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35"/>
  </p:notesMasterIdLst>
  <p:sldIdLst>
    <p:sldId id="257" r:id="rId2"/>
    <p:sldId id="258" r:id="rId3"/>
    <p:sldId id="260" r:id="rId4"/>
    <p:sldId id="336" r:id="rId5"/>
    <p:sldId id="337" r:id="rId6"/>
    <p:sldId id="271" r:id="rId7"/>
    <p:sldId id="495" r:id="rId8"/>
    <p:sldId id="273" r:id="rId9"/>
    <p:sldId id="274" r:id="rId10"/>
    <p:sldId id="314" r:id="rId11"/>
    <p:sldId id="313" r:id="rId12"/>
    <p:sldId id="315" r:id="rId13"/>
    <p:sldId id="316" r:id="rId14"/>
    <p:sldId id="317" r:id="rId15"/>
    <p:sldId id="318" r:id="rId16"/>
    <p:sldId id="319" r:id="rId17"/>
    <p:sldId id="276" r:id="rId18"/>
    <p:sldId id="320" r:id="rId19"/>
    <p:sldId id="321" r:id="rId20"/>
    <p:sldId id="322" r:id="rId21"/>
    <p:sldId id="323" r:id="rId22"/>
    <p:sldId id="324" r:id="rId23"/>
    <p:sldId id="325" r:id="rId24"/>
    <p:sldId id="327" r:id="rId25"/>
    <p:sldId id="328" r:id="rId26"/>
    <p:sldId id="329" r:id="rId27"/>
    <p:sldId id="277" r:id="rId28"/>
    <p:sldId id="330" r:id="rId29"/>
    <p:sldId id="331" r:id="rId30"/>
    <p:sldId id="332" r:id="rId31"/>
    <p:sldId id="333" r:id="rId32"/>
    <p:sldId id="334" r:id="rId33"/>
    <p:sldId id="4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BE498-7B75-CE47-B351-437A8E0C72FF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67081-7860-3442-A38C-91174B9EB7D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22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a819d0d9b_0_19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a819d0d9b_0_19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327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248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6483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370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4301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425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60001" y="1831767"/>
            <a:ext cx="7555600" cy="28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960000" y="4718233"/>
            <a:ext cx="7555600" cy="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 idx="2"/>
          </p:nvPr>
        </p:nvSpPr>
        <p:spPr>
          <a:xfrm>
            <a:off x="5227433" y="3921033"/>
            <a:ext cx="26500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9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15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960000" y="1447067"/>
            <a:ext cx="3115200" cy="10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200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000" y="2496135"/>
            <a:ext cx="3115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3"/>
          </p:nvPr>
        </p:nvSpPr>
        <p:spPr>
          <a:xfrm>
            <a:off x="4538400" y="1447067"/>
            <a:ext cx="3115200" cy="10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4" hasCustomPrompt="1"/>
          </p:nvPr>
        </p:nvSpPr>
        <p:spPr>
          <a:xfrm>
            <a:off x="4538400" y="7200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5"/>
          </p:nvPr>
        </p:nvSpPr>
        <p:spPr>
          <a:xfrm>
            <a:off x="4538400" y="2496135"/>
            <a:ext cx="3115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6"/>
          </p:nvPr>
        </p:nvSpPr>
        <p:spPr>
          <a:xfrm>
            <a:off x="960000" y="4399333"/>
            <a:ext cx="31152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36722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8"/>
          </p:nvPr>
        </p:nvSpPr>
        <p:spPr>
          <a:xfrm>
            <a:off x="960000" y="5406000"/>
            <a:ext cx="3115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9"/>
          </p:nvPr>
        </p:nvSpPr>
        <p:spPr>
          <a:xfrm>
            <a:off x="4538400" y="4399333"/>
            <a:ext cx="31152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 idx="13" hasCustomPrompt="1"/>
          </p:nvPr>
        </p:nvSpPr>
        <p:spPr>
          <a:xfrm>
            <a:off x="4538400" y="36722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4"/>
          </p:nvPr>
        </p:nvSpPr>
        <p:spPr>
          <a:xfrm>
            <a:off x="4538400" y="5406000"/>
            <a:ext cx="3115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4818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60033" y="5321600"/>
            <a:ext cx="3573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09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843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19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31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77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233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365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815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005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F395AC-DB31-E242-9159-304009A2D8A5}" type="datetimeFigureOut">
              <a:rPr lang="es-ES_tradnl" smtClean="0"/>
              <a:t>3/11/22</a:t>
            </a:fld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8239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welcome-to-adafruit-io?view=all" TargetMode="External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adafruit.com/series/adafruit-io-basic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ctrTitle"/>
          </p:nvPr>
        </p:nvSpPr>
        <p:spPr>
          <a:xfrm>
            <a:off x="960001" y="1831767"/>
            <a:ext cx="8544111" cy="288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6400" dirty="0">
                <a:solidFill>
                  <a:schemeClr val="tx1"/>
                </a:solidFill>
              </a:rPr>
              <a:t>ADAFRUIT</a:t>
            </a:r>
            <a:r>
              <a:rPr lang="en" sz="6400" dirty="0">
                <a:solidFill>
                  <a:schemeClr val="accent4"/>
                </a:solidFill>
              </a:rPr>
              <a:t> IO</a:t>
            </a:r>
            <a:endParaRPr sz="6400" dirty="0">
              <a:solidFill>
                <a:schemeClr val="accent4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/>
              <a:t>IE2023 – </a:t>
            </a:r>
            <a:r>
              <a:rPr lang="en" dirty="0" err="1"/>
              <a:t>Programación</a:t>
            </a:r>
            <a:r>
              <a:rPr lang="en" dirty="0"/>
              <a:t> de </a:t>
            </a:r>
            <a:r>
              <a:rPr lang="en" dirty="0" err="1"/>
              <a:t>Microcontroladores</a:t>
            </a:r>
            <a:endParaRPr dirty="0"/>
          </a:p>
        </p:txBody>
      </p:sp>
      <p:grpSp>
        <p:nvGrpSpPr>
          <p:cNvPr id="214" name="Google Shape;214;p27"/>
          <p:cNvGrpSpPr/>
          <p:nvPr/>
        </p:nvGrpSpPr>
        <p:grpSpPr>
          <a:xfrm>
            <a:off x="9138341" y="1394134"/>
            <a:ext cx="2940600" cy="3761641"/>
            <a:chOff x="6386688" y="1045600"/>
            <a:chExt cx="2205450" cy="2821231"/>
          </a:xfrm>
        </p:grpSpPr>
        <p:sp>
          <p:nvSpPr>
            <p:cNvPr id="215" name="Google Shape;215;p27"/>
            <p:cNvSpPr/>
            <p:nvPr/>
          </p:nvSpPr>
          <p:spPr>
            <a:xfrm>
              <a:off x="7031834" y="3687038"/>
              <a:ext cx="525433" cy="179793"/>
            </a:xfrm>
            <a:custGeom>
              <a:avLst/>
              <a:gdLst/>
              <a:ahLst/>
              <a:cxnLst/>
              <a:rect l="l" t="t" r="r" b="b"/>
              <a:pathLst>
                <a:path w="4898" h="1676" extrusionOk="0">
                  <a:moveTo>
                    <a:pt x="1" y="1"/>
                  </a:moveTo>
                  <a:cubicBezTo>
                    <a:pt x="1" y="925"/>
                    <a:pt x="750" y="1676"/>
                    <a:pt x="1674" y="1676"/>
                  </a:cubicBezTo>
                  <a:lnTo>
                    <a:pt x="3223" y="1676"/>
                  </a:lnTo>
                  <a:cubicBezTo>
                    <a:pt x="4147" y="1676"/>
                    <a:pt x="4898" y="925"/>
                    <a:pt x="48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453300" y="1429114"/>
              <a:ext cx="1689796" cy="2065258"/>
            </a:xfrm>
            <a:custGeom>
              <a:avLst/>
              <a:gdLst/>
              <a:ahLst/>
              <a:cxnLst/>
              <a:rect l="l" t="t" r="r" b="b"/>
              <a:pathLst>
                <a:path w="15752" h="19252" extrusionOk="0">
                  <a:moveTo>
                    <a:pt x="7842" y="0"/>
                  </a:moveTo>
                  <a:cubicBezTo>
                    <a:pt x="3510" y="0"/>
                    <a:pt x="0" y="3508"/>
                    <a:pt x="0" y="7839"/>
                  </a:cubicBezTo>
                  <a:cubicBezTo>
                    <a:pt x="0" y="10629"/>
                    <a:pt x="1452" y="13072"/>
                    <a:pt x="3641" y="14463"/>
                  </a:cubicBezTo>
                  <a:cubicBezTo>
                    <a:pt x="4315" y="14893"/>
                    <a:pt x="4715" y="15645"/>
                    <a:pt x="4715" y="16446"/>
                  </a:cubicBezTo>
                  <a:lnTo>
                    <a:pt x="4715" y="19251"/>
                  </a:lnTo>
                  <a:lnTo>
                    <a:pt x="10968" y="19251"/>
                  </a:lnTo>
                  <a:lnTo>
                    <a:pt x="10968" y="16446"/>
                  </a:lnTo>
                  <a:cubicBezTo>
                    <a:pt x="10968" y="15652"/>
                    <a:pt x="11357" y="14896"/>
                    <a:pt x="12026" y="14473"/>
                  </a:cubicBezTo>
                  <a:cubicBezTo>
                    <a:pt x="14277" y="13050"/>
                    <a:pt x="15752" y="10515"/>
                    <a:pt x="15681" y="7641"/>
                  </a:cubicBezTo>
                  <a:cubicBezTo>
                    <a:pt x="15581" y="3619"/>
                    <a:pt x="12362" y="268"/>
                    <a:pt x="8345" y="16"/>
                  </a:cubicBezTo>
                  <a:cubicBezTo>
                    <a:pt x="8176" y="5"/>
                    <a:pt x="8008" y="0"/>
                    <a:pt x="7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6891519" y="3413916"/>
              <a:ext cx="805850" cy="111351"/>
            </a:xfrm>
            <a:custGeom>
              <a:avLst/>
              <a:gdLst/>
              <a:ahLst/>
              <a:cxnLst/>
              <a:rect l="l" t="t" r="r" b="b"/>
              <a:pathLst>
                <a:path w="7512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7511" y="1038"/>
                  </a:lnTo>
                  <a:lnTo>
                    <a:pt x="7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6891519" y="3597034"/>
              <a:ext cx="805850" cy="111459"/>
            </a:xfrm>
            <a:custGeom>
              <a:avLst/>
              <a:gdLst/>
              <a:ahLst/>
              <a:cxnLst/>
              <a:rect l="l" t="t" r="r" b="b"/>
              <a:pathLst>
                <a:path w="7512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7511" y="1038"/>
                  </a:lnTo>
                  <a:lnTo>
                    <a:pt x="75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6891519" y="3525160"/>
              <a:ext cx="805850" cy="71982"/>
            </a:xfrm>
            <a:custGeom>
              <a:avLst/>
              <a:gdLst/>
              <a:ahLst/>
              <a:cxnLst/>
              <a:rect l="l" t="t" r="r" b="b"/>
              <a:pathLst>
                <a:path w="7512" h="671" extrusionOk="0">
                  <a:moveTo>
                    <a:pt x="0" y="1"/>
                  </a:moveTo>
                  <a:lnTo>
                    <a:pt x="0" y="671"/>
                  </a:lnTo>
                  <a:lnTo>
                    <a:pt x="7511" y="671"/>
                  </a:lnTo>
                  <a:lnTo>
                    <a:pt x="75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6946765" y="2225631"/>
              <a:ext cx="694820" cy="1204806"/>
            </a:xfrm>
            <a:custGeom>
              <a:avLst/>
              <a:gdLst/>
              <a:ahLst/>
              <a:cxnLst/>
              <a:rect l="l" t="t" r="r" b="b"/>
              <a:pathLst>
                <a:path w="6477" h="11231" extrusionOk="0">
                  <a:moveTo>
                    <a:pt x="3243" y="308"/>
                  </a:moveTo>
                  <a:cubicBezTo>
                    <a:pt x="3453" y="308"/>
                    <a:pt x="3726" y="422"/>
                    <a:pt x="3798" y="743"/>
                  </a:cubicBezTo>
                  <a:cubicBezTo>
                    <a:pt x="4023" y="1727"/>
                    <a:pt x="3817" y="2552"/>
                    <a:pt x="3240" y="3052"/>
                  </a:cubicBezTo>
                  <a:cubicBezTo>
                    <a:pt x="2666" y="2549"/>
                    <a:pt x="2458" y="1727"/>
                    <a:pt x="2685" y="743"/>
                  </a:cubicBezTo>
                  <a:cubicBezTo>
                    <a:pt x="2759" y="422"/>
                    <a:pt x="3031" y="308"/>
                    <a:pt x="3243" y="308"/>
                  </a:cubicBezTo>
                  <a:close/>
                  <a:moveTo>
                    <a:pt x="947" y="1989"/>
                  </a:moveTo>
                  <a:cubicBezTo>
                    <a:pt x="1069" y="1989"/>
                    <a:pt x="1235" y="2033"/>
                    <a:pt x="1356" y="2235"/>
                  </a:cubicBezTo>
                  <a:cubicBezTo>
                    <a:pt x="1581" y="2600"/>
                    <a:pt x="1718" y="3054"/>
                    <a:pt x="1758" y="3533"/>
                  </a:cubicBezTo>
                  <a:cubicBezTo>
                    <a:pt x="1220" y="3494"/>
                    <a:pt x="729" y="3238"/>
                    <a:pt x="445" y="2809"/>
                  </a:cubicBezTo>
                  <a:cubicBezTo>
                    <a:pt x="311" y="2603"/>
                    <a:pt x="349" y="2429"/>
                    <a:pt x="407" y="2319"/>
                  </a:cubicBezTo>
                  <a:cubicBezTo>
                    <a:pt x="502" y="2134"/>
                    <a:pt x="716" y="1997"/>
                    <a:pt x="926" y="1989"/>
                  </a:cubicBezTo>
                  <a:close/>
                  <a:moveTo>
                    <a:pt x="5558" y="1989"/>
                  </a:moveTo>
                  <a:cubicBezTo>
                    <a:pt x="5770" y="2000"/>
                    <a:pt x="5982" y="2134"/>
                    <a:pt x="6078" y="2319"/>
                  </a:cubicBezTo>
                  <a:cubicBezTo>
                    <a:pt x="6135" y="2429"/>
                    <a:pt x="6174" y="2603"/>
                    <a:pt x="6040" y="2809"/>
                  </a:cubicBezTo>
                  <a:cubicBezTo>
                    <a:pt x="5756" y="3238"/>
                    <a:pt x="5264" y="3494"/>
                    <a:pt x="4727" y="3533"/>
                  </a:cubicBezTo>
                  <a:cubicBezTo>
                    <a:pt x="4763" y="3054"/>
                    <a:pt x="4903" y="2599"/>
                    <a:pt x="5129" y="2235"/>
                  </a:cubicBezTo>
                  <a:cubicBezTo>
                    <a:pt x="5252" y="2033"/>
                    <a:pt x="5417" y="1989"/>
                    <a:pt x="5541" y="1989"/>
                  </a:cubicBezTo>
                  <a:close/>
                  <a:moveTo>
                    <a:pt x="3239" y="1"/>
                  </a:moveTo>
                  <a:cubicBezTo>
                    <a:pt x="2891" y="1"/>
                    <a:pt x="2492" y="208"/>
                    <a:pt x="2385" y="672"/>
                  </a:cubicBezTo>
                  <a:cubicBezTo>
                    <a:pt x="2107" y="1877"/>
                    <a:pt x="2453" y="2722"/>
                    <a:pt x="2993" y="3230"/>
                  </a:cubicBezTo>
                  <a:cubicBezTo>
                    <a:pt x="2907" y="3283"/>
                    <a:pt x="2819" y="3329"/>
                    <a:pt x="2723" y="3370"/>
                  </a:cubicBezTo>
                  <a:cubicBezTo>
                    <a:pt x="2507" y="3461"/>
                    <a:pt x="2282" y="3514"/>
                    <a:pt x="2060" y="3532"/>
                  </a:cubicBezTo>
                  <a:cubicBezTo>
                    <a:pt x="2021" y="2996"/>
                    <a:pt x="1864" y="2487"/>
                    <a:pt x="1612" y="2075"/>
                  </a:cubicBezTo>
                  <a:cubicBezTo>
                    <a:pt x="1461" y="1824"/>
                    <a:pt x="1217" y="1684"/>
                    <a:pt x="943" y="1684"/>
                  </a:cubicBezTo>
                  <a:cubicBezTo>
                    <a:pt x="932" y="1684"/>
                    <a:pt x="921" y="1684"/>
                    <a:pt x="910" y="1685"/>
                  </a:cubicBezTo>
                  <a:cubicBezTo>
                    <a:pt x="591" y="1695"/>
                    <a:pt x="278" y="1894"/>
                    <a:pt x="133" y="2178"/>
                  </a:cubicBezTo>
                  <a:cubicBezTo>
                    <a:pt x="0" y="2435"/>
                    <a:pt x="21" y="2718"/>
                    <a:pt x="190" y="2974"/>
                  </a:cubicBezTo>
                  <a:cubicBezTo>
                    <a:pt x="532" y="3491"/>
                    <a:pt x="1125" y="3797"/>
                    <a:pt x="1767" y="3837"/>
                  </a:cubicBezTo>
                  <a:lnTo>
                    <a:pt x="1767" y="11077"/>
                  </a:lnTo>
                  <a:cubicBezTo>
                    <a:pt x="1767" y="11162"/>
                    <a:pt x="1834" y="11230"/>
                    <a:pt x="1920" y="11230"/>
                  </a:cubicBezTo>
                  <a:cubicBezTo>
                    <a:pt x="2004" y="11230"/>
                    <a:pt x="2073" y="11162"/>
                    <a:pt x="2073" y="11077"/>
                  </a:cubicBezTo>
                  <a:lnTo>
                    <a:pt x="2073" y="3837"/>
                  </a:lnTo>
                  <a:cubicBezTo>
                    <a:pt x="2333" y="3820"/>
                    <a:pt x="2595" y="3760"/>
                    <a:pt x="2847" y="3651"/>
                  </a:cubicBezTo>
                  <a:cubicBezTo>
                    <a:pt x="2982" y="3594"/>
                    <a:pt x="3115" y="3520"/>
                    <a:pt x="3243" y="3432"/>
                  </a:cubicBezTo>
                  <a:cubicBezTo>
                    <a:pt x="3368" y="3520"/>
                    <a:pt x="3502" y="3594"/>
                    <a:pt x="3636" y="3651"/>
                  </a:cubicBezTo>
                  <a:cubicBezTo>
                    <a:pt x="3888" y="3757"/>
                    <a:pt x="4151" y="3819"/>
                    <a:pt x="4410" y="3837"/>
                  </a:cubicBezTo>
                  <a:lnTo>
                    <a:pt x="4410" y="11077"/>
                  </a:lnTo>
                  <a:cubicBezTo>
                    <a:pt x="4410" y="11162"/>
                    <a:pt x="4479" y="11230"/>
                    <a:pt x="4563" y="11230"/>
                  </a:cubicBezTo>
                  <a:cubicBezTo>
                    <a:pt x="4649" y="11230"/>
                    <a:pt x="4716" y="11162"/>
                    <a:pt x="4710" y="11077"/>
                  </a:cubicBezTo>
                  <a:lnTo>
                    <a:pt x="4710" y="3837"/>
                  </a:lnTo>
                  <a:cubicBezTo>
                    <a:pt x="5352" y="3797"/>
                    <a:pt x="5947" y="3491"/>
                    <a:pt x="6287" y="2974"/>
                  </a:cubicBezTo>
                  <a:cubicBezTo>
                    <a:pt x="6456" y="2718"/>
                    <a:pt x="6477" y="2435"/>
                    <a:pt x="6344" y="2178"/>
                  </a:cubicBezTo>
                  <a:cubicBezTo>
                    <a:pt x="6199" y="1894"/>
                    <a:pt x="5887" y="1696"/>
                    <a:pt x="5569" y="1685"/>
                  </a:cubicBezTo>
                  <a:cubicBezTo>
                    <a:pt x="5557" y="1684"/>
                    <a:pt x="5546" y="1684"/>
                    <a:pt x="5535" y="1684"/>
                  </a:cubicBezTo>
                  <a:cubicBezTo>
                    <a:pt x="5255" y="1684"/>
                    <a:pt x="5019" y="1824"/>
                    <a:pt x="4865" y="2075"/>
                  </a:cubicBezTo>
                  <a:cubicBezTo>
                    <a:pt x="4613" y="2484"/>
                    <a:pt x="4457" y="2995"/>
                    <a:pt x="4418" y="3532"/>
                  </a:cubicBezTo>
                  <a:cubicBezTo>
                    <a:pt x="4195" y="3514"/>
                    <a:pt x="3972" y="3461"/>
                    <a:pt x="3754" y="3370"/>
                  </a:cubicBezTo>
                  <a:cubicBezTo>
                    <a:pt x="3658" y="3327"/>
                    <a:pt x="3570" y="3282"/>
                    <a:pt x="3486" y="3230"/>
                  </a:cubicBezTo>
                  <a:cubicBezTo>
                    <a:pt x="4025" y="2722"/>
                    <a:pt x="4369" y="1877"/>
                    <a:pt x="4092" y="672"/>
                  </a:cubicBezTo>
                  <a:cubicBezTo>
                    <a:pt x="3986" y="208"/>
                    <a:pt x="3586" y="1"/>
                    <a:pt x="3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511873" y="1706956"/>
              <a:ext cx="481343" cy="892850"/>
            </a:xfrm>
            <a:custGeom>
              <a:avLst/>
              <a:gdLst/>
              <a:ahLst/>
              <a:cxnLst/>
              <a:rect l="l" t="t" r="r" b="b"/>
              <a:pathLst>
                <a:path w="4487" h="8323" extrusionOk="0">
                  <a:moveTo>
                    <a:pt x="3677" y="1"/>
                  </a:moveTo>
                  <a:cubicBezTo>
                    <a:pt x="3530" y="1"/>
                    <a:pt x="3386" y="51"/>
                    <a:pt x="3270" y="146"/>
                  </a:cubicBezTo>
                  <a:cubicBezTo>
                    <a:pt x="770" y="2224"/>
                    <a:pt x="0" y="4815"/>
                    <a:pt x="486" y="7777"/>
                  </a:cubicBezTo>
                  <a:cubicBezTo>
                    <a:pt x="517" y="7967"/>
                    <a:pt x="639" y="8134"/>
                    <a:pt x="809" y="8230"/>
                  </a:cubicBezTo>
                  <a:lnTo>
                    <a:pt x="822" y="8237"/>
                  </a:lnTo>
                  <a:cubicBezTo>
                    <a:pt x="925" y="8296"/>
                    <a:pt x="1033" y="8322"/>
                    <a:pt x="1139" y="8322"/>
                  </a:cubicBezTo>
                  <a:cubicBezTo>
                    <a:pt x="1480" y="8322"/>
                    <a:pt x="1792" y="8046"/>
                    <a:pt x="1786" y="7666"/>
                  </a:cubicBezTo>
                  <a:cubicBezTo>
                    <a:pt x="1752" y="5220"/>
                    <a:pt x="2584" y="3033"/>
                    <a:pt x="4191" y="1076"/>
                  </a:cubicBezTo>
                  <a:cubicBezTo>
                    <a:pt x="4487" y="719"/>
                    <a:pt x="4334" y="176"/>
                    <a:pt x="3892" y="37"/>
                  </a:cubicBezTo>
                  <a:lnTo>
                    <a:pt x="3873" y="31"/>
                  </a:lnTo>
                  <a:cubicBezTo>
                    <a:pt x="3809" y="11"/>
                    <a:pt x="3743" y="1"/>
                    <a:pt x="3677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22394" y="1541753"/>
              <a:ext cx="165418" cy="165418"/>
            </a:xfrm>
            <a:custGeom>
              <a:avLst/>
              <a:gdLst/>
              <a:ahLst/>
              <a:cxnLst/>
              <a:rect l="l" t="t" r="r" b="b"/>
              <a:pathLst>
                <a:path w="1542" h="1542" extrusionOk="0">
                  <a:moveTo>
                    <a:pt x="772" y="1"/>
                  </a:moveTo>
                  <a:cubicBezTo>
                    <a:pt x="345" y="1"/>
                    <a:pt x="0" y="347"/>
                    <a:pt x="0" y="772"/>
                  </a:cubicBezTo>
                  <a:cubicBezTo>
                    <a:pt x="0" y="1199"/>
                    <a:pt x="346" y="1542"/>
                    <a:pt x="772" y="1542"/>
                  </a:cubicBezTo>
                  <a:cubicBezTo>
                    <a:pt x="1198" y="1542"/>
                    <a:pt x="1541" y="1196"/>
                    <a:pt x="1541" y="772"/>
                  </a:cubicBezTo>
                  <a:cubicBezTo>
                    <a:pt x="1541" y="345"/>
                    <a:pt x="1198" y="1"/>
                    <a:pt x="772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827798" y="1088603"/>
              <a:ext cx="264257" cy="968992"/>
            </a:xfrm>
            <a:custGeom>
              <a:avLst/>
              <a:gdLst/>
              <a:ahLst/>
              <a:cxnLst/>
              <a:rect l="l" t="t" r="r" b="b"/>
              <a:pathLst>
                <a:path w="4051" h="14855" extrusionOk="0">
                  <a:moveTo>
                    <a:pt x="2026" y="305"/>
                  </a:moveTo>
                  <a:cubicBezTo>
                    <a:pt x="2841" y="305"/>
                    <a:pt x="3748" y="3231"/>
                    <a:pt x="3748" y="7427"/>
                  </a:cubicBezTo>
                  <a:cubicBezTo>
                    <a:pt x="3748" y="11624"/>
                    <a:pt x="2841" y="14550"/>
                    <a:pt x="2026" y="14550"/>
                  </a:cubicBezTo>
                  <a:cubicBezTo>
                    <a:pt x="1210" y="14550"/>
                    <a:pt x="303" y="11624"/>
                    <a:pt x="303" y="7427"/>
                  </a:cubicBezTo>
                  <a:cubicBezTo>
                    <a:pt x="303" y="3231"/>
                    <a:pt x="1210" y="305"/>
                    <a:pt x="2026" y="305"/>
                  </a:cubicBezTo>
                  <a:close/>
                  <a:moveTo>
                    <a:pt x="2026" y="0"/>
                  </a:moveTo>
                  <a:cubicBezTo>
                    <a:pt x="710" y="0"/>
                    <a:pt x="0" y="3827"/>
                    <a:pt x="0" y="7427"/>
                  </a:cubicBezTo>
                  <a:cubicBezTo>
                    <a:pt x="0" y="11028"/>
                    <a:pt x="710" y="14855"/>
                    <a:pt x="2026" y="14855"/>
                  </a:cubicBezTo>
                  <a:cubicBezTo>
                    <a:pt x="3343" y="14855"/>
                    <a:pt x="4051" y="11028"/>
                    <a:pt x="4051" y="7427"/>
                  </a:cubicBezTo>
                  <a:cubicBezTo>
                    <a:pt x="4051" y="3827"/>
                    <a:pt x="3341" y="0"/>
                    <a:pt x="2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7549320" y="1263354"/>
              <a:ext cx="853111" cy="626143"/>
            </a:xfrm>
            <a:custGeom>
              <a:avLst/>
              <a:gdLst/>
              <a:ahLst/>
              <a:cxnLst/>
              <a:rect l="l" t="t" r="r" b="b"/>
              <a:pathLst>
                <a:path w="13078" h="9599" extrusionOk="0">
                  <a:moveTo>
                    <a:pt x="1232" y="305"/>
                  </a:moveTo>
                  <a:cubicBezTo>
                    <a:pt x="1655" y="305"/>
                    <a:pt x="2267" y="465"/>
                    <a:pt x="3006" y="774"/>
                  </a:cubicBezTo>
                  <a:cubicBezTo>
                    <a:pt x="4304" y="1317"/>
                    <a:pt x="5866" y="2259"/>
                    <a:pt x="7404" y="3425"/>
                  </a:cubicBezTo>
                  <a:cubicBezTo>
                    <a:pt x="10749" y="5963"/>
                    <a:pt x="12530" y="8452"/>
                    <a:pt x="12040" y="9102"/>
                  </a:cubicBezTo>
                  <a:cubicBezTo>
                    <a:pt x="11944" y="9228"/>
                    <a:pt x="11759" y="9290"/>
                    <a:pt x="11499" y="9290"/>
                  </a:cubicBezTo>
                  <a:cubicBezTo>
                    <a:pt x="10414" y="9290"/>
                    <a:pt x="8021" y="8215"/>
                    <a:pt x="5323" y="6169"/>
                  </a:cubicBezTo>
                  <a:cubicBezTo>
                    <a:pt x="3785" y="5003"/>
                    <a:pt x="2457" y="3753"/>
                    <a:pt x="1583" y="2651"/>
                  </a:cubicBezTo>
                  <a:cubicBezTo>
                    <a:pt x="773" y="1629"/>
                    <a:pt x="438" y="823"/>
                    <a:pt x="686" y="495"/>
                  </a:cubicBezTo>
                  <a:cubicBezTo>
                    <a:pt x="782" y="368"/>
                    <a:pt x="970" y="305"/>
                    <a:pt x="1232" y="305"/>
                  </a:cubicBezTo>
                  <a:close/>
                  <a:moveTo>
                    <a:pt x="1237" y="1"/>
                  </a:moveTo>
                  <a:cubicBezTo>
                    <a:pt x="897" y="1"/>
                    <a:pt x="614" y="87"/>
                    <a:pt x="445" y="309"/>
                  </a:cubicBezTo>
                  <a:cubicBezTo>
                    <a:pt x="0" y="898"/>
                    <a:pt x="688" y="2009"/>
                    <a:pt x="1346" y="2839"/>
                  </a:cubicBezTo>
                  <a:cubicBezTo>
                    <a:pt x="2233" y="3961"/>
                    <a:pt x="3580" y="5231"/>
                    <a:pt x="5139" y="6412"/>
                  </a:cubicBezTo>
                  <a:cubicBezTo>
                    <a:pt x="7419" y="8141"/>
                    <a:pt x="10083" y="9598"/>
                    <a:pt x="11480" y="9598"/>
                  </a:cubicBezTo>
                  <a:cubicBezTo>
                    <a:pt x="11841" y="9598"/>
                    <a:pt x="12118" y="9501"/>
                    <a:pt x="12282" y="9283"/>
                  </a:cubicBezTo>
                  <a:cubicBezTo>
                    <a:pt x="13077" y="8237"/>
                    <a:pt x="10457" y="5358"/>
                    <a:pt x="7588" y="3182"/>
                  </a:cubicBezTo>
                  <a:cubicBezTo>
                    <a:pt x="6030" y="2002"/>
                    <a:pt x="4446" y="1046"/>
                    <a:pt x="3124" y="493"/>
                  </a:cubicBezTo>
                  <a:cubicBezTo>
                    <a:pt x="2517" y="238"/>
                    <a:pt x="1799" y="1"/>
                    <a:pt x="1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7549190" y="1259180"/>
              <a:ext cx="853111" cy="626078"/>
            </a:xfrm>
            <a:custGeom>
              <a:avLst/>
              <a:gdLst/>
              <a:ahLst/>
              <a:cxnLst/>
              <a:rect l="l" t="t" r="r" b="b"/>
              <a:pathLst>
                <a:path w="13078" h="9598" extrusionOk="0">
                  <a:moveTo>
                    <a:pt x="11500" y="310"/>
                  </a:moveTo>
                  <a:cubicBezTo>
                    <a:pt x="11759" y="310"/>
                    <a:pt x="11946" y="373"/>
                    <a:pt x="12039" y="498"/>
                  </a:cubicBezTo>
                  <a:cubicBezTo>
                    <a:pt x="12532" y="1147"/>
                    <a:pt x="10749" y="3636"/>
                    <a:pt x="7405" y="6174"/>
                  </a:cubicBezTo>
                  <a:cubicBezTo>
                    <a:pt x="5867" y="7341"/>
                    <a:pt x="4303" y="8282"/>
                    <a:pt x="3007" y="8825"/>
                  </a:cubicBezTo>
                  <a:cubicBezTo>
                    <a:pt x="2268" y="9135"/>
                    <a:pt x="1655" y="9294"/>
                    <a:pt x="1235" y="9294"/>
                  </a:cubicBezTo>
                  <a:cubicBezTo>
                    <a:pt x="972" y="9294"/>
                    <a:pt x="784" y="9232"/>
                    <a:pt x="688" y="9105"/>
                  </a:cubicBezTo>
                  <a:cubicBezTo>
                    <a:pt x="440" y="8778"/>
                    <a:pt x="775" y="7971"/>
                    <a:pt x="1585" y="6948"/>
                  </a:cubicBezTo>
                  <a:cubicBezTo>
                    <a:pt x="2459" y="5847"/>
                    <a:pt x="3787" y="4598"/>
                    <a:pt x="5325" y="3430"/>
                  </a:cubicBezTo>
                  <a:cubicBezTo>
                    <a:pt x="8023" y="1384"/>
                    <a:pt x="10417" y="310"/>
                    <a:pt x="11500" y="310"/>
                  </a:cubicBezTo>
                  <a:close/>
                  <a:moveTo>
                    <a:pt x="11482" y="0"/>
                  </a:moveTo>
                  <a:cubicBezTo>
                    <a:pt x="10085" y="0"/>
                    <a:pt x="7421" y="1458"/>
                    <a:pt x="5141" y="3186"/>
                  </a:cubicBezTo>
                  <a:cubicBezTo>
                    <a:pt x="3585" y="4369"/>
                    <a:pt x="2235" y="5637"/>
                    <a:pt x="1346" y="6760"/>
                  </a:cubicBezTo>
                  <a:cubicBezTo>
                    <a:pt x="690" y="7589"/>
                    <a:pt x="1" y="8700"/>
                    <a:pt x="447" y="9289"/>
                  </a:cubicBezTo>
                  <a:cubicBezTo>
                    <a:pt x="615" y="9512"/>
                    <a:pt x="899" y="9598"/>
                    <a:pt x="1239" y="9598"/>
                  </a:cubicBezTo>
                  <a:cubicBezTo>
                    <a:pt x="1800" y="9598"/>
                    <a:pt x="2518" y="9361"/>
                    <a:pt x="3126" y="9105"/>
                  </a:cubicBezTo>
                  <a:cubicBezTo>
                    <a:pt x="4445" y="8551"/>
                    <a:pt x="6032" y="7596"/>
                    <a:pt x="7590" y="6415"/>
                  </a:cubicBezTo>
                  <a:cubicBezTo>
                    <a:pt x="10458" y="4238"/>
                    <a:pt x="13078" y="1361"/>
                    <a:pt x="12283" y="313"/>
                  </a:cubicBezTo>
                  <a:cubicBezTo>
                    <a:pt x="12120" y="98"/>
                    <a:pt x="11843" y="0"/>
                    <a:pt x="11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7889899" y="1503075"/>
              <a:ext cx="140054" cy="140049"/>
            </a:xfrm>
            <a:custGeom>
              <a:avLst/>
              <a:gdLst/>
              <a:ahLst/>
              <a:cxnLst/>
              <a:rect l="l" t="t" r="r" b="b"/>
              <a:pathLst>
                <a:path w="2147" h="2147" extrusionOk="0">
                  <a:moveTo>
                    <a:pt x="1074" y="0"/>
                  </a:moveTo>
                  <a:cubicBezTo>
                    <a:pt x="482" y="0"/>
                    <a:pt x="0" y="482"/>
                    <a:pt x="0" y="1073"/>
                  </a:cubicBezTo>
                  <a:cubicBezTo>
                    <a:pt x="0" y="1667"/>
                    <a:pt x="482" y="2146"/>
                    <a:pt x="1074" y="2146"/>
                  </a:cubicBezTo>
                  <a:cubicBezTo>
                    <a:pt x="1667" y="2146"/>
                    <a:pt x="2147" y="1667"/>
                    <a:pt x="2147" y="1073"/>
                  </a:cubicBezTo>
                  <a:cubicBezTo>
                    <a:pt x="2147" y="482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27" name="Google Shape;227;p27"/>
            <p:cNvGrpSpPr/>
            <p:nvPr/>
          </p:nvGrpSpPr>
          <p:grpSpPr>
            <a:xfrm>
              <a:off x="8490588" y="1475725"/>
              <a:ext cx="101550" cy="101500"/>
              <a:chOff x="3258600" y="2392325"/>
              <a:chExt cx="101550" cy="101500"/>
            </a:xfrm>
          </p:grpSpPr>
          <p:sp>
            <p:nvSpPr>
              <p:cNvPr id="228" name="Google Shape;228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30" name="Google Shape;230;p27"/>
            <p:cNvGrpSpPr/>
            <p:nvPr/>
          </p:nvGrpSpPr>
          <p:grpSpPr>
            <a:xfrm>
              <a:off x="6707188" y="1045600"/>
              <a:ext cx="101550" cy="101500"/>
              <a:chOff x="3258600" y="2392325"/>
              <a:chExt cx="101550" cy="101500"/>
            </a:xfrm>
          </p:grpSpPr>
          <p:sp>
            <p:nvSpPr>
              <p:cNvPr id="231" name="Google Shape;231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33" name="Google Shape;233;p27"/>
            <p:cNvGrpSpPr/>
            <p:nvPr/>
          </p:nvGrpSpPr>
          <p:grpSpPr>
            <a:xfrm>
              <a:off x="8092325" y="2984025"/>
              <a:ext cx="101550" cy="101500"/>
              <a:chOff x="3258600" y="2392325"/>
              <a:chExt cx="101550" cy="101500"/>
            </a:xfrm>
          </p:grpSpPr>
          <p:sp>
            <p:nvSpPr>
              <p:cNvPr id="234" name="Google Shape;234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36" name="Google Shape;236;p27"/>
            <p:cNvGrpSpPr/>
            <p:nvPr/>
          </p:nvGrpSpPr>
          <p:grpSpPr>
            <a:xfrm>
              <a:off x="6386688" y="3480425"/>
              <a:ext cx="101550" cy="101500"/>
              <a:chOff x="3258600" y="2392325"/>
              <a:chExt cx="101550" cy="101500"/>
            </a:xfrm>
          </p:grpSpPr>
          <p:sp>
            <p:nvSpPr>
              <p:cNvPr id="237" name="Google Shape;237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838200" y="1210840"/>
            <a:ext cx="4636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Creamos un nuevo </a:t>
            </a:r>
            <a:r>
              <a:rPr lang="es-GT" sz="2000" dirty="0" err="1"/>
              <a:t>Feed</a:t>
            </a:r>
            <a:r>
              <a:rPr lang="es-GT" sz="2000" dirty="0"/>
              <a:t> (un canal)</a:t>
            </a:r>
            <a:endParaRPr lang="en-U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7B0909D-AEDC-4183-973E-C588E630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0922"/>
            <a:ext cx="10389477" cy="2784007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01010FF-9A7E-4337-BF2F-85BDF6922E54}"/>
              </a:ext>
            </a:extLst>
          </p:cNvPr>
          <p:cNvSpPr/>
          <p:nvPr/>
        </p:nvSpPr>
        <p:spPr>
          <a:xfrm>
            <a:off x="964325" y="2787508"/>
            <a:ext cx="864476" cy="3954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9015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278665" y="705498"/>
            <a:ext cx="6130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Colocamos el nombre del </a:t>
            </a:r>
            <a:r>
              <a:rPr lang="es-GT" sz="2000" dirty="0" err="1"/>
              <a:t>feed</a:t>
            </a:r>
            <a:r>
              <a:rPr lang="es-GT" sz="2000" dirty="0"/>
              <a:t> y la descripción</a:t>
            </a:r>
            <a:endParaRPr lang="en-U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724C890-76D1-48EB-865A-DA1F0F484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841" y="1562085"/>
            <a:ext cx="4912672" cy="33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1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030898" y="705498"/>
            <a:ext cx="6130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Colocamos el nombre del </a:t>
            </a:r>
            <a:r>
              <a:rPr lang="es-GT" sz="2000" dirty="0" err="1"/>
              <a:t>feed</a:t>
            </a:r>
            <a:r>
              <a:rPr lang="es-GT" sz="2000" dirty="0"/>
              <a:t> y la descripción</a:t>
            </a:r>
            <a:endParaRPr lang="en-U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58C4CF5-0044-47FA-A6EE-B0A2A261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1" y="1500189"/>
            <a:ext cx="5753100" cy="3857625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EE80F1E-151E-4BF1-BE03-0B8AC8E4153D}"/>
              </a:ext>
            </a:extLst>
          </p:cNvPr>
          <p:cNvSpPr/>
          <p:nvPr/>
        </p:nvSpPr>
        <p:spPr>
          <a:xfrm>
            <a:off x="7774699" y="4711559"/>
            <a:ext cx="1054976" cy="5271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7705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1C39B0-A157-4160-8265-FEBBE096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72" y="1619251"/>
            <a:ext cx="10216277" cy="307025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18472" y="967572"/>
            <a:ext cx="9919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Una vez creado nuestro </a:t>
            </a:r>
            <a:r>
              <a:rPr lang="es-GT" sz="2400" dirty="0" err="1"/>
              <a:t>feed</a:t>
            </a:r>
            <a:r>
              <a:rPr lang="es-GT" sz="2400" dirty="0"/>
              <a:t> lo seleccionamos para configurarlo</a:t>
            </a:r>
            <a:endParaRPr lang="en-U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EE80F1E-151E-4BF1-BE03-0B8AC8E4153D}"/>
              </a:ext>
            </a:extLst>
          </p:cNvPr>
          <p:cNvSpPr/>
          <p:nvPr/>
        </p:nvSpPr>
        <p:spPr>
          <a:xfrm>
            <a:off x="1269125" y="3825734"/>
            <a:ext cx="874001" cy="35574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00502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781688-FFB8-4F8D-8850-04E72C5D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44" y="0"/>
            <a:ext cx="9884465" cy="6858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56142" y="2090109"/>
            <a:ext cx="2858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Cambiaremos la privacidad a público</a:t>
            </a:r>
            <a:endParaRPr lang="en-US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EE80F1E-151E-4BF1-BE03-0B8AC8E4153D}"/>
              </a:ext>
            </a:extLst>
          </p:cNvPr>
          <p:cNvSpPr/>
          <p:nvPr/>
        </p:nvSpPr>
        <p:spPr>
          <a:xfrm>
            <a:off x="8765299" y="1787384"/>
            <a:ext cx="1691908" cy="9747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69769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4856142" y="2090109"/>
            <a:ext cx="2858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Cambiaremos la privacidad a público</a:t>
            </a:r>
            <a:endParaRPr lang="en-US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A03D69-09EE-44F6-991D-C99C7C9CE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4" y="1362075"/>
            <a:ext cx="5762625" cy="308610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EE80F1E-151E-4BF1-BE03-0B8AC8E4153D}"/>
              </a:ext>
            </a:extLst>
          </p:cNvPr>
          <p:cNvSpPr/>
          <p:nvPr/>
        </p:nvSpPr>
        <p:spPr>
          <a:xfrm>
            <a:off x="7791451" y="3810001"/>
            <a:ext cx="944491" cy="46672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1DEF041-6351-40D6-9872-E6A3E6D9B638}"/>
              </a:ext>
            </a:extLst>
          </p:cNvPr>
          <p:cNvSpPr/>
          <p:nvPr/>
        </p:nvSpPr>
        <p:spPr>
          <a:xfrm>
            <a:off x="3164234" y="2975941"/>
            <a:ext cx="1102967" cy="9747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B78937-AF3B-455A-9B07-BBC41C6B66F8}"/>
              </a:ext>
            </a:extLst>
          </p:cNvPr>
          <p:cNvSpPr txBox="1"/>
          <p:nvPr/>
        </p:nvSpPr>
        <p:spPr>
          <a:xfrm>
            <a:off x="586409" y="3001667"/>
            <a:ext cx="23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Cambiaremos la privacidad a público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53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E22E70-F4E9-4ADF-AAC3-7E38E21C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26" y="0"/>
            <a:ext cx="9877900" cy="6858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999142" y="2090109"/>
            <a:ext cx="2033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Verificar que esté público</a:t>
            </a:r>
            <a:endParaRPr lang="en-US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EE80F1E-151E-4BF1-BE03-0B8AC8E4153D}"/>
              </a:ext>
            </a:extLst>
          </p:cNvPr>
          <p:cNvSpPr/>
          <p:nvPr/>
        </p:nvSpPr>
        <p:spPr>
          <a:xfrm>
            <a:off x="8823202" y="1932208"/>
            <a:ext cx="1691908" cy="9747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337896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468731" y="840552"/>
            <a:ext cx="4782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Creamos un nuevo </a:t>
            </a:r>
            <a:r>
              <a:rPr lang="es-GT" sz="2400" dirty="0" err="1"/>
              <a:t>dashboard</a:t>
            </a:r>
            <a:endParaRPr lang="en-US" sz="2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552BD35-B2C0-4387-9469-DD12BE73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92818"/>
            <a:ext cx="10887075" cy="3155199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3457240" y="1815958"/>
            <a:ext cx="1124285" cy="4224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31D91DC-D145-4386-8520-D29EE575E770}"/>
              </a:ext>
            </a:extLst>
          </p:cNvPr>
          <p:cNvSpPr/>
          <p:nvPr/>
        </p:nvSpPr>
        <p:spPr>
          <a:xfrm>
            <a:off x="542925" y="2654158"/>
            <a:ext cx="1362076" cy="51766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340131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BC7A3A-4092-46AF-A14E-C2714441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47826"/>
            <a:ext cx="5791200" cy="356235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200401" y="893954"/>
            <a:ext cx="530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Llenamos los datos del nuevo dashboard</a:t>
            </a:r>
            <a:endParaRPr lang="en-US" sz="20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0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200401" y="893954"/>
            <a:ext cx="632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Llenamos los datos del nuevo dashboard</a:t>
            </a:r>
            <a:endParaRPr lang="en-US" sz="2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AB28AB4-4FEC-40D4-815A-81B1FEFA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1" y="1633538"/>
            <a:ext cx="5753100" cy="3590925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7753016" y="4578209"/>
            <a:ext cx="1124285" cy="4224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23725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title" idx="2"/>
          </p:nvPr>
        </p:nvSpPr>
        <p:spPr>
          <a:xfrm>
            <a:off x="1741878" y="1590713"/>
            <a:ext cx="4855560" cy="106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ADAFRUIT </a:t>
            </a:r>
            <a:r>
              <a:rPr lang="en" dirty="0">
                <a:solidFill>
                  <a:schemeClr val="accent4"/>
                </a:solidFill>
              </a:rPr>
              <a:t>IO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55" name="Google Shape;7380;p70">
            <a:extLst>
              <a:ext uri="{FF2B5EF4-FFF2-40B4-BE49-F238E27FC236}">
                <a16:creationId xmlns:a16="http://schemas.microsoft.com/office/drawing/2014/main" id="{9AD8411F-F936-4D53-B469-BAD70E3D05B2}"/>
              </a:ext>
            </a:extLst>
          </p:cNvPr>
          <p:cNvGrpSpPr/>
          <p:nvPr/>
        </p:nvGrpSpPr>
        <p:grpSpPr>
          <a:xfrm>
            <a:off x="8822421" y="3533487"/>
            <a:ext cx="3053443" cy="2949403"/>
            <a:chOff x="1289506" y="1983658"/>
            <a:chExt cx="391103" cy="377777"/>
          </a:xfrm>
        </p:grpSpPr>
        <p:sp>
          <p:nvSpPr>
            <p:cNvPr id="56" name="Google Shape;7381;p70">
              <a:extLst>
                <a:ext uri="{FF2B5EF4-FFF2-40B4-BE49-F238E27FC236}">
                  <a16:creationId xmlns:a16="http://schemas.microsoft.com/office/drawing/2014/main" id="{065DC9E6-B428-4674-ABD4-DFB0D276B9C8}"/>
                </a:ext>
              </a:extLst>
            </p:cNvPr>
            <p:cNvSpPr/>
            <p:nvPr/>
          </p:nvSpPr>
          <p:spPr>
            <a:xfrm>
              <a:off x="1450304" y="2142387"/>
              <a:ext cx="62911" cy="60057"/>
            </a:xfrm>
            <a:custGeom>
              <a:avLst/>
              <a:gdLst/>
              <a:ahLst/>
              <a:cxnLst/>
              <a:rect l="l" t="t" r="r" b="b"/>
              <a:pathLst>
                <a:path w="2403" h="2294" extrusionOk="0">
                  <a:moveTo>
                    <a:pt x="1198" y="1"/>
                  </a:moveTo>
                  <a:cubicBezTo>
                    <a:pt x="1156" y="1"/>
                    <a:pt x="1114" y="3"/>
                    <a:pt x="1071" y="8"/>
                  </a:cubicBezTo>
                  <a:cubicBezTo>
                    <a:pt x="543" y="70"/>
                    <a:pt x="130" y="479"/>
                    <a:pt x="63" y="1007"/>
                  </a:cubicBezTo>
                  <a:cubicBezTo>
                    <a:pt x="0" y="1531"/>
                    <a:pt x="303" y="2035"/>
                    <a:pt x="798" y="2222"/>
                  </a:cubicBezTo>
                  <a:cubicBezTo>
                    <a:pt x="928" y="2270"/>
                    <a:pt x="1063" y="2294"/>
                    <a:pt x="1196" y="2294"/>
                  </a:cubicBezTo>
                  <a:cubicBezTo>
                    <a:pt x="1570" y="2294"/>
                    <a:pt x="1933" y="2112"/>
                    <a:pt x="2152" y="1790"/>
                  </a:cubicBezTo>
                  <a:cubicBezTo>
                    <a:pt x="2354" y="1483"/>
                    <a:pt x="2402" y="1103"/>
                    <a:pt x="2277" y="757"/>
                  </a:cubicBezTo>
                  <a:cubicBezTo>
                    <a:pt x="2109" y="298"/>
                    <a:pt x="1678" y="1"/>
                    <a:pt x="1198" y="1"/>
                  </a:cubicBezTo>
                  <a:close/>
                </a:path>
              </a:pathLst>
            </a:custGeom>
            <a:solidFill>
              <a:srgbClr val="AEBB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7382;p70">
              <a:extLst>
                <a:ext uri="{FF2B5EF4-FFF2-40B4-BE49-F238E27FC236}">
                  <a16:creationId xmlns:a16="http://schemas.microsoft.com/office/drawing/2014/main" id="{FF131727-2428-4998-ABED-6B5122BF6483}"/>
                </a:ext>
              </a:extLst>
            </p:cNvPr>
            <p:cNvSpPr/>
            <p:nvPr/>
          </p:nvSpPr>
          <p:spPr>
            <a:xfrm>
              <a:off x="1291208" y="2049422"/>
              <a:ext cx="63460" cy="49140"/>
            </a:xfrm>
            <a:custGeom>
              <a:avLst/>
              <a:gdLst/>
              <a:ahLst/>
              <a:cxnLst/>
              <a:rect l="l" t="t" r="r" b="b"/>
              <a:pathLst>
                <a:path w="2424" h="1877" extrusionOk="0">
                  <a:moveTo>
                    <a:pt x="1224" y="0"/>
                  </a:moveTo>
                  <a:cubicBezTo>
                    <a:pt x="1163" y="0"/>
                    <a:pt x="1101" y="6"/>
                    <a:pt x="1038" y="18"/>
                  </a:cubicBezTo>
                  <a:cubicBezTo>
                    <a:pt x="216" y="177"/>
                    <a:pt x="0" y="1248"/>
                    <a:pt x="692" y="1719"/>
                  </a:cubicBezTo>
                  <a:cubicBezTo>
                    <a:pt x="783" y="1776"/>
                    <a:pt x="884" y="1825"/>
                    <a:pt x="994" y="1849"/>
                  </a:cubicBezTo>
                  <a:cubicBezTo>
                    <a:pt x="1070" y="1868"/>
                    <a:pt x="1146" y="1877"/>
                    <a:pt x="1221" y="1877"/>
                  </a:cubicBezTo>
                  <a:cubicBezTo>
                    <a:pt x="1527" y="1877"/>
                    <a:pt x="1820" y="1726"/>
                    <a:pt x="1994" y="1464"/>
                  </a:cubicBezTo>
                  <a:cubicBezTo>
                    <a:pt x="2424" y="826"/>
                    <a:pt x="1942" y="0"/>
                    <a:pt x="1224" y="0"/>
                  </a:cubicBezTo>
                  <a:close/>
                </a:path>
              </a:pathLst>
            </a:custGeom>
            <a:solidFill>
              <a:srgbClr val="DEE5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7383;p70">
              <a:extLst>
                <a:ext uri="{FF2B5EF4-FFF2-40B4-BE49-F238E27FC236}">
                  <a16:creationId xmlns:a16="http://schemas.microsoft.com/office/drawing/2014/main" id="{55B6AC23-2CE0-474B-B333-3590007E0228}"/>
                </a:ext>
              </a:extLst>
            </p:cNvPr>
            <p:cNvSpPr/>
            <p:nvPr/>
          </p:nvSpPr>
          <p:spPr>
            <a:xfrm>
              <a:off x="1615185" y="2244070"/>
              <a:ext cx="51836" cy="49140"/>
            </a:xfrm>
            <a:custGeom>
              <a:avLst/>
              <a:gdLst/>
              <a:ahLst/>
              <a:cxnLst/>
              <a:rect l="l" t="t" r="r" b="b"/>
              <a:pathLst>
                <a:path w="1980" h="1877" extrusionOk="0">
                  <a:moveTo>
                    <a:pt x="1002" y="0"/>
                  </a:moveTo>
                  <a:cubicBezTo>
                    <a:pt x="991" y="0"/>
                    <a:pt x="981" y="0"/>
                    <a:pt x="971" y="1"/>
                  </a:cubicBezTo>
                  <a:cubicBezTo>
                    <a:pt x="529" y="15"/>
                    <a:pt x="159" y="337"/>
                    <a:pt x="77" y="774"/>
                  </a:cubicBezTo>
                  <a:cubicBezTo>
                    <a:pt x="0" y="1211"/>
                    <a:pt x="240" y="1639"/>
                    <a:pt x="649" y="1807"/>
                  </a:cubicBezTo>
                  <a:cubicBezTo>
                    <a:pt x="765" y="1854"/>
                    <a:pt x="885" y="1877"/>
                    <a:pt x="1003" y="1877"/>
                  </a:cubicBezTo>
                  <a:cubicBezTo>
                    <a:pt x="1308" y="1877"/>
                    <a:pt x="1603" y="1727"/>
                    <a:pt x="1783" y="1461"/>
                  </a:cubicBezTo>
                  <a:cubicBezTo>
                    <a:pt x="1927" y="1240"/>
                    <a:pt x="1980" y="971"/>
                    <a:pt x="1912" y="716"/>
                  </a:cubicBezTo>
                  <a:cubicBezTo>
                    <a:pt x="1809" y="294"/>
                    <a:pt x="1435" y="0"/>
                    <a:pt x="100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7384;p70">
              <a:extLst>
                <a:ext uri="{FF2B5EF4-FFF2-40B4-BE49-F238E27FC236}">
                  <a16:creationId xmlns:a16="http://schemas.microsoft.com/office/drawing/2014/main" id="{D61884B0-16CC-4B3A-A4AD-C4E7388A317C}"/>
                </a:ext>
              </a:extLst>
            </p:cNvPr>
            <p:cNvSpPr/>
            <p:nvPr/>
          </p:nvSpPr>
          <p:spPr>
            <a:xfrm>
              <a:off x="1464153" y="2160347"/>
              <a:ext cx="49061" cy="42071"/>
            </a:xfrm>
            <a:custGeom>
              <a:avLst/>
              <a:gdLst/>
              <a:ahLst/>
              <a:cxnLst/>
              <a:rect l="l" t="t" r="r" b="b"/>
              <a:pathLst>
                <a:path w="1874" h="1607" extrusionOk="0">
                  <a:moveTo>
                    <a:pt x="1353" y="0"/>
                  </a:moveTo>
                  <a:cubicBezTo>
                    <a:pt x="603" y="0"/>
                    <a:pt x="0" y="761"/>
                    <a:pt x="283" y="1536"/>
                  </a:cubicBezTo>
                  <a:cubicBezTo>
                    <a:pt x="412" y="1584"/>
                    <a:pt x="545" y="1607"/>
                    <a:pt x="675" y="1607"/>
                  </a:cubicBezTo>
                  <a:cubicBezTo>
                    <a:pt x="1046" y="1607"/>
                    <a:pt x="1403" y="1424"/>
                    <a:pt x="1623" y="1104"/>
                  </a:cubicBezTo>
                  <a:cubicBezTo>
                    <a:pt x="1825" y="797"/>
                    <a:pt x="1873" y="417"/>
                    <a:pt x="1748" y="71"/>
                  </a:cubicBezTo>
                  <a:cubicBezTo>
                    <a:pt x="1615" y="23"/>
                    <a:pt x="1482" y="0"/>
                    <a:pt x="1353" y="0"/>
                  </a:cubicBezTo>
                  <a:close/>
                </a:path>
              </a:pathLst>
            </a:custGeom>
            <a:solidFill>
              <a:srgbClr val="C9D2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7385;p70">
              <a:extLst>
                <a:ext uri="{FF2B5EF4-FFF2-40B4-BE49-F238E27FC236}">
                  <a16:creationId xmlns:a16="http://schemas.microsoft.com/office/drawing/2014/main" id="{AA02EBF9-634C-4E53-A3D1-BF9860029479}"/>
                </a:ext>
              </a:extLst>
            </p:cNvPr>
            <p:cNvSpPr/>
            <p:nvPr/>
          </p:nvSpPr>
          <p:spPr>
            <a:xfrm>
              <a:off x="1313199" y="2067381"/>
              <a:ext cx="35369" cy="31180"/>
            </a:xfrm>
            <a:custGeom>
              <a:avLst/>
              <a:gdLst/>
              <a:ahLst/>
              <a:cxnLst/>
              <a:rect l="l" t="t" r="r" b="b"/>
              <a:pathLst>
                <a:path w="1351" h="1191" extrusionOk="0">
                  <a:moveTo>
                    <a:pt x="1060" y="1"/>
                  </a:moveTo>
                  <a:cubicBezTo>
                    <a:pt x="472" y="1"/>
                    <a:pt x="1" y="557"/>
                    <a:pt x="154" y="1163"/>
                  </a:cubicBezTo>
                  <a:cubicBezTo>
                    <a:pt x="230" y="1182"/>
                    <a:pt x="306" y="1191"/>
                    <a:pt x="381" y="1191"/>
                  </a:cubicBezTo>
                  <a:cubicBezTo>
                    <a:pt x="687" y="1191"/>
                    <a:pt x="980" y="1040"/>
                    <a:pt x="1154" y="778"/>
                  </a:cubicBezTo>
                  <a:cubicBezTo>
                    <a:pt x="1303" y="557"/>
                    <a:pt x="1351" y="288"/>
                    <a:pt x="1288" y="29"/>
                  </a:cubicBezTo>
                  <a:cubicBezTo>
                    <a:pt x="1211" y="10"/>
                    <a:pt x="1134" y="1"/>
                    <a:pt x="106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7386;p70">
              <a:extLst>
                <a:ext uri="{FF2B5EF4-FFF2-40B4-BE49-F238E27FC236}">
                  <a16:creationId xmlns:a16="http://schemas.microsoft.com/office/drawing/2014/main" id="{8A3DAA98-3662-42C1-BB90-93F477EEAE12}"/>
                </a:ext>
              </a:extLst>
            </p:cNvPr>
            <p:cNvSpPr/>
            <p:nvPr/>
          </p:nvSpPr>
          <p:spPr>
            <a:xfrm>
              <a:off x="1631653" y="2262082"/>
              <a:ext cx="35369" cy="31128"/>
            </a:xfrm>
            <a:custGeom>
              <a:avLst/>
              <a:gdLst/>
              <a:ahLst/>
              <a:cxnLst/>
              <a:rect l="l" t="t" r="r" b="b"/>
              <a:pathLst>
                <a:path w="1351" h="1189" extrusionOk="0">
                  <a:moveTo>
                    <a:pt x="1055" y="0"/>
                  </a:moveTo>
                  <a:cubicBezTo>
                    <a:pt x="471" y="0"/>
                    <a:pt x="0" y="553"/>
                    <a:pt x="150" y="1162"/>
                  </a:cubicBezTo>
                  <a:cubicBezTo>
                    <a:pt x="223" y="1180"/>
                    <a:pt x="297" y="1188"/>
                    <a:pt x="371" y="1188"/>
                  </a:cubicBezTo>
                  <a:cubicBezTo>
                    <a:pt x="680" y="1188"/>
                    <a:pt x="975" y="1037"/>
                    <a:pt x="1154" y="773"/>
                  </a:cubicBezTo>
                  <a:cubicBezTo>
                    <a:pt x="1302" y="557"/>
                    <a:pt x="1351" y="283"/>
                    <a:pt x="1283" y="28"/>
                  </a:cubicBezTo>
                  <a:cubicBezTo>
                    <a:pt x="1206" y="9"/>
                    <a:pt x="1130" y="0"/>
                    <a:pt x="1055" y="0"/>
                  </a:cubicBez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7387;p70">
              <a:extLst>
                <a:ext uri="{FF2B5EF4-FFF2-40B4-BE49-F238E27FC236}">
                  <a16:creationId xmlns:a16="http://schemas.microsoft.com/office/drawing/2014/main" id="{A6100AA1-613E-41D0-9451-298B062CBB23}"/>
                </a:ext>
              </a:extLst>
            </p:cNvPr>
            <p:cNvSpPr/>
            <p:nvPr/>
          </p:nvSpPr>
          <p:spPr>
            <a:xfrm>
              <a:off x="1446141" y="2136863"/>
              <a:ext cx="73592" cy="70267"/>
            </a:xfrm>
            <a:custGeom>
              <a:avLst/>
              <a:gdLst/>
              <a:ahLst/>
              <a:cxnLst/>
              <a:rect l="l" t="t" r="r" b="b"/>
              <a:pathLst>
                <a:path w="2811" h="2684" extrusionOk="0">
                  <a:moveTo>
                    <a:pt x="1368" y="1"/>
                  </a:moveTo>
                  <a:cubicBezTo>
                    <a:pt x="666" y="1"/>
                    <a:pt x="1" y="552"/>
                    <a:pt x="1" y="1357"/>
                  </a:cubicBezTo>
                  <a:cubicBezTo>
                    <a:pt x="14" y="2100"/>
                    <a:pt x="625" y="2684"/>
                    <a:pt x="1353" y="2684"/>
                  </a:cubicBezTo>
                  <a:cubicBezTo>
                    <a:pt x="1392" y="2684"/>
                    <a:pt x="1431" y="2682"/>
                    <a:pt x="1471" y="2678"/>
                  </a:cubicBezTo>
                  <a:cubicBezTo>
                    <a:pt x="2249" y="2611"/>
                    <a:pt x="2811" y="1905"/>
                    <a:pt x="2700" y="1132"/>
                  </a:cubicBezTo>
                  <a:cubicBezTo>
                    <a:pt x="2679" y="1008"/>
                    <a:pt x="2588" y="952"/>
                    <a:pt x="2495" y="952"/>
                  </a:cubicBezTo>
                  <a:cubicBezTo>
                    <a:pt x="2376" y="952"/>
                    <a:pt x="2256" y="1044"/>
                    <a:pt x="2283" y="1204"/>
                  </a:cubicBezTo>
                  <a:cubicBezTo>
                    <a:pt x="2384" y="1810"/>
                    <a:pt x="1895" y="2293"/>
                    <a:pt x="1358" y="2293"/>
                  </a:cubicBezTo>
                  <a:cubicBezTo>
                    <a:pt x="1185" y="2293"/>
                    <a:pt x="1006" y="2243"/>
                    <a:pt x="841" y="2131"/>
                  </a:cubicBezTo>
                  <a:cubicBezTo>
                    <a:pt x="77" y="1622"/>
                    <a:pt x="443" y="425"/>
                    <a:pt x="1360" y="425"/>
                  </a:cubicBezTo>
                  <a:cubicBezTo>
                    <a:pt x="1567" y="425"/>
                    <a:pt x="1769" y="493"/>
                    <a:pt x="1932" y="622"/>
                  </a:cubicBezTo>
                  <a:cubicBezTo>
                    <a:pt x="1976" y="656"/>
                    <a:pt x="2021" y="670"/>
                    <a:pt x="2064" y="670"/>
                  </a:cubicBezTo>
                  <a:cubicBezTo>
                    <a:pt x="2240" y="670"/>
                    <a:pt x="2373" y="425"/>
                    <a:pt x="2191" y="286"/>
                  </a:cubicBezTo>
                  <a:cubicBezTo>
                    <a:pt x="1938" y="89"/>
                    <a:pt x="1650" y="1"/>
                    <a:pt x="13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7388;p70">
              <a:extLst>
                <a:ext uri="{FF2B5EF4-FFF2-40B4-BE49-F238E27FC236}">
                  <a16:creationId xmlns:a16="http://schemas.microsoft.com/office/drawing/2014/main" id="{F758B910-A89A-492E-9421-662897CB1D10}"/>
                </a:ext>
              </a:extLst>
            </p:cNvPr>
            <p:cNvSpPr/>
            <p:nvPr/>
          </p:nvSpPr>
          <p:spPr>
            <a:xfrm>
              <a:off x="1289506" y="1983658"/>
              <a:ext cx="391103" cy="377777"/>
            </a:xfrm>
            <a:custGeom>
              <a:avLst/>
              <a:gdLst/>
              <a:ahLst/>
              <a:cxnLst/>
              <a:rect l="l" t="t" r="r" b="b"/>
              <a:pathLst>
                <a:path w="14939" h="14430" extrusionOk="0">
                  <a:moveTo>
                    <a:pt x="1289" y="2724"/>
                  </a:moveTo>
                  <a:cubicBezTo>
                    <a:pt x="1442" y="2724"/>
                    <a:pt x="1598" y="2773"/>
                    <a:pt x="1737" y="2886"/>
                  </a:cubicBezTo>
                  <a:cubicBezTo>
                    <a:pt x="2131" y="3203"/>
                    <a:pt x="2088" y="3808"/>
                    <a:pt x="1655" y="4068"/>
                  </a:cubicBezTo>
                  <a:cubicBezTo>
                    <a:pt x="1537" y="4139"/>
                    <a:pt x="1409" y="4172"/>
                    <a:pt x="1282" y="4172"/>
                  </a:cubicBezTo>
                  <a:cubicBezTo>
                    <a:pt x="952" y="4172"/>
                    <a:pt x="639" y="3945"/>
                    <a:pt x="569" y="3587"/>
                  </a:cubicBezTo>
                  <a:cubicBezTo>
                    <a:pt x="478" y="3104"/>
                    <a:pt x="868" y="2724"/>
                    <a:pt x="1289" y="2724"/>
                  </a:cubicBezTo>
                  <a:close/>
                  <a:moveTo>
                    <a:pt x="5354" y="3779"/>
                  </a:moveTo>
                  <a:lnTo>
                    <a:pt x="6916" y="4673"/>
                  </a:lnTo>
                  <a:lnTo>
                    <a:pt x="5354" y="5566"/>
                  </a:lnTo>
                  <a:lnTo>
                    <a:pt x="5354" y="3779"/>
                  </a:lnTo>
                  <a:close/>
                  <a:moveTo>
                    <a:pt x="9332" y="3779"/>
                  </a:moveTo>
                  <a:lnTo>
                    <a:pt x="9332" y="5566"/>
                  </a:lnTo>
                  <a:lnTo>
                    <a:pt x="7771" y="4673"/>
                  </a:lnTo>
                  <a:lnTo>
                    <a:pt x="9332" y="3779"/>
                  </a:lnTo>
                  <a:close/>
                  <a:moveTo>
                    <a:pt x="3178" y="2836"/>
                  </a:moveTo>
                  <a:cubicBezTo>
                    <a:pt x="3518" y="2836"/>
                    <a:pt x="3858" y="2924"/>
                    <a:pt x="4163" y="3097"/>
                  </a:cubicBezTo>
                  <a:lnTo>
                    <a:pt x="4927" y="3534"/>
                  </a:lnTo>
                  <a:lnTo>
                    <a:pt x="4927" y="5807"/>
                  </a:lnTo>
                  <a:lnTo>
                    <a:pt x="2909" y="6964"/>
                  </a:lnTo>
                  <a:lnTo>
                    <a:pt x="2188" y="6551"/>
                  </a:lnTo>
                  <a:cubicBezTo>
                    <a:pt x="1732" y="6287"/>
                    <a:pt x="1396" y="5855"/>
                    <a:pt x="1261" y="5345"/>
                  </a:cubicBezTo>
                  <a:cubicBezTo>
                    <a:pt x="1194" y="5100"/>
                    <a:pt x="1175" y="4851"/>
                    <a:pt x="1199" y="4596"/>
                  </a:cubicBezTo>
                  <a:lnTo>
                    <a:pt x="1199" y="4596"/>
                  </a:lnTo>
                  <a:cubicBezTo>
                    <a:pt x="1228" y="4598"/>
                    <a:pt x="1258" y="4599"/>
                    <a:pt x="1287" y="4599"/>
                  </a:cubicBezTo>
                  <a:cubicBezTo>
                    <a:pt x="2091" y="4599"/>
                    <a:pt x="2658" y="3780"/>
                    <a:pt x="2352" y="3015"/>
                  </a:cubicBezTo>
                  <a:cubicBezTo>
                    <a:pt x="2615" y="2896"/>
                    <a:pt x="2897" y="2836"/>
                    <a:pt x="3178" y="2836"/>
                  </a:cubicBezTo>
                  <a:close/>
                  <a:moveTo>
                    <a:pt x="11503" y="2838"/>
                  </a:moveTo>
                  <a:cubicBezTo>
                    <a:pt x="12402" y="2838"/>
                    <a:pt x="13195" y="3443"/>
                    <a:pt x="13425" y="4313"/>
                  </a:cubicBezTo>
                  <a:cubicBezTo>
                    <a:pt x="13660" y="5182"/>
                    <a:pt x="13276" y="6100"/>
                    <a:pt x="12498" y="6551"/>
                  </a:cubicBezTo>
                  <a:lnTo>
                    <a:pt x="11777" y="6964"/>
                  </a:lnTo>
                  <a:lnTo>
                    <a:pt x="9760" y="5807"/>
                  </a:lnTo>
                  <a:lnTo>
                    <a:pt x="9760" y="3539"/>
                  </a:lnTo>
                  <a:lnTo>
                    <a:pt x="9755" y="3534"/>
                  </a:lnTo>
                  <a:cubicBezTo>
                    <a:pt x="10341" y="3246"/>
                    <a:pt x="10730" y="2838"/>
                    <a:pt x="11503" y="2838"/>
                  </a:cubicBezTo>
                  <a:close/>
                  <a:moveTo>
                    <a:pt x="4932" y="6301"/>
                  </a:moveTo>
                  <a:lnTo>
                    <a:pt x="4927" y="8117"/>
                  </a:lnTo>
                  <a:lnTo>
                    <a:pt x="3341" y="7209"/>
                  </a:lnTo>
                  <a:lnTo>
                    <a:pt x="4932" y="6301"/>
                  </a:lnTo>
                  <a:close/>
                  <a:moveTo>
                    <a:pt x="9755" y="6297"/>
                  </a:moveTo>
                  <a:lnTo>
                    <a:pt x="11345" y="7209"/>
                  </a:lnTo>
                  <a:lnTo>
                    <a:pt x="9755" y="8117"/>
                  </a:lnTo>
                  <a:lnTo>
                    <a:pt x="9755" y="6297"/>
                  </a:lnTo>
                  <a:close/>
                  <a:moveTo>
                    <a:pt x="7343" y="4918"/>
                  </a:moveTo>
                  <a:lnTo>
                    <a:pt x="9332" y="6052"/>
                  </a:lnTo>
                  <a:lnTo>
                    <a:pt x="9332" y="8362"/>
                  </a:lnTo>
                  <a:lnTo>
                    <a:pt x="7343" y="9501"/>
                  </a:lnTo>
                  <a:lnTo>
                    <a:pt x="5354" y="8367"/>
                  </a:lnTo>
                  <a:lnTo>
                    <a:pt x="5354" y="6056"/>
                  </a:lnTo>
                  <a:lnTo>
                    <a:pt x="7343" y="4918"/>
                  </a:lnTo>
                  <a:close/>
                  <a:moveTo>
                    <a:pt x="5354" y="8852"/>
                  </a:moveTo>
                  <a:lnTo>
                    <a:pt x="6916" y="9746"/>
                  </a:lnTo>
                  <a:lnTo>
                    <a:pt x="5354" y="10639"/>
                  </a:lnTo>
                  <a:lnTo>
                    <a:pt x="5354" y="8852"/>
                  </a:lnTo>
                  <a:close/>
                  <a:moveTo>
                    <a:pt x="9332" y="8852"/>
                  </a:moveTo>
                  <a:lnTo>
                    <a:pt x="9332" y="10639"/>
                  </a:lnTo>
                  <a:lnTo>
                    <a:pt x="7771" y="9746"/>
                  </a:lnTo>
                  <a:lnTo>
                    <a:pt x="9332" y="8852"/>
                  </a:lnTo>
                  <a:close/>
                  <a:moveTo>
                    <a:pt x="11773" y="7454"/>
                  </a:moveTo>
                  <a:lnTo>
                    <a:pt x="12493" y="7867"/>
                  </a:lnTo>
                  <a:cubicBezTo>
                    <a:pt x="12954" y="8127"/>
                    <a:pt x="13291" y="8559"/>
                    <a:pt x="13430" y="9073"/>
                  </a:cubicBezTo>
                  <a:cubicBezTo>
                    <a:pt x="13488" y="9289"/>
                    <a:pt x="13507" y="9510"/>
                    <a:pt x="13492" y="9731"/>
                  </a:cubicBezTo>
                  <a:cubicBezTo>
                    <a:pt x="13474" y="9731"/>
                    <a:pt x="13457" y="9730"/>
                    <a:pt x="13439" y="9730"/>
                  </a:cubicBezTo>
                  <a:cubicBezTo>
                    <a:pt x="12608" y="9730"/>
                    <a:pt x="12040" y="10603"/>
                    <a:pt x="12402" y="11370"/>
                  </a:cubicBezTo>
                  <a:lnTo>
                    <a:pt x="12397" y="11370"/>
                  </a:lnTo>
                  <a:cubicBezTo>
                    <a:pt x="12116" y="11510"/>
                    <a:pt x="11811" y="11580"/>
                    <a:pt x="11506" y="11580"/>
                  </a:cubicBezTo>
                  <a:cubicBezTo>
                    <a:pt x="11164" y="11580"/>
                    <a:pt x="10823" y="11492"/>
                    <a:pt x="10519" y="11317"/>
                  </a:cubicBezTo>
                  <a:lnTo>
                    <a:pt x="9755" y="10880"/>
                  </a:lnTo>
                  <a:lnTo>
                    <a:pt x="9755" y="8607"/>
                  </a:lnTo>
                  <a:lnTo>
                    <a:pt x="11773" y="7454"/>
                  </a:lnTo>
                  <a:close/>
                  <a:moveTo>
                    <a:pt x="13442" y="10157"/>
                  </a:moveTo>
                  <a:cubicBezTo>
                    <a:pt x="13580" y="10157"/>
                    <a:pt x="13721" y="10197"/>
                    <a:pt x="13848" y="10284"/>
                  </a:cubicBezTo>
                  <a:cubicBezTo>
                    <a:pt x="14381" y="10644"/>
                    <a:pt x="14213" y="11470"/>
                    <a:pt x="13584" y="11595"/>
                  </a:cubicBezTo>
                  <a:lnTo>
                    <a:pt x="13579" y="11595"/>
                  </a:lnTo>
                  <a:cubicBezTo>
                    <a:pt x="13532" y="11604"/>
                    <a:pt x="13486" y="11609"/>
                    <a:pt x="13441" y="11609"/>
                  </a:cubicBezTo>
                  <a:cubicBezTo>
                    <a:pt x="12997" y="11609"/>
                    <a:pt x="12637" y="11198"/>
                    <a:pt x="12729" y="10735"/>
                  </a:cubicBezTo>
                  <a:cubicBezTo>
                    <a:pt x="12803" y="10381"/>
                    <a:pt x="13115" y="10157"/>
                    <a:pt x="13442" y="10157"/>
                  </a:cubicBezTo>
                  <a:close/>
                  <a:moveTo>
                    <a:pt x="7343" y="9991"/>
                  </a:moveTo>
                  <a:lnTo>
                    <a:pt x="9332" y="11129"/>
                  </a:lnTo>
                  <a:lnTo>
                    <a:pt x="9332" y="12009"/>
                  </a:lnTo>
                  <a:cubicBezTo>
                    <a:pt x="9351" y="13118"/>
                    <a:pt x="8453" y="14031"/>
                    <a:pt x="7343" y="14031"/>
                  </a:cubicBezTo>
                  <a:cubicBezTo>
                    <a:pt x="6229" y="14031"/>
                    <a:pt x="5335" y="13118"/>
                    <a:pt x="5354" y="12009"/>
                  </a:cubicBezTo>
                  <a:lnTo>
                    <a:pt x="5354" y="11129"/>
                  </a:lnTo>
                  <a:lnTo>
                    <a:pt x="7343" y="9991"/>
                  </a:lnTo>
                  <a:close/>
                  <a:moveTo>
                    <a:pt x="7339" y="0"/>
                  </a:moveTo>
                  <a:cubicBezTo>
                    <a:pt x="7100" y="0"/>
                    <a:pt x="6859" y="36"/>
                    <a:pt x="6623" y="109"/>
                  </a:cubicBezTo>
                  <a:cubicBezTo>
                    <a:pt x="5614" y="426"/>
                    <a:pt x="4927" y="1358"/>
                    <a:pt x="4927" y="2415"/>
                  </a:cubicBezTo>
                  <a:lnTo>
                    <a:pt x="4927" y="3054"/>
                  </a:lnTo>
                  <a:lnTo>
                    <a:pt x="4374" y="2737"/>
                  </a:lnTo>
                  <a:cubicBezTo>
                    <a:pt x="4005" y="2524"/>
                    <a:pt x="3592" y="2417"/>
                    <a:pt x="3178" y="2417"/>
                  </a:cubicBezTo>
                  <a:cubicBezTo>
                    <a:pt x="2816" y="2417"/>
                    <a:pt x="2453" y="2499"/>
                    <a:pt x="2116" y="2665"/>
                  </a:cubicBezTo>
                  <a:cubicBezTo>
                    <a:pt x="1876" y="2413"/>
                    <a:pt x="1583" y="2303"/>
                    <a:pt x="1296" y="2303"/>
                  </a:cubicBezTo>
                  <a:cubicBezTo>
                    <a:pt x="631" y="2303"/>
                    <a:pt x="0" y="2895"/>
                    <a:pt x="151" y="3674"/>
                  </a:cubicBezTo>
                  <a:cubicBezTo>
                    <a:pt x="224" y="4034"/>
                    <a:pt x="459" y="4337"/>
                    <a:pt x="786" y="4495"/>
                  </a:cubicBezTo>
                  <a:cubicBezTo>
                    <a:pt x="646" y="5470"/>
                    <a:pt x="1122" y="6436"/>
                    <a:pt x="1977" y="6926"/>
                  </a:cubicBezTo>
                  <a:lnTo>
                    <a:pt x="2481" y="7214"/>
                  </a:lnTo>
                  <a:lnTo>
                    <a:pt x="1977" y="7502"/>
                  </a:lnTo>
                  <a:cubicBezTo>
                    <a:pt x="1059" y="8026"/>
                    <a:pt x="593" y="9088"/>
                    <a:pt x="819" y="10116"/>
                  </a:cubicBezTo>
                  <a:cubicBezTo>
                    <a:pt x="1045" y="11149"/>
                    <a:pt x="1919" y="11912"/>
                    <a:pt x="2971" y="12004"/>
                  </a:cubicBezTo>
                  <a:lnTo>
                    <a:pt x="2986" y="12004"/>
                  </a:lnTo>
                  <a:cubicBezTo>
                    <a:pt x="3265" y="12004"/>
                    <a:pt x="3279" y="11595"/>
                    <a:pt x="3005" y="11576"/>
                  </a:cubicBezTo>
                  <a:cubicBezTo>
                    <a:pt x="2140" y="11504"/>
                    <a:pt x="1425" y="10875"/>
                    <a:pt x="1237" y="10024"/>
                  </a:cubicBezTo>
                  <a:cubicBezTo>
                    <a:pt x="1050" y="9174"/>
                    <a:pt x="1434" y="8305"/>
                    <a:pt x="2188" y="7872"/>
                  </a:cubicBezTo>
                  <a:lnTo>
                    <a:pt x="2909" y="7459"/>
                  </a:lnTo>
                  <a:lnTo>
                    <a:pt x="4927" y="8617"/>
                  </a:lnTo>
                  <a:lnTo>
                    <a:pt x="4927" y="10889"/>
                  </a:lnTo>
                  <a:cubicBezTo>
                    <a:pt x="4249" y="11264"/>
                    <a:pt x="4096" y="11394"/>
                    <a:pt x="3764" y="11499"/>
                  </a:cubicBezTo>
                  <a:cubicBezTo>
                    <a:pt x="3521" y="11573"/>
                    <a:pt x="3600" y="11915"/>
                    <a:pt x="3817" y="11915"/>
                  </a:cubicBezTo>
                  <a:cubicBezTo>
                    <a:pt x="3839" y="11915"/>
                    <a:pt x="3864" y="11911"/>
                    <a:pt x="3889" y="11903"/>
                  </a:cubicBezTo>
                  <a:cubicBezTo>
                    <a:pt x="4273" y="11783"/>
                    <a:pt x="4466" y="11629"/>
                    <a:pt x="4927" y="11379"/>
                  </a:cubicBezTo>
                  <a:lnTo>
                    <a:pt x="4927" y="12013"/>
                  </a:lnTo>
                  <a:cubicBezTo>
                    <a:pt x="4927" y="13349"/>
                    <a:pt x="6008" y="14430"/>
                    <a:pt x="7343" y="14430"/>
                  </a:cubicBezTo>
                  <a:cubicBezTo>
                    <a:pt x="8674" y="14430"/>
                    <a:pt x="9755" y="13349"/>
                    <a:pt x="9755" y="12013"/>
                  </a:cubicBezTo>
                  <a:lnTo>
                    <a:pt x="9755" y="11374"/>
                  </a:lnTo>
                  <a:cubicBezTo>
                    <a:pt x="10355" y="11720"/>
                    <a:pt x="10764" y="12009"/>
                    <a:pt x="11503" y="12009"/>
                  </a:cubicBezTo>
                  <a:cubicBezTo>
                    <a:pt x="11902" y="12009"/>
                    <a:pt x="12296" y="11908"/>
                    <a:pt x="12652" y="11720"/>
                  </a:cubicBezTo>
                  <a:cubicBezTo>
                    <a:pt x="12866" y="11924"/>
                    <a:pt x="13149" y="12035"/>
                    <a:pt x="13439" y="12035"/>
                  </a:cubicBezTo>
                  <a:cubicBezTo>
                    <a:pt x="13513" y="12035"/>
                    <a:pt x="13587" y="12028"/>
                    <a:pt x="13660" y="12013"/>
                  </a:cubicBezTo>
                  <a:cubicBezTo>
                    <a:pt x="14756" y="11802"/>
                    <a:pt x="14938" y="10289"/>
                    <a:pt x="13910" y="9832"/>
                  </a:cubicBezTo>
                  <a:cubicBezTo>
                    <a:pt x="14006" y="8886"/>
                    <a:pt x="13536" y="7973"/>
                    <a:pt x="12709" y="7498"/>
                  </a:cubicBezTo>
                  <a:lnTo>
                    <a:pt x="12205" y="7209"/>
                  </a:lnTo>
                  <a:lnTo>
                    <a:pt x="12709" y="6921"/>
                  </a:lnTo>
                  <a:cubicBezTo>
                    <a:pt x="13660" y="6378"/>
                    <a:pt x="14126" y="5264"/>
                    <a:pt x="13843" y="4202"/>
                  </a:cubicBezTo>
                  <a:cubicBezTo>
                    <a:pt x="13561" y="3149"/>
                    <a:pt x="12605" y="2415"/>
                    <a:pt x="11514" y="2415"/>
                  </a:cubicBezTo>
                  <a:cubicBezTo>
                    <a:pt x="11511" y="2415"/>
                    <a:pt x="11507" y="2415"/>
                    <a:pt x="11503" y="2415"/>
                  </a:cubicBezTo>
                  <a:cubicBezTo>
                    <a:pt x="10624" y="2415"/>
                    <a:pt x="10130" y="2871"/>
                    <a:pt x="9760" y="3049"/>
                  </a:cubicBezTo>
                  <a:cubicBezTo>
                    <a:pt x="9750" y="2521"/>
                    <a:pt x="9788" y="2276"/>
                    <a:pt x="9697" y="1886"/>
                  </a:cubicBezTo>
                  <a:cubicBezTo>
                    <a:pt x="9671" y="1770"/>
                    <a:pt x="9584" y="1719"/>
                    <a:pt x="9496" y="1719"/>
                  </a:cubicBezTo>
                  <a:cubicBezTo>
                    <a:pt x="9373" y="1719"/>
                    <a:pt x="9248" y="1818"/>
                    <a:pt x="9284" y="1978"/>
                  </a:cubicBezTo>
                  <a:cubicBezTo>
                    <a:pt x="9361" y="2319"/>
                    <a:pt x="9322" y="2506"/>
                    <a:pt x="9332" y="3289"/>
                  </a:cubicBezTo>
                  <a:lnTo>
                    <a:pt x="7343" y="4428"/>
                  </a:lnTo>
                  <a:lnTo>
                    <a:pt x="5354" y="3289"/>
                  </a:lnTo>
                  <a:lnTo>
                    <a:pt x="5354" y="2410"/>
                  </a:lnTo>
                  <a:cubicBezTo>
                    <a:pt x="5354" y="1541"/>
                    <a:pt x="5921" y="772"/>
                    <a:pt x="6752" y="513"/>
                  </a:cubicBezTo>
                  <a:cubicBezTo>
                    <a:pt x="6946" y="453"/>
                    <a:pt x="7143" y="424"/>
                    <a:pt x="7339" y="424"/>
                  </a:cubicBezTo>
                  <a:cubicBezTo>
                    <a:pt x="7979" y="424"/>
                    <a:pt x="8598" y="733"/>
                    <a:pt x="8977" y="1281"/>
                  </a:cubicBezTo>
                  <a:cubicBezTo>
                    <a:pt x="9022" y="1359"/>
                    <a:pt x="9088" y="1391"/>
                    <a:pt x="9153" y="1391"/>
                  </a:cubicBezTo>
                  <a:cubicBezTo>
                    <a:pt x="9308" y="1391"/>
                    <a:pt x="9459" y="1210"/>
                    <a:pt x="9327" y="1041"/>
                  </a:cubicBezTo>
                  <a:cubicBezTo>
                    <a:pt x="8868" y="376"/>
                    <a:pt x="8116" y="0"/>
                    <a:pt x="73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3DC7A0-114B-44AD-B55E-D4502A352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658676"/>
            <a:ext cx="11039475" cy="354064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685465" y="4311509"/>
            <a:ext cx="1571960" cy="4224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576263" y="1132066"/>
            <a:ext cx="10867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Una vez creado nuestro dashboard lo seleccionamos para configurarlo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681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857249" y="1503541"/>
            <a:ext cx="10867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Una vez creado nuestro dashboard lo seleccionamos para configurarlo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FCD374-1BEF-4B57-882E-386AD57F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168148"/>
            <a:ext cx="10848975" cy="1547515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10580097" y="2861896"/>
            <a:ext cx="1202328" cy="6623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249996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857250" y="901532"/>
            <a:ext cx="834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Configuramos la privacidad del dashboard para que sea público</a:t>
            </a:r>
            <a:endParaRPr lang="en-U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FCD374-1BEF-4B57-882E-386AD57F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168148"/>
            <a:ext cx="10848975" cy="154751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F1AE109-5076-4F14-8D30-D86B13994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349" y="1697731"/>
            <a:ext cx="3381375" cy="4781551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A2EF7B8-D60B-410E-9BE3-539D37AF8B8F}"/>
              </a:ext>
            </a:extLst>
          </p:cNvPr>
          <p:cNvSpPr/>
          <p:nvPr/>
        </p:nvSpPr>
        <p:spPr>
          <a:xfrm>
            <a:off x="10744200" y="5160268"/>
            <a:ext cx="963211" cy="42138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3866059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2571324" y="1542588"/>
            <a:ext cx="756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Confirmamos que queremos que el dashboard sea público</a:t>
            </a:r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B72DA-70EB-4541-9935-8DB7E87DD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4" y="2428875"/>
            <a:ext cx="6505575" cy="2000251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ED17C82-9360-4F53-996B-AAC4597DFC74}"/>
              </a:ext>
            </a:extLst>
          </p:cNvPr>
          <p:cNvSpPr/>
          <p:nvPr/>
        </p:nvSpPr>
        <p:spPr>
          <a:xfrm>
            <a:off x="8086724" y="3801339"/>
            <a:ext cx="1076325" cy="4753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76985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857250" y="1503541"/>
            <a:ext cx="1038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Ahora podemos empezar a agregar widgets para visualizar el canal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FCD374-1BEF-4B57-882E-386AD57F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168148"/>
            <a:ext cx="10848975" cy="1547515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10580097" y="2861896"/>
            <a:ext cx="1202328" cy="6623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22232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330865" y="538255"/>
            <a:ext cx="1069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Ahora podemos empezar agregando widgets para visualizar el canal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FCD374-1BEF-4B57-882E-386AD57F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216141"/>
            <a:ext cx="10848975" cy="15475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731FDE-F528-48E0-A3AF-E50FC02AE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26"/>
          <a:stretch/>
        </p:blipFill>
        <p:spPr>
          <a:xfrm>
            <a:off x="8367949" y="2505075"/>
            <a:ext cx="3119201" cy="4169259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10361023" y="1909889"/>
            <a:ext cx="1202328" cy="6623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C0E098A-BED3-45F9-A97A-3181171DEB20}"/>
              </a:ext>
            </a:extLst>
          </p:cNvPr>
          <p:cNvSpPr/>
          <p:nvPr/>
        </p:nvSpPr>
        <p:spPr>
          <a:xfrm>
            <a:off x="8465547" y="3329905"/>
            <a:ext cx="1811928" cy="3753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83694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364414" y="443888"/>
            <a:ext cx="1059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Ahora podemos empezar agregando widgets para visualizar el canal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FCD374-1BEF-4B57-882E-386AD57F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216141"/>
            <a:ext cx="10848975" cy="15475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731FDE-F528-48E0-A3AF-E50FC02AE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26"/>
          <a:stretch/>
        </p:blipFill>
        <p:spPr>
          <a:xfrm>
            <a:off x="8367949" y="2505075"/>
            <a:ext cx="3119201" cy="4169259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10361023" y="1909889"/>
            <a:ext cx="1202328" cy="6623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C0E098A-BED3-45F9-A97A-3181171DEB20}"/>
              </a:ext>
            </a:extLst>
          </p:cNvPr>
          <p:cNvSpPr/>
          <p:nvPr/>
        </p:nvSpPr>
        <p:spPr>
          <a:xfrm>
            <a:off x="8465547" y="3329905"/>
            <a:ext cx="1811928" cy="3753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2611893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1226850" y="243229"/>
            <a:ext cx="947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Seleccionamos un el bloque que queremos colocar en nuestro dashboard</a:t>
            </a:r>
            <a:endParaRPr lang="en-U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53DC1-BD48-4BC9-B6E1-7CD4AF3B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801202D-BE09-413F-A214-0FE16BB2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745" y="828676"/>
            <a:ext cx="4630563" cy="5385985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28EFC40-24D9-4481-ACA9-95420C0445BE}"/>
              </a:ext>
            </a:extLst>
          </p:cNvPr>
          <p:cNvSpPr/>
          <p:nvPr/>
        </p:nvSpPr>
        <p:spPr>
          <a:xfrm>
            <a:off x="7360647" y="1519365"/>
            <a:ext cx="1289660" cy="12809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2984890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3659A6-8588-46A6-A9C6-C85BF9AF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31" y="905553"/>
            <a:ext cx="7658100" cy="49149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614524" y="338200"/>
            <a:ext cx="769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Seleccionamos el </a:t>
            </a:r>
            <a:r>
              <a:rPr lang="es-GT" sz="2000" dirty="0" err="1"/>
              <a:t>feed</a:t>
            </a:r>
            <a:r>
              <a:rPr lang="es-GT" sz="2000" dirty="0"/>
              <a:t> que queremos desplegar / modificar</a:t>
            </a:r>
            <a:endParaRPr lang="en-U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53DC1-BD48-4BC9-B6E1-7CD4AF3B8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28EFC40-24D9-4481-ACA9-95420C0445BE}"/>
              </a:ext>
            </a:extLst>
          </p:cNvPr>
          <p:cNvSpPr/>
          <p:nvPr/>
        </p:nvSpPr>
        <p:spPr>
          <a:xfrm>
            <a:off x="2979148" y="4050910"/>
            <a:ext cx="1211853" cy="36195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C4C487-CB1F-44DD-B8DE-3C5AE83F4A26}"/>
              </a:ext>
            </a:extLst>
          </p:cNvPr>
          <p:cNvSpPr txBox="1"/>
          <p:nvPr/>
        </p:nvSpPr>
        <p:spPr>
          <a:xfrm>
            <a:off x="34231" y="3363003"/>
            <a:ext cx="266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También si no tenemos un </a:t>
            </a:r>
            <a:r>
              <a:rPr lang="es-GT" dirty="0" err="1"/>
              <a:t>feed</a:t>
            </a:r>
            <a:r>
              <a:rPr lang="es-GT" dirty="0"/>
              <a:t> creado lo podemos hacer desde este espacio</a:t>
            </a:r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0CF677-BCC6-4E04-AC2F-2B2E0C06C82D}"/>
              </a:ext>
            </a:extLst>
          </p:cNvPr>
          <p:cNvSpPr/>
          <p:nvPr/>
        </p:nvSpPr>
        <p:spPr>
          <a:xfrm>
            <a:off x="2979147" y="4456304"/>
            <a:ext cx="2993028" cy="4709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3305710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342E88E-29E4-4122-AA38-A9FA3D4FA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4" y="876977"/>
            <a:ext cx="7648575" cy="497205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494420" y="307422"/>
            <a:ext cx="920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Seleccionamos el </a:t>
            </a:r>
            <a:r>
              <a:rPr lang="es-GT" sz="2400" dirty="0" err="1"/>
              <a:t>feed</a:t>
            </a:r>
            <a:r>
              <a:rPr lang="es-GT" sz="2400" dirty="0"/>
              <a:t> que queremos desplegar / modificar</a:t>
            </a:r>
            <a:endParaRPr lang="en-U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53DC1-BD48-4BC9-B6E1-7CD4AF3B8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28EFC40-24D9-4481-ACA9-95420C0445BE}"/>
              </a:ext>
            </a:extLst>
          </p:cNvPr>
          <p:cNvSpPr/>
          <p:nvPr/>
        </p:nvSpPr>
        <p:spPr>
          <a:xfrm>
            <a:off x="2590801" y="4050910"/>
            <a:ext cx="1600200" cy="36195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0CF677-BCC6-4E04-AC2F-2B2E0C06C82D}"/>
              </a:ext>
            </a:extLst>
          </p:cNvPr>
          <p:cNvSpPr/>
          <p:nvPr/>
        </p:nvSpPr>
        <p:spPr>
          <a:xfrm>
            <a:off x="8313147" y="5159761"/>
            <a:ext cx="1507128" cy="5171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351813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02847" y="3830500"/>
            <a:ext cx="6720000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ADAFRUIT </a:t>
            </a:r>
            <a:r>
              <a:rPr lang="en" dirty="0">
                <a:solidFill>
                  <a:schemeClr val="accent4"/>
                </a:solidFill>
              </a:rPr>
              <a:t>IO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92FB2E1F-44A2-4107-A48E-621DF79FD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4"/>
          <a:stretch/>
        </p:blipFill>
        <p:spPr bwMode="auto">
          <a:xfrm>
            <a:off x="4545497" y="1220509"/>
            <a:ext cx="3098846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67126" y="631595"/>
            <a:ext cx="289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Llenamos las propiedades del bloque</a:t>
            </a:r>
            <a:endParaRPr lang="en-U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53DC1-BD48-4BC9-B6E1-7CD4AF3B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0179756-FDB2-4A37-AFA7-EF8B2CAF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53" y="66675"/>
            <a:ext cx="4063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70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47687" y="170957"/>
            <a:ext cx="591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/>
              <a:t>Llenamos las propiedades del bloque</a:t>
            </a:r>
            <a:endParaRPr lang="en-U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53DC1-BD48-4BC9-B6E1-7CD4AF3B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2733FDC-3057-4B03-83C7-70046ED9B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05" y="950072"/>
            <a:ext cx="5462587" cy="50821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62CA15-7B3D-47B4-B526-4CDDF46DE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365" y="1247773"/>
            <a:ext cx="6020833" cy="4635443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8DB7934-DD46-49BC-AB88-C6D72B4066DF}"/>
              </a:ext>
            </a:extLst>
          </p:cNvPr>
          <p:cNvSpPr/>
          <p:nvPr/>
        </p:nvSpPr>
        <p:spPr>
          <a:xfrm>
            <a:off x="10573469" y="5321557"/>
            <a:ext cx="1313731" cy="5171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245162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1073426" y="538255"/>
            <a:ext cx="964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Podemos agregar más bloques para crear nuestro dashboard</a:t>
            </a:r>
            <a:endParaRPr lang="en-U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53DC1-BD48-4BC9-B6E1-7CD4AF3B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5C5B2D8-CA72-42DD-9D95-A45B917E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1262063"/>
            <a:ext cx="83058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57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A1710-6DCE-4CAE-8533-ED84B4D5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55" y="565929"/>
            <a:ext cx="5735925" cy="861773"/>
          </a:xfrm>
        </p:spPr>
        <p:txBody>
          <a:bodyPr/>
          <a:lstStyle/>
          <a:p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Bibliografía</a:t>
            </a:r>
            <a:endParaRPr lang="es-GT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B8EE14-E9BD-4B93-B973-79CCA28D18B1}"/>
              </a:ext>
            </a:extLst>
          </p:cNvPr>
          <p:cNvSpPr txBox="1"/>
          <p:nvPr/>
        </p:nvSpPr>
        <p:spPr>
          <a:xfrm>
            <a:off x="766948" y="2664319"/>
            <a:ext cx="1002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https://io.adafruit.com/</a:t>
            </a: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https://learn.adafruit.com/welcome-to-adafruit-io?view=all</a:t>
            </a: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https://learn.adafruit.com/series/adafruit-io-basics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59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01B746B-F80F-4A5E-96E6-924202D8E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69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67883C-EE98-46EC-85B9-5F510DE4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69" y="643467"/>
            <a:ext cx="90654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25" y="791728"/>
            <a:ext cx="5077827" cy="493770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44906" y="268620"/>
            <a:ext cx="5573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Creamos una cuenta en Adafruit.io </a:t>
            </a:r>
            <a:endParaRPr lang="en-U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1E5392C-4A02-4DC4-BA39-15389563F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1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C99420-5F81-426A-AB90-74B639C3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927"/>
            <a:ext cx="12192000" cy="366491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44906" y="268620"/>
            <a:ext cx="10289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Obtenemos nuestro AIO Key para poder acceder a nuestra cuenta</a:t>
            </a:r>
            <a:endParaRPr lang="en-U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33C6B1-AB90-42B3-AAF0-C9A17082E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30ABA71-4688-47DF-965A-ADB1838C5B1E}"/>
              </a:ext>
            </a:extLst>
          </p:cNvPr>
          <p:cNvSpPr/>
          <p:nvPr/>
        </p:nvSpPr>
        <p:spPr>
          <a:xfrm>
            <a:off x="6850020" y="1876296"/>
            <a:ext cx="827131" cy="3954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91078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60949" y="234186"/>
            <a:ext cx="859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Obtenemos nuestro AIO Key para poder acceder a nuestra cuenta</a:t>
            </a:r>
            <a:endParaRPr lang="en-US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0" y="905553"/>
            <a:ext cx="4893233" cy="49788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E2EE55F-3325-4051-A619-450BA1EB5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C85D191-8030-4E01-B8B4-EB419BC04BAA}"/>
              </a:ext>
            </a:extLst>
          </p:cNvPr>
          <p:cNvSpPr/>
          <p:nvPr/>
        </p:nvSpPr>
        <p:spPr>
          <a:xfrm>
            <a:off x="553992" y="4886330"/>
            <a:ext cx="4703807" cy="87012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56915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964031" y="826784"/>
            <a:ext cx="5527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Creamos un nuevo </a:t>
            </a:r>
            <a:r>
              <a:rPr lang="es-GT" sz="2400" dirty="0" err="1"/>
              <a:t>Feed</a:t>
            </a:r>
            <a:r>
              <a:rPr lang="es-GT" sz="2400" dirty="0"/>
              <a:t> (un canal)</a:t>
            </a:r>
            <a:endParaRPr lang="en-U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7B0909D-AEDC-4183-973E-C588E630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0922"/>
            <a:ext cx="10389477" cy="2784007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788B74E-0289-4C22-B6D5-6079E4CFCC52}"/>
              </a:ext>
            </a:extLst>
          </p:cNvPr>
          <p:cNvSpPr/>
          <p:nvPr/>
        </p:nvSpPr>
        <p:spPr>
          <a:xfrm>
            <a:off x="2820945" y="2034924"/>
            <a:ext cx="827131" cy="3954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664537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{E9D20778-B689-F344-AFC8-EBB47A8DDE2E}tf10001121_mac</Template>
  <TotalTime>10</TotalTime>
  <Words>269</Words>
  <Application>Microsoft Macintosh PowerPoint</Application>
  <PresentationFormat>Widescreen</PresentationFormat>
  <Paragraphs>39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2</vt:lpstr>
      <vt:lpstr>Quotable</vt:lpstr>
      <vt:lpstr>ADAFRUIT IO</vt:lpstr>
      <vt:lpstr>01</vt:lpstr>
      <vt:lpstr>ADAFRUIT 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ADAFRUIT IO</dc:title>
  <dc:creator>Pablo Mazariegos</dc:creator>
  <cp:lastModifiedBy>Pablo Mazariegos</cp:lastModifiedBy>
  <cp:revision>1</cp:revision>
  <dcterms:created xsi:type="dcterms:W3CDTF">2022-11-04T04:58:03Z</dcterms:created>
  <dcterms:modified xsi:type="dcterms:W3CDTF">2022-11-04T05:08:05Z</dcterms:modified>
</cp:coreProperties>
</file>