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EABC4F-BA23-7148-A050-9285E09AA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B38F8-E71D-8E4C-95D9-FEDC163A2E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E5F97-88EA-894B-8663-C5789202A78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F863-F550-C042-841D-6CD2E4ED29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F605-EA6C-3D44-AE3E-0C303B274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2CC24-D8C6-4047-8A77-4F6B4812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1040"/>
            <a:ext cx="10058400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7DD4-3B2A-7F41-82BD-9FBF28C5D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6963" y="1503363"/>
            <a:ext cx="10058400" cy="334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7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74800"/>
            <a:ext cx="4639736" cy="4294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574800"/>
            <a:ext cx="4639736" cy="42942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F06984-A221-D242-970F-CC2077B6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62148A-1E06-8742-99B4-A59016AC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0361"/>
            <a:ext cx="10058400" cy="4258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40970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28650-3300-4577-86D6-C88C3705D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6E3-F4FC-FA4D-9D45-2944C184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Risk &amp;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7F24-B189-954D-B0F0-2968F030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Josh Morgan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William </a:t>
            </a:r>
            <a:r>
              <a:rPr lang="en-US" sz="1800" dirty="0" err="1">
                <a:solidFill>
                  <a:schemeClr val="bg1"/>
                </a:solidFill>
              </a:rPr>
              <a:t>Espanoza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D60-F829-8344-B8DC-F8E3E4F9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A8E-FE33-7349-AE5B-93C971CA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65A-2643-2842-864A-04C00819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D8BD-FC49-1942-8D7C-870098F8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1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Avenir Next LT Pro</vt:lpstr>
      <vt:lpstr>Avenir Next LT Pro Light</vt:lpstr>
      <vt:lpstr>Calibri</vt:lpstr>
      <vt:lpstr>RetrospectVTI</vt:lpstr>
      <vt:lpstr>Risk &amp; COVID-19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&amp; COVID-19</dc:title>
  <dc:creator>Morgan, Joshua E</dc:creator>
  <cp:lastModifiedBy>Morgan, Joshua E</cp:lastModifiedBy>
  <cp:revision>1</cp:revision>
  <dcterms:created xsi:type="dcterms:W3CDTF">2020-04-09T19:03:36Z</dcterms:created>
  <dcterms:modified xsi:type="dcterms:W3CDTF">2020-04-09T19:07:22Z</dcterms:modified>
</cp:coreProperties>
</file>