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75" r:id="rId12"/>
    <p:sldId id="267" r:id="rId13"/>
    <p:sldId id="269" r:id="rId14"/>
    <p:sldId id="271" r:id="rId15"/>
    <p:sldId id="272" r:id="rId16"/>
    <p:sldId id="273" r:id="rId17"/>
    <p:sldId id="276" r:id="rId18"/>
    <p:sldId id="277" r:id="rId19"/>
    <p:sldId id="274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227" d="100"/>
          <a:sy n="227" d="100"/>
        </p:scale>
        <p:origin x="-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EABC4F-BA23-7148-A050-9285E09AA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B38F8-E71D-8E4C-95D9-FEDC163A2E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E5F97-88EA-894B-8663-C5789202A78F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5F863-F550-C042-841D-6CD2E4ED29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EF605-EA6C-3D44-AE3E-0C303B274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2CC24-D8C6-4047-8A77-4F6B4812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4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3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A93FCDA-E1C9-FD41-A403-AB871EF4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574DBC-427C-8344-9E6C-1DB44C0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1040"/>
            <a:ext cx="10058400" cy="40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7DD4-3B2A-7F41-82BD-9FBF28C5D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6963" y="1503363"/>
            <a:ext cx="10058400" cy="334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7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74800"/>
            <a:ext cx="4639736" cy="4294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574800"/>
            <a:ext cx="4639736" cy="42942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F06984-A221-D242-970F-CC2077B6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62148A-1E06-8742-99B4-A59016AC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1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0361"/>
            <a:ext cx="10058400" cy="42587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40970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omberg.com/opinion/articles/2020-04-06/it-s-still-hard-to-predict-who-will-die-from-covid-19?utm_source=Nature+Briefing&amp;utm_campaign=98c3a376d1-briefing-dy-20200409&amp;utm_medium=email&amp;utm_term=0_c9dfd39373-98c3a376d1-445927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28650-3300-4577-86D6-C88C3705D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666E3-F4FC-FA4D-9D45-2944C1846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Risk &amp;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7F24-B189-954D-B0F0-2968F030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Josh Morgan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William </a:t>
            </a:r>
            <a:r>
              <a:rPr lang="en-US" sz="1800" dirty="0" err="1">
                <a:solidFill>
                  <a:schemeClr val="bg1"/>
                </a:solidFill>
              </a:rPr>
              <a:t>Espanoza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1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2E1-96FE-F342-AFDD-00B9262B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Hubei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D993-A1AA-7340-9165-A2DC5F1D7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789-032D-654D-98C6-752E080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3E32-83E0-CB47-9EA4-D7821CB5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Statement:</a:t>
            </a:r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1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F37-EF16-9B4B-A299-9B77B54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5903-529D-4241-A7B4-B24CEF14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0983-4D88-4440-97B8-5EB39148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220-6355-1A47-8EF8-CCE59334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C7E2-91EB-5F4B-BD14-7E359E9C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8156B-5BB3-C14E-B082-25E61AAB9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789-032D-654D-98C6-752E080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3E32-83E0-CB47-9EA4-D7821CB5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Statement:</a:t>
            </a:r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8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BA96-A34F-9241-A759-33BB9E59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6BB9-FCB0-764B-A22E-F86BA655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CE3B-A72B-F146-A388-1E1E54D9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C0AC-D2A9-3147-B9C6-8404386F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6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FB84-6149-9847-BB35-D73B535F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A743-CF16-C44C-BBB4-5E6FCA37B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7BCF-0BEC-8A41-A234-F0C9FFF4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Risk Hubei v Georgia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54D9-78F6-3148-81BF-92F01A93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D60-F829-8344-B8DC-F8E3E4F9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A8E-FE33-7349-AE5B-93C971CA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BCD8-3FA5-364A-95D0-8AEFF447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4AFE-373D-974B-9F58-71ED45DA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4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13FD-9483-9849-853B-75791AB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D2FB-9816-F04A-9B87-A9F3CB27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3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8CFA-DD25-A04D-B3B7-96343262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86B18-1850-3E44-A798-8E98977E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02F21-9E15-B84E-ABA5-C59EF55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BBDE6-D8A1-3D48-8045-C290332B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66818"/>
            <a:ext cx="10058400" cy="425873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https://www.bloomberg.com/opinion/articles/2020-04-06/it-s-still-hard-to-predict-who-will-die-from-covid-19?utm_source=Nature+Briefing&amp;utm_campaign=98c3a376d1-briefing-dy-20200409&amp;utm_medium=email&amp;utm_term=0_c9dfd39373-98c3a376d1-44592797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65A-2643-2842-864A-04C00819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D8BD-FC49-1942-8D7C-870098F8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4BC0-16A9-3F4F-AF1C-AC920A9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BAB9-020D-734A-92C5-89182BD59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4268D-5C18-8448-9E2C-5884EE31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COVID-19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D86A0-DA09-7249-9226-6E466F81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64CF-224C-0447-8B7D-54F133DF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of COVID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B6BB-2B3A-0042-8207-0BB65D04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D22E9-BC52-7E45-85C8-CA5D006D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6550-2912-E548-8FE4-05FEB1E07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DAF70-0317-9A40-A905-F35F831D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Hubei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606E2-8BE1-B04E-8791-8F5A1E89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12A-98AB-4D4E-953B-6954B22B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C76D-9FE4-6F4C-B2EC-2BCFDF0A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4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24AFC9"/>
      </a:accent1>
      <a:accent2>
        <a:srgbClr val="1768D5"/>
      </a:accent2>
      <a:accent3>
        <a:srgbClr val="4143E9"/>
      </a:accent3>
      <a:accent4>
        <a:srgbClr val="7631DA"/>
      </a:accent4>
      <a:accent5>
        <a:srgbClr val="C529E7"/>
      </a:accent5>
      <a:accent6>
        <a:srgbClr val="D517A7"/>
      </a:accent6>
      <a:hlink>
        <a:srgbClr val="C15845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</Words>
  <Application>Microsoft Macintosh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Avenir Next LT Pro</vt:lpstr>
      <vt:lpstr>Avenir Next LT Pro Light</vt:lpstr>
      <vt:lpstr>Calibri</vt:lpstr>
      <vt:lpstr>RetrospectVTI</vt:lpstr>
      <vt:lpstr>Risk &amp; COVID-19</vt:lpstr>
      <vt:lpstr>Executive Summary</vt:lpstr>
      <vt:lpstr>Agenda</vt:lpstr>
      <vt:lpstr>Background</vt:lpstr>
      <vt:lpstr>Brief History of COVID-19</vt:lpstr>
      <vt:lpstr>Risk Analysis of COVID 19</vt:lpstr>
      <vt:lpstr>Data Description</vt:lpstr>
      <vt:lpstr>Hubei</vt:lpstr>
      <vt:lpstr>Georgia</vt:lpstr>
      <vt:lpstr>Hubei Model</vt:lpstr>
      <vt:lpstr>Approach </vt:lpstr>
      <vt:lpstr>PowerPoint Presentation</vt:lpstr>
      <vt:lpstr>PowerPoint Presentation</vt:lpstr>
      <vt:lpstr>Georgia Model</vt:lpstr>
      <vt:lpstr>Approach </vt:lpstr>
      <vt:lpstr>PowerPoint Presentation</vt:lpstr>
      <vt:lpstr>PowerPoint Presentation</vt:lpstr>
      <vt:lpstr>Implications </vt:lpstr>
      <vt:lpstr>Comparison of Risk Hubei v Georgia</vt:lpstr>
      <vt:lpstr>PowerPoint Presentation</vt:lpstr>
      <vt:lpstr>PowerPoint Presentation</vt:lpstr>
      <vt:lpstr>Appendix</vt:lpstr>
      <vt:lpstr>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&amp; COVID-19</dc:title>
  <dc:creator>Morgan, Joshua E</dc:creator>
  <cp:lastModifiedBy>Morgan, Joshua E</cp:lastModifiedBy>
  <cp:revision>5</cp:revision>
  <dcterms:created xsi:type="dcterms:W3CDTF">2020-04-09T19:03:36Z</dcterms:created>
  <dcterms:modified xsi:type="dcterms:W3CDTF">2020-04-09T19:23:08Z</dcterms:modified>
</cp:coreProperties>
</file>