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9" r:id="rId3"/>
    <p:sldId id="260" r:id="rId4"/>
    <p:sldId id="265" r:id="rId5"/>
    <p:sldId id="261" r:id="rId6"/>
    <p:sldId id="257" r:id="rId7"/>
    <p:sldId id="264" r:id="rId8"/>
  </p:sldIdLst>
  <p:sldSz cx="9144000" cy="5143500" type="screen16x9"/>
  <p:notesSz cx="6858000" cy="9144000"/>
  <p:embeddedFontLst>
    <p:embeddedFont>
      <p:font typeface="Mulish" pitchFamily="2" charset="77"/>
      <p:regular r:id="rId10"/>
      <p:bold r:id="rId11"/>
      <p:italic r:id="rId12"/>
      <p:boldItalic r:id="rId13"/>
    </p:embeddedFont>
    <p:embeddedFont>
      <p:font typeface="MuseoModerno" pitchFamily="2" charset="77"/>
      <p:regular r:id="rId14"/>
      <p:bold r:id="rId15"/>
      <p:italic r:id="rId16"/>
      <p:boldItalic r:id="rId17"/>
    </p:embeddedFont>
    <p:embeddedFont>
      <p:font typeface="Nunito Light" panose="020F0302020204030204" pitchFamily="34" charset="0"/>
      <p:regular r:id="rId18"/>
      <p:italic r:id="rId19"/>
    </p:embeddedFont>
    <p:embeddedFont>
      <p:font typeface="Roboto Condensed Light" panose="020F0302020204030204" pitchFamily="34" charset="0"/>
      <p:regular r:id="rId20"/>
      <p:italic r:id="rId21"/>
    </p:embeddedFont>
    <p:embeddedFont>
      <p:font typeface="Titillium Web" pitchFamily="2" charset="77"/>
      <p:regular r:id="rId22"/>
      <p:bold r:id="rId23"/>
      <p:italic r:id="rId24"/>
      <p:boldItalic r:id="rId25"/>
    </p:embeddedFont>
    <p:embeddedFont>
      <p:font typeface="Titillium Web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B9E57D-730F-404A-A649-76073605BBC1}">
  <a:tblStyle styleId="{1BB9E57D-730F-404A-A649-76073605BB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94"/>
  </p:normalViewPr>
  <p:slideViewPr>
    <p:cSldViewPr snapToGrid="0">
      <p:cViewPr varScale="1">
        <p:scale>
          <a:sx n="161" d="100"/>
          <a:sy n="161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6" name="Google Shape;16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0" name="Google Shape;20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0" name="Google Shape;22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>
          <a:extLst>
            <a:ext uri="{FF2B5EF4-FFF2-40B4-BE49-F238E27FC236}">
              <a16:creationId xmlns:a16="http://schemas.microsoft.com/office/drawing/2014/main" id="{9D6B32D1-D419-42DE-50DA-9FD290F9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2:notes">
            <a:extLst>
              <a:ext uri="{FF2B5EF4-FFF2-40B4-BE49-F238E27FC236}">
                <a16:creationId xmlns:a16="http://schemas.microsoft.com/office/drawing/2014/main" id="{30848BFE-1DE6-F8F0-FFCB-A5F76AA17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9" name="Google Shape;2049;p2:notes">
            <a:extLst>
              <a:ext uri="{FF2B5EF4-FFF2-40B4-BE49-F238E27FC236}">
                <a16:creationId xmlns:a16="http://schemas.microsoft.com/office/drawing/2014/main" id="{7C60F74E-1114-6220-7ECA-0D7646E4F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2" name="Google Shape;23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1" name="Google Shape;19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>
          <a:extLst>
            <a:ext uri="{FF2B5EF4-FFF2-40B4-BE49-F238E27FC236}">
              <a16:creationId xmlns:a16="http://schemas.microsoft.com/office/drawing/2014/main" id="{E884295A-B98A-0A44-81DB-19DE917A1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:notes">
            <a:extLst>
              <a:ext uri="{FF2B5EF4-FFF2-40B4-BE49-F238E27FC236}">
                <a16:creationId xmlns:a16="http://schemas.microsoft.com/office/drawing/2014/main" id="{12836FC5-D616-7544-B421-BF7EAB2FA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2" name="Google Shape;2322;p4:notes">
            <a:extLst>
              <a:ext uri="{FF2B5EF4-FFF2-40B4-BE49-F238E27FC236}">
                <a16:creationId xmlns:a16="http://schemas.microsoft.com/office/drawing/2014/main" id="{8D5DDB58-7B9A-845B-9417-D22E320E2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95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7038" y="556650"/>
            <a:ext cx="46551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7050" y="2656550"/>
            <a:ext cx="4127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798535" y="3700621"/>
            <a:ext cx="2010609" cy="679186"/>
            <a:chOff x="303125" y="3663025"/>
            <a:chExt cx="2376325" cy="802725"/>
          </a:xfrm>
        </p:grpSpPr>
        <p:sp>
          <p:nvSpPr>
            <p:cNvPr id="13" name="Google Shape;13;p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98350" y="3653500"/>
            <a:ext cx="2376325" cy="802725"/>
            <a:chOff x="303125" y="3663025"/>
            <a:chExt cx="2376325" cy="802725"/>
          </a:xfrm>
        </p:grpSpPr>
        <p:sp>
          <p:nvSpPr>
            <p:cNvPr id="17" name="Google Shape;17;p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21" name="Google Shape;21;p2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4320198" y="4513621"/>
            <a:ext cx="330563" cy="289788"/>
            <a:chOff x="4714375" y="3682050"/>
            <a:chExt cx="661125" cy="579575"/>
          </a:xfrm>
        </p:grpSpPr>
        <p:sp>
          <p:nvSpPr>
            <p:cNvPr id="28" name="Google Shape;28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967648" y="4599421"/>
            <a:ext cx="330563" cy="289788"/>
            <a:chOff x="4714375" y="3682050"/>
            <a:chExt cx="661125" cy="579575"/>
          </a:xfrm>
        </p:grpSpPr>
        <p:sp>
          <p:nvSpPr>
            <p:cNvPr id="33" name="Google Shape;33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67043" y="4656841"/>
            <a:ext cx="665659" cy="289742"/>
            <a:chOff x="381950" y="3846025"/>
            <a:chExt cx="1594775" cy="694325"/>
          </a:xfrm>
        </p:grpSpPr>
        <p:sp>
          <p:nvSpPr>
            <p:cNvPr id="38" name="Google Shape;38;p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713225" y="266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66157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79600" y="14906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" name="Google Shape;1533;p30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30"/>
          <p:cNvSpPr txBox="1">
            <a:spLocks noGrp="1"/>
          </p:cNvSpPr>
          <p:nvPr>
            <p:ph type="body" idx="1"/>
          </p:nvPr>
        </p:nvSpPr>
        <p:spPr>
          <a:xfrm>
            <a:off x="794950" y="1555750"/>
            <a:ext cx="3749400" cy="2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 Light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535" name="Google Shape;1535;p30"/>
          <p:cNvSpPr txBox="1">
            <a:spLocks noGrp="1"/>
          </p:cNvSpPr>
          <p:nvPr>
            <p:ph type="body" idx="2"/>
          </p:nvPr>
        </p:nvSpPr>
        <p:spPr>
          <a:xfrm>
            <a:off x="4599650" y="1555750"/>
            <a:ext cx="3749400" cy="2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536" name="Google Shape;1536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0"/>
          <p:cNvSpPr txBox="1">
            <a:spLocks noGrp="1"/>
          </p:cNvSpPr>
          <p:nvPr>
            <p:ph type="subTitle" idx="3"/>
          </p:nvPr>
        </p:nvSpPr>
        <p:spPr>
          <a:xfrm>
            <a:off x="720150" y="1100700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38" name="Google Shape;1538;p30"/>
          <p:cNvGrpSpPr/>
          <p:nvPr/>
        </p:nvGrpSpPr>
        <p:grpSpPr>
          <a:xfrm>
            <a:off x="0" y="4599557"/>
            <a:ext cx="9143995" cy="538984"/>
            <a:chOff x="3" y="4060225"/>
            <a:chExt cx="9143995" cy="1078400"/>
          </a:xfrm>
        </p:grpSpPr>
        <p:grpSp>
          <p:nvGrpSpPr>
            <p:cNvPr id="1539" name="Google Shape;1539;p30"/>
            <p:cNvGrpSpPr/>
            <p:nvPr/>
          </p:nvGrpSpPr>
          <p:grpSpPr>
            <a:xfrm>
              <a:off x="4571998" y="4060225"/>
              <a:ext cx="4572000" cy="1078400"/>
              <a:chOff x="0" y="4065100"/>
              <a:chExt cx="9144000" cy="1078400"/>
            </a:xfrm>
          </p:grpSpPr>
          <p:sp>
            <p:nvSpPr>
              <p:cNvPr id="1540" name="Google Shape;1540;p30"/>
              <p:cNvSpPr/>
              <p:nvPr/>
            </p:nvSpPr>
            <p:spPr>
              <a:xfrm>
                <a:off x="0" y="4429068"/>
                <a:ext cx="9144000" cy="71443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326" extrusionOk="0">
                    <a:moveTo>
                      <a:pt x="0" y="0"/>
                    </a:moveTo>
                    <a:lnTo>
                      <a:pt x="0" y="22326"/>
                    </a:lnTo>
                    <a:lnTo>
                      <a:pt x="285750" y="22326"/>
                    </a:lnTo>
                    <a:lnTo>
                      <a:pt x="285750" y="3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0" y="4065100"/>
                <a:ext cx="9144000" cy="5768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8025" extrusionOk="0">
                    <a:moveTo>
                      <a:pt x="126038" y="0"/>
                    </a:moveTo>
                    <a:lnTo>
                      <a:pt x="0" y="14699"/>
                    </a:lnTo>
                    <a:lnTo>
                      <a:pt x="0" y="18024"/>
                    </a:lnTo>
                    <a:lnTo>
                      <a:pt x="285750" y="17787"/>
                    </a:lnTo>
                    <a:lnTo>
                      <a:pt x="285750" y="13327"/>
                    </a:lnTo>
                    <a:lnTo>
                      <a:pt x="1260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0"/>
              <p:cNvSpPr/>
              <p:nvPr/>
            </p:nvSpPr>
            <p:spPr>
              <a:xfrm>
                <a:off x="3269792" y="4125900"/>
                <a:ext cx="5874208" cy="365664"/>
              </a:xfrm>
              <a:custGeom>
                <a:avLst/>
                <a:gdLst/>
                <a:ahLst/>
                <a:cxnLst/>
                <a:rect l="l" t="t" r="r" b="b"/>
                <a:pathLst>
                  <a:path w="183569" h="11427" extrusionOk="0">
                    <a:moveTo>
                      <a:pt x="56370" y="0"/>
                    </a:moveTo>
                    <a:lnTo>
                      <a:pt x="1" y="8867"/>
                    </a:lnTo>
                    <a:lnTo>
                      <a:pt x="86876" y="9870"/>
                    </a:lnTo>
                    <a:lnTo>
                      <a:pt x="183569" y="11427"/>
                    </a:lnTo>
                    <a:lnTo>
                      <a:pt x="56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0"/>
              <p:cNvSpPr/>
              <p:nvPr/>
            </p:nvSpPr>
            <p:spPr>
              <a:xfrm>
                <a:off x="0" y="4313356"/>
                <a:ext cx="6664640" cy="328544"/>
              </a:xfrm>
              <a:custGeom>
                <a:avLst/>
                <a:gdLst/>
                <a:ahLst/>
                <a:cxnLst/>
                <a:rect l="l" t="t" r="r" b="b"/>
                <a:pathLst>
                  <a:path w="208270" h="10267" extrusionOk="0">
                    <a:moveTo>
                      <a:pt x="152217" y="1"/>
                    </a:moveTo>
                    <a:lnTo>
                      <a:pt x="92206" y="159"/>
                    </a:lnTo>
                    <a:lnTo>
                      <a:pt x="0" y="7205"/>
                    </a:lnTo>
                    <a:lnTo>
                      <a:pt x="0" y="10266"/>
                    </a:lnTo>
                    <a:lnTo>
                      <a:pt x="208269" y="4302"/>
                    </a:lnTo>
                    <a:lnTo>
                      <a:pt x="152217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4993376" y="4500180"/>
                <a:ext cx="2010720" cy="89568"/>
              </a:xfrm>
              <a:custGeom>
                <a:avLst/>
                <a:gdLst/>
                <a:ahLst/>
                <a:cxnLst/>
                <a:rect l="l" t="t" r="r" b="b"/>
                <a:pathLst>
                  <a:path w="62835" h="2799" extrusionOk="0">
                    <a:moveTo>
                      <a:pt x="35759" y="1"/>
                    </a:moveTo>
                    <a:lnTo>
                      <a:pt x="32064" y="27"/>
                    </a:lnTo>
                    <a:lnTo>
                      <a:pt x="28343" y="53"/>
                    </a:lnTo>
                    <a:lnTo>
                      <a:pt x="24596" y="159"/>
                    </a:lnTo>
                    <a:lnTo>
                      <a:pt x="20769" y="291"/>
                    </a:lnTo>
                    <a:lnTo>
                      <a:pt x="16864" y="476"/>
                    </a:lnTo>
                    <a:lnTo>
                      <a:pt x="12852" y="687"/>
                    </a:lnTo>
                    <a:lnTo>
                      <a:pt x="8736" y="951"/>
                    </a:lnTo>
                    <a:lnTo>
                      <a:pt x="4434" y="1267"/>
                    </a:lnTo>
                    <a:lnTo>
                      <a:pt x="1" y="1637"/>
                    </a:lnTo>
                    <a:lnTo>
                      <a:pt x="40615" y="2798"/>
                    </a:lnTo>
                    <a:lnTo>
                      <a:pt x="62835" y="1030"/>
                    </a:lnTo>
                    <a:lnTo>
                      <a:pt x="58692" y="766"/>
                    </a:lnTo>
                    <a:lnTo>
                      <a:pt x="54654" y="555"/>
                    </a:lnTo>
                    <a:lnTo>
                      <a:pt x="50748" y="370"/>
                    </a:lnTo>
                    <a:lnTo>
                      <a:pt x="46948" y="212"/>
                    </a:lnTo>
                    <a:lnTo>
                      <a:pt x="43174" y="106"/>
                    </a:lnTo>
                    <a:lnTo>
                      <a:pt x="39453" y="53"/>
                    </a:lnTo>
                    <a:lnTo>
                      <a:pt x="35759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0" y="4710252"/>
                <a:ext cx="9144000" cy="433248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3539" extrusionOk="0">
                    <a:moveTo>
                      <a:pt x="285750" y="1"/>
                    </a:moveTo>
                    <a:lnTo>
                      <a:pt x="136357" y="9026"/>
                    </a:lnTo>
                    <a:lnTo>
                      <a:pt x="0" y="13539"/>
                    </a:lnTo>
                    <a:lnTo>
                      <a:pt x="285750" y="13539"/>
                    </a:lnTo>
                    <a:lnTo>
                      <a:pt x="285750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6" name="Google Shape;1546;p30"/>
            <p:cNvGrpSpPr/>
            <p:nvPr/>
          </p:nvGrpSpPr>
          <p:grpSpPr>
            <a:xfrm flipH="1">
              <a:off x="3" y="4060225"/>
              <a:ext cx="4572000" cy="1078400"/>
              <a:chOff x="0" y="4065100"/>
              <a:chExt cx="9144000" cy="1078400"/>
            </a:xfrm>
          </p:grpSpPr>
          <p:sp>
            <p:nvSpPr>
              <p:cNvPr id="1547" name="Google Shape;1547;p30"/>
              <p:cNvSpPr/>
              <p:nvPr/>
            </p:nvSpPr>
            <p:spPr>
              <a:xfrm>
                <a:off x="0" y="4429068"/>
                <a:ext cx="9144000" cy="71443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326" extrusionOk="0">
                    <a:moveTo>
                      <a:pt x="0" y="0"/>
                    </a:moveTo>
                    <a:lnTo>
                      <a:pt x="0" y="22326"/>
                    </a:lnTo>
                    <a:lnTo>
                      <a:pt x="285750" y="22326"/>
                    </a:lnTo>
                    <a:lnTo>
                      <a:pt x="285750" y="3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0" y="4065100"/>
                <a:ext cx="9144000" cy="5768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8025" extrusionOk="0">
                    <a:moveTo>
                      <a:pt x="126038" y="0"/>
                    </a:moveTo>
                    <a:lnTo>
                      <a:pt x="0" y="14699"/>
                    </a:lnTo>
                    <a:lnTo>
                      <a:pt x="0" y="18024"/>
                    </a:lnTo>
                    <a:lnTo>
                      <a:pt x="285750" y="17787"/>
                    </a:lnTo>
                    <a:lnTo>
                      <a:pt x="285750" y="13327"/>
                    </a:lnTo>
                    <a:lnTo>
                      <a:pt x="1260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3269792" y="4125900"/>
                <a:ext cx="5874208" cy="365664"/>
              </a:xfrm>
              <a:custGeom>
                <a:avLst/>
                <a:gdLst/>
                <a:ahLst/>
                <a:cxnLst/>
                <a:rect l="l" t="t" r="r" b="b"/>
                <a:pathLst>
                  <a:path w="183569" h="11427" extrusionOk="0">
                    <a:moveTo>
                      <a:pt x="56370" y="0"/>
                    </a:moveTo>
                    <a:lnTo>
                      <a:pt x="1" y="8867"/>
                    </a:lnTo>
                    <a:lnTo>
                      <a:pt x="86876" y="9870"/>
                    </a:lnTo>
                    <a:lnTo>
                      <a:pt x="183569" y="11427"/>
                    </a:lnTo>
                    <a:lnTo>
                      <a:pt x="56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0" y="4313356"/>
                <a:ext cx="6664640" cy="328544"/>
              </a:xfrm>
              <a:custGeom>
                <a:avLst/>
                <a:gdLst/>
                <a:ahLst/>
                <a:cxnLst/>
                <a:rect l="l" t="t" r="r" b="b"/>
                <a:pathLst>
                  <a:path w="208270" h="10267" extrusionOk="0">
                    <a:moveTo>
                      <a:pt x="152217" y="1"/>
                    </a:moveTo>
                    <a:lnTo>
                      <a:pt x="92206" y="159"/>
                    </a:lnTo>
                    <a:lnTo>
                      <a:pt x="0" y="7205"/>
                    </a:lnTo>
                    <a:lnTo>
                      <a:pt x="0" y="10266"/>
                    </a:lnTo>
                    <a:lnTo>
                      <a:pt x="208269" y="4302"/>
                    </a:lnTo>
                    <a:lnTo>
                      <a:pt x="152217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4993376" y="4500180"/>
                <a:ext cx="2010720" cy="89568"/>
              </a:xfrm>
              <a:custGeom>
                <a:avLst/>
                <a:gdLst/>
                <a:ahLst/>
                <a:cxnLst/>
                <a:rect l="l" t="t" r="r" b="b"/>
                <a:pathLst>
                  <a:path w="62835" h="2799" extrusionOk="0">
                    <a:moveTo>
                      <a:pt x="35759" y="1"/>
                    </a:moveTo>
                    <a:lnTo>
                      <a:pt x="32064" y="27"/>
                    </a:lnTo>
                    <a:lnTo>
                      <a:pt x="28343" y="53"/>
                    </a:lnTo>
                    <a:lnTo>
                      <a:pt x="24596" y="159"/>
                    </a:lnTo>
                    <a:lnTo>
                      <a:pt x="20769" y="291"/>
                    </a:lnTo>
                    <a:lnTo>
                      <a:pt x="16864" y="476"/>
                    </a:lnTo>
                    <a:lnTo>
                      <a:pt x="12852" y="687"/>
                    </a:lnTo>
                    <a:lnTo>
                      <a:pt x="8736" y="951"/>
                    </a:lnTo>
                    <a:lnTo>
                      <a:pt x="4434" y="1267"/>
                    </a:lnTo>
                    <a:lnTo>
                      <a:pt x="1" y="1637"/>
                    </a:lnTo>
                    <a:lnTo>
                      <a:pt x="40615" y="2798"/>
                    </a:lnTo>
                    <a:lnTo>
                      <a:pt x="62835" y="1030"/>
                    </a:lnTo>
                    <a:lnTo>
                      <a:pt x="58692" y="766"/>
                    </a:lnTo>
                    <a:lnTo>
                      <a:pt x="54654" y="555"/>
                    </a:lnTo>
                    <a:lnTo>
                      <a:pt x="50748" y="370"/>
                    </a:lnTo>
                    <a:lnTo>
                      <a:pt x="46948" y="212"/>
                    </a:lnTo>
                    <a:lnTo>
                      <a:pt x="43174" y="106"/>
                    </a:lnTo>
                    <a:lnTo>
                      <a:pt x="39453" y="53"/>
                    </a:lnTo>
                    <a:lnTo>
                      <a:pt x="35759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0" y="4710252"/>
                <a:ext cx="9144000" cy="433248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3539" extrusionOk="0">
                    <a:moveTo>
                      <a:pt x="285750" y="1"/>
                    </a:moveTo>
                    <a:lnTo>
                      <a:pt x="136357" y="9026"/>
                    </a:lnTo>
                    <a:lnTo>
                      <a:pt x="0" y="13539"/>
                    </a:lnTo>
                    <a:lnTo>
                      <a:pt x="285750" y="13539"/>
                    </a:lnTo>
                    <a:lnTo>
                      <a:pt x="285750" y="1"/>
                    </a:lnTo>
                    <a:close/>
                  </a:path>
                </a:pathLst>
              </a:custGeom>
              <a:solidFill>
                <a:srgbClr val="26222E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3" name="Google Shape;1553;p30"/>
          <p:cNvSpPr/>
          <p:nvPr/>
        </p:nvSpPr>
        <p:spPr>
          <a:xfrm>
            <a:off x="866157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0"/>
          <p:cNvSpPr/>
          <p:nvPr/>
        </p:nvSpPr>
        <p:spPr>
          <a:xfrm>
            <a:off x="7309025" y="1762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0"/>
          <p:cNvSpPr/>
          <p:nvPr/>
        </p:nvSpPr>
        <p:spPr>
          <a:xfrm>
            <a:off x="214325" y="25430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0"/>
          <p:cNvSpPr/>
          <p:nvPr/>
        </p:nvSpPr>
        <p:spPr>
          <a:xfrm>
            <a:off x="479600" y="14906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p32"/>
          <p:cNvGrpSpPr/>
          <p:nvPr/>
        </p:nvGrpSpPr>
        <p:grpSpPr>
          <a:xfrm>
            <a:off x="1912850" y="3550313"/>
            <a:ext cx="2376325" cy="802725"/>
            <a:chOff x="303125" y="3663025"/>
            <a:chExt cx="2376325" cy="802725"/>
          </a:xfrm>
        </p:grpSpPr>
        <p:sp>
          <p:nvSpPr>
            <p:cNvPr id="1560" name="Google Shape;1560;p3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3" name="Google Shape;1563;p32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4" name="Google Shape;1564;p32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1565" name="Google Shape;1565;p32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1" name="Google Shape;1571;p32"/>
          <p:cNvGrpSpPr/>
          <p:nvPr/>
        </p:nvGrpSpPr>
        <p:grpSpPr>
          <a:xfrm>
            <a:off x="4971746" y="4353044"/>
            <a:ext cx="380544" cy="333603"/>
            <a:chOff x="4714375" y="3682050"/>
            <a:chExt cx="661125" cy="579575"/>
          </a:xfrm>
        </p:grpSpPr>
        <p:sp>
          <p:nvSpPr>
            <p:cNvPr id="1572" name="Google Shape;1572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6" name="Google Shape;1576;p32"/>
          <p:cNvGrpSpPr/>
          <p:nvPr/>
        </p:nvGrpSpPr>
        <p:grpSpPr>
          <a:xfrm>
            <a:off x="7906475" y="3372788"/>
            <a:ext cx="1133100" cy="1157750"/>
            <a:chOff x="7515950" y="3441675"/>
            <a:chExt cx="1133100" cy="1157750"/>
          </a:xfrm>
        </p:grpSpPr>
        <p:sp>
          <p:nvSpPr>
            <p:cNvPr id="1577" name="Google Shape;1577;p32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extrusionOk="0">
                  <a:moveTo>
                    <a:pt x="20367" y="0"/>
                  </a:moveTo>
                  <a:lnTo>
                    <a:pt x="19812" y="54"/>
                  </a:lnTo>
                  <a:lnTo>
                    <a:pt x="19543" y="90"/>
                  </a:lnTo>
                  <a:lnTo>
                    <a:pt x="19292" y="126"/>
                  </a:lnTo>
                  <a:lnTo>
                    <a:pt x="19041" y="179"/>
                  </a:lnTo>
                  <a:lnTo>
                    <a:pt x="18808" y="233"/>
                  </a:lnTo>
                  <a:lnTo>
                    <a:pt x="18592" y="305"/>
                  </a:lnTo>
                  <a:lnTo>
                    <a:pt x="18377" y="377"/>
                  </a:lnTo>
                  <a:lnTo>
                    <a:pt x="18180" y="466"/>
                  </a:lnTo>
                  <a:lnTo>
                    <a:pt x="18001" y="556"/>
                  </a:lnTo>
                  <a:lnTo>
                    <a:pt x="17821" y="646"/>
                  </a:lnTo>
                  <a:lnTo>
                    <a:pt x="17660" y="753"/>
                  </a:lnTo>
                  <a:lnTo>
                    <a:pt x="17499" y="861"/>
                  </a:lnTo>
                  <a:lnTo>
                    <a:pt x="17355" y="986"/>
                  </a:lnTo>
                  <a:lnTo>
                    <a:pt x="17104" y="1237"/>
                  </a:lnTo>
                  <a:lnTo>
                    <a:pt x="16871" y="1488"/>
                  </a:lnTo>
                  <a:lnTo>
                    <a:pt x="16692" y="1775"/>
                  </a:lnTo>
                  <a:lnTo>
                    <a:pt x="16531" y="2080"/>
                  </a:lnTo>
                  <a:lnTo>
                    <a:pt x="16405" y="2385"/>
                  </a:lnTo>
                  <a:lnTo>
                    <a:pt x="16298" y="2707"/>
                  </a:lnTo>
                  <a:lnTo>
                    <a:pt x="16226" y="3048"/>
                  </a:lnTo>
                  <a:lnTo>
                    <a:pt x="16154" y="3371"/>
                  </a:lnTo>
                  <a:lnTo>
                    <a:pt x="16118" y="3711"/>
                  </a:lnTo>
                  <a:lnTo>
                    <a:pt x="16082" y="4052"/>
                  </a:lnTo>
                  <a:lnTo>
                    <a:pt x="16064" y="4715"/>
                  </a:lnTo>
                  <a:lnTo>
                    <a:pt x="16082" y="5343"/>
                  </a:lnTo>
                  <a:lnTo>
                    <a:pt x="16100" y="5935"/>
                  </a:lnTo>
                  <a:lnTo>
                    <a:pt x="16100" y="6437"/>
                  </a:lnTo>
                  <a:lnTo>
                    <a:pt x="16100" y="6670"/>
                  </a:lnTo>
                  <a:lnTo>
                    <a:pt x="16082" y="6867"/>
                  </a:lnTo>
                  <a:lnTo>
                    <a:pt x="16047" y="7046"/>
                  </a:lnTo>
                  <a:lnTo>
                    <a:pt x="15993" y="7190"/>
                  </a:lnTo>
                  <a:lnTo>
                    <a:pt x="15921" y="7297"/>
                  </a:lnTo>
                  <a:lnTo>
                    <a:pt x="15831" y="7369"/>
                  </a:lnTo>
                  <a:lnTo>
                    <a:pt x="15778" y="7405"/>
                  </a:lnTo>
                  <a:lnTo>
                    <a:pt x="15509" y="7405"/>
                  </a:lnTo>
                  <a:lnTo>
                    <a:pt x="15437" y="7423"/>
                  </a:lnTo>
                  <a:lnTo>
                    <a:pt x="15383" y="7441"/>
                  </a:lnTo>
                  <a:lnTo>
                    <a:pt x="15329" y="7476"/>
                  </a:lnTo>
                  <a:lnTo>
                    <a:pt x="15276" y="7530"/>
                  </a:lnTo>
                  <a:lnTo>
                    <a:pt x="15240" y="7584"/>
                  </a:lnTo>
                  <a:lnTo>
                    <a:pt x="15168" y="7727"/>
                  </a:lnTo>
                  <a:lnTo>
                    <a:pt x="15114" y="7925"/>
                  </a:lnTo>
                  <a:lnTo>
                    <a:pt x="15078" y="8158"/>
                  </a:lnTo>
                  <a:lnTo>
                    <a:pt x="15060" y="8427"/>
                  </a:lnTo>
                  <a:lnTo>
                    <a:pt x="15043" y="8713"/>
                  </a:lnTo>
                  <a:lnTo>
                    <a:pt x="15060" y="9377"/>
                  </a:lnTo>
                  <a:lnTo>
                    <a:pt x="15096" y="10130"/>
                  </a:lnTo>
                  <a:lnTo>
                    <a:pt x="15132" y="10955"/>
                  </a:lnTo>
                  <a:lnTo>
                    <a:pt x="15168" y="11779"/>
                  </a:lnTo>
                  <a:lnTo>
                    <a:pt x="15186" y="12604"/>
                  </a:lnTo>
                  <a:lnTo>
                    <a:pt x="15186" y="12998"/>
                  </a:lnTo>
                  <a:lnTo>
                    <a:pt x="15168" y="13393"/>
                  </a:lnTo>
                  <a:lnTo>
                    <a:pt x="15132" y="13769"/>
                  </a:lnTo>
                  <a:lnTo>
                    <a:pt x="15078" y="14128"/>
                  </a:lnTo>
                  <a:lnTo>
                    <a:pt x="15007" y="14469"/>
                  </a:lnTo>
                  <a:lnTo>
                    <a:pt x="14917" y="14791"/>
                  </a:lnTo>
                  <a:lnTo>
                    <a:pt x="14809" y="15078"/>
                  </a:lnTo>
                  <a:lnTo>
                    <a:pt x="14684" y="15347"/>
                  </a:lnTo>
                  <a:lnTo>
                    <a:pt x="14523" y="15580"/>
                  </a:lnTo>
                  <a:lnTo>
                    <a:pt x="14433" y="15688"/>
                  </a:lnTo>
                  <a:lnTo>
                    <a:pt x="14343" y="15777"/>
                  </a:lnTo>
                  <a:lnTo>
                    <a:pt x="14236" y="15867"/>
                  </a:lnTo>
                  <a:lnTo>
                    <a:pt x="14128" y="15939"/>
                  </a:lnTo>
                  <a:lnTo>
                    <a:pt x="14003" y="16010"/>
                  </a:lnTo>
                  <a:lnTo>
                    <a:pt x="13877" y="16064"/>
                  </a:lnTo>
                  <a:lnTo>
                    <a:pt x="13734" y="16100"/>
                  </a:lnTo>
                  <a:lnTo>
                    <a:pt x="13590" y="16136"/>
                  </a:lnTo>
                  <a:lnTo>
                    <a:pt x="13447" y="16154"/>
                  </a:lnTo>
                  <a:lnTo>
                    <a:pt x="13268" y="16154"/>
                  </a:lnTo>
                  <a:lnTo>
                    <a:pt x="12945" y="16172"/>
                  </a:lnTo>
                  <a:lnTo>
                    <a:pt x="12622" y="16208"/>
                  </a:lnTo>
                  <a:lnTo>
                    <a:pt x="12317" y="16261"/>
                  </a:lnTo>
                  <a:lnTo>
                    <a:pt x="12013" y="16351"/>
                  </a:lnTo>
                  <a:lnTo>
                    <a:pt x="11726" y="16459"/>
                  </a:lnTo>
                  <a:lnTo>
                    <a:pt x="11457" y="16584"/>
                  </a:lnTo>
                  <a:lnTo>
                    <a:pt x="11206" y="16728"/>
                  </a:lnTo>
                  <a:lnTo>
                    <a:pt x="10955" y="16889"/>
                  </a:lnTo>
                  <a:lnTo>
                    <a:pt x="10722" y="17050"/>
                  </a:lnTo>
                  <a:lnTo>
                    <a:pt x="10489" y="17248"/>
                  </a:lnTo>
                  <a:lnTo>
                    <a:pt x="10274" y="17445"/>
                  </a:lnTo>
                  <a:lnTo>
                    <a:pt x="10076" y="17642"/>
                  </a:lnTo>
                  <a:lnTo>
                    <a:pt x="9879" y="17857"/>
                  </a:lnTo>
                  <a:lnTo>
                    <a:pt x="9700" y="18090"/>
                  </a:lnTo>
                  <a:lnTo>
                    <a:pt x="9521" y="18323"/>
                  </a:lnTo>
                  <a:lnTo>
                    <a:pt x="9359" y="18556"/>
                  </a:lnTo>
                  <a:lnTo>
                    <a:pt x="9072" y="19022"/>
                  </a:lnTo>
                  <a:lnTo>
                    <a:pt x="8821" y="19489"/>
                  </a:lnTo>
                  <a:lnTo>
                    <a:pt x="8606" y="19955"/>
                  </a:lnTo>
                  <a:lnTo>
                    <a:pt x="8445" y="20367"/>
                  </a:lnTo>
                  <a:lnTo>
                    <a:pt x="8319" y="20762"/>
                  </a:lnTo>
                  <a:lnTo>
                    <a:pt x="8212" y="21102"/>
                  </a:lnTo>
                  <a:lnTo>
                    <a:pt x="8158" y="21371"/>
                  </a:lnTo>
                  <a:lnTo>
                    <a:pt x="8140" y="21568"/>
                  </a:lnTo>
                  <a:lnTo>
                    <a:pt x="8140" y="21837"/>
                  </a:lnTo>
                  <a:lnTo>
                    <a:pt x="8176" y="22375"/>
                  </a:lnTo>
                  <a:lnTo>
                    <a:pt x="8248" y="23989"/>
                  </a:lnTo>
                  <a:lnTo>
                    <a:pt x="8283" y="25029"/>
                  </a:lnTo>
                  <a:lnTo>
                    <a:pt x="8301" y="26158"/>
                  </a:lnTo>
                  <a:lnTo>
                    <a:pt x="8301" y="27359"/>
                  </a:lnTo>
                  <a:lnTo>
                    <a:pt x="8266" y="28578"/>
                  </a:lnTo>
                  <a:lnTo>
                    <a:pt x="8248" y="29206"/>
                  </a:lnTo>
                  <a:lnTo>
                    <a:pt x="8212" y="29815"/>
                  </a:lnTo>
                  <a:lnTo>
                    <a:pt x="8158" y="30407"/>
                  </a:lnTo>
                  <a:lnTo>
                    <a:pt x="8086" y="30981"/>
                  </a:lnTo>
                  <a:lnTo>
                    <a:pt x="8015" y="31555"/>
                  </a:lnTo>
                  <a:lnTo>
                    <a:pt x="7925" y="32092"/>
                  </a:lnTo>
                  <a:lnTo>
                    <a:pt x="7817" y="32612"/>
                  </a:lnTo>
                  <a:lnTo>
                    <a:pt x="7692" y="33096"/>
                  </a:lnTo>
                  <a:lnTo>
                    <a:pt x="7548" y="33527"/>
                  </a:lnTo>
                  <a:lnTo>
                    <a:pt x="7387" y="33939"/>
                  </a:lnTo>
                  <a:lnTo>
                    <a:pt x="7208" y="34298"/>
                  </a:lnTo>
                  <a:lnTo>
                    <a:pt x="7100" y="34459"/>
                  </a:lnTo>
                  <a:lnTo>
                    <a:pt x="6993" y="34602"/>
                  </a:lnTo>
                  <a:lnTo>
                    <a:pt x="6885" y="34728"/>
                  </a:lnTo>
                  <a:lnTo>
                    <a:pt x="6777" y="34853"/>
                  </a:lnTo>
                  <a:lnTo>
                    <a:pt x="6652" y="34961"/>
                  </a:lnTo>
                  <a:lnTo>
                    <a:pt x="6526" y="35051"/>
                  </a:lnTo>
                  <a:lnTo>
                    <a:pt x="6401" y="35122"/>
                  </a:lnTo>
                  <a:lnTo>
                    <a:pt x="6258" y="35194"/>
                  </a:lnTo>
                  <a:lnTo>
                    <a:pt x="6114" y="35230"/>
                  </a:lnTo>
                  <a:lnTo>
                    <a:pt x="5953" y="35248"/>
                  </a:lnTo>
                  <a:lnTo>
                    <a:pt x="5648" y="35302"/>
                  </a:lnTo>
                  <a:lnTo>
                    <a:pt x="5343" y="35373"/>
                  </a:lnTo>
                  <a:lnTo>
                    <a:pt x="5038" y="35481"/>
                  </a:lnTo>
                  <a:lnTo>
                    <a:pt x="4752" y="35606"/>
                  </a:lnTo>
                  <a:lnTo>
                    <a:pt x="4465" y="35750"/>
                  </a:lnTo>
                  <a:lnTo>
                    <a:pt x="4178" y="35929"/>
                  </a:lnTo>
                  <a:lnTo>
                    <a:pt x="3891" y="36144"/>
                  </a:lnTo>
                  <a:lnTo>
                    <a:pt x="3604" y="36359"/>
                  </a:lnTo>
                  <a:lnTo>
                    <a:pt x="3335" y="36610"/>
                  </a:lnTo>
                  <a:lnTo>
                    <a:pt x="3084" y="36861"/>
                  </a:lnTo>
                  <a:lnTo>
                    <a:pt x="2833" y="37148"/>
                  </a:lnTo>
                  <a:lnTo>
                    <a:pt x="2582" y="37435"/>
                  </a:lnTo>
                  <a:lnTo>
                    <a:pt x="2331" y="37740"/>
                  </a:lnTo>
                  <a:lnTo>
                    <a:pt x="2116" y="38063"/>
                  </a:lnTo>
                  <a:lnTo>
                    <a:pt x="1883" y="38403"/>
                  </a:lnTo>
                  <a:lnTo>
                    <a:pt x="1668" y="38744"/>
                  </a:lnTo>
                  <a:lnTo>
                    <a:pt x="1471" y="39103"/>
                  </a:lnTo>
                  <a:lnTo>
                    <a:pt x="1291" y="39461"/>
                  </a:lnTo>
                  <a:lnTo>
                    <a:pt x="1112" y="39838"/>
                  </a:lnTo>
                  <a:lnTo>
                    <a:pt x="933" y="40196"/>
                  </a:lnTo>
                  <a:lnTo>
                    <a:pt x="789" y="40573"/>
                  </a:lnTo>
                  <a:lnTo>
                    <a:pt x="646" y="40967"/>
                  </a:lnTo>
                  <a:lnTo>
                    <a:pt x="520" y="41344"/>
                  </a:lnTo>
                  <a:lnTo>
                    <a:pt x="395" y="41720"/>
                  </a:lnTo>
                  <a:lnTo>
                    <a:pt x="287" y="42097"/>
                  </a:lnTo>
                  <a:lnTo>
                    <a:pt x="198" y="42473"/>
                  </a:lnTo>
                  <a:lnTo>
                    <a:pt x="126" y="42850"/>
                  </a:lnTo>
                  <a:lnTo>
                    <a:pt x="72" y="43208"/>
                  </a:lnTo>
                  <a:lnTo>
                    <a:pt x="36" y="43567"/>
                  </a:lnTo>
                  <a:lnTo>
                    <a:pt x="18" y="43925"/>
                  </a:lnTo>
                  <a:lnTo>
                    <a:pt x="0" y="44266"/>
                  </a:lnTo>
                  <a:lnTo>
                    <a:pt x="18" y="44589"/>
                  </a:lnTo>
                  <a:lnTo>
                    <a:pt x="5594" y="44929"/>
                  </a:lnTo>
                  <a:lnTo>
                    <a:pt x="11457" y="45252"/>
                  </a:lnTo>
                  <a:lnTo>
                    <a:pt x="18377" y="45611"/>
                  </a:lnTo>
                  <a:lnTo>
                    <a:pt x="21999" y="45790"/>
                  </a:lnTo>
                  <a:lnTo>
                    <a:pt x="25603" y="45951"/>
                  </a:lnTo>
                  <a:lnTo>
                    <a:pt x="29099" y="46095"/>
                  </a:lnTo>
                  <a:lnTo>
                    <a:pt x="32380" y="46202"/>
                  </a:lnTo>
                  <a:lnTo>
                    <a:pt x="35392" y="46274"/>
                  </a:lnTo>
                  <a:lnTo>
                    <a:pt x="37991" y="46310"/>
                  </a:lnTo>
                  <a:lnTo>
                    <a:pt x="39121" y="46310"/>
                  </a:lnTo>
                  <a:lnTo>
                    <a:pt x="40125" y="46292"/>
                  </a:lnTo>
                  <a:lnTo>
                    <a:pt x="40985" y="46256"/>
                  </a:lnTo>
                  <a:lnTo>
                    <a:pt x="41684" y="46220"/>
                  </a:lnTo>
                  <a:lnTo>
                    <a:pt x="41989" y="46184"/>
                  </a:lnTo>
                  <a:lnTo>
                    <a:pt x="42276" y="46148"/>
                  </a:lnTo>
                  <a:lnTo>
                    <a:pt x="42545" y="46095"/>
                  </a:lnTo>
                  <a:lnTo>
                    <a:pt x="42796" y="46041"/>
                  </a:lnTo>
                  <a:lnTo>
                    <a:pt x="43029" y="45969"/>
                  </a:lnTo>
                  <a:lnTo>
                    <a:pt x="43262" y="45897"/>
                  </a:lnTo>
                  <a:lnTo>
                    <a:pt x="43477" y="45808"/>
                  </a:lnTo>
                  <a:lnTo>
                    <a:pt x="43675" y="45718"/>
                  </a:lnTo>
                  <a:lnTo>
                    <a:pt x="43854" y="45629"/>
                  </a:lnTo>
                  <a:lnTo>
                    <a:pt x="44033" y="45521"/>
                  </a:lnTo>
                  <a:lnTo>
                    <a:pt x="44195" y="45413"/>
                  </a:lnTo>
                  <a:lnTo>
                    <a:pt x="44338" y="45288"/>
                  </a:lnTo>
                  <a:lnTo>
                    <a:pt x="44481" y="45162"/>
                  </a:lnTo>
                  <a:lnTo>
                    <a:pt x="44589" y="45037"/>
                  </a:lnTo>
                  <a:lnTo>
                    <a:pt x="44714" y="44893"/>
                  </a:lnTo>
                  <a:lnTo>
                    <a:pt x="44822" y="44750"/>
                  </a:lnTo>
                  <a:lnTo>
                    <a:pt x="44912" y="44607"/>
                  </a:lnTo>
                  <a:lnTo>
                    <a:pt x="44983" y="44463"/>
                  </a:lnTo>
                  <a:lnTo>
                    <a:pt x="45127" y="44140"/>
                  </a:lnTo>
                  <a:lnTo>
                    <a:pt x="45216" y="43800"/>
                  </a:lnTo>
                  <a:lnTo>
                    <a:pt x="45288" y="43459"/>
                  </a:lnTo>
                  <a:lnTo>
                    <a:pt x="45324" y="43101"/>
                  </a:lnTo>
                  <a:lnTo>
                    <a:pt x="45324" y="42724"/>
                  </a:lnTo>
                  <a:lnTo>
                    <a:pt x="45306" y="42348"/>
                  </a:lnTo>
                  <a:lnTo>
                    <a:pt x="45252" y="41953"/>
                  </a:lnTo>
                  <a:lnTo>
                    <a:pt x="45199" y="41559"/>
                  </a:lnTo>
                  <a:lnTo>
                    <a:pt x="45109" y="41164"/>
                  </a:lnTo>
                  <a:lnTo>
                    <a:pt x="45019" y="40788"/>
                  </a:lnTo>
                  <a:lnTo>
                    <a:pt x="44912" y="40393"/>
                  </a:lnTo>
                  <a:lnTo>
                    <a:pt x="44661" y="39622"/>
                  </a:lnTo>
                  <a:lnTo>
                    <a:pt x="44410" y="38905"/>
                  </a:lnTo>
                  <a:lnTo>
                    <a:pt x="43944" y="37632"/>
                  </a:lnTo>
                  <a:lnTo>
                    <a:pt x="43782" y="37130"/>
                  </a:lnTo>
                  <a:lnTo>
                    <a:pt x="43728" y="36897"/>
                  </a:lnTo>
                  <a:lnTo>
                    <a:pt x="43693" y="36718"/>
                  </a:lnTo>
                  <a:lnTo>
                    <a:pt x="43657" y="36306"/>
                  </a:lnTo>
                  <a:lnTo>
                    <a:pt x="43639" y="35786"/>
                  </a:lnTo>
                  <a:lnTo>
                    <a:pt x="43657" y="34495"/>
                  </a:lnTo>
                  <a:lnTo>
                    <a:pt x="43675" y="32989"/>
                  </a:lnTo>
                  <a:lnTo>
                    <a:pt x="43675" y="32218"/>
                  </a:lnTo>
                  <a:lnTo>
                    <a:pt x="43657" y="31447"/>
                  </a:lnTo>
                  <a:lnTo>
                    <a:pt x="43603" y="30712"/>
                  </a:lnTo>
                  <a:lnTo>
                    <a:pt x="43531" y="30031"/>
                  </a:lnTo>
                  <a:lnTo>
                    <a:pt x="43477" y="29708"/>
                  </a:lnTo>
                  <a:lnTo>
                    <a:pt x="43424" y="29403"/>
                  </a:lnTo>
                  <a:lnTo>
                    <a:pt x="43352" y="29134"/>
                  </a:lnTo>
                  <a:lnTo>
                    <a:pt x="43262" y="28883"/>
                  </a:lnTo>
                  <a:lnTo>
                    <a:pt x="43155" y="28650"/>
                  </a:lnTo>
                  <a:lnTo>
                    <a:pt x="43047" y="28453"/>
                  </a:lnTo>
                  <a:lnTo>
                    <a:pt x="42922" y="28292"/>
                  </a:lnTo>
                  <a:lnTo>
                    <a:pt x="42778" y="28166"/>
                  </a:lnTo>
                  <a:lnTo>
                    <a:pt x="42635" y="28076"/>
                  </a:lnTo>
                  <a:lnTo>
                    <a:pt x="42545" y="28041"/>
                  </a:lnTo>
                  <a:lnTo>
                    <a:pt x="42455" y="28023"/>
                  </a:lnTo>
                  <a:lnTo>
                    <a:pt x="42258" y="28023"/>
                  </a:lnTo>
                  <a:lnTo>
                    <a:pt x="42061" y="28058"/>
                  </a:lnTo>
                  <a:lnTo>
                    <a:pt x="41846" y="28094"/>
                  </a:lnTo>
                  <a:lnTo>
                    <a:pt x="41613" y="28112"/>
                  </a:lnTo>
                  <a:lnTo>
                    <a:pt x="41398" y="28094"/>
                  </a:lnTo>
                  <a:lnTo>
                    <a:pt x="41165" y="28058"/>
                  </a:lnTo>
                  <a:lnTo>
                    <a:pt x="40949" y="27987"/>
                  </a:lnTo>
                  <a:lnTo>
                    <a:pt x="40716" y="27897"/>
                  </a:lnTo>
                  <a:lnTo>
                    <a:pt x="40501" y="27772"/>
                  </a:lnTo>
                  <a:lnTo>
                    <a:pt x="40286" y="27628"/>
                  </a:lnTo>
                  <a:lnTo>
                    <a:pt x="40071" y="27467"/>
                  </a:lnTo>
                  <a:lnTo>
                    <a:pt x="39856" y="27288"/>
                  </a:lnTo>
                  <a:lnTo>
                    <a:pt x="39641" y="27090"/>
                  </a:lnTo>
                  <a:lnTo>
                    <a:pt x="39425" y="26893"/>
                  </a:lnTo>
                  <a:lnTo>
                    <a:pt x="39228" y="26660"/>
                  </a:lnTo>
                  <a:lnTo>
                    <a:pt x="39031" y="26427"/>
                  </a:lnTo>
                  <a:lnTo>
                    <a:pt x="38834" y="26176"/>
                  </a:lnTo>
                  <a:lnTo>
                    <a:pt x="38655" y="25907"/>
                  </a:lnTo>
                  <a:lnTo>
                    <a:pt x="38296" y="25369"/>
                  </a:lnTo>
                  <a:lnTo>
                    <a:pt x="37991" y="24795"/>
                  </a:lnTo>
                  <a:lnTo>
                    <a:pt x="37704" y="24222"/>
                  </a:lnTo>
                  <a:lnTo>
                    <a:pt x="37471" y="23648"/>
                  </a:lnTo>
                  <a:lnTo>
                    <a:pt x="37274" y="23092"/>
                  </a:lnTo>
                  <a:lnTo>
                    <a:pt x="37202" y="22823"/>
                  </a:lnTo>
                  <a:lnTo>
                    <a:pt x="37149" y="22554"/>
                  </a:lnTo>
                  <a:lnTo>
                    <a:pt x="37095" y="22303"/>
                  </a:lnTo>
                  <a:lnTo>
                    <a:pt x="37059" y="22052"/>
                  </a:lnTo>
                  <a:lnTo>
                    <a:pt x="37059" y="21819"/>
                  </a:lnTo>
                  <a:lnTo>
                    <a:pt x="37059" y="21604"/>
                  </a:lnTo>
                  <a:lnTo>
                    <a:pt x="37059" y="21156"/>
                  </a:lnTo>
                  <a:lnTo>
                    <a:pt x="37023" y="20672"/>
                  </a:lnTo>
                  <a:lnTo>
                    <a:pt x="36969" y="20170"/>
                  </a:lnTo>
                  <a:lnTo>
                    <a:pt x="36880" y="19632"/>
                  </a:lnTo>
                  <a:lnTo>
                    <a:pt x="36772" y="19076"/>
                  </a:lnTo>
                  <a:lnTo>
                    <a:pt x="36629" y="18520"/>
                  </a:lnTo>
                  <a:lnTo>
                    <a:pt x="36467" y="17983"/>
                  </a:lnTo>
                  <a:lnTo>
                    <a:pt x="36270" y="17463"/>
                  </a:lnTo>
                  <a:lnTo>
                    <a:pt x="36037" y="16979"/>
                  </a:lnTo>
                  <a:lnTo>
                    <a:pt x="35911" y="16746"/>
                  </a:lnTo>
                  <a:lnTo>
                    <a:pt x="35786" y="16530"/>
                  </a:lnTo>
                  <a:lnTo>
                    <a:pt x="35643" y="16315"/>
                  </a:lnTo>
                  <a:lnTo>
                    <a:pt x="35499" y="16118"/>
                  </a:lnTo>
                  <a:lnTo>
                    <a:pt x="35356" y="15939"/>
                  </a:lnTo>
                  <a:lnTo>
                    <a:pt x="35194" y="15777"/>
                  </a:lnTo>
                  <a:lnTo>
                    <a:pt x="35033" y="15634"/>
                  </a:lnTo>
                  <a:lnTo>
                    <a:pt x="34854" y="15508"/>
                  </a:lnTo>
                  <a:lnTo>
                    <a:pt x="34674" y="15401"/>
                  </a:lnTo>
                  <a:lnTo>
                    <a:pt x="34495" y="15329"/>
                  </a:lnTo>
                  <a:lnTo>
                    <a:pt x="34298" y="15257"/>
                  </a:lnTo>
                  <a:lnTo>
                    <a:pt x="34101" y="15222"/>
                  </a:lnTo>
                  <a:lnTo>
                    <a:pt x="33903" y="15204"/>
                  </a:lnTo>
                  <a:lnTo>
                    <a:pt x="33688" y="15222"/>
                  </a:lnTo>
                  <a:lnTo>
                    <a:pt x="33581" y="15240"/>
                  </a:lnTo>
                  <a:lnTo>
                    <a:pt x="33473" y="15222"/>
                  </a:lnTo>
                  <a:lnTo>
                    <a:pt x="33366" y="15222"/>
                  </a:lnTo>
                  <a:lnTo>
                    <a:pt x="33276" y="15186"/>
                  </a:lnTo>
                  <a:lnTo>
                    <a:pt x="33186" y="15150"/>
                  </a:lnTo>
                  <a:lnTo>
                    <a:pt x="33097" y="15096"/>
                  </a:lnTo>
                  <a:lnTo>
                    <a:pt x="32917" y="14971"/>
                  </a:lnTo>
                  <a:lnTo>
                    <a:pt x="32756" y="14809"/>
                  </a:lnTo>
                  <a:lnTo>
                    <a:pt x="32613" y="14612"/>
                  </a:lnTo>
                  <a:lnTo>
                    <a:pt x="32469" y="14379"/>
                  </a:lnTo>
                  <a:lnTo>
                    <a:pt x="32344" y="14128"/>
                  </a:lnTo>
                  <a:lnTo>
                    <a:pt x="32236" y="13841"/>
                  </a:lnTo>
                  <a:lnTo>
                    <a:pt x="32129" y="13536"/>
                  </a:lnTo>
                  <a:lnTo>
                    <a:pt x="32021" y="13196"/>
                  </a:lnTo>
                  <a:lnTo>
                    <a:pt x="31931" y="12855"/>
                  </a:lnTo>
                  <a:lnTo>
                    <a:pt x="31860" y="12496"/>
                  </a:lnTo>
                  <a:lnTo>
                    <a:pt x="31788" y="12120"/>
                  </a:lnTo>
                  <a:lnTo>
                    <a:pt x="31662" y="11331"/>
                  </a:lnTo>
                  <a:lnTo>
                    <a:pt x="31573" y="10542"/>
                  </a:lnTo>
                  <a:lnTo>
                    <a:pt x="31501" y="9753"/>
                  </a:lnTo>
                  <a:lnTo>
                    <a:pt x="31447" y="8982"/>
                  </a:lnTo>
                  <a:lnTo>
                    <a:pt x="31411" y="8265"/>
                  </a:lnTo>
                  <a:lnTo>
                    <a:pt x="31393" y="7620"/>
                  </a:lnTo>
                  <a:lnTo>
                    <a:pt x="31393" y="7064"/>
                  </a:lnTo>
                  <a:lnTo>
                    <a:pt x="31393" y="6329"/>
                  </a:lnTo>
                  <a:lnTo>
                    <a:pt x="31393" y="6221"/>
                  </a:lnTo>
                  <a:lnTo>
                    <a:pt x="31376" y="6114"/>
                  </a:lnTo>
                  <a:lnTo>
                    <a:pt x="31340" y="6006"/>
                  </a:lnTo>
                  <a:lnTo>
                    <a:pt x="31304" y="5899"/>
                  </a:lnTo>
                  <a:lnTo>
                    <a:pt x="31232" y="5791"/>
                  </a:lnTo>
                  <a:lnTo>
                    <a:pt x="31160" y="5684"/>
                  </a:lnTo>
                  <a:lnTo>
                    <a:pt x="30981" y="5486"/>
                  </a:lnTo>
                  <a:lnTo>
                    <a:pt x="30748" y="5307"/>
                  </a:lnTo>
                  <a:lnTo>
                    <a:pt x="30479" y="5128"/>
                  </a:lnTo>
                  <a:lnTo>
                    <a:pt x="30156" y="4966"/>
                  </a:lnTo>
                  <a:lnTo>
                    <a:pt x="29816" y="4823"/>
                  </a:lnTo>
                  <a:lnTo>
                    <a:pt x="29439" y="4697"/>
                  </a:lnTo>
                  <a:lnTo>
                    <a:pt x="29027" y="4590"/>
                  </a:lnTo>
                  <a:lnTo>
                    <a:pt x="28597" y="4500"/>
                  </a:lnTo>
                  <a:lnTo>
                    <a:pt x="28148" y="4429"/>
                  </a:lnTo>
                  <a:lnTo>
                    <a:pt x="27682" y="4393"/>
                  </a:lnTo>
                  <a:lnTo>
                    <a:pt x="27198" y="4357"/>
                  </a:lnTo>
                  <a:lnTo>
                    <a:pt x="26714" y="4375"/>
                  </a:lnTo>
                  <a:lnTo>
                    <a:pt x="26212" y="4411"/>
                  </a:lnTo>
                  <a:lnTo>
                    <a:pt x="25997" y="4411"/>
                  </a:lnTo>
                  <a:lnTo>
                    <a:pt x="25782" y="4393"/>
                  </a:lnTo>
                  <a:lnTo>
                    <a:pt x="25603" y="4357"/>
                  </a:lnTo>
                  <a:lnTo>
                    <a:pt x="25441" y="4285"/>
                  </a:lnTo>
                  <a:lnTo>
                    <a:pt x="25298" y="4195"/>
                  </a:lnTo>
                  <a:lnTo>
                    <a:pt x="25172" y="4070"/>
                  </a:lnTo>
                  <a:lnTo>
                    <a:pt x="25065" y="3944"/>
                  </a:lnTo>
                  <a:lnTo>
                    <a:pt x="24957" y="3801"/>
                  </a:lnTo>
                  <a:lnTo>
                    <a:pt x="24867" y="3622"/>
                  </a:lnTo>
                  <a:lnTo>
                    <a:pt x="24796" y="3442"/>
                  </a:lnTo>
                  <a:lnTo>
                    <a:pt x="24634" y="3066"/>
                  </a:lnTo>
                  <a:lnTo>
                    <a:pt x="24473" y="2636"/>
                  </a:lnTo>
                  <a:lnTo>
                    <a:pt x="24312" y="2205"/>
                  </a:lnTo>
                  <a:lnTo>
                    <a:pt x="24204" y="1972"/>
                  </a:lnTo>
                  <a:lnTo>
                    <a:pt x="24079" y="1739"/>
                  </a:lnTo>
                  <a:lnTo>
                    <a:pt x="23953" y="1524"/>
                  </a:lnTo>
                  <a:lnTo>
                    <a:pt x="23810" y="1309"/>
                  </a:lnTo>
                  <a:lnTo>
                    <a:pt x="23648" y="1094"/>
                  </a:lnTo>
                  <a:lnTo>
                    <a:pt x="23469" y="897"/>
                  </a:lnTo>
                  <a:lnTo>
                    <a:pt x="23254" y="717"/>
                  </a:lnTo>
                  <a:lnTo>
                    <a:pt x="23021" y="538"/>
                  </a:lnTo>
                  <a:lnTo>
                    <a:pt x="22752" y="395"/>
                  </a:lnTo>
                  <a:lnTo>
                    <a:pt x="22447" y="269"/>
                  </a:lnTo>
                  <a:lnTo>
                    <a:pt x="22106" y="162"/>
                  </a:lnTo>
                  <a:lnTo>
                    <a:pt x="21730" y="72"/>
                  </a:lnTo>
                  <a:lnTo>
                    <a:pt x="21318" y="18"/>
                  </a:lnTo>
                  <a:lnTo>
                    <a:pt x="2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fill="none" extrusionOk="0">
                  <a:moveTo>
                    <a:pt x="18" y="44589"/>
                  </a:moveTo>
                  <a:lnTo>
                    <a:pt x="18" y="44589"/>
                  </a:lnTo>
                  <a:lnTo>
                    <a:pt x="0" y="44266"/>
                  </a:lnTo>
                  <a:lnTo>
                    <a:pt x="18" y="43925"/>
                  </a:lnTo>
                  <a:lnTo>
                    <a:pt x="36" y="43567"/>
                  </a:lnTo>
                  <a:lnTo>
                    <a:pt x="72" y="43208"/>
                  </a:lnTo>
                  <a:lnTo>
                    <a:pt x="126" y="42850"/>
                  </a:lnTo>
                  <a:lnTo>
                    <a:pt x="198" y="42473"/>
                  </a:lnTo>
                  <a:lnTo>
                    <a:pt x="287" y="42097"/>
                  </a:lnTo>
                  <a:lnTo>
                    <a:pt x="395" y="41720"/>
                  </a:lnTo>
                  <a:lnTo>
                    <a:pt x="520" y="41344"/>
                  </a:lnTo>
                  <a:lnTo>
                    <a:pt x="646" y="40967"/>
                  </a:lnTo>
                  <a:lnTo>
                    <a:pt x="789" y="40573"/>
                  </a:lnTo>
                  <a:lnTo>
                    <a:pt x="933" y="40196"/>
                  </a:lnTo>
                  <a:lnTo>
                    <a:pt x="1112" y="39838"/>
                  </a:lnTo>
                  <a:lnTo>
                    <a:pt x="1291" y="39461"/>
                  </a:lnTo>
                  <a:lnTo>
                    <a:pt x="1471" y="39103"/>
                  </a:lnTo>
                  <a:lnTo>
                    <a:pt x="1668" y="38744"/>
                  </a:lnTo>
                  <a:lnTo>
                    <a:pt x="1883" y="38403"/>
                  </a:lnTo>
                  <a:lnTo>
                    <a:pt x="2116" y="38063"/>
                  </a:lnTo>
                  <a:lnTo>
                    <a:pt x="2331" y="37740"/>
                  </a:lnTo>
                  <a:lnTo>
                    <a:pt x="2582" y="37435"/>
                  </a:lnTo>
                  <a:lnTo>
                    <a:pt x="2833" y="37148"/>
                  </a:lnTo>
                  <a:lnTo>
                    <a:pt x="3084" y="36861"/>
                  </a:lnTo>
                  <a:lnTo>
                    <a:pt x="3335" y="36610"/>
                  </a:lnTo>
                  <a:lnTo>
                    <a:pt x="3604" y="36359"/>
                  </a:lnTo>
                  <a:lnTo>
                    <a:pt x="3891" y="36144"/>
                  </a:lnTo>
                  <a:lnTo>
                    <a:pt x="4178" y="35929"/>
                  </a:lnTo>
                  <a:lnTo>
                    <a:pt x="4465" y="35750"/>
                  </a:lnTo>
                  <a:lnTo>
                    <a:pt x="4752" y="35606"/>
                  </a:lnTo>
                  <a:lnTo>
                    <a:pt x="5038" y="35481"/>
                  </a:lnTo>
                  <a:lnTo>
                    <a:pt x="5343" y="35373"/>
                  </a:lnTo>
                  <a:lnTo>
                    <a:pt x="5648" y="35302"/>
                  </a:lnTo>
                  <a:lnTo>
                    <a:pt x="5953" y="35248"/>
                  </a:lnTo>
                  <a:lnTo>
                    <a:pt x="5953" y="35248"/>
                  </a:lnTo>
                  <a:lnTo>
                    <a:pt x="6114" y="35230"/>
                  </a:lnTo>
                  <a:lnTo>
                    <a:pt x="6258" y="35194"/>
                  </a:lnTo>
                  <a:lnTo>
                    <a:pt x="6401" y="35122"/>
                  </a:lnTo>
                  <a:lnTo>
                    <a:pt x="6526" y="35051"/>
                  </a:lnTo>
                  <a:lnTo>
                    <a:pt x="6652" y="34961"/>
                  </a:lnTo>
                  <a:lnTo>
                    <a:pt x="6777" y="34853"/>
                  </a:lnTo>
                  <a:lnTo>
                    <a:pt x="6885" y="34728"/>
                  </a:lnTo>
                  <a:lnTo>
                    <a:pt x="6993" y="34602"/>
                  </a:lnTo>
                  <a:lnTo>
                    <a:pt x="7100" y="34459"/>
                  </a:lnTo>
                  <a:lnTo>
                    <a:pt x="7208" y="34298"/>
                  </a:lnTo>
                  <a:lnTo>
                    <a:pt x="7387" y="33939"/>
                  </a:lnTo>
                  <a:lnTo>
                    <a:pt x="7548" y="33527"/>
                  </a:lnTo>
                  <a:lnTo>
                    <a:pt x="7692" y="33096"/>
                  </a:lnTo>
                  <a:lnTo>
                    <a:pt x="7817" y="32612"/>
                  </a:lnTo>
                  <a:lnTo>
                    <a:pt x="7925" y="32092"/>
                  </a:lnTo>
                  <a:lnTo>
                    <a:pt x="8015" y="31555"/>
                  </a:lnTo>
                  <a:lnTo>
                    <a:pt x="8086" y="30981"/>
                  </a:lnTo>
                  <a:lnTo>
                    <a:pt x="8158" y="30407"/>
                  </a:lnTo>
                  <a:lnTo>
                    <a:pt x="8212" y="29815"/>
                  </a:lnTo>
                  <a:lnTo>
                    <a:pt x="8248" y="29206"/>
                  </a:lnTo>
                  <a:lnTo>
                    <a:pt x="8266" y="28578"/>
                  </a:lnTo>
                  <a:lnTo>
                    <a:pt x="8301" y="27359"/>
                  </a:lnTo>
                  <a:lnTo>
                    <a:pt x="8301" y="26158"/>
                  </a:lnTo>
                  <a:lnTo>
                    <a:pt x="8283" y="25029"/>
                  </a:lnTo>
                  <a:lnTo>
                    <a:pt x="8248" y="23989"/>
                  </a:lnTo>
                  <a:lnTo>
                    <a:pt x="8176" y="22375"/>
                  </a:lnTo>
                  <a:lnTo>
                    <a:pt x="8140" y="21837"/>
                  </a:lnTo>
                  <a:lnTo>
                    <a:pt x="8140" y="21568"/>
                  </a:lnTo>
                  <a:lnTo>
                    <a:pt x="8140" y="21568"/>
                  </a:lnTo>
                  <a:lnTo>
                    <a:pt x="8158" y="21371"/>
                  </a:lnTo>
                  <a:lnTo>
                    <a:pt x="8212" y="21102"/>
                  </a:lnTo>
                  <a:lnTo>
                    <a:pt x="8319" y="20762"/>
                  </a:lnTo>
                  <a:lnTo>
                    <a:pt x="8445" y="20367"/>
                  </a:lnTo>
                  <a:lnTo>
                    <a:pt x="8606" y="19955"/>
                  </a:lnTo>
                  <a:lnTo>
                    <a:pt x="8821" y="19489"/>
                  </a:lnTo>
                  <a:lnTo>
                    <a:pt x="9072" y="19022"/>
                  </a:lnTo>
                  <a:lnTo>
                    <a:pt x="9359" y="18556"/>
                  </a:lnTo>
                  <a:lnTo>
                    <a:pt x="9521" y="18323"/>
                  </a:lnTo>
                  <a:lnTo>
                    <a:pt x="9700" y="18090"/>
                  </a:lnTo>
                  <a:lnTo>
                    <a:pt x="9879" y="17857"/>
                  </a:lnTo>
                  <a:lnTo>
                    <a:pt x="10076" y="17642"/>
                  </a:lnTo>
                  <a:lnTo>
                    <a:pt x="10274" y="17445"/>
                  </a:lnTo>
                  <a:lnTo>
                    <a:pt x="10489" y="17248"/>
                  </a:lnTo>
                  <a:lnTo>
                    <a:pt x="10722" y="17050"/>
                  </a:lnTo>
                  <a:lnTo>
                    <a:pt x="10955" y="16889"/>
                  </a:lnTo>
                  <a:lnTo>
                    <a:pt x="11206" y="16728"/>
                  </a:lnTo>
                  <a:lnTo>
                    <a:pt x="11457" y="16584"/>
                  </a:lnTo>
                  <a:lnTo>
                    <a:pt x="11726" y="16459"/>
                  </a:lnTo>
                  <a:lnTo>
                    <a:pt x="12013" y="16351"/>
                  </a:lnTo>
                  <a:lnTo>
                    <a:pt x="12317" y="16261"/>
                  </a:lnTo>
                  <a:lnTo>
                    <a:pt x="12622" y="16208"/>
                  </a:lnTo>
                  <a:lnTo>
                    <a:pt x="12945" y="16172"/>
                  </a:lnTo>
                  <a:lnTo>
                    <a:pt x="13268" y="16154"/>
                  </a:lnTo>
                  <a:lnTo>
                    <a:pt x="13268" y="16154"/>
                  </a:lnTo>
                  <a:lnTo>
                    <a:pt x="13447" y="16154"/>
                  </a:lnTo>
                  <a:lnTo>
                    <a:pt x="13590" y="16136"/>
                  </a:lnTo>
                  <a:lnTo>
                    <a:pt x="13734" y="16100"/>
                  </a:lnTo>
                  <a:lnTo>
                    <a:pt x="13877" y="16064"/>
                  </a:lnTo>
                  <a:lnTo>
                    <a:pt x="14003" y="16010"/>
                  </a:lnTo>
                  <a:lnTo>
                    <a:pt x="14128" y="15939"/>
                  </a:lnTo>
                  <a:lnTo>
                    <a:pt x="14236" y="15867"/>
                  </a:lnTo>
                  <a:lnTo>
                    <a:pt x="14343" y="15777"/>
                  </a:lnTo>
                  <a:lnTo>
                    <a:pt x="14433" y="15688"/>
                  </a:lnTo>
                  <a:lnTo>
                    <a:pt x="14523" y="15580"/>
                  </a:lnTo>
                  <a:lnTo>
                    <a:pt x="14684" y="15347"/>
                  </a:lnTo>
                  <a:lnTo>
                    <a:pt x="14809" y="15078"/>
                  </a:lnTo>
                  <a:lnTo>
                    <a:pt x="14917" y="14791"/>
                  </a:lnTo>
                  <a:lnTo>
                    <a:pt x="15007" y="14469"/>
                  </a:lnTo>
                  <a:lnTo>
                    <a:pt x="15078" y="14128"/>
                  </a:lnTo>
                  <a:lnTo>
                    <a:pt x="15132" y="13769"/>
                  </a:lnTo>
                  <a:lnTo>
                    <a:pt x="15168" y="13393"/>
                  </a:lnTo>
                  <a:lnTo>
                    <a:pt x="15186" y="12998"/>
                  </a:lnTo>
                  <a:lnTo>
                    <a:pt x="15186" y="12604"/>
                  </a:lnTo>
                  <a:lnTo>
                    <a:pt x="15168" y="11779"/>
                  </a:lnTo>
                  <a:lnTo>
                    <a:pt x="15168" y="11779"/>
                  </a:lnTo>
                  <a:lnTo>
                    <a:pt x="15132" y="10955"/>
                  </a:lnTo>
                  <a:lnTo>
                    <a:pt x="15096" y="10130"/>
                  </a:lnTo>
                  <a:lnTo>
                    <a:pt x="15060" y="9377"/>
                  </a:lnTo>
                  <a:lnTo>
                    <a:pt x="15043" y="8713"/>
                  </a:lnTo>
                  <a:lnTo>
                    <a:pt x="15060" y="8427"/>
                  </a:lnTo>
                  <a:lnTo>
                    <a:pt x="15078" y="8158"/>
                  </a:lnTo>
                  <a:lnTo>
                    <a:pt x="15114" y="7925"/>
                  </a:lnTo>
                  <a:lnTo>
                    <a:pt x="15168" y="7727"/>
                  </a:lnTo>
                  <a:lnTo>
                    <a:pt x="15240" y="7584"/>
                  </a:lnTo>
                  <a:lnTo>
                    <a:pt x="15276" y="7530"/>
                  </a:lnTo>
                  <a:lnTo>
                    <a:pt x="15329" y="7476"/>
                  </a:lnTo>
                  <a:lnTo>
                    <a:pt x="15383" y="7441"/>
                  </a:lnTo>
                  <a:lnTo>
                    <a:pt x="15437" y="7423"/>
                  </a:lnTo>
                  <a:lnTo>
                    <a:pt x="15509" y="7405"/>
                  </a:lnTo>
                  <a:lnTo>
                    <a:pt x="15580" y="7405"/>
                  </a:lnTo>
                  <a:lnTo>
                    <a:pt x="15580" y="7405"/>
                  </a:lnTo>
                  <a:lnTo>
                    <a:pt x="15724" y="7405"/>
                  </a:lnTo>
                  <a:lnTo>
                    <a:pt x="15778" y="7405"/>
                  </a:lnTo>
                  <a:lnTo>
                    <a:pt x="15831" y="7369"/>
                  </a:lnTo>
                  <a:lnTo>
                    <a:pt x="15921" y="7297"/>
                  </a:lnTo>
                  <a:lnTo>
                    <a:pt x="15993" y="7190"/>
                  </a:lnTo>
                  <a:lnTo>
                    <a:pt x="16047" y="7046"/>
                  </a:lnTo>
                  <a:lnTo>
                    <a:pt x="16082" y="6867"/>
                  </a:lnTo>
                  <a:lnTo>
                    <a:pt x="16100" y="6670"/>
                  </a:lnTo>
                  <a:lnTo>
                    <a:pt x="16100" y="6437"/>
                  </a:lnTo>
                  <a:lnTo>
                    <a:pt x="16100" y="5935"/>
                  </a:lnTo>
                  <a:lnTo>
                    <a:pt x="16082" y="5343"/>
                  </a:lnTo>
                  <a:lnTo>
                    <a:pt x="16064" y="4715"/>
                  </a:lnTo>
                  <a:lnTo>
                    <a:pt x="16082" y="4052"/>
                  </a:lnTo>
                  <a:lnTo>
                    <a:pt x="16118" y="3711"/>
                  </a:lnTo>
                  <a:lnTo>
                    <a:pt x="16154" y="3371"/>
                  </a:lnTo>
                  <a:lnTo>
                    <a:pt x="16226" y="3048"/>
                  </a:lnTo>
                  <a:lnTo>
                    <a:pt x="16298" y="2707"/>
                  </a:lnTo>
                  <a:lnTo>
                    <a:pt x="16405" y="2385"/>
                  </a:lnTo>
                  <a:lnTo>
                    <a:pt x="16531" y="2080"/>
                  </a:lnTo>
                  <a:lnTo>
                    <a:pt x="16692" y="1775"/>
                  </a:lnTo>
                  <a:lnTo>
                    <a:pt x="16871" y="1488"/>
                  </a:lnTo>
                  <a:lnTo>
                    <a:pt x="17104" y="1237"/>
                  </a:lnTo>
                  <a:lnTo>
                    <a:pt x="17355" y="986"/>
                  </a:lnTo>
                  <a:lnTo>
                    <a:pt x="17499" y="861"/>
                  </a:lnTo>
                  <a:lnTo>
                    <a:pt x="17660" y="753"/>
                  </a:lnTo>
                  <a:lnTo>
                    <a:pt x="17821" y="646"/>
                  </a:lnTo>
                  <a:lnTo>
                    <a:pt x="18001" y="556"/>
                  </a:lnTo>
                  <a:lnTo>
                    <a:pt x="18180" y="466"/>
                  </a:lnTo>
                  <a:lnTo>
                    <a:pt x="18377" y="377"/>
                  </a:lnTo>
                  <a:lnTo>
                    <a:pt x="18592" y="305"/>
                  </a:lnTo>
                  <a:lnTo>
                    <a:pt x="18808" y="233"/>
                  </a:lnTo>
                  <a:lnTo>
                    <a:pt x="19041" y="179"/>
                  </a:lnTo>
                  <a:lnTo>
                    <a:pt x="19292" y="126"/>
                  </a:lnTo>
                  <a:lnTo>
                    <a:pt x="19543" y="90"/>
                  </a:lnTo>
                  <a:lnTo>
                    <a:pt x="19812" y="54"/>
                  </a:lnTo>
                  <a:lnTo>
                    <a:pt x="19812" y="54"/>
                  </a:lnTo>
                  <a:lnTo>
                    <a:pt x="20367" y="0"/>
                  </a:lnTo>
                  <a:lnTo>
                    <a:pt x="20869" y="0"/>
                  </a:lnTo>
                  <a:lnTo>
                    <a:pt x="21318" y="18"/>
                  </a:lnTo>
                  <a:lnTo>
                    <a:pt x="21730" y="72"/>
                  </a:lnTo>
                  <a:lnTo>
                    <a:pt x="22106" y="162"/>
                  </a:lnTo>
                  <a:lnTo>
                    <a:pt x="22447" y="269"/>
                  </a:lnTo>
                  <a:lnTo>
                    <a:pt x="22752" y="395"/>
                  </a:lnTo>
                  <a:lnTo>
                    <a:pt x="23021" y="538"/>
                  </a:lnTo>
                  <a:lnTo>
                    <a:pt x="23254" y="717"/>
                  </a:lnTo>
                  <a:lnTo>
                    <a:pt x="23469" y="897"/>
                  </a:lnTo>
                  <a:lnTo>
                    <a:pt x="23648" y="1094"/>
                  </a:lnTo>
                  <a:lnTo>
                    <a:pt x="23810" y="1309"/>
                  </a:lnTo>
                  <a:lnTo>
                    <a:pt x="23953" y="1524"/>
                  </a:lnTo>
                  <a:lnTo>
                    <a:pt x="24079" y="1739"/>
                  </a:lnTo>
                  <a:lnTo>
                    <a:pt x="24204" y="1972"/>
                  </a:lnTo>
                  <a:lnTo>
                    <a:pt x="24312" y="2205"/>
                  </a:lnTo>
                  <a:lnTo>
                    <a:pt x="24312" y="2205"/>
                  </a:lnTo>
                  <a:lnTo>
                    <a:pt x="24473" y="2636"/>
                  </a:lnTo>
                  <a:lnTo>
                    <a:pt x="24634" y="3066"/>
                  </a:lnTo>
                  <a:lnTo>
                    <a:pt x="24796" y="3442"/>
                  </a:lnTo>
                  <a:lnTo>
                    <a:pt x="24867" y="3622"/>
                  </a:lnTo>
                  <a:lnTo>
                    <a:pt x="24957" y="3801"/>
                  </a:lnTo>
                  <a:lnTo>
                    <a:pt x="25065" y="3944"/>
                  </a:lnTo>
                  <a:lnTo>
                    <a:pt x="25172" y="4070"/>
                  </a:lnTo>
                  <a:lnTo>
                    <a:pt x="25298" y="4195"/>
                  </a:lnTo>
                  <a:lnTo>
                    <a:pt x="25441" y="4285"/>
                  </a:lnTo>
                  <a:lnTo>
                    <a:pt x="25603" y="4357"/>
                  </a:lnTo>
                  <a:lnTo>
                    <a:pt x="25782" y="4393"/>
                  </a:lnTo>
                  <a:lnTo>
                    <a:pt x="25997" y="4411"/>
                  </a:lnTo>
                  <a:lnTo>
                    <a:pt x="26212" y="4411"/>
                  </a:lnTo>
                  <a:lnTo>
                    <a:pt x="26212" y="4411"/>
                  </a:lnTo>
                  <a:lnTo>
                    <a:pt x="26714" y="4375"/>
                  </a:lnTo>
                  <a:lnTo>
                    <a:pt x="27198" y="4357"/>
                  </a:lnTo>
                  <a:lnTo>
                    <a:pt x="27682" y="4393"/>
                  </a:lnTo>
                  <a:lnTo>
                    <a:pt x="28148" y="4429"/>
                  </a:lnTo>
                  <a:lnTo>
                    <a:pt x="28597" y="4500"/>
                  </a:lnTo>
                  <a:lnTo>
                    <a:pt x="29027" y="4590"/>
                  </a:lnTo>
                  <a:lnTo>
                    <a:pt x="29439" y="4697"/>
                  </a:lnTo>
                  <a:lnTo>
                    <a:pt x="29816" y="4823"/>
                  </a:lnTo>
                  <a:lnTo>
                    <a:pt x="30156" y="4966"/>
                  </a:lnTo>
                  <a:lnTo>
                    <a:pt x="30479" y="5128"/>
                  </a:lnTo>
                  <a:lnTo>
                    <a:pt x="30748" y="5307"/>
                  </a:lnTo>
                  <a:lnTo>
                    <a:pt x="30981" y="5486"/>
                  </a:lnTo>
                  <a:lnTo>
                    <a:pt x="31160" y="5684"/>
                  </a:lnTo>
                  <a:lnTo>
                    <a:pt x="31232" y="5791"/>
                  </a:lnTo>
                  <a:lnTo>
                    <a:pt x="31304" y="5899"/>
                  </a:lnTo>
                  <a:lnTo>
                    <a:pt x="31340" y="6006"/>
                  </a:lnTo>
                  <a:lnTo>
                    <a:pt x="31376" y="6114"/>
                  </a:lnTo>
                  <a:lnTo>
                    <a:pt x="31393" y="6221"/>
                  </a:lnTo>
                  <a:lnTo>
                    <a:pt x="31393" y="6329"/>
                  </a:lnTo>
                  <a:lnTo>
                    <a:pt x="31393" y="6329"/>
                  </a:lnTo>
                  <a:lnTo>
                    <a:pt x="31393" y="7064"/>
                  </a:lnTo>
                  <a:lnTo>
                    <a:pt x="31393" y="7620"/>
                  </a:lnTo>
                  <a:lnTo>
                    <a:pt x="31411" y="8265"/>
                  </a:lnTo>
                  <a:lnTo>
                    <a:pt x="31447" y="8982"/>
                  </a:lnTo>
                  <a:lnTo>
                    <a:pt x="31501" y="9753"/>
                  </a:lnTo>
                  <a:lnTo>
                    <a:pt x="31573" y="10542"/>
                  </a:lnTo>
                  <a:lnTo>
                    <a:pt x="31662" y="11331"/>
                  </a:lnTo>
                  <a:lnTo>
                    <a:pt x="31788" y="12120"/>
                  </a:lnTo>
                  <a:lnTo>
                    <a:pt x="31860" y="12496"/>
                  </a:lnTo>
                  <a:lnTo>
                    <a:pt x="31931" y="12855"/>
                  </a:lnTo>
                  <a:lnTo>
                    <a:pt x="32021" y="13196"/>
                  </a:lnTo>
                  <a:lnTo>
                    <a:pt x="32129" y="13536"/>
                  </a:lnTo>
                  <a:lnTo>
                    <a:pt x="32236" y="13841"/>
                  </a:lnTo>
                  <a:lnTo>
                    <a:pt x="32344" y="14128"/>
                  </a:lnTo>
                  <a:lnTo>
                    <a:pt x="32469" y="14379"/>
                  </a:lnTo>
                  <a:lnTo>
                    <a:pt x="32613" y="14612"/>
                  </a:lnTo>
                  <a:lnTo>
                    <a:pt x="32756" y="14809"/>
                  </a:lnTo>
                  <a:lnTo>
                    <a:pt x="32917" y="14971"/>
                  </a:lnTo>
                  <a:lnTo>
                    <a:pt x="33097" y="15096"/>
                  </a:lnTo>
                  <a:lnTo>
                    <a:pt x="33186" y="15150"/>
                  </a:lnTo>
                  <a:lnTo>
                    <a:pt x="33276" y="15186"/>
                  </a:lnTo>
                  <a:lnTo>
                    <a:pt x="33366" y="15222"/>
                  </a:lnTo>
                  <a:lnTo>
                    <a:pt x="33473" y="15222"/>
                  </a:lnTo>
                  <a:lnTo>
                    <a:pt x="33581" y="15240"/>
                  </a:lnTo>
                  <a:lnTo>
                    <a:pt x="33688" y="15222"/>
                  </a:lnTo>
                  <a:lnTo>
                    <a:pt x="33688" y="15222"/>
                  </a:lnTo>
                  <a:lnTo>
                    <a:pt x="33903" y="15204"/>
                  </a:lnTo>
                  <a:lnTo>
                    <a:pt x="34101" y="15222"/>
                  </a:lnTo>
                  <a:lnTo>
                    <a:pt x="34298" y="15257"/>
                  </a:lnTo>
                  <a:lnTo>
                    <a:pt x="34495" y="15329"/>
                  </a:lnTo>
                  <a:lnTo>
                    <a:pt x="34674" y="15401"/>
                  </a:lnTo>
                  <a:lnTo>
                    <a:pt x="34854" y="15508"/>
                  </a:lnTo>
                  <a:lnTo>
                    <a:pt x="35033" y="15634"/>
                  </a:lnTo>
                  <a:lnTo>
                    <a:pt x="35194" y="15777"/>
                  </a:lnTo>
                  <a:lnTo>
                    <a:pt x="35356" y="15939"/>
                  </a:lnTo>
                  <a:lnTo>
                    <a:pt x="35499" y="16118"/>
                  </a:lnTo>
                  <a:lnTo>
                    <a:pt x="35643" y="16315"/>
                  </a:lnTo>
                  <a:lnTo>
                    <a:pt x="35786" y="16530"/>
                  </a:lnTo>
                  <a:lnTo>
                    <a:pt x="35911" y="16746"/>
                  </a:lnTo>
                  <a:lnTo>
                    <a:pt x="36037" y="16979"/>
                  </a:lnTo>
                  <a:lnTo>
                    <a:pt x="36270" y="17463"/>
                  </a:lnTo>
                  <a:lnTo>
                    <a:pt x="36467" y="17983"/>
                  </a:lnTo>
                  <a:lnTo>
                    <a:pt x="36629" y="18520"/>
                  </a:lnTo>
                  <a:lnTo>
                    <a:pt x="36772" y="19076"/>
                  </a:lnTo>
                  <a:lnTo>
                    <a:pt x="36880" y="19632"/>
                  </a:lnTo>
                  <a:lnTo>
                    <a:pt x="36969" y="20170"/>
                  </a:lnTo>
                  <a:lnTo>
                    <a:pt x="37023" y="20672"/>
                  </a:lnTo>
                  <a:lnTo>
                    <a:pt x="37059" y="21156"/>
                  </a:lnTo>
                  <a:lnTo>
                    <a:pt x="37059" y="21604"/>
                  </a:lnTo>
                  <a:lnTo>
                    <a:pt x="37059" y="21604"/>
                  </a:lnTo>
                  <a:lnTo>
                    <a:pt x="37059" y="21819"/>
                  </a:lnTo>
                  <a:lnTo>
                    <a:pt x="37059" y="22052"/>
                  </a:lnTo>
                  <a:lnTo>
                    <a:pt x="37095" y="22303"/>
                  </a:lnTo>
                  <a:lnTo>
                    <a:pt x="37149" y="22554"/>
                  </a:lnTo>
                  <a:lnTo>
                    <a:pt x="37202" y="22823"/>
                  </a:lnTo>
                  <a:lnTo>
                    <a:pt x="37274" y="23092"/>
                  </a:lnTo>
                  <a:lnTo>
                    <a:pt x="37471" y="23648"/>
                  </a:lnTo>
                  <a:lnTo>
                    <a:pt x="37704" y="24222"/>
                  </a:lnTo>
                  <a:lnTo>
                    <a:pt x="37991" y="24795"/>
                  </a:lnTo>
                  <a:lnTo>
                    <a:pt x="38296" y="25369"/>
                  </a:lnTo>
                  <a:lnTo>
                    <a:pt x="38655" y="25907"/>
                  </a:lnTo>
                  <a:lnTo>
                    <a:pt x="38834" y="26176"/>
                  </a:lnTo>
                  <a:lnTo>
                    <a:pt x="39031" y="26427"/>
                  </a:lnTo>
                  <a:lnTo>
                    <a:pt x="39228" y="26660"/>
                  </a:lnTo>
                  <a:lnTo>
                    <a:pt x="39425" y="26893"/>
                  </a:lnTo>
                  <a:lnTo>
                    <a:pt x="39641" y="27090"/>
                  </a:lnTo>
                  <a:lnTo>
                    <a:pt x="39856" y="27288"/>
                  </a:lnTo>
                  <a:lnTo>
                    <a:pt x="40071" y="27467"/>
                  </a:lnTo>
                  <a:lnTo>
                    <a:pt x="40286" y="27628"/>
                  </a:lnTo>
                  <a:lnTo>
                    <a:pt x="40501" y="27772"/>
                  </a:lnTo>
                  <a:lnTo>
                    <a:pt x="40716" y="27897"/>
                  </a:lnTo>
                  <a:lnTo>
                    <a:pt x="40949" y="27987"/>
                  </a:lnTo>
                  <a:lnTo>
                    <a:pt x="41165" y="28058"/>
                  </a:lnTo>
                  <a:lnTo>
                    <a:pt x="41398" y="28094"/>
                  </a:lnTo>
                  <a:lnTo>
                    <a:pt x="41613" y="28112"/>
                  </a:lnTo>
                  <a:lnTo>
                    <a:pt x="41846" y="28094"/>
                  </a:lnTo>
                  <a:lnTo>
                    <a:pt x="42061" y="28058"/>
                  </a:lnTo>
                  <a:lnTo>
                    <a:pt x="42061" y="28058"/>
                  </a:lnTo>
                  <a:lnTo>
                    <a:pt x="42258" y="28023"/>
                  </a:lnTo>
                  <a:lnTo>
                    <a:pt x="42366" y="28023"/>
                  </a:lnTo>
                  <a:lnTo>
                    <a:pt x="42455" y="28023"/>
                  </a:lnTo>
                  <a:lnTo>
                    <a:pt x="42545" y="28041"/>
                  </a:lnTo>
                  <a:lnTo>
                    <a:pt x="42635" y="28076"/>
                  </a:lnTo>
                  <a:lnTo>
                    <a:pt x="42778" y="28166"/>
                  </a:lnTo>
                  <a:lnTo>
                    <a:pt x="42922" y="28292"/>
                  </a:lnTo>
                  <a:lnTo>
                    <a:pt x="43047" y="28453"/>
                  </a:lnTo>
                  <a:lnTo>
                    <a:pt x="43155" y="28650"/>
                  </a:lnTo>
                  <a:lnTo>
                    <a:pt x="43262" y="28883"/>
                  </a:lnTo>
                  <a:lnTo>
                    <a:pt x="43352" y="29134"/>
                  </a:lnTo>
                  <a:lnTo>
                    <a:pt x="43424" y="29403"/>
                  </a:lnTo>
                  <a:lnTo>
                    <a:pt x="43477" y="29708"/>
                  </a:lnTo>
                  <a:lnTo>
                    <a:pt x="43531" y="30031"/>
                  </a:lnTo>
                  <a:lnTo>
                    <a:pt x="43603" y="30712"/>
                  </a:lnTo>
                  <a:lnTo>
                    <a:pt x="43657" y="31447"/>
                  </a:lnTo>
                  <a:lnTo>
                    <a:pt x="43675" y="32218"/>
                  </a:lnTo>
                  <a:lnTo>
                    <a:pt x="43675" y="32989"/>
                  </a:lnTo>
                  <a:lnTo>
                    <a:pt x="43657" y="34495"/>
                  </a:lnTo>
                  <a:lnTo>
                    <a:pt x="43639" y="35786"/>
                  </a:lnTo>
                  <a:lnTo>
                    <a:pt x="43657" y="36306"/>
                  </a:lnTo>
                  <a:lnTo>
                    <a:pt x="43693" y="36718"/>
                  </a:lnTo>
                  <a:lnTo>
                    <a:pt x="43693" y="36718"/>
                  </a:lnTo>
                  <a:lnTo>
                    <a:pt x="43728" y="36897"/>
                  </a:lnTo>
                  <a:lnTo>
                    <a:pt x="43782" y="37130"/>
                  </a:lnTo>
                  <a:lnTo>
                    <a:pt x="43944" y="37632"/>
                  </a:lnTo>
                  <a:lnTo>
                    <a:pt x="44410" y="38905"/>
                  </a:lnTo>
                  <a:lnTo>
                    <a:pt x="44661" y="39622"/>
                  </a:lnTo>
                  <a:lnTo>
                    <a:pt x="44912" y="40393"/>
                  </a:lnTo>
                  <a:lnTo>
                    <a:pt x="45019" y="40788"/>
                  </a:lnTo>
                  <a:lnTo>
                    <a:pt x="45109" y="41164"/>
                  </a:lnTo>
                  <a:lnTo>
                    <a:pt x="45199" y="41559"/>
                  </a:lnTo>
                  <a:lnTo>
                    <a:pt x="45252" y="41953"/>
                  </a:lnTo>
                  <a:lnTo>
                    <a:pt x="45306" y="42348"/>
                  </a:lnTo>
                  <a:lnTo>
                    <a:pt x="45324" y="42724"/>
                  </a:lnTo>
                  <a:lnTo>
                    <a:pt x="45324" y="43101"/>
                  </a:lnTo>
                  <a:lnTo>
                    <a:pt x="45288" y="43459"/>
                  </a:lnTo>
                  <a:lnTo>
                    <a:pt x="45216" y="43800"/>
                  </a:lnTo>
                  <a:lnTo>
                    <a:pt x="45127" y="44140"/>
                  </a:lnTo>
                  <a:lnTo>
                    <a:pt x="44983" y="44463"/>
                  </a:lnTo>
                  <a:lnTo>
                    <a:pt x="44912" y="44607"/>
                  </a:lnTo>
                  <a:lnTo>
                    <a:pt x="44822" y="44750"/>
                  </a:lnTo>
                  <a:lnTo>
                    <a:pt x="44714" y="44893"/>
                  </a:lnTo>
                  <a:lnTo>
                    <a:pt x="44589" y="45037"/>
                  </a:lnTo>
                  <a:lnTo>
                    <a:pt x="44481" y="45162"/>
                  </a:lnTo>
                  <a:lnTo>
                    <a:pt x="44338" y="45288"/>
                  </a:lnTo>
                  <a:lnTo>
                    <a:pt x="44195" y="45413"/>
                  </a:lnTo>
                  <a:lnTo>
                    <a:pt x="44033" y="45521"/>
                  </a:lnTo>
                  <a:lnTo>
                    <a:pt x="43854" y="45629"/>
                  </a:lnTo>
                  <a:lnTo>
                    <a:pt x="43675" y="45718"/>
                  </a:lnTo>
                  <a:lnTo>
                    <a:pt x="43477" y="45808"/>
                  </a:lnTo>
                  <a:lnTo>
                    <a:pt x="43262" y="45897"/>
                  </a:lnTo>
                  <a:lnTo>
                    <a:pt x="43029" y="45969"/>
                  </a:lnTo>
                  <a:lnTo>
                    <a:pt x="42796" y="46041"/>
                  </a:lnTo>
                  <a:lnTo>
                    <a:pt x="42545" y="46095"/>
                  </a:lnTo>
                  <a:lnTo>
                    <a:pt x="42276" y="46148"/>
                  </a:lnTo>
                  <a:lnTo>
                    <a:pt x="41989" y="46184"/>
                  </a:lnTo>
                  <a:lnTo>
                    <a:pt x="41684" y="46220"/>
                  </a:lnTo>
                  <a:lnTo>
                    <a:pt x="41684" y="46220"/>
                  </a:lnTo>
                  <a:lnTo>
                    <a:pt x="40985" y="46256"/>
                  </a:lnTo>
                  <a:lnTo>
                    <a:pt x="40125" y="46292"/>
                  </a:lnTo>
                  <a:lnTo>
                    <a:pt x="39121" y="46310"/>
                  </a:lnTo>
                  <a:lnTo>
                    <a:pt x="37991" y="46310"/>
                  </a:lnTo>
                  <a:lnTo>
                    <a:pt x="35392" y="46274"/>
                  </a:lnTo>
                  <a:lnTo>
                    <a:pt x="32380" y="46202"/>
                  </a:lnTo>
                  <a:lnTo>
                    <a:pt x="29099" y="46095"/>
                  </a:lnTo>
                  <a:lnTo>
                    <a:pt x="25603" y="45951"/>
                  </a:lnTo>
                  <a:lnTo>
                    <a:pt x="21999" y="45790"/>
                  </a:lnTo>
                  <a:lnTo>
                    <a:pt x="18377" y="45611"/>
                  </a:lnTo>
                  <a:lnTo>
                    <a:pt x="11457" y="45252"/>
                  </a:lnTo>
                  <a:lnTo>
                    <a:pt x="5594" y="44929"/>
                  </a:lnTo>
                  <a:lnTo>
                    <a:pt x="18" y="445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8000475" y="3441675"/>
              <a:ext cx="607800" cy="917525"/>
            </a:xfrm>
            <a:custGeom>
              <a:avLst/>
              <a:gdLst/>
              <a:ahLst/>
              <a:cxnLst/>
              <a:rect l="l" t="t" r="r" b="b"/>
              <a:pathLst>
                <a:path w="24312" h="36701" extrusionOk="0">
                  <a:moveTo>
                    <a:pt x="24312" y="36700"/>
                  </a:move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close/>
                  <a:moveTo>
                    <a:pt x="22250" y="28112"/>
                  </a:move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close/>
                  <a:moveTo>
                    <a:pt x="22680" y="28058"/>
                  </a:moveTo>
                  <a:lnTo>
                    <a:pt x="22680" y="28058"/>
                  </a:lnTo>
                  <a:lnTo>
                    <a:pt x="22680" y="28058"/>
                  </a:lnTo>
                  <a:lnTo>
                    <a:pt x="22465" y="28094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465" y="28094"/>
                  </a:lnTo>
                  <a:lnTo>
                    <a:pt x="22680" y="28058"/>
                  </a:lnTo>
                  <a:lnTo>
                    <a:pt x="22680" y="28058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823" y="28023"/>
                  </a:lnTo>
                  <a:lnTo>
                    <a:pt x="22680" y="28058"/>
                  </a:lnTo>
                  <a:lnTo>
                    <a:pt x="22680" y="28058"/>
                  </a:lnTo>
                  <a:lnTo>
                    <a:pt x="22823" y="28023"/>
                  </a:lnTo>
                  <a:lnTo>
                    <a:pt x="22949" y="28023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close/>
                  <a:moveTo>
                    <a:pt x="17678" y="21604"/>
                  </a:moveTo>
                  <a:lnTo>
                    <a:pt x="17678" y="21604"/>
                  </a:lnTo>
                  <a:lnTo>
                    <a:pt x="17678" y="21640"/>
                  </a:lnTo>
                  <a:lnTo>
                    <a:pt x="17678" y="21640"/>
                  </a:lnTo>
                  <a:lnTo>
                    <a:pt x="17678" y="21604"/>
                  </a:lnTo>
                  <a:close/>
                  <a:moveTo>
                    <a:pt x="17678" y="21586"/>
                  </a:moveTo>
                  <a:lnTo>
                    <a:pt x="17678" y="21586"/>
                  </a:lnTo>
                  <a:lnTo>
                    <a:pt x="17678" y="21604"/>
                  </a:lnTo>
                  <a:lnTo>
                    <a:pt x="17678" y="21604"/>
                  </a:lnTo>
                  <a:lnTo>
                    <a:pt x="17678" y="21586"/>
                  </a:lnTo>
                  <a:close/>
                  <a:moveTo>
                    <a:pt x="14182" y="15240"/>
                  </a:move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close/>
                  <a:moveTo>
                    <a:pt x="14307" y="15222"/>
                  </a:moveTo>
                  <a:lnTo>
                    <a:pt x="14307" y="15222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307" y="15222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522" y="15204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close/>
                  <a:moveTo>
                    <a:pt x="12012" y="6329"/>
                  </a:moveTo>
                  <a:lnTo>
                    <a:pt x="12012" y="6329"/>
                  </a:lnTo>
                  <a:lnTo>
                    <a:pt x="12012" y="6347"/>
                  </a:lnTo>
                  <a:lnTo>
                    <a:pt x="12012" y="6347"/>
                  </a:lnTo>
                  <a:lnTo>
                    <a:pt x="12012" y="6329"/>
                  </a:lnTo>
                  <a:close/>
                  <a:moveTo>
                    <a:pt x="6652" y="4411"/>
                  </a:move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close/>
                  <a:moveTo>
                    <a:pt x="6831" y="4411"/>
                  </a:moveTo>
                  <a:lnTo>
                    <a:pt x="6831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831" y="4411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297" y="4375"/>
                  </a:lnTo>
                  <a:lnTo>
                    <a:pt x="6885" y="4411"/>
                  </a:lnTo>
                  <a:lnTo>
                    <a:pt x="6885" y="4411"/>
                  </a:lnTo>
                  <a:lnTo>
                    <a:pt x="7297" y="4375"/>
                  </a:lnTo>
                  <a:lnTo>
                    <a:pt x="7710" y="4357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close/>
                  <a:moveTo>
                    <a:pt x="4931" y="2223"/>
                  </a:move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close/>
                  <a:moveTo>
                    <a:pt x="4931" y="2205"/>
                  </a:moveTo>
                  <a:lnTo>
                    <a:pt x="4931" y="2205"/>
                  </a:lnTo>
                  <a:lnTo>
                    <a:pt x="4931" y="2205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05"/>
                  </a:lnTo>
                  <a:lnTo>
                    <a:pt x="4931" y="2205"/>
                  </a:lnTo>
                  <a:close/>
                  <a:moveTo>
                    <a:pt x="4913" y="2187"/>
                  </a:moveTo>
                  <a:lnTo>
                    <a:pt x="4913" y="2187"/>
                  </a:lnTo>
                  <a:lnTo>
                    <a:pt x="4913" y="2205"/>
                  </a:lnTo>
                  <a:lnTo>
                    <a:pt x="4913" y="2205"/>
                  </a:lnTo>
                  <a:lnTo>
                    <a:pt x="4913" y="2187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18" y="108"/>
                  </a:move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close/>
                  <a:moveTo>
                    <a:pt x="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54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72" y="90"/>
                  </a:move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close/>
                  <a:moveTo>
                    <a:pt x="90" y="90"/>
                  </a:move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close/>
                  <a:moveTo>
                    <a:pt x="126" y="90"/>
                  </a:move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close/>
                  <a:moveTo>
                    <a:pt x="144" y="90"/>
                  </a:move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close/>
                  <a:moveTo>
                    <a:pt x="162" y="90"/>
                  </a:move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close/>
                  <a:moveTo>
                    <a:pt x="180" y="90"/>
                  </a:move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close/>
                  <a:moveTo>
                    <a:pt x="197" y="72"/>
                  </a:moveTo>
                  <a:lnTo>
                    <a:pt x="197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97" y="72"/>
                  </a:lnTo>
                  <a:close/>
                  <a:moveTo>
                    <a:pt x="215" y="72"/>
                  </a:moveTo>
                  <a:lnTo>
                    <a:pt x="215" y="72"/>
                  </a:lnTo>
                  <a:lnTo>
                    <a:pt x="197" y="72"/>
                  </a:lnTo>
                  <a:lnTo>
                    <a:pt x="197" y="72"/>
                  </a:lnTo>
                  <a:lnTo>
                    <a:pt x="215" y="72"/>
                  </a:lnTo>
                  <a:close/>
                  <a:moveTo>
                    <a:pt x="233" y="72"/>
                  </a:moveTo>
                  <a:lnTo>
                    <a:pt x="233" y="72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233" y="72"/>
                  </a:lnTo>
                  <a:close/>
                  <a:moveTo>
                    <a:pt x="251" y="72"/>
                  </a:moveTo>
                  <a:lnTo>
                    <a:pt x="251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51" y="72"/>
                  </a:lnTo>
                  <a:close/>
                  <a:moveTo>
                    <a:pt x="269" y="72"/>
                  </a:moveTo>
                  <a:lnTo>
                    <a:pt x="269" y="72"/>
                  </a:lnTo>
                  <a:lnTo>
                    <a:pt x="251" y="72"/>
                  </a:lnTo>
                  <a:lnTo>
                    <a:pt x="251" y="72"/>
                  </a:lnTo>
                  <a:lnTo>
                    <a:pt x="269" y="72"/>
                  </a:ln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87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287" y="72"/>
                  </a:lnTo>
                  <a:lnTo>
                    <a:pt x="287" y="72"/>
                  </a:lnTo>
                  <a:lnTo>
                    <a:pt x="305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close/>
                  <a:moveTo>
                    <a:pt x="323" y="54"/>
                  </a:move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59" y="54"/>
                  </a:move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close/>
                  <a:moveTo>
                    <a:pt x="395" y="54"/>
                  </a:move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close/>
                  <a:moveTo>
                    <a:pt x="413" y="54"/>
                  </a:moveTo>
                  <a:lnTo>
                    <a:pt x="413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413" y="54"/>
                  </a:lnTo>
                  <a:close/>
                  <a:moveTo>
                    <a:pt x="431" y="54"/>
                  </a:moveTo>
                  <a:lnTo>
                    <a:pt x="431" y="54"/>
                  </a:lnTo>
                  <a:lnTo>
                    <a:pt x="431" y="54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31" y="54"/>
                  </a:lnTo>
                  <a:lnTo>
                    <a:pt x="431" y="54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933" y="18"/>
                  </a:lnTo>
                  <a:lnTo>
                    <a:pt x="448" y="54"/>
                  </a:lnTo>
                  <a:lnTo>
                    <a:pt x="448" y="54"/>
                  </a:lnTo>
                  <a:lnTo>
                    <a:pt x="933" y="18"/>
                  </a:lnTo>
                  <a:lnTo>
                    <a:pt x="1363" y="0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D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8608250" y="435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8556700" y="414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8556700" y="4143125"/>
              <a:ext cx="10775" cy="1375"/>
            </a:xfrm>
            <a:custGeom>
              <a:avLst/>
              <a:gdLst/>
              <a:ahLst/>
              <a:cxnLst/>
              <a:rect l="l" t="t" r="r" b="b"/>
              <a:pathLst>
                <a:path w="431" h="55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216" y="36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216" y="36"/>
                  </a:lnTo>
                  <a:lnTo>
                    <a:pt x="431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8567450" y="4142225"/>
              <a:ext cx="6750" cy="925"/>
            </a:xfrm>
            <a:custGeom>
              <a:avLst/>
              <a:gdLst/>
              <a:ahLst/>
              <a:cxnLst/>
              <a:rect l="l" t="t" r="r" b="b"/>
              <a:pathLst>
                <a:path w="270" h="37" fill="none" extrusionOk="0">
                  <a:moveTo>
                    <a:pt x="270" y="1"/>
                  </a:moveTo>
                  <a:lnTo>
                    <a:pt x="270" y="1"/>
                  </a:lnTo>
                  <a:lnTo>
                    <a:pt x="144" y="1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44" y="1"/>
                  </a:lnTo>
                  <a:lnTo>
                    <a:pt x="2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8574175" y="414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8442400" y="39817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8442400" y="39813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8355000" y="38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8355000" y="3822200"/>
              <a:ext cx="3175" cy="475"/>
            </a:xfrm>
            <a:custGeom>
              <a:avLst/>
              <a:gdLst/>
              <a:ahLst/>
              <a:cxnLst/>
              <a:rect l="l" t="t" r="r" b="b"/>
              <a:pathLst>
                <a:path w="127" h="19" fill="none" extrusionOk="0">
                  <a:moveTo>
                    <a:pt x="126" y="1"/>
                  </a:moveTo>
                  <a:lnTo>
                    <a:pt x="126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358150" y="3821750"/>
              <a:ext cx="5400" cy="475"/>
            </a:xfrm>
            <a:custGeom>
              <a:avLst/>
              <a:gdLst/>
              <a:ahLst/>
              <a:cxnLst/>
              <a:rect l="l" t="t" r="r" b="b"/>
              <a:pathLst>
                <a:path w="216" h="19" fill="none" extrusionOk="0">
                  <a:moveTo>
                    <a:pt x="215" y="1"/>
                  </a:moveTo>
                  <a:lnTo>
                    <a:pt x="215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363525" y="382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8300775" y="35998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8166750" y="355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8166750" y="3551925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fill="none" extrusionOk="0">
                  <a:moveTo>
                    <a:pt x="180" y="1"/>
                  </a:moveTo>
                  <a:lnTo>
                    <a:pt x="1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8172575" y="3550575"/>
              <a:ext cx="20650" cy="1375"/>
            </a:xfrm>
            <a:custGeom>
              <a:avLst/>
              <a:gdLst/>
              <a:ahLst/>
              <a:cxnLst/>
              <a:rect l="l" t="t" r="r" b="b"/>
              <a:pathLst>
                <a:path w="826" h="55" fill="none" extrusionOk="0">
                  <a:moveTo>
                    <a:pt x="826" y="1"/>
                  </a:moveTo>
                  <a:lnTo>
                    <a:pt x="826" y="1"/>
                  </a:lnTo>
                  <a:lnTo>
                    <a:pt x="413" y="1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413" y="19"/>
                  </a:lnTo>
                  <a:lnTo>
                    <a:pt x="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8193200" y="355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8123725" y="349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8123725" y="34968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8123275" y="349635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80004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80009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80013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8001375" y="34443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0018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0022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0027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80036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80040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80045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80049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80049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80054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80058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80063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80067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80072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80076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8008100" y="344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80085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80089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80094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80098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80103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801032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801077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8011675" y="3441675"/>
              <a:ext cx="22875" cy="1350"/>
            </a:xfrm>
            <a:custGeom>
              <a:avLst/>
              <a:gdLst/>
              <a:ahLst/>
              <a:cxnLst/>
              <a:rect l="l" t="t" r="r" b="b"/>
              <a:pathLst>
                <a:path w="915" h="54" fill="none" extrusionOk="0">
                  <a:moveTo>
                    <a:pt x="915" y="0"/>
                  </a:moveTo>
                  <a:lnTo>
                    <a:pt x="915" y="0"/>
                  </a:lnTo>
                  <a:lnTo>
                    <a:pt x="485" y="1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85" y="18"/>
                  </a:lnTo>
                  <a:lnTo>
                    <a:pt x="9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8034525" y="3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extrusionOk="0">
                  <a:moveTo>
                    <a:pt x="4608" y="0"/>
                  </a:moveTo>
                  <a:lnTo>
                    <a:pt x="4178" y="18"/>
                  </a:lnTo>
                  <a:lnTo>
                    <a:pt x="3693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fill="none" extrusionOk="0">
                  <a:moveTo>
                    <a:pt x="4608" y="0"/>
                  </a:move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178" y="18"/>
                  </a:lnTo>
                  <a:lnTo>
                    <a:pt x="3693" y="54"/>
                  </a:lnTo>
                  <a:lnTo>
                    <a:pt x="3693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25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4913" y="7853"/>
                  </a:lnTo>
                  <a:lnTo>
                    <a:pt x="4913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349" y="19220"/>
                  </a:lnTo>
                  <a:lnTo>
                    <a:pt x="11349" y="19220"/>
                  </a:lnTo>
                  <a:lnTo>
                    <a:pt x="11475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098" y="32594"/>
                  </a:lnTo>
                  <a:lnTo>
                    <a:pt x="20098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10130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extrusionOk="0">
                  <a:moveTo>
                    <a:pt x="12783" y="1"/>
                  </a:move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fill="none" extrusionOk="0">
                  <a:moveTo>
                    <a:pt x="13178" y="1"/>
                  </a:moveTo>
                  <a:lnTo>
                    <a:pt x="13178" y="1"/>
                  </a:lnTo>
                  <a:lnTo>
                    <a:pt x="12783" y="1"/>
                  </a:ln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6203" y="1238"/>
                  </a:lnTo>
                  <a:lnTo>
                    <a:pt x="6203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1" name="Google Shape;1631;p32"/>
          <p:cNvGrpSpPr/>
          <p:nvPr/>
        </p:nvGrpSpPr>
        <p:grpSpPr>
          <a:xfrm>
            <a:off x="975285" y="4530551"/>
            <a:ext cx="766289" cy="333623"/>
            <a:chOff x="381950" y="3846025"/>
            <a:chExt cx="1594775" cy="694325"/>
          </a:xfrm>
        </p:grpSpPr>
        <p:sp>
          <p:nvSpPr>
            <p:cNvPr id="1632" name="Google Shape;1632;p3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5" name="Google Shape;1635;p32"/>
          <p:cNvGrpSpPr/>
          <p:nvPr/>
        </p:nvGrpSpPr>
        <p:grpSpPr>
          <a:xfrm>
            <a:off x="5667071" y="4530557"/>
            <a:ext cx="380544" cy="333603"/>
            <a:chOff x="4714375" y="3682050"/>
            <a:chExt cx="661125" cy="579575"/>
          </a:xfrm>
        </p:grpSpPr>
        <p:sp>
          <p:nvSpPr>
            <p:cNvPr id="1636" name="Google Shape;1636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0" name="Google Shape;1640;p32"/>
          <p:cNvSpPr/>
          <p:nvPr/>
        </p:nvSpPr>
        <p:spPr>
          <a:xfrm>
            <a:off x="386950" y="2379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2"/>
          <p:cNvSpPr/>
          <p:nvPr/>
        </p:nvSpPr>
        <p:spPr>
          <a:xfrm>
            <a:off x="2879900" y="2842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2"/>
          <p:cNvSpPr/>
          <p:nvPr/>
        </p:nvSpPr>
        <p:spPr>
          <a:xfrm>
            <a:off x="8756825" y="9415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2"/>
          <p:cNvSpPr/>
          <p:nvPr/>
        </p:nvSpPr>
        <p:spPr>
          <a:xfrm>
            <a:off x="5966000" y="2379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33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6" name="Google Shape;1646;p33"/>
          <p:cNvGrpSpPr/>
          <p:nvPr/>
        </p:nvGrpSpPr>
        <p:grpSpPr>
          <a:xfrm>
            <a:off x="6380075" y="4159913"/>
            <a:ext cx="2376325" cy="802725"/>
            <a:chOff x="303125" y="3663025"/>
            <a:chExt cx="2376325" cy="802725"/>
          </a:xfrm>
        </p:grpSpPr>
        <p:sp>
          <p:nvSpPr>
            <p:cNvPr id="1647" name="Google Shape;1647;p3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33"/>
          <p:cNvGrpSpPr/>
          <p:nvPr/>
        </p:nvGrpSpPr>
        <p:grpSpPr>
          <a:xfrm>
            <a:off x="446000" y="4074188"/>
            <a:ext cx="2376325" cy="802725"/>
            <a:chOff x="303125" y="3663025"/>
            <a:chExt cx="2376325" cy="802725"/>
          </a:xfrm>
        </p:grpSpPr>
        <p:sp>
          <p:nvSpPr>
            <p:cNvPr id="1651" name="Google Shape;1651;p3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4" name="Google Shape;1654;p33"/>
          <p:cNvGrpSpPr/>
          <p:nvPr/>
        </p:nvGrpSpPr>
        <p:grpSpPr>
          <a:xfrm>
            <a:off x="0" y="4635601"/>
            <a:ext cx="9144000" cy="507819"/>
            <a:chOff x="0" y="4065100"/>
            <a:chExt cx="9144000" cy="1078400"/>
          </a:xfrm>
        </p:grpSpPr>
        <p:sp>
          <p:nvSpPr>
            <p:cNvPr id="1655" name="Google Shape;1655;p33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33"/>
          <p:cNvGrpSpPr/>
          <p:nvPr/>
        </p:nvGrpSpPr>
        <p:grpSpPr>
          <a:xfrm>
            <a:off x="4181171" y="4599432"/>
            <a:ext cx="380544" cy="333603"/>
            <a:chOff x="4714375" y="3682050"/>
            <a:chExt cx="661125" cy="579575"/>
          </a:xfrm>
        </p:grpSpPr>
        <p:sp>
          <p:nvSpPr>
            <p:cNvPr id="1662" name="Google Shape;1662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6" name="Google Shape;1666;p33"/>
          <p:cNvGrpSpPr/>
          <p:nvPr/>
        </p:nvGrpSpPr>
        <p:grpSpPr>
          <a:xfrm>
            <a:off x="4809821" y="4635607"/>
            <a:ext cx="380544" cy="333603"/>
            <a:chOff x="4714375" y="3682050"/>
            <a:chExt cx="661125" cy="579575"/>
          </a:xfrm>
        </p:grpSpPr>
        <p:sp>
          <p:nvSpPr>
            <p:cNvPr id="1667" name="Google Shape;1667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1" name="Google Shape;1671;p33"/>
          <p:cNvSpPr/>
          <p:nvPr/>
        </p:nvSpPr>
        <p:spPr>
          <a:xfrm>
            <a:off x="386950" y="2379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3"/>
          <p:cNvSpPr/>
          <p:nvPr/>
        </p:nvSpPr>
        <p:spPr>
          <a:xfrm>
            <a:off x="4261025" y="2842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3"/>
          <p:cNvSpPr/>
          <p:nvPr/>
        </p:nvSpPr>
        <p:spPr>
          <a:xfrm>
            <a:off x="8616550" y="9428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7513550" y="4214175"/>
            <a:ext cx="2376325" cy="802725"/>
            <a:chOff x="303125" y="3663025"/>
            <a:chExt cx="2376325" cy="802725"/>
          </a:xfrm>
        </p:grpSpPr>
        <p:sp>
          <p:nvSpPr>
            <p:cNvPr id="49" name="Google Shape;49;p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0" y="4609582"/>
            <a:ext cx="9144000" cy="572018"/>
            <a:chOff x="0" y="4609582"/>
            <a:chExt cx="9144000" cy="572018"/>
          </a:xfrm>
        </p:grpSpPr>
        <p:sp>
          <p:nvSpPr>
            <p:cNvPr id="53" name="Google Shape;53;p3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4" name="Google Shape;54;p3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 flipH="1">
            <a:off x="248634" y="1153364"/>
            <a:ext cx="624398" cy="457192"/>
            <a:chOff x="7569775" y="778700"/>
            <a:chExt cx="913797" cy="669094"/>
          </a:xfrm>
        </p:grpSpPr>
        <p:sp>
          <p:nvSpPr>
            <p:cNvPr id="61" name="Google Shape;61;p3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7912000" y="1775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413050" y="2701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041950" y="1775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13175" y="21620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2025744" y="1558750"/>
            <a:ext cx="235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ubTitle" idx="1"/>
          </p:nvPr>
        </p:nvSpPr>
        <p:spPr>
          <a:xfrm>
            <a:off x="2025744" y="1924889"/>
            <a:ext cx="2354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 idx="2"/>
          </p:nvPr>
        </p:nvSpPr>
        <p:spPr>
          <a:xfrm flipH="1">
            <a:off x="5676950" y="1558754"/>
            <a:ext cx="235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ubTitle" idx="3"/>
          </p:nvPr>
        </p:nvSpPr>
        <p:spPr>
          <a:xfrm flipH="1">
            <a:off x="5676950" y="1924896"/>
            <a:ext cx="235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 idx="4"/>
          </p:nvPr>
        </p:nvSpPr>
        <p:spPr>
          <a:xfrm>
            <a:off x="1176250" y="1833325"/>
            <a:ext cx="603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title" idx="5"/>
          </p:nvPr>
        </p:nvSpPr>
        <p:spPr>
          <a:xfrm flipH="1">
            <a:off x="4861060" y="1833325"/>
            <a:ext cx="603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title" idx="7"/>
          </p:nvPr>
        </p:nvSpPr>
        <p:spPr>
          <a:xfrm>
            <a:off x="2006469" y="3082135"/>
            <a:ext cx="235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subTitle" idx="8"/>
          </p:nvPr>
        </p:nvSpPr>
        <p:spPr>
          <a:xfrm>
            <a:off x="2006469" y="3449512"/>
            <a:ext cx="2355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9"/>
          </p:nvPr>
        </p:nvSpPr>
        <p:spPr>
          <a:xfrm flipH="1">
            <a:off x="5673700" y="3082135"/>
            <a:ext cx="235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subTitle" idx="13"/>
          </p:nvPr>
        </p:nvSpPr>
        <p:spPr>
          <a:xfrm flipH="1">
            <a:off x="5673700" y="3449512"/>
            <a:ext cx="235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 idx="14"/>
          </p:nvPr>
        </p:nvSpPr>
        <p:spPr>
          <a:xfrm>
            <a:off x="1176250" y="3357325"/>
            <a:ext cx="603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title" idx="15"/>
          </p:nvPr>
        </p:nvSpPr>
        <p:spPr>
          <a:xfrm flipH="1">
            <a:off x="4861060" y="3357325"/>
            <a:ext cx="603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 flipH="1">
            <a:off x="28575" y="4214175"/>
            <a:ext cx="2376325" cy="802725"/>
            <a:chOff x="303125" y="3663025"/>
            <a:chExt cx="2376325" cy="802725"/>
          </a:xfrm>
        </p:grpSpPr>
        <p:sp>
          <p:nvSpPr>
            <p:cNvPr id="98" name="Google Shape;98;p4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 flipH="1">
            <a:off x="2925" y="4609582"/>
            <a:ext cx="9144000" cy="572018"/>
            <a:chOff x="0" y="4609582"/>
            <a:chExt cx="9144000" cy="572018"/>
          </a:xfrm>
        </p:grpSpPr>
        <p:sp>
          <p:nvSpPr>
            <p:cNvPr id="102" name="Google Shape;102;p4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4"/>
          <p:cNvSpPr/>
          <p:nvPr/>
        </p:nvSpPr>
        <p:spPr>
          <a:xfrm>
            <a:off x="2103875" y="1232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909100" y="1856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946700" y="2158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5"/>
          <p:cNvGrpSpPr/>
          <p:nvPr/>
        </p:nvGrpSpPr>
        <p:grpSpPr>
          <a:xfrm flipH="1">
            <a:off x="4630310" y="3624424"/>
            <a:ext cx="2010609" cy="679186"/>
            <a:chOff x="303125" y="3663025"/>
            <a:chExt cx="2376325" cy="802725"/>
          </a:xfrm>
        </p:grpSpPr>
        <p:sp>
          <p:nvSpPr>
            <p:cNvPr id="115" name="Google Shape;115;p5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 flipH="1">
            <a:off x="6993460" y="3829212"/>
            <a:ext cx="2010609" cy="679186"/>
            <a:chOff x="303125" y="3663025"/>
            <a:chExt cx="2376325" cy="802725"/>
          </a:xfrm>
        </p:grpSpPr>
        <p:sp>
          <p:nvSpPr>
            <p:cNvPr id="119" name="Google Shape;119;p5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198350" y="3653500"/>
            <a:ext cx="2376325" cy="802725"/>
            <a:chOff x="303125" y="3663025"/>
            <a:chExt cx="2376325" cy="802725"/>
          </a:xfrm>
        </p:grpSpPr>
        <p:sp>
          <p:nvSpPr>
            <p:cNvPr id="123" name="Google Shape;123;p5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914775" y="1359375"/>
            <a:ext cx="45321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1"/>
          </p:nvPr>
        </p:nvSpPr>
        <p:spPr>
          <a:xfrm>
            <a:off x="3915711" y="2321025"/>
            <a:ext cx="45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129" name="Google Shape;129;p5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5152483" y="4599436"/>
            <a:ext cx="295655" cy="259186"/>
            <a:chOff x="4714375" y="3682050"/>
            <a:chExt cx="661125" cy="579575"/>
          </a:xfrm>
        </p:grpSpPr>
        <p:sp>
          <p:nvSpPr>
            <p:cNvPr id="136" name="Google Shape;136;p5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7153245" y="4676303"/>
            <a:ext cx="595330" cy="259192"/>
            <a:chOff x="381950" y="3846025"/>
            <a:chExt cx="1594775" cy="694325"/>
          </a:xfrm>
        </p:grpSpPr>
        <p:sp>
          <p:nvSpPr>
            <p:cNvPr id="141" name="Google Shape;141;p5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6505158" y="4469836"/>
            <a:ext cx="295655" cy="259186"/>
            <a:chOff x="4714375" y="3682050"/>
            <a:chExt cx="661125" cy="579575"/>
          </a:xfrm>
        </p:grpSpPr>
        <p:sp>
          <p:nvSpPr>
            <p:cNvPr id="145" name="Google Shape;145;p5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6"/>
          <p:cNvGrpSpPr/>
          <p:nvPr/>
        </p:nvGrpSpPr>
        <p:grpSpPr>
          <a:xfrm>
            <a:off x="6265775" y="3715438"/>
            <a:ext cx="2376325" cy="802725"/>
            <a:chOff x="303125" y="3663025"/>
            <a:chExt cx="2376325" cy="802725"/>
          </a:xfrm>
        </p:grpSpPr>
        <p:sp>
          <p:nvSpPr>
            <p:cNvPr id="152" name="Google Shape;152;p6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2368350" y="1945311"/>
            <a:ext cx="4407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 idx="2"/>
          </p:nvPr>
        </p:nvSpPr>
        <p:spPr>
          <a:xfrm>
            <a:off x="4114800" y="1031726"/>
            <a:ext cx="9144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2370000" y="2829123"/>
            <a:ext cx="4404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296225" y="3804225"/>
            <a:ext cx="1594775" cy="694325"/>
            <a:chOff x="381950" y="3846025"/>
            <a:chExt cx="1594775" cy="694325"/>
          </a:xfrm>
        </p:grpSpPr>
        <p:sp>
          <p:nvSpPr>
            <p:cNvPr id="159" name="Google Shape;159;p6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1952225" y="3918975"/>
            <a:ext cx="661125" cy="579575"/>
            <a:chOff x="4714375" y="3682050"/>
            <a:chExt cx="661125" cy="579575"/>
          </a:xfrm>
        </p:grpSpPr>
        <p:sp>
          <p:nvSpPr>
            <p:cNvPr id="163" name="Google Shape;163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 flipH="1"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168" name="Google Shape;168;p6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6774003" y="4616913"/>
            <a:ext cx="268086" cy="235076"/>
            <a:chOff x="4714375" y="3682050"/>
            <a:chExt cx="661125" cy="579575"/>
          </a:xfrm>
        </p:grpSpPr>
        <p:sp>
          <p:nvSpPr>
            <p:cNvPr id="175" name="Google Shape;175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7126621" y="4486280"/>
            <a:ext cx="417104" cy="365712"/>
            <a:chOff x="4714375" y="3682050"/>
            <a:chExt cx="661125" cy="579575"/>
          </a:xfrm>
        </p:grpSpPr>
        <p:sp>
          <p:nvSpPr>
            <p:cNvPr id="180" name="Google Shape;180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1401115" y="4667809"/>
            <a:ext cx="539831" cy="235029"/>
            <a:chOff x="381950" y="3846025"/>
            <a:chExt cx="1594775" cy="694325"/>
          </a:xfrm>
        </p:grpSpPr>
        <p:sp>
          <p:nvSpPr>
            <p:cNvPr id="185" name="Google Shape;185;p6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 flipH="1">
            <a:off x="402784" y="919964"/>
            <a:ext cx="624398" cy="457192"/>
            <a:chOff x="7569775" y="778700"/>
            <a:chExt cx="913797" cy="669094"/>
          </a:xfrm>
        </p:grpSpPr>
        <p:sp>
          <p:nvSpPr>
            <p:cNvPr id="189" name="Google Shape;189;p6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6"/>
          <p:cNvSpPr/>
          <p:nvPr/>
        </p:nvSpPr>
        <p:spPr>
          <a:xfrm>
            <a:off x="1770500" y="1998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866157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8707900" y="21582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7566200" y="10317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231950" y="18343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7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7"/>
          <p:cNvGrpSpPr/>
          <p:nvPr/>
        </p:nvGrpSpPr>
        <p:grpSpPr>
          <a:xfrm>
            <a:off x="284075" y="3739625"/>
            <a:ext cx="2376325" cy="802725"/>
            <a:chOff x="303125" y="3663025"/>
            <a:chExt cx="2376325" cy="802725"/>
          </a:xfrm>
        </p:grpSpPr>
        <p:sp>
          <p:nvSpPr>
            <p:cNvPr id="214" name="Google Shape;214;p7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7"/>
          <p:cNvGrpSpPr/>
          <p:nvPr/>
        </p:nvGrpSpPr>
        <p:grpSpPr>
          <a:xfrm>
            <a:off x="5095475" y="3764575"/>
            <a:ext cx="661125" cy="579575"/>
            <a:chOff x="4714375" y="3682050"/>
            <a:chExt cx="661125" cy="579575"/>
          </a:xfrm>
        </p:grpSpPr>
        <p:sp>
          <p:nvSpPr>
            <p:cNvPr id="218" name="Google Shape;218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8065191" y="3566373"/>
            <a:ext cx="955203" cy="975983"/>
            <a:chOff x="7515950" y="3441675"/>
            <a:chExt cx="1133100" cy="1157750"/>
          </a:xfrm>
        </p:grpSpPr>
        <p:sp>
          <p:nvSpPr>
            <p:cNvPr id="223" name="Google Shape;223;p7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extrusionOk="0">
                  <a:moveTo>
                    <a:pt x="20367" y="0"/>
                  </a:moveTo>
                  <a:lnTo>
                    <a:pt x="19812" y="54"/>
                  </a:lnTo>
                  <a:lnTo>
                    <a:pt x="19543" y="90"/>
                  </a:lnTo>
                  <a:lnTo>
                    <a:pt x="19292" y="126"/>
                  </a:lnTo>
                  <a:lnTo>
                    <a:pt x="19041" y="179"/>
                  </a:lnTo>
                  <a:lnTo>
                    <a:pt x="18808" y="233"/>
                  </a:lnTo>
                  <a:lnTo>
                    <a:pt x="18592" y="305"/>
                  </a:lnTo>
                  <a:lnTo>
                    <a:pt x="18377" y="377"/>
                  </a:lnTo>
                  <a:lnTo>
                    <a:pt x="18180" y="466"/>
                  </a:lnTo>
                  <a:lnTo>
                    <a:pt x="18001" y="556"/>
                  </a:lnTo>
                  <a:lnTo>
                    <a:pt x="17821" y="646"/>
                  </a:lnTo>
                  <a:lnTo>
                    <a:pt x="17660" y="753"/>
                  </a:lnTo>
                  <a:lnTo>
                    <a:pt x="17499" y="861"/>
                  </a:lnTo>
                  <a:lnTo>
                    <a:pt x="17355" y="986"/>
                  </a:lnTo>
                  <a:lnTo>
                    <a:pt x="17104" y="1237"/>
                  </a:lnTo>
                  <a:lnTo>
                    <a:pt x="16871" y="1488"/>
                  </a:lnTo>
                  <a:lnTo>
                    <a:pt x="16692" y="1775"/>
                  </a:lnTo>
                  <a:lnTo>
                    <a:pt x="16531" y="2080"/>
                  </a:lnTo>
                  <a:lnTo>
                    <a:pt x="16405" y="2385"/>
                  </a:lnTo>
                  <a:lnTo>
                    <a:pt x="16298" y="2707"/>
                  </a:lnTo>
                  <a:lnTo>
                    <a:pt x="16226" y="3048"/>
                  </a:lnTo>
                  <a:lnTo>
                    <a:pt x="16154" y="3371"/>
                  </a:lnTo>
                  <a:lnTo>
                    <a:pt x="16118" y="3711"/>
                  </a:lnTo>
                  <a:lnTo>
                    <a:pt x="16082" y="4052"/>
                  </a:lnTo>
                  <a:lnTo>
                    <a:pt x="16064" y="4715"/>
                  </a:lnTo>
                  <a:lnTo>
                    <a:pt x="16082" y="5343"/>
                  </a:lnTo>
                  <a:lnTo>
                    <a:pt x="16100" y="5935"/>
                  </a:lnTo>
                  <a:lnTo>
                    <a:pt x="16100" y="6437"/>
                  </a:lnTo>
                  <a:lnTo>
                    <a:pt x="16100" y="6670"/>
                  </a:lnTo>
                  <a:lnTo>
                    <a:pt x="16082" y="6867"/>
                  </a:lnTo>
                  <a:lnTo>
                    <a:pt x="16047" y="7046"/>
                  </a:lnTo>
                  <a:lnTo>
                    <a:pt x="15993" y="7190"/>
                  </a:lnTo>
                  <a:lnTo>
                    <a:pt x="15921" y="7297"/>
                  </a:lnTo>
                  <a:lnTo>
                    <a:pt x="15831" y="7369"/>
                  </a:lnTo>
                  <a:lnTo>
                    <a:pt x="15778" y="7405"/>
                  </a:lnTo>
                  <a:lnTo>
                    <a:pt x="15509" y="7405"/>
                  </a:lnTo>
                  <a:lnTo>
                    <a:pt x="15437" y="7423"/>
                  </a:lnTo>
                  <a:lnTo>
                    <a:pt x="15383" y="7441"/>
                  </a:lnTo>
                  <a:lnTo>
                    <a:pt x="15329" y="7476"/>
                  </a:lnTo>
                  <a:lnTo>
                    <a:pt x="15276" y="7530"/>
                  </a:lnTo>
                  <a:lnTo>
                    <a:pt x="15240" y="7584"/>
                  </a:lnTo>
                  <a:lnTo>
                    <a:pt x="15168" y="7727"/>
                  </a:lnTo>
                  <a:lnTo>
                    <a:pt x="15114" y="7925"/>
                  </a:lnTo>
                  <a:lnTo>
                    <a:pt x="15078" y="8158"/>
                  </a:lnTo>
                  <a:lnTo>
                    <a:pt x="15060" y="8427"/>
                  </a:lnTo>
                  <a:lnTo>
                    <a:pt x="15043" y="8713"/>
                  </a:lnTo>
                  <a:lnTo>
                    <a:pt x="15060" y="9377"/>
                  </a:lnTo>
                  <a:lnTo>
                    <a:pt x="15096" y="10130"/>
                  </a:lnTo>
                  <a:lnTo>
                    <a:pt x="15132" y="10955"/>
                  </a:lnTo>
                  <a:lnTo>
                    <a:pt x="15168" y="11779"/>
                  </a:lnTo>
                  <a:lnTo>
                    <a:pt x="15186" y="12604"/>
                  </a:lnTo>
                  <a:lnTo>
                    <a:pt x="15186" y="12998"/>
                  </a:lnTo>
                  <a:lnTo>
                    <a:pt x="15168" y="13393"/>
                  </a:lnTo>
                  <a:lnTo>
                    <a:pt x="15132" y="13769"/>
                  </a:lnTo>
                  <a:lnTo>
                    <a:pt x="15078" y="14128"/>
                  </a:lnTo>
                  <a:lnTo>
                    <a:pt x="15007" y="14469"/>
                  </a:lnTo>
                  <a:lnTo>
                    <a:pt x="14917" y="14791"/>
                  </a:lnTo>
                  <a:lnTo>
                    <a:pt x="14809" y="15078"/>
                  </a:lnTo>
                  <a:lnTo>
                    <a:pt x="14684" y="15347"/>
                  </a:lnTo>
                  <a:lnTo>
                    <a:pt x="14523" y="15580"/>
                  </a:lnTo>
                  <a:lnTo>
                    <a:pt x="14433" y="15688"/>
                  </a:lnTo>
                  <a:lnTo>
                    <a:pt x="14343" y="15777"/>
                  </a:lnTo>
                  <a:lnTo>
                    <a:pt x="14236" y="15867"/>
                  </a:lnTo>
                  <a:lnTo>
                    <a:pt x="14128" y="15939"/>
                  </a:lnTo>
                  <a:lnTo>
                    <a:pt x="14003" y="16010"/>
                  </a:lnTo>
                  <a:lnTo>
                    <a:pt x="13877" y="16064"/>
                  </a:lnTo>
                  <a:lnTo>
                    <a:pt x="13734" y="16100"/>
                  </a:lnTo>
                  <a:lnTo>
                    <a:pt x="13590" y="16136"/>
                  </a:lnTo>
                  <a:lnTo>
                    <a:pt x="13447" y="16154"/>
                  </a:lnTo>
                  <a:lnTo>
                    <a:pt x="13268" y="16154"/>
                  </a:lnTo>
                  <a:lnTo>
                    <a:pt x="12945" y="16172"/>
                  </a:lnTo>
                  <a:lnTo>
                    <a:pt x="12622" y="16208"/>
                  </a:lnTo>
                  <a:lnTo>
                    <a:pt x="12317" y="16261"/>
                  </a:lnTo>
                  <a:lnTo>
                    <a:pt x="12013" y="16351"/>
                  </a:lnTo>
                  <a:lnTo>
                    <a:pt x="11726" y="16459"/>
                  </a:lnTo>
                  <a:lnTo>
                    <a:pt x="11457" y="16584"/>
                  </a:lnTo>
                  <a:lnTo>
                    <a:pt x="11206" y="16728"/>
                  </a:lnTo>
                  <a:lnTo>
                    <a:pt x="10955" y="16889"/>
                  </a:lnTo>
                  <a:lnTo>
                    <a:pt x="10722" y="17050"/>
                  </a:lnTo>
                  <a:lnTo>
                    <a:pt x="10489" y="17248"/>
                  </a:lnTo>
                  <a:lnTo>
                    <a:pt x="10274" y="17445"/>
                  </a:lnTo>
                  <a:lnTo>
                    <a:pt x="10076" y="17642"/>
                  </a:lnTo>
                  <a:lnTo>
                    <a:pt x="9879" y="17857"/>
                  </a:lnTo>
                  <a:lnTo>
                    <a:pt x="9700" y="18090"/>
                  </a:lnTo>
                  <a:lnTo>
                    <a:pt x="9521" y="18323"/>
                  </a:lnTo>
                  <a:lnTo>
                    <a:pt x="9359" y="18556"/>
                  </a:lnTo>
                  <a:lnTo>
                    <a:pt x="9072" y="19022"/>
                  </a:lnTo>
                  <a:lnTo>
                    <a:pt x="8821" y="19489"/>
                  </a:lnTo>
                  <a:lnTo>
                    <a:pt x="8606" y="19955"/>
                  </a:lnTo>
                  <a:lnTo>
                    <a:pt x="8445" y="20367"/>
                  </a:lnTo>
                  <a:lnTo>
                    <a:pt x="8319" y="20762"/>
                  </a:lnTo>
                  <a:lnTo>
                    <a:pt x="8212" y="21102"/>
                  </a:lnTo>
                  <a:lnTo>
                    <a:pt x="8158" y="21371"/>
                  </a:lnTo>
                  <a:lnTo>
                    <a:pt x="8140" y="21568"/>
                  </a:lnTo>
                  <a:lnTo>
                    <a:pt x="8140" y="21837"/>
                  </a:lnTo>
                  <a:lnTo>
                    <a:pt x="8176" y="22375"/>
                  </a:lnTo>
                  <a:lnTo>
                    <a:pt x="8248" y="23989"/>
                  </a:lnTo>
                  <a:lnTo>
                    <a:pt x="8283" y="25029"/>
                  </a:lnTo>
                  <a:lnTo>
                    <a:pt x="8301" y="26158"/>
                  </a:lnTo>
                  <a:lnTo>
                    <a:pt x="8301" y="27359"/>
                  </a:lnTo>
                  <a:lnTo>
                    <a:pt x="8266" y="28578"/>
                  </a:lnTo>
                  <a:lnTo>
                    <a:pt x="8248" y="29206"/>
                  </a:lnTo>
                  <a:lnTo>
                    <a:pt x="8212" y="29815"/>
                  </a:lnTo>
                  <a:lnTo>
                    <a:pt x="8158" y="30407"/>
                  </a:lnTo>
                  <a:lnTo>
                    <a:pt x="8086" y="30981"/>
                  </a:lnTo>
                  <a:lnTo>
                    <a:pt x="8015" y="31555"/>
                  </a:lnTo>
                  <a:lnTo>
                    <a:pt x="7925" y="32092"/>
                  </a:lnTo>
                  <a:lnTo>
                    <a:pt x="7817" y="32612"/>
                  </a:lnTo>
                  <a:lnTo>
                    <a:pt x="7692" y="33096"/>
                  </a:lnTo>
                  <a:lnTo>
                    <a:pt x="7548" y="33527"/>
                  </a:lnTo>
                  <a:lnTo>
                    <a:pt x="7387" y="33939"/>
                  </a:lnTo>
                  <a:lnTo>
                    <a:pt x="7208" y="34298"/>
                  </a:lnTo>
                  <a:lnTo>
                    <a:pt x="7100" y="34459"/>
                  </a:lnTo>
                  <a:lnTo>
                    <a:pt x="6993" y="34602"/>
                  </a:lnTo>
                  <a:lnTo>
                    <a:pt x="6885" y="34728"/>
                  </a:lnTo>
                  <a:lnTo>
                    <a:pt x="6777" y="34853"/>
                  </a:lnTo>
                  <a:lnTo>
                    <a:pt x="6652" y="34961"/>
                  </a:lnTo>
                  <a:lnTo>
                    <a:pt x="6526" y="35051"/>
                  </a:lnTo>
                  <a:lnTo>
                    <a:pt x="6401" y="35122"/>
                  </a:lnTo>
                  <a:lnTo>
                    <a:pt x="6258" y="35194"/>
                  </a:lnTo>
                  <a:lnTo>
                    <a:pt x="6114" y="35230"/>
                  </a:lnTo>
                  <a:lnTo>
                    <a:pt x="5953" y="35248"/>
                  </a:lnTo>
                  <a:lnTo>
                    <a:pt x="5648" y="35302"/>
                  </a:lnTo>
                  <a:lnTo>
                    <a:pt x="5343" y="35373"/>
                  </a:lnTo>
                  <a:lnTo>
                    <a:pt x="5038" y="35481"/>
                  </a:lnTo>
                  <a:lnTo>
                    <a:pt x="4752" y="35606"/>
                  </a:lnTo>
                  <a:lnTo>
                    <a:pt x="4465" y="35750"/>
                  </a:lnTo>
                  <a:lnTo>
                    <a:pt x="4178" y="35929"/>
                  </a:lnTo>
                  <a:lnTo>
                    <a:pt x="3891" y="36144"/>
                  </a:lnTo>
                  <a:lnTo>
                    <a:pt x="3604" y="36359"/>
                  </a:lnTo>
                  <a:lnTo>
                    <a:pt x="3335" y="36610"/>
                  </a:lnTo>
                  <a:lnTo>
                    <a:pt x="3084" y="36861"/>
                  </a:lnTo>
                  <a:lnTo>
                    <a:pt x="2833" y="37148"/>
                  </a:lnTo>
                  <a:lnTo>
                    <a:pt x="2582" y="37435"/>
                  </a:lnTo>
                  <a:lnTo>
                    <a:pt x="2331" y="37740"/>
                  </a:lnTo>
                  <a:lnTo>
                    <a:pt x="2116" y="38063"/>
                  </a:lnTo>
                  <a:lnTo>
                    <a:pt x="1883" y="38403"/>
                  </a:lnTo>
                  <a:lnTo>
                    <a:pt x="1668" y="38744"/>
                  </a:lnTo>
                  <a:lnTo>
                    <a:pt x="1471" y="39103"/>
                  </a:lnTo>
                  <a:lnTo>
                    <a:pt x="1291" y="39461"/>
                  </a:lnTo>
                  <a:lnTo>
                    <a:pt x="1112" y="39838"/>
                  </a:lnTo>
                  <a:lnTo>
                    <a:pt x="933" y="40196"/>
                  </a:lnTo>
                  <a:lnTo>
                    <a:pt x="789" y="40573"/>
                  </a:lnTo>
                  <a:lnTo>
                    <a:pt x="646" y="40967"/>
                  </a:lnTo>
                  <a:lnTo>
                    <a:pt x="520" y="41344"/>
                  </a:lnTo>
                  <a:lnTo>
                    <a:pt x="395" y="41720"/>
                  </a:lnTo>
                  <a:lnTo>
                    <a:pt x="287" y="42097"/>
                  </a:lnTo>
                  <a:lnTo>
                    <a:pt x="198" y="42473"/>
                  </a:lnTo>
                  <a:lnTo>
                    <a:pt x="126" y="42850"/>
                  </a:lnTo>
                  <a:lnTo>
                    <a:pt x="72" y="43208"/>
                  </a:lnTo>
                  <a:lnTo>
                    <a:pt x="36" y="43567"/>
                  </a:lnTo>
                  <a:lnTo>
                    <a:pt x="18" y="43925"/>
                  </a:lnTo>
                  <a:lnTo>
                    <a:pt x="0" y="44266"/>
                  </a:lnTo>
                  <a:lnTo>
                    <a:pt x="18" y="44589"/>
                  </a:lnTo>
                  <a:lnTo>
                    <a:pt x="5594" y="44929"/>
                  </a:lnTo>
                  <a:lnTo>
                    <a:pt x="11457" y="45252"/>
                  </a:lnTo>
                  <a:lnTo>
                    <a:pt x="18377" y="45611"/>
                  </a:lnTo>
                  <a:lnTo>
                    <a:pt x="21999" y="45790"/>
                  </a:lnTo>
                  <a:lnTo>
                    <a:pt x="25603" y="45951"/>
                  </a:lnTo>
                  <a:lnTo>
                    <a:pt x="29099" y="46095"/>
                  </a:lnTo>
                  <a:lnTo>
                    <a:pt x="32380" y="46202"/>
                  </a:lnTo>
                  <a:lnTo>
                    <a:pt x="35392" y="46274"/>
                  </a:lnTo>
                  <a:lnTo>
                    <a:pt x="37991" y="46310"/>
                  </a:lnTo>
                  <a:lnTo>
                    <a:pt x="39121" y="46310"/>
                  </a:lnTo>
                  <a:lnTo>
                    <a:pt x="40125" y="46292"/>
                  </a:lnTo>
                  <a:lnTo>
                    <a:pt x="40985" y="46256"/>
                  </a:lnTo>
                  <a:lnTo>
                    <a:pt x="41684" y="46220"/>
                  </a:lnTo>
                  <a:lnTo>
                    <a:pt x="41989" y="46184"/>
                  </a:lnTo>
                  <a:lnTo>
                    <a:pt x="42276" y="46148"/>
                  </a:lnTo>
                  <a:lnTo>
                    <a:pt x="42545" y="46095"/>
                  </a:lnTo>
                  <a:lnTo>
                    <a:pt x="42796" y="46041"/>
                  </a:lnTo>
                  <a:lnTo>
                    <a:pt x="43029" y="45969"/>
                  </a:lnTo>
                  <a:lnTo>
                    <a:pt x="43262" y="45897"/>
                  </a:lnTo>
                  <a:lnTo>
                    <a:pt x="43477" y="45808"/>
                  </a:lnTo>
                  <a:lnTo>
                    <a:pt x="43675" y="45718"/>
                  </a:lnTo>
                  <a:lnTo>
                    <a:pt x="43854" y="45629"/>
                  </a:lnTo>
                  <a:lnTo>
                    <a:pt x="44033" y="45521"/>
                  </a:lnTo>
                  <a:lnTo>
                    <a:pt x="44195" y="45413"/>
                  </a:lnTo>
                  <a:lnTo>
                    <a:pt x="44338" y="45288"/>
                  </a:lnTo>
                  <a:lnTo>
                    <a:pt x="44481" y="45162"/>
                  </a:lnTo>
                  <a:lnTo>
                    <a:pt x="44589" y="45037"/>
                  </a:lnTo>
                  <a:lnTo>
                    <a:pt x="44714" y="44893"/>
                  </a:lnTo>
                  <a:lnTo>
                    <a:pt x="44822" y="44750"/>
                  </a:lnTo>
                  <a:lnTo>
                    <a:pt x="44912" y="44607"/>
                  </a:lnTo>
                  <a:lnTo>
                    <a:pt x="44983" y="44463"/>
                  </a:lnTo>
                  <a:lnTo>
                    <a:pt x="45127" y="44140"/>
                  </a:lnTo>
                  <a:lnTo>
                    <a:pt x="45216" y="43800"/>
                  </a:lnTo>
                  <a:lnTo>
                    <a:pt x="45288" y="43459"/>
                  </a:lnTo>
                  <a:lnTo>
                    <a:pt x="45324" y="43101"/>
                  </a:lnTo>
                  <a:lnTo>
                    <a:pt x="45324" y="42724"/>
                  </a:lnTo>
                  <a:lnTo>
                    <a:pt x="45306" y="42348"/>
                  </a:lnTo>
                  <a:lnTo>
                    <a:pt x="45252" y="41953"/>
                  </a:lnTo>
                  <a:lnTo>
                    <a:pt x="45199" y="41559"/>
                  </a:lnTo>
                  <a:lnTo>
                    <a:pt x="45109" y="41164"/>
                  </a:lnTo>
                  <a:lnTo>
                    <a:pt x="45019" y="40788"/>
                  </a:lnTo>
                  <a:lnTo>
                    <a:pt x="44912" y="40393"/>
                  </a:lnTo>
                  <a:lnTo>
                    <a:pt x="44661" y="39622"/>
                  </a:lnTo>
                  <a:lnTo>
                    <a:pt x="44410" y="38905"/>
                  </a:lnTo>
                  <a:lnTo>
                    <a:pt x="43944" y="37632"/>
                  </a:lnTo>
                  <a:lnTo>
                    <a:pt x="43782" y="37130"/>
                  </a:lnTo>
                  <a:lnTo>
                    <a:pt x="43728" y="36897"/>
                  </a:lnTo>
                  <a:lnTo>
                    <a:pt x="43693" y="36718"/>
                  </a:lnTo>
                  <a:lnTo>
                    <a:pt x="43657" y="36306"/>
                  </a:lnTo>
                  <a:lnTo>
                    <a:pt x="43639" y="35786"/>
                  </a:lnTo>
                  <a:lnTo>
                    <a:pt x="43657" y="34495"/>
                  </a:lnTo>
                  <a:lnTo>
                    <a:pt x="43675" y="32989"/>
                  </a:lnTo>
                  <a:lnTo>
                    <a:pt x="43675" y="32218"/>
                  </a:lnTo>
                  <a:lnTo>
                    <a:pt x="43657" y="31447"/>
                  </a:lnTo>
                  <a:lnTo>
                    <a:pt x="43603" y="30712"/>
                  </a:lnTo>
                  <a:lnTo>
                    <a:pt x="43531" y="30031"/>
                  </a:lnTo>
                  <a:lnTo>
                    <a:pt x="43477" y="29708"/>
                  </a:lnTo>
                  <a:lnTo>
                    <a:pt x="43424" y="29403"/>
                  </a:lnTo>
                  <a:lnTo>
                    <a:pt x="43352" y="29134"/>
                  </a:lnTo>
                  <a:lnTo>
                    <a:pt x="43262" y="28883"/>
                  </a:lnTo>
                  <a:lnTo>
                    <a:pt x="43155" y="28650"/>
                  </a:lnTo>
                  <a:lnTo>
                    <a:pt x="43047" y="28453"/>
                  </a:lnTo>
                  <a:lnTo>
                    <a:pt x="42922" y="28292"/>
                  </a:lnTo>
                  <a:lnTo>
                    <a:pt x="42778" y="28166"/>
                  </a:lnTo>
                  <a:lnTo>
                    <a:pt x="42635" y="28076"/>
                  </a:lnTo>
                  <a:lnTo>
                    <a:pt x="42545" y="28041"/>
                  </a:lnTo>
                  <a:lnTo>
                    <a:pt x="42455" y="28023"/>
                  </a:lnTo>
                  <a:lnTo>
                    <a:pt x="42258" y="28023"/>
                  </a:lnTo>
                  <a:lnTo>
                    <a:pt x="42061" y="28058"/>
                  </a:lnTo>
                  <a:lnTo>
                    <a:pt x="41846" y="28094"/>
                  </a:lnTo>
                  <a:lnTo>
                    <a:pt x="41613" y="28112"/>
                  </a:lnTo>
                  <a:lnTo>
                    <a:pt x="41398" y="28094"/>
                  </a:lnTo>
                  <a:lnTo>
                    <a:pt x="41165" y="28058"/>
                  </a:lnTo>
                  <a:lnTo>
                    <a:pt x="40949" y="27987"/>
                  </a:lnTo>
                  <a:lnTo>
                    <a:pt x="40716" y="27897"/>
                  </a:lnTo>
                  <a:lnTo>
                    <a:pt x="40501" y="27772"/>
                  </a:lnTo>
                  <a:lnTo>
                    <a:pt x="40286" y="27628"/>
                  </a:lnTo>
                  <a:lnTo>
                    <a:pt x="40071" y="27467"/>
                  </a:lnTo>
                  <a:lnTo>
                    <a:pt x="39856" y="27288"/>
                  </a:lnTo>
                  <a:lnTo>
                    <a:pt x="39641" y="27090"/>
                  </a:lnTo>
                  <a:lnTo>
                    <a:pt x="39425" y="26893"/>
                  </a:lnTo>
                  <a:lnTo>
                    <a:pt x="39228" y="26660"/>
                  </a:lnTo>
                  <a:lnTo>
                    <a:pt x="39031" y="26427"/>
                  </a:lnTo>
                  <a:lnTo>
                    <a:pt x="38834" y="26176"/>
                  </a:lnTo>
                  <a:lnTo>
                    <a:pt x="38655" y="25907"/>
                  </a:lnTo>
                  <a:lnTo>
                    <a:pt x="38296" y="25369"/>
                  </a:lnTo>
                  <a:lnTo>
                    <a:pt x="37991" y="24795"/>
                  </a:lnTo>
                  <a:lnTo>
                    <a:pt x="37704" y="24222"/>
                  </a:lnTo>
                  <a:lnTo>
                    <a:pt x="37471" y="23648"/>
                  </a:lnTo>
                  <a:lnTo>
                    <a:pt x="37274" y="23092"/>
                  </a:lnTo>
                  <a:lnTo>
                    <a:pt x="37202" y="22823"/>
                  </a:lnTo>
                  <a:lnTo>
                    <a:pt x="37149" y="22554"/>
                  </a:lnTo>
                  <a:lnTo>
                    <a:pt x="37095" y="22303"/>
                  </a:lnTo>
                  <a:lnTo>
                    <a:pt x="37059" y="22052"/>
                  </a:lnTo>
                  <a:lnTo>
                    <a:pt x="37059" y="21819"/>
                  </a:lnTo>
                  <a:lnTo>
                    <a:pt x="37059" y="21604"/>
                  </a:lnTo>
                  <a:lnTo>
                    <a:pt x="37059" y="21156"/>
                  </a:lnTo>
                  <a:lnTo>
                    <a:pt x="37023" y="20672"/>
                  </a:lnTo>
                  <a:lnTo>
                    <a:pt x="36969" y="20170"/>
                  </a:lnTo>
                  <a:lnTo>
                    <a:pt x="36880" y="19632"/>
                  </a:lnTo>
                  <a:lnTo>
                    <a:pt x="36772" y="19076"/>
                  </a:lnTo>
                  <a:lnTo>
                    <a:pt x="36629" y="18520"/>
                  </a:lnTo>
                  <a:lnTo>
                    <a:pt x="36467" y="17983"/>
                  </a:lnTo>
                  <a:lnTo>
                    <a:pt x="36270" y="17463"/>
                  </a:lnTo>
                  <a:lnTo>
                    <a:pt x="36037" y="16979"/>
                  </a:lnTo>
                  <a:lnTo>
                    <a:pt x="35911" y="16746"/>
                  </a:lnTo>
                  <a:lnTo>
                    <a:pt x="35786" y="16530"/>
                  </a:lnTo>
                  <a:lnTo>
                    <a:pt x="35643" y="16315"/>
                  </a:lnTo>
                  <a:lnTo>
                    <a:pt x="35499" y="16118"/>
                  </a:lnTo>
                  <a:lnTo>
                    <a:pt x="35356" y="15939"/>
                  </a:lnTo>
                  <a:lnTo>
                    <a:pt x="35194" y="15777"/>
                  </a:lnTo>
                  <a:lnTo>
                    <a:pt x="35033" y="15634"/>
                  </a:lnTo>
                  <a:lnTo>
                    <a:pt x="34854" y="15508"/>
                  </a:lnTo>
                  <a:lnTo>
                    <a:pt x="34674" y="15401"/>
                  </a:lnTo>
                  <a:lnTo>
                    <a:pt x="34495" y="15329"/>
                  </a:lnTo>
                  <a:lnTo>
                    <a:pt x="34298" y="15257"/>
                  </a:lnTo>
                  <a:lnTo>
                    <a:pt x="34101" y="15222"/>
                  </a:lnTo>
                  <a:lnTo>
                    <a:pt x="33903" y="15204"/>
                  </a:lnTo>
                  <a:lnTo>
                    <a:pt x="33688" y="15222"/>
                  </a:lnTo>
                  <a:lnTo>
                    <a:pt x="33581" y="15240"/>
                  </a:lnTo>
                  <a:lnTo>
                    <a:pt x="33473" y="15222"/>
                  </a:lnTo>
                  <a:lnTo>
                    <a:pt x="33366" y="15222"/>
                  </a:lnTo>
                  <a:lnTo>
                    <a:pt x="33276" y="15186"/>
                  </a:lnTo>
                  <a:lnTo>
                    <a:pt x="33186" y="15150"/>
                  </a:lnTo>
                  <a:lnTo>
                    <a:pt x="33097" y="15096"/>
                  </a:lnTo>
                  <a:lnTo>
                    <a:pt x="32917" y="14971"/>
                  </a:lnTo>
                  <a:lnTo>
                    <a:pt x="32756" y="14809"/>
                  </a:lnTo>
                  <a:lnTo>
                    <a:pt x="32613" y="14612"/>
                  </a:lnTo>
                  <a:lnTo>
                    <a:pt x="32469" y="14379"/>
                  </a:lnTo>
                  <a:lnTo>
                    <a:pt x="32344" y="14128"/>
                  </a:lnTo>
                  <a:lnTo>
                    <a:pt x="32236" y="13841"/>
                  </a:lnTo>
                  <a:lnTo>
                    <a:pt x="32129" y="13536"/>
                  </a:lnTo>
                  <a:lnTo>
                    <a:pt x="32021" y="13196"/>
                  </a:lnTo>
                  <a:lnTo>
                    <a:pt x="31931" y="12855"/>
                  </a:lnTo>
                  <a:lnTo>
                    <a:pt x="31860" y="12496"/>
                  </a:lnTo>
                  <a:lnTo>
                    <a:pt x="31788" y="12120"/>
                  </a:lnTo>
                  <a:lnTo>
                    <a:pt x="31662" y="11331"/>
                  </a:lnTo>
                  <a:lnTo>
                    <a:pt x="31573" y="10542"/>
                  </a:lnTo>
                  <a:lnTo>
                    <a:pt x="31501" y="9753"/>
                  </a:lnTo>
                  <a:lnTo>
                    <a:pt x="31447" y="8982"/>
                  </a:lnTo>
                  <a:lnTo>
                    <a:pt x="31411" y="8265"/>
                  </a:lnTo>
                  <a:lnTo>
                    <a:pt x="31393" y="7620"/>
                  </a:lnTo>
                  <a:lnTo>
                    <a:pt x="31393" y="7064"/>
                  </a:lnTo>
                  <a:lnTo>
                    <a:pt x="31393" y="6329"/>
                  </a:lnTo>
                  <a:lnTo>
                    <a:pt x="31393" y="6221"/>
                  </a:lnTo>
                  <a:lnTo>
                    <a:pt x="31376" y="6114"/>
                  </a:lnTo>
                  <a:lnTo>
                    <a:pt x="31340" y="6006"/>
                  </a:lnTo>
                  <a:lnTo>
                    <a:pt x="31304" y="5899"/>
                  </a:lnTo>
                  <a:lnTo>
                    <a:pt x="31232" y="5791"/>
                  </a:lnTo>
                  <a:lnTo>
                    <a:pt x="31160" y="5684"/>
                  </a:lnTo>
                  <a:lnTo>
                    <a:pt x="30981" y="5486"/>
                  </a:lnTo>
                  <a:lnTo>
                    <a:pt x="30748" y="5307"/>
                  </a:lnTo>
                  <a:lnTo>
                    <a:pt x="30479" y="5128"/>
                  </a:lnTo>
                  <a:lnTo>
                    <a:pt x="30156" y="4966"/>
                  </a:lnTo>
                  <a:lnTo>
                    <a:pt x="29816" y="4823"/>
                  </a:lnTo>
                  <a:lnTo>
                    <a:pt x="29439" y="4697"/>
                  </a:lnTo>
                  <a:lnTo>
                    <a:pt x="29027" y="4590"/>
                  </a:lnTo>
                  <a:lnTo>
                    <a:pt x="28597" y="4500"/>
                  </a:lnTo>
                  <a:lnTo>
                    <a:pt x="28148" y="4429"/>
                  </a:lnTo>
                  <a:lnTo>
                    <a:pt x="27682" y="4393"/>
                  </a:lnTo>
                  <a:lnTo>
                    <a:pt x="27198" y="4357"/>
                  </a:lnTo>
                  <a:lnTo>
                    <a:pt x="26714" y="4375"/>
                  </a:lnTo>
                  <a:lnTo>
                    <a:pt x="26212" y="4411"/>
                  </a:lnTo>
                  <a:lnTo>
                    <a:pt x="25997" y="4411"/>
                  </a:lnTo>
                  <a:lnTo>
                    <a:pt x="25782" y="4393"/>
                  </a:lnTo>
                  <a:lnTo>
                    <a:pt x="25603" y="4357"/>
                  </a:lnTo>
                  <a:lnTo>
                    <a:pt x="25441" y="4285"/>
                  </a:lnTo>
                  <a:lnTo>
                    <a:pt x="25298" y="4195"/>
                  </a:lnTo>
                  <a:lnTo>
                    <a:pt x="25172" y="4070"/>
                  </a:lnTo>
                  <a:lnTo>
                    <a:pt x="25065" y="3944"/>
                  </a:lnTo>
                  <a:lnTo>
                    <a:pt x="24957" y="3801"/>
                  </a:lnTo>
                  <a:lnTo>
                    <a:pt x="24867" y="3622"/>
                  </a:lnTo>
                  <a:lnTo>
                    <a:pt x="24796" y="3442"/>
                  </a:lnTo>
                  <a:lnTo>
                    <a:pt x="24634" y="3066"/>
                  </a:lnTo>
                  <a:lnTo>
                    <a:pt x="24473" y="2636"/>
                  </a:lnTo>
                  <a:lnTo>
                    <a:pt x="24312" y="2205"/>
                  </a:lnTo>
                  <a:lnTo>
                    <a:pt x="24204" y="1972"/>
                  </a:lnTo>
                  <a:lnTo>
                    <a:pt x="24079" y="1739"/>
                  </a:lnTo>
                  <a:lnTo>
                    <a:pt x="23953" y="1524"/>
                  </a:lnTo>
                  <a:lnTo>
                    <a:pt x="23810" y="1309"/>
                  </a:lnTo>
                  <a:lnTo>
                    <a:pt x="23648" y="1094"/>
                  </a:lnTo>
                  <a:lnTo>
                    <a:pt x="23469" y="897"/>
                  </a:lnTo>
                  <a:lnTo>
                    <a:pt x="23254" y="717"/>
                  </a:lnTo>
                  <a:lnTo>
                    <a:pt x="23021" y="538"/>
                  </a:lnTo>
                  <a:lnTo>
                    <a:pt x="22752" y="395"/>
                  </a:lnTo>
                  <a:lnTo>
                    <a:pt x="22447" y="269"/>
                  </a:lnTo>
                  <a:lnTo>
                    <a:pt x="22106" y="162"/>
                  </a:lnTo>
                  <a:lnTo>
                    <a:pt x="21730" y="72"/>
                  </a:lnTo>
                  <a:lnTo>
                    <a:pt x="21318" y="18"/>
                  </a:lnTo>
                  <a:lnTo>
                    <a:pt x="2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fill="none" extrusionOk="0">
                  <a:moveTo>
                    <a:pt x="18" y="44589"/>
                  </a:moveTo>
                  <a:lnTo>
                    <a:pt x="18" y="44589"/>
                  </a:lnTo>
                  <a:lnTo>
                    <a:pt x="0" y="44266"/>
                  </a:lnTo>
                  <a:lnTo>
                    <a:pt x="18" y="43925"/>
                  </a:lnTo>
                  <a:lnTo>
                    <a:pt x="36" y="43567"/>
                  </a:lnTo>
                  <a:lnTo>
                    <a:pt x="72" y="43208"/>
                  </a:lnTo>
                  <a:lnTo>
                    <a:pt x="126" y="42850"/>
                  </a:lnTo>
                  <a:lnTo>
                    <a:pt x="198" y="42473"/>
                  </a:lnTo>
                  <a:lnTo>
                    <a:pt x="287" y="42097"/>
                  </a:lnTo>
                  <a:lnTo>
                    <a:pt x="395" y="41720"/>
                  </a:lnTo>
                  <a:lnTo>
                    <a:pt x="520" y="41344"/>
                  </a:lnTo>
                  <a:lnTo>
                    <a:pt x="646" y="40967"/>
                  </a:lnTo>
                  <a:lnTo>
                    <a:pt x="789" y="40573"/>
                  </a:lnTo>
                  <a:lnTo>
                    <a:pt x="933" y="40196"/>
                  </a:lnTo>
                  <a:lnTo>
                    <a:pt x="1112" y="39838"/>
                  </a:lnTo>
                  <a:lnTo>
                    <a:pt x="1291" y="39461"/>
                  </a:lnTo>
                  <a:lnTo>
                    <a:pt x="1471" y="39103"/>
                  </a:lnTo>
                  <a:lnTo>
                    <a:pt x="1668" y="38744"/>
                  </a:lnTo>
                  <a:lnTo>
                    <a:pt x="1883" y="38403"/>
                  </a:lnTo>
                  <a:lnTo>
                    <a:pt x="2116" y="38063"/>
                  </a:lnTo>
                  <a:lnTo>
                    <a:pt x="2331" y="37740"/>
                  </a:lnTo>
                  <a:lnTo>
                    <a:pt x="2582" y="37435"/>
                  </a:lnTo>
                  <a:lnTo>
                    <a:pt x="2833" y="37148"/>
                  </a:lnTo>
                  <a:lnTo>
                    <a:pt x="3084" y="36861"/>
                  </a:lnTo>
                  <a:lnTo>
                    <a:pt x="3335" y="36610"/>
                  </a:lnTo>
                  <a:lnTo>
                    <a:pt x="3604" y="36359"/>
                  </a:lnTo>
                  <a:lnTo>
                    <a:pt x="3891" y="36144"/>
                  </a:lnTo>
                  <a:lnTo>
                    <a:pt x="4178" y="35929"/>
                  </a:lnTo>
                  <a:lnTo>
                    <a:pt x="4465" y="35750"/>
                  </a:lnTo>
                  <a:lnTo>
                    <a:pt x="4752" y="35606"/>
                  </a:lnTo>
                  <a:lnTo>
                    <a:pt x="5038" y="35481"/>
                  </a:lnTo>
                  <a:lnTo>
                    <a:pt x="5343" y="35373"/>
                  </a:lnTo>
                  <a:lnTo>
                    <a:pt x="5648" y="35302"/>
                  </a:lnTo>
                  <a:lnTo>
                    <a:pt x="5953" y="35248"/>
                  </a:lnTo>
                  <a:lnTo>
                    <a:pt x="5953" y="35248"/>
                  </a:lnTo>
                  <a:lnTo>
                    <a:pt x="6114" y="35230"/>
                  </a:lnTo>
                  <a:lnTo>
                    <a:pt x="6258" y="35194"/>
                  </a:lnTo>
                  <a:lnTo>
                    <a:pt x="6401" y="35122"/>
                  </a:lnTo>
                  <a:lnTo>
                    <a:pt x="6526" y="35051"/>
                  </a:lnTo>
                  <a:lnTo>
                    <a:pt x="6652" y="34961"/>
                  </a:lnTo>
                  <a:lnTo>
                    <a:pt x="6777" y="34853"/>
                  </a:lnTo>
                  <a:lnTo>
                    <a:pt x="6885" y="34728"/>
                  </a:lnTo>
                  <a:lnTo>
                    <a:pt x="6993" y="34602"/>
                  </a:lnTo>
                  <a:lnTo>
                    <a:pt x="7100" y="34459"/>
                  </a:lnTo>
                  <a:lnTo>
                    <a:pt x="7208" y="34298"/>
                  </a:lnTo>
                  <a:lnTo>
                    <a:pt x="7387" y="33939"/>
                  </a:lnTo>
                  <a:lnTo>
                    <a:pt x="7548" y="33527"/>
                  </a:lnTo>
                  <a:lnTo>
                    <a:pt x="7692" y="33096"/>
                  </a:lnTo>
                  <a:lnTo>
                    <a:pt x="7817" y="32612"/>
                  </a:lnTo>
                  <a:lnTo>
                    <a:pt x="7925" y="32092"/>
                  </a:lnTo>
                  <a:lnTo>
                    <a:pt x="8015" y="31555"/>
                  </a:lnTo>
                  <a:lnTo>
                    <a:pt x="8086" y="30981"/>
                  </a:lnTo>
                  <a:lnTo>
                    <a:pt x="8158" y="30407"/>
                  </a:lnTo>
                  <a:lnTo>
                    <a:pt x="8212" y="29815"/>
                  </a:lnTo>
                  <a:lnTo>
                    <a:pt x="8248" y="29206"/>
                  </a:lnTo>
                  <a:lnTo>
                    <a:pt x="8266" y="28578"/>
                  </a:lnTo>
                  <a:lnTo>
                    <a:pt x="8301" y="27359"/>
                  </a:lnTo>
                  <a:lnTo>
                    <a:pt x="8301" y="26158"/>
                  </a:lnTo>
                  <a:lnTo>
                    <a:pt x="8283" y="25029"/>
                  </a:lnTo>
                  <a:lnTo>
                    <a:pt x="8248" y="23989"/>
                  </a:lnTo>
                  <a:lnTo>
                    <a:pt x="8176" y="22375"/>
                  </a:lnTo>
                  <a:lnTo>
                    <a:pt x="8140" y="21837"/>
                  </a:lnTo>
                  <a:lnTo>
                    <a:pt x="8140" y="21568"/>
                  </a:lnTo>
                  <a:lnTo>
                    <a:pt x="8140" y="21568"/>
                  </a:lnTo>
                  <a:lnTo>
                    <a:pt x="8158" y="21371"/>
                  </a:lnTo>
                  <a:lnTo>
                    <a:pt x="8212" y="21102"/>
                  </a:lnTo>
                  <a:lnTo>
                    <a:pt x="8319" y="20762"/>
                  </a:lnTo>
                  <a:lnTo>
                    <a:pt x="8445" y="20367"/>
                  </a:lnTo>
                  <a:lnTo>
                    <a:pt x="8606" y="19955"/>
                  </a:lnTo>
                  <a:lnTo>
                    <a:pt x="8821" y="19489"/>
                  </a:lnTo>
                  <a:lnTo>
                    <a:pt x="9072" y="19022"/>
                  </a:lnTo>
                  <a:lnTo>
                    <a:pt x="9359" y="18556"/>
                  </a:lnTo>
                  <a:lnTo>
                    <a:pt x="9521" y="18323"/>
                  </a:lnTo>
                  <a:lnTo>
                    <a:pt x="9700" y="18090"/>
                  </a:lnTo>
                  <a:lnTo>
                    <a:pt x="9879" y="17857"/>
                  </a:lnTo>
                  <a:lnTo>
                    <a:pt x="10076" y="17642"/>
                  </a:lnTo>
                  <a:lnTo>
                    <a:pt x="10274" y="17445"/>
                  </a:lnTo>
                  <a:lnTo>
                    <a:pt x="10489" y="17248"/>
                  </a:lnTo>
                  <a:lnTo>
                    <a:pt x="10722" y="17050"/>
                  </a:lnTo>
                  <a:lnTo>
                    <a:pt x="10955" y="16889"/>
                  </a:lnTo>
                  <a:lnTo>
                    <a:pt x="11206" y="16728"/>
                  </a:lnTo>
                  <a:lnTo>
                    <a:pt x="11457" y="16584"/>
                  </a:lnTo>
                  <a:lnTo>
                    <a:pt x="11726" y="16459"/>
                  </a:lnTo>
                  <a:lnTo>
                    <a:pt x="12013" y="16351"/>
                  </a:lnTo>
                  <a:lnTo>
                    <a:pt x="12317" y="16261"/>
                  </a:lnTo>
                  <a:lnTo>
                    <a:pt x="12622" y="16208"/>
                  </a:lnTo>
                  <a:lnTo>
                    <a:pt x="12945" y="16172"/>
                  </a:lnTo>
                  <a:lnTo>
                    <a:pt x="13268" y="16154"/>
                  </a:lnTo>
                  <a:lnTo>
                    <a:pt x="13268" y="16154"/>
                  </a:lnTo>
                  <a:lnTo>
                    <a:pt x="13447" y="16154"/>
                  </a:lnTo>
                  <a:lnTo>
                    <a:pt x="13590" y="16136"/>
                  </a:lnTo>
                  <a:lnTo>
                    <a:pt x="13734" y="16100"/>
                  </a:lnTo>
                  <a:lnTo>
                    <a:pt x="13877" y="16064"/>
                  </a:lnTo>
                  <a:lnTo>
                    <a:pt x="14003" y="16010"/>
                  </a:lnTo>
                  <a:lnTo>
                    <a:pt x="14128" y="15939"/>
                  </a:lnTo>
                  <a:lnTo>
                    <a:pt x="14236" y="15867"/>
                  </a:lnTo>
                  <a:lnTo>
                    <a:pt x="14343" y="15777"/>
                  </a:lnTo>
                  <a:lnTo>
                    <a:pt x="14433" y="15688"/>
                  </a:lnTo>
                  <a:lnTo>
                    <a:pt x="14523" y="15580"/>
                  </a:lnTo>
                  <a:lnTo>
                    <a:pt x="14684" y="15347"/>
                  </a:lnTo>
                  <a:lnTo>
                    <a:pt x="14809" y="15078"/>
                  </a:lnTo>
                  <a:lnTo>
                    <a:pt x="14917" y="14791"/>
                  </a:lnTo>
                  <a:lnTo>
                    <a:pt x="15007" y="14469"/>
                  </a:lnTo>
                  <a:lnTo>
                    <a:pt x="15078" y="14128"/>
                  </a:lnTo>
                  <a:lnTo>
                    <a:pt x="15132" y="13769"/>
                  </a:lnTo>
                  <a:lnTo>
                    <a:pt x="15168" y="13393"/>
                  </a:lnTo>
                  <a:lnTo>
                    <a:pt x="15186" y="12998"/>
                  </a:lnTo>
                  <a:lnTo>
                    <a:pt x="15186" y="12604"/>
                  </a:lnTo>
                  <a:lnTo>
                    <a:pt x="15168" y="11779"/>
                  </a:lnTo>
                  <a:lnTo>
                    <a:pt x="15168" y="11779"/>
                  </a:lnTo>
                  <a:lnTo>
                    <a:pt x="15132" y="10955"/>
                  </a:lnTo>
                  <a:lnTo>
                    <a:pt x="15096" y="10130"/>
                  </a:lnTo>
                  <a:lnTo>
                    <a:pt x="15060" y="9377"/>
                  </a:lnTo>
                  <a:lnTo>
                    <a:pt x="15043" y="8713"/>
                  </a:lnTo>
                  <a:lnTo>
                    <a:pt x="15060" y="8427"/>
                  </a:lnTo>
                  <a:lnTo>
                    <a:pt x="15078" y="8158"/>
                  </a:lnTo>
                  <a:lnTo>
                    <a:pt x="15114" y="7925"/>
                  </a:lnTo>
                  <a:lnTo>
                    <a:pt x="15168" y="7727"/>
                  </a:lnTo>
                  <a:lnTo>
                    <a:pt x="15240" y="7584"/>
                  </a:lnTo>
                  <a:lnTo>
                    <a:pt x="15276" y="7530"/>
                  </a:lnTo>
                  <a:lnTo>
                    <a:pt x="15329" y="7476"/>
                  </a:lnTo>
                  <a:lnTo>
                    <a:pt x="15383" y="7441"/>
                  </a:lnTo>
                  <a:lnTo>
                    <a:pt x="15437" y="7423"/>
                  </a:lnTo>
                  <a:lnTo>
                    <a:pt x="15509" y="7405"/>
                  </a:lnTo>
                  <a:lnTo>
                    <a:pt x="15580" y="7405"/>
                  </a:lnTo>
                  <a:lnTo>
                    <a:pt x="15580" y="7405"/>
                  </a:lnTo>
                  <a:lnTo>
                    <a:pt x="15724" y="7405"/>
                  </a:lnTo>
                  <a:lnTo>
                    <a:pt x="15778" y="7405"/>
                  </a:lnTo>
                  <a:lnTo>
                    <a:pt x="15831" y="7369"/>
                  </a:lnTo>
                  <a:lnTo>
                    <a:pt x="15921" y="7297"/>
                  </a:lnTo>
                  <a:lnTo>
                    <a:pt x="15993" y="7190"/>
                  </a:lnTo>
                  <a:lnTo>
                    <a:pt x="16047" y="7046"/>
                  </a:lnTo>
                  <a:lnTo>
                    <a:pt x="16082" y="6867"/>
                  </a:lnTo>
                  <a:lnTo>
                    <a:pt x="16100" y="6670"/>
                  </a:lnTo>
                  <a:lnTo>
                    <a:pt x="16100" y="6437"/>
                  </a:lnTo>
                  <a:lnTo>
                    <a:pt x="16100" y="5935"/>
                  </a:lnTo>
                  <a:lnTo>
                    <a:pt x="16082" y="5343"/>
                  </a:lnTo>
                  <a:lnTo>
                    <a:pt x="16064" y="4715"/>
                  </a:lnTo>
                  <a:lnTo>
                    <a:pt x="16082" y="4052"/>
                  </a:lnTo>
                  <a:lnTo>
                    <a:pt x="16118" y="3711"/>
                  </a:lnTo>
                  <a:lnTo>
                    <a:pt x="16154" y="3371"/>
                  </a:lnTo>
                  <a:lnTo>
                    <a:pt x="16226" y="3048"/>
                  </a:lnTo>
                  <a:lnTo>
                    <a:pt x="16298" y="2707"/>
                  </a:lnTo>
                  <a:lnTo>
                    <a:pt x="16405" y="2385"/>
                  </a:lnTo>
                  <a:lnTo>
                    <a:pt x="16531" y="2080"/>
                  </a:lnTo>
                  <a:lnTo>
                    <a:pt x="16692" y="1775"/>
                  </a:lnTo>
                  <a:lnTo>
                    <a:pt x="16871" y="1488"/>
                  </a:lnTo>
                  <a:lnTo>
                    <a:pt x="17104" y="1237"/>
                  </a:lnTo>
                  <a:lnTo>
                    <a:pt x="17355" y="986"/>
                  </a:lnTo>
                  <a:lnTo>
                    <a:pt x="17499" y="861"/>
                  </a:lnTo>
                  <a:lnTo>
                    <a:pt x="17660" y="753"/>
                  </a:lnTo>
                  <a:lnTo>
                    <a:pt x="17821" y="646"/>
                  </a:lnTo>
                  <a:lnTo>
                    <a:pt x="18001" y="556"/>
                  </a:lnTo>
                  <a:lnTo>
                    <a:pt x="18180" y="466"/>
                  </a:lnTo>
                  <a:lnTo>
                    <a:pt x="18377" y="377"/>
                  </a:lnTo>
                  <a:lnTo>
                    <a:pt x="18592" y="305"/>
                  </a:lnTo>
                  <a:lnTo>
                    <a:pt x="18808" y="233"/>
                  </a:lnTo>
                  <a:lnTo>
                    <a:pt x="19041" y="179"/>
                  </a:lnTo>
                  <a:lnTo>
                    <a:pt x="19292" y="126"/>
                  </a:lnTo>
                  <a:lnTo>
                    <a:pt x="19543" y="90"/>
                  </a:lnTo>
                  <a:lnTo>
                    <a:pt x="19812" y="54"/>
                  </a:lnTo>
                  <a:lnTo>
                    <a:pt x="19812" y="54"/>
                  </a:lnTo>
                  <a:lnTo>
                    <a:pt x="20367" y="0"/>
                  </a:lnTo>
                  <a:lnTo>
                    <a:pt x="20869" y="0"/>
                  </a:lnTo>
                  <a:lnTo>
                    <a:pt x="21318" y="18"/>
                  </a:lnTo>
                  <a:lnTo>
                    <a:pt x="21730" y="72"/>
                  </a:lnTo>
                  <a:lnTo>
                    <a:pt x="22106" y="162"/>
                  </a:lnTo>
                  <a:lnTo>
                    <a:pt x="22447" y="269"/>
                  </a:lnTo>
                  <a:lnTo>
                    <a:pt x="22752" y="395"/>
                  </a:lnTo>
                  <a:lnTo>
                    <a:pt x="23021" y="538"/>
                  </a:lnTo>
                  <a:lnTo>
                    <a:pt x="23254" y="717"/>
                  </a:lnTo>
                  <a:lnTo>
                    <a:pt x="23469" y="897"/>
                  </a:lnTo>
                  <a:lnTo>
                    <a:pt x="23648" y="1094"/>
                  </a:lnTo>
                  <a:lnTo>
                    <a:pt x="23810" y="1309"/>
                  </a:lnTo>
                  <a:lnTo>
                    <a:pt x="23953" y="1524"/>
                  </a:lnTo>
                  <a:lnTo>
                    <a:pt x="24079" y="1739"/>
                  </a:lnTo>
                  <a:lnTo>
                    <a:pt x="24204" y="1972"/>
                  </a:lnTo>
                  <a:lnTo>
                    <a:pt x="24312" y="2205"/>
                  </a:lnTo>
                  <a:lnTo>
                    <a:pt x="24312" y="2205"/>
                  </a:lnTo>
                  <a:lnTo>
                    <a:pt x="24473" y="2636"/>
                  </a:lnTo>
                  <a:lnTo>
                    <a:pt x="24634" y="3066"/>
                  </a:lnTo>
                  <a:lnTo>
                    <a:pt x="24796" y="3442"/>
                  </a:lnTo>
                  <a:lnTo>
                    <a:pt x="24867" y="3622"/>
                  </a:lnTo>
                  <a:lnTo>
                    <a:pt x="24957" y="3801"/>
                  </a:lnTo>
                  <a:lnTo>
                    <a:pt x="25065" y="3944"/>
                  </a:lnTo>
                  <a:lnTo>
                    <a:pt x="25172" y="4070"/>
                  </a:lnTo>
                  <a:lnTo>
                    <a:pt x="25298" y="4195"/>
                  </a:lnTo>
                  <a:lnTo>
                    <a:pt x="25441" y="4285"/>
                  </a:lnTo>
                  <a:lnTo>
                    <a:pt x="25603" y="4357"/>
                  </a:lnTo>
                  <a:lnTo>
                    <a:pt x="25782" y="4393"/>
                  </a:lnTo>
                  <a:lnTo>
                    <a:pt x="25997" y="4411"/>
                  </a:lnTo>
                  <a:lnTo>
                    <a:pt x="26212" y="4411"/>
                  </a:lnTo>
                  <a:lnTo>
                    <a:pt x="26212" y="4411"/>
                  </a:lnTo>
                  <a:lnTo>
                    <a:pt x="26714" y="4375"/>
                  </a:lnTo>
                  <a:lnTo>
                    <a:pt x="27198" y="4357"/>
                  </a:lnTo>
                  <a:lnTo>
                    <a:pt x="27682" y="4393"/>
                  </a:lnTo>
                  <a:lnTo>
                    <a:pt x="28148" y="4429"/>
                  </a:lnTo>
                  <a:lnTo>
                    <a:pt x="28597" y="4500"/>
                  </a:lnTo>
                  <a:lnTo>
                    <a:pt x="29027" y="4590"/>
                  </a:lnTo>
                  <a:lnTo>
                    <a:pt x="29439" y="4697"/>
                  </a:lnTo>
                  <a:lnTo>
                    <a:pt x="29816" y="4823"/>
                  </a:lnTo>
                  <a:lnTo>
                    <a:pt x="30156" y="4966"/>
                  </a:lnTo>
                  <a:lnTo>
                    <a:pt x="30479" y="5128"/>
                  </a:lnTo>
                  <a:lnTo>
                    <a:pt x="30748" y="5307"/>
                  </a:lnTo>
                  <a:lnTo>
                    <a:pt x="30981" y="5486"/>
                  </a:lnTo>
                  <a:lnTo>
                    <a:pt x="31160" y="5684"/>
                  </a:lnTo>
                  <a:lnTo>
                    <a:pt x="31232" y="5791"/>
                  </a:lnTo>
                  <a:lnTo>
                    <a:pt x="31304" y="5899"/>
                  </a:lnTo>
                  <a:lnTo>
                    <a:pt x="31340" y="6006"/>
                  </a:lnTo>
                  <a:lnTo>
                    <a:pt x="31376" y="6114"/>
                  </a:lnTo>
                  <a:lnTo>
                    <a:pt x="31393" y="6221"/>
                  </a:lnTo>
                  <a:lnTo>
                    <a:pt x="31393" y="6329"/>
                  </a:lnTo>
                  <a:lnTo>
                    <a:pt x="31393" y="6329"/>
                  </a:lnTo>
                  <a:lnTo>
                    <a:pt x="31393" y="7064"/>
                  </a:lnTo>
                  <a:lnTo>
                    <a:pt x="31393" y="7620"/>
                  </a:lnTo>
                  <a:lnTo>
                    <a:pt x="31411" y="8265"/>
                  </a:lnTo>
                  <a:lnTo>
                    <a:pt x="31447" y="8982"/>
                  </a:lnTo>
                  <a:lnTo>
                    <a:pt x="31501" y="9753"/>
                  </a:lnTo>
                  <a:lnTo>
                    <a:pt x="31573" y="10542"/>
                  </a:lnTo>
                  <a:lnTo>
                    <a:pt x="31662" y="11331"/>
                  </a:lnTo>
                  <a:lnTo>
                    <a:pt x="31788" y="12120"/>
                  </a:lnTo>
                  <a:lnTo>
                    <a:pt x="31860" y="12496"/>
                  </a:lnTo>
                  <a:lnTo>
                    <a:pt x="31931" y="12855"/>
                  </a:lnTo>
                  <a:lnTo>
                    <a:pt x="32021" y="13196"/>
                  </a:lnTo>
                  <a:lnTo>
                    <a:pt x="32129" y="13536"/>
                  </a:lnTo>
                  <a:lnTo>
                    <a:pt x="32236" y="13841"/>
                  </a:lnTo>
                  <a:lnTo>
                    <a:pt x="32344" y="14128"/>
                  </a:lnTo>
                  <a:lnTo>
                    <a:pt x="32469" y="14379"/>
                  </a:lnTo>
                  <a:lnTo>
                    <a:pt x="32613" y="14612"/>
                  </a:lnTo>
                  <a:lnTo>
                    <a:pt x="32756" y="14809"/>
                  </a:lnTo>
                  <a:lnTo>
                    <a:pt x="32917" y="14971"/>
                  </a:lnTo>
                  <a:lnTo>
                    <a:pt x="33097" y="15096"/>
                  </a:lnTo>
                  <a:lnTo>
                    <a:pt x="33186" y="15150"/>
                  </a:lnTo>
                  <a:lnTo>
                    <a:pt x="33276" y="15186"/>
                  </a:lnTo>
                  <a:lnTo>
                    <a:pt x="33366" y="15222"/>
                  </a:lnTo>
                  <a:lnTo>
                    <a:pt x="33473" y="15222"/>
                  </a:lnTo>
                  <a:lnTo>
                    <a:pt x="33581" y="15240"/>
                  </a:lnTo>
                  <a:lnTo>
                    <a:pt x="33688" y="15222"/>
                  </a:lnTo>
                  <a:lnTo>
                    <a:pt x="33688" y="15222"/>
                  </a:lnTo>
                  <a:lnTo>
                    <a:pt x="33903" y="15204"/>
                  </a:lnTo>
                  <a:lnTo>
                    <a:pt x="34101" y="15222"/>
                  </a:lnTo>
                  <a:lnTo>
                    <a:pt x="34298" y="15257"/>
                  </a:lnTo>
                  <a:lnTo>
                    <a:pt x="34495" y="15329"/>
                  </a:lnTo>
                  <a:lnTo>
                    <a:pt x="34674" y="15401"/>
                  </a:lnTo>
                  <a:lnTo>
                    <a:pt x="34854" y="15508"/>
                  </a:lnTo>
                  <a:lnTo>
                    <a:pt x="35033" y="15634"/>
                  </a:lnTo>
                  <a:lnTo>
                    <a:pt x="35194" y="15777"/>
                  </a:lnTo>
                  <a:lnTo>
                    <a:pt x="35356" y="15939"/>
                  </a:lnTo>
                  <a:lnTo>
                    <a:pt x="35499" y="16118"/>
                  </a:lnTo>
                  <a:lnTo>
                    <a:pt x="35643" y="16315"/>
                  </a:lnTo>
                  <a:lnTo>
                    <a:pt x="35786" y="16530"/>
                  </a:lnTo>
                  <a:lnTo>
                    <a:pt x="35911" y="16746"/>
                  </a:lnTo>
                  <a:lnTo>
                    <a:pt x="36037" y="16979"/>
                  </a:lnTo>
                  <a:lnTo>
                    <a:pt x="36270" y="17463"/>
                  </a:lnTo>
                  <a:lnTo>
                    <a:pt x="36467" y="17983"/>
                  </a:lnTo>
                  <a:lnTo>
                    <a:pt x="36629" y="18520"/>
                  </a:lnTo>
                  <a:lnTo>
                    <a:pt x="36772" y="19076"/>
                  </a:lnTo>
                  <a:lnTo>
                    <a:pt x="36880" y="19632"/>
                  </a:lnTo>
                  <a:lnTo>
                    <a:pt x="36969" y="20170"/>
                  </a:lnTo>
                  <a:lnTo>
                    <a:pt x="37023" y="20672"/>
                  </a:lnTo>
                  <a:lnTo>
                    <a:pt x="37059" y="21156"/>
                  </a:lnTo>
                  <a:lnTo>
                    <a:pt x="37059" y="21604"/>
                  </a:lnTo>
                  <a:lnTo>
                    <a:pt x="37059" y="21604"/>
                  </a:lnTo>
                  <a:lnTo>
                    <a:pt x="37059" y="21819"/>
                  </a:lnTo>
                  <a:lnTo>
                    <a:pt x="37059" y="22052"/>
                  </a:lnTo>
                  <a:lnTo>
                    <a:pt x="37095" y="22303"/>
                  </a:lnTo>
                  <a:lnTo>
                    <a:pt x="37149" y="22554"/>
                  </a:lnTo>
                  <a:lnTo>
                    <a:pt x="37202" y="22823"/>
                  </a:lnTo>
                  <a:lnTo>
                    <a:pt x="37274" y="23092"/>
                  </a:lnTo>
                  <a:lnTo>
                    <a:pt x="37471" y="23648"/>
                  </a:lnTo>
                  <a:lnTo>
                    <a:pt x="37704" y="24222"/>
                  </a:lnTo>
                  <a:lnTo>
                    <a:pt x="37991" y="24795"/>
                  </a:lnTo>
                  <a:lnTo>
                    <a:pt x="38296" y="25369"/>
                  </a:lnTo>
                  <a:lnTo>
                    <a:pt x="38655" y="25907"/>
                  </a:lnTo>
                  <a:lnTo>
                    <a:pt x="38834" y="26176"/>
                  </a:lnTo>
                  <a:lnTo>
                    <a:pt x="39031" y="26427"/>
                  </a:lnTo>
                  <a:lnTo>
                    <a:pt x="39228" y="26660"/>
                  </a:lnTo>
                  <a:lnTo>
                    <a:pt x="39425" y="26893"/>
                  </a:lnTo>
                  <a:lnTo>
                    <a:pt x="39641" y="27090"/>
                  </a:lnTo>
                  <a:lnTo>
                    <a:pt x="39856" y="27288"/>
                  </a:lnTo>
                  <a:lnTo>
                    <a:pt x="40071" y="27467"/>
                  </a:lnTo>
                  <a:lnTo>
                    <a:pt x="40286" y="27628"/>
                  </a:lnTo>
                  <a:lnTo>
                    <a:pt x="40501" y="27772"/>
                  </a:lnTo>
                  <a:lnTo>
                    <a:pt x="40716" y="27897"/>
                  </a:lnTo>
                  <a:lnTo>
                    <a:pt x="40949" y="27987"/>
                  </a:lnTo>
                  <a:lnTo>
                    <a:pt x="41165" y="28058"/>
                  </a:lnTo>
                  <a:lnTo>
                    <a:pt x="41398" y="28094"/>
                  </a:lnTo>
                  <a:lnTo>
                    <a:pt x="41613" y="28112"/>
                  </a:lnTo>
                  <a:lnTo>
                    <a:pt x="41846" y="28094"/>
                  </a:lnTo>
                  <a:lnTo>
                    <a:pt x="42061" y="28058"/>
                  </a:lnTo>
                  <a:lnTo>
                    <a:pt x="42061" y="28058"/>
                  </a:lnTo>
                  <a:lnTo>
                    <a:pt x="42258" y="28023"/>
                  </a:lnTo>
                  <a:lnTo>
                    <a:pt x="42366" y="28023"/>
                  </a:lnTo>
                  <a:lnTo>
                    <a:pt x="42455" y="28023"/>
                  </a:lnTo>
                  <a:lnTo>
                    <a:pt x="42545" y="28041"/>
                  </a:lnTo>
                  <a:lnTo>
                    <a:pt x="42635" y="28076"/>
                  </a:lnTo>
                  <a:lnTo>
                    <a:pt x="42778" y="28166"/>
                  </a:lnTo>
                  <a:lnTo>
                    <a:pt x="42922" y="28292"/>
                  </a:lnTo>
                  <a:lnTo>
                    <a:pt x="43047" y="28453"/>
                  </a:lnTo>
                  <a:lnTo>
                    <a:pt x="43155" y="28650"/>
                  </a:lnTo>
                  <a:lnTo>
                    <a:pt x="43262" y="28883"/>
                  </a:lnTo>
                  <a:lnTo>
                    <a:pt x="43352" y="29134"/>
                  </a:lnTo>
                  <a:lnTo>
                    <a:pt x="43424" y="29403"/>
                  </a:lnTo>
                  <a:lnTo>
                    <a:pt x="43477" y="29708"/>
                  </a:lnTo>
                  <a:lnTo>
                    <a:pt x="43531" y="30031"/>
                  </a:lnTo>
                  <a:lnTo>
                    <a:pt x="43603" y="30712"/>
                  </a:lnTo>
                  <a:lnTo>
                    <a:pt x="43657" y="31447"/>
                  </a:lnTo>
                  <a:lnTo>
                    <a:pt x="43675" y="32218"/>
                  </a:lnTo>
                  <a:lnTo>
                    <a:pt x="43675" y="32989"/>
                  </a:lnTo>
                  <a:lnTo>
                    <a:pt x="43657" y="34495"/>
                  </a:lnTo>
                  <a:lnTo>
                    <a:pt x="43639" y="35786"/>
                  </a:lnTo>
                  <a:lnTo>
                    <a:pt x="43657" y="36306"/>
                  </a:lnTo>
                  <a:lnTo>
                    <a:pt x="43693" y="36718"/>
                  </a:lnTo>
                  <a:lnTo>
                    <a:pt x="43693" y="36718"/>
                  </a:lnTo>
                  <a:lnTo>
                    <a:pt x="43728" y="36897"/>
                  </a:lnTo>
                  <a:lnTo>
                    <a:pt x="43782" y="37130"/>
                  </a:lnTo>
                  <a:lnTo>
                    <a:pt x="43944" y="37632"/>
                  </a:lnTo>
                  <a:lnTo>
                    <a:pt x="44410" y="38905"/>
                  </a:lnTo>
                  <a:lnTo>
                    <a:pt x="44661" y="39622"/>
                  </a:lnTo>
                  <a:lnTo>
                    <a:pt x="44912" y="40393"/>
                  </a:lnTo>
                  <a:lnTo>
                    <a:pt x="45019" y="40788"/>
                  </a:lnTo>
                  <a:lnTo>
                    <a:pt x="45109" y="41164"/>
                  </a:lnTo>
                  <a:lnTo>
                    <a:pt x="45199" y="41559"/>
                  </a:lnTo>
                  <a:lnTo>
                    <a:pt x="45252" y="41953"/>
                  </a:lnTo>
                  <a:lnTo>
                    <a:pt x="45306" y="42348"/>
                  </a:lnTo>
                  <a:lnTo>
                    <a:pt x="45324" y="42724"/>
                  </a:lnTo>
                  <a:lnTo>
                    <a:pt x="45324" y="43101"/>
                  </a:lnTo>
                  <a:lnTo>
                    <a:pt x="45288" y="43459"/>
                  </a:lnTo>
                  <a:lnTo>
                    <a:pt x="45216" y="43800"/>
                  </a:lnTo>
                  <a:lnTo>
                    <a:pt x="45127" y="44140"/>
                  </a:lnTo>
                  <a:lnTo>
                    <a:pt x="44983" y="44463"/>
                  </a:lnTo>
                  <a:lnTo>
                    <a:pt x="44912" y="44607"/>
                  </a:lnTo>
                  <a:lnTo>
                    <a:pt x="44822" y="44750"/>
                  </a:lnTo>
                  <a:lnTo>
                    <a:pt x="44714" y="44893"/>
                  </a:lnTo>
                  <a:lnTo>
                    <a:pt x="44589" y="45037"/>
                  </a:lnTo>
                  <a:lnTo>
                    <a:pt x="44481" y="45162"/>
                  </a:lnTo>
                  <a:lnTo>
                    <a:pt x="44338" y="45288"/>
                  </a:lnTo>
                  <a:lnTo>
                    <a:pt x="44195" y="45413"/>
                  </a:lnTo>
                  <a:lnTo>
                    <a:pt x="44033" y="45521"/>
                  </a:lnTo>
                  <a:lnTo>
                    <a:pt x="43854" y="45629"/>
                  </a:lnTo>
                  <a:lnTo>
                    <a:pt x="43675" y="45718"/>
                  </a:lnTo>
                  <a:lnTo>
                    <a:pt x="43477" y="45808"/>
                  </a:lnTo>
                  <a:lnTo>
                    <a:pt x="43262" y="45897"/>
                  </a:lnTo>
                  <a:lnTo>
                    <a:pt x="43029" y="45969"/>
                  </a:lnTo>
                  <a:lnTo>
                    <a:pt x="42796" y="46041"/>
                  </a:lnTo>
                  <a:lnTo>
                    <a:pt x="42545" y="46095"/>
                  </a:lnTo>
                  <a:lnTo>
                    <a:pt x="42276" y="46148"/>
                  </a:lnTo>
                  <a:lnTo>
                    <a:pt x="41989" y="46184"/>
                  </a:lnTo>
                  <a:lnTo>
                    <a:pt x="41684" y="46220"/>
                  </a:lnTo>
                  <a:lnTo>
                    <a:pt x="41684" y="46220"/>
                  </a:lnTo>
                  <a:lnTo>
                    <a:pt x="40985" y="46256"/>
                  </a:lnTo>
                  <a:lnTo>
                    <a:pt x="40125" y="46292"/>
                  </a:lnTo>
                  <a:lnTo>
                    <a:pt x="39121" y="46310"/>
                  </a:lnTo>
                  <a:lnTo>
                    <a:pt x="37991" y="46310"/>
                  </a:lnTo>
                  <a:lnTo>
                    <a:pt x="35392" y="46274"/>
                  </a:lnTo>
                  <a:lnTo>
                    <a:pt x="32380" y="46202"/>
                  </a:lnTo>
                  <a:lnTo>
                    <a:pt x="29099" y="46095"/>
                  </a:lnTo>
                  <a:lnTo>
                    <a:pt x="25603" y="45951"/>
                  </a:lnTo>
                  <a:lnTo>
                    <a:pt x="21999" y="45790"/>
                  </a:lnTo>
                  <a:lnTo>
                    <a:pt x="18377" y="45611"/>
                  </a:lnTo>
                  <a:lnTo>
                    <a:pt x="11457" y="45252"/>
                  </a:lnTo>
                  <a:lnTo>
                    <a:pt x="5594" y="44929"/>
                  </a:lnTo>
                  <a:lnTo>
                    <a:pt x="18" y="445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8000475" y="3441675"/>
              <a:ext cx="607800" cy="917525"/>
            </a:xfrm>
            <a:custGeom>
              <a:avLst/>
              <a:gdLst/>
              <a:ahLst/>
              <a:cxnLst/>
              <a:rect l="l" t="t" r="r" b="b"/>
              <a:pathLst>
                <a:path w="24312" h="36701" extrusionOk="0">
                  <a:moveTo>
                    <a:pt x="24312" y="36700"/>
                  </a:move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close/>
                  <a:moveTo>
                    <a:pt x="22250" y="28112"/>
                  </a:move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close/>
                  <a:moveTo>
                    <a:pt x="22680" y="28058"/>
                  </a:moveTo>
                  <a:lnTo>
                    <a:pt x="22680" y="28058"/>
                  </a:lnTo>
                  <a:lnTo>
                    <a:pt x="22680" y="28058"/>
                  </a:lnTo>
                  <a:lnTo>
                    <a:pt x="22465" y="28094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465" y="28094"/>
                  </a:lnTo>
                  <a:lnTo>
                    <a:pt x="22680" y="28058"/>
                  </a:lnTo>
                  <a:lnTo>
                    <a:pt x="22680" y="28058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823" y="28023"/>
                  </a:lnTo>
                  <a:lnTo>
                    <a:pt x="22680" y="28058"/>
                  </a:lnTo>
                  <a:lnTo>
                    <a:pt x="22680" y="28058"/>
                  </a:lnTo>
                  <a:lnTo>
                    <a:pt x="22823" y="28023"/>
                  </a:lnTo>
                  <a:lnTo>
                    <a:pt x="22949" y="28023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close/>
                  <a:moveTo>
                    <a:pt x="17678" y="21604"/>
                  </a:moveTo>
                  <a:lnTo>
                    <a:pt x="17678" y="21604"/>
                  </a:lnTo>
                  <a:lnTo>
                    <a:pt x="17678" y="21640"/>
                  </a:lnTo>
                  <a:lnTo>
                    <a:pt x="17678" y="21640"/>
                  </a:lnTo>
                  <a:lnTo>
                    <a:pt x="17678" y="21604"/>
                  </a:lnTo>
                  <a:close/>
                  <a:moveTo>
                    <a:pt x="17678" y="21586"/>
                  </a:moveTo>
                  <a:lnTo>
                    <a:pt x="17678" y="21586"/>
                  </a:lnTo>
                  <a:lnTo>
                    <a:pt x="17678" y="21604"/>
                  </a:lnTo>
                  <a:lnTo>
                    <a:pt x="17678" y="21604"/>
                  </a:lnTo>
                  <a:lnTo>
                    <a:pt x="17678" y="21586"/>
                  </a:lnTo>
                  <a:close/>
                  <a:moveTo>
                    <a:pt x="14182" y="15240"/>
                  </a:move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close/>
                  <a:moveTo>
                    <a:pt x="14307" y="15222"/>
                  </a:moveTo>
                  <a:lnTo>
                    <a:pt x="14307" y="15222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307" y="15222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522" y="15204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close/>
                  <a:moveTo>
                    <a:pt x="12012" y="6329"/>
                  </a:moveTo>
                  <a:lnTo>
                    <a:pt x="12012" y="6329"/>
                  </a:lnTo>
                  <a:lnTo>
                    <a:pt x="12012" y="6347"/>
                  </a:lnTo>
                  <a:lnTo>
                    <a:pt x="12012" y="6347"/>
                  </a:lnTo>
                  <a:lnTo>
                    <a:pt x="12012" y="6329"/>
                  </a:lnTo>
                  <a:close/>
                  <a:moveTo>
                    <a:pt x="6652" y="4411"/>
                  </a:move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close/>
                  <a:moveTo>
                    <a:pt x="6831" y="4411"/>
                  </a:moveTo>
                  <a:lnTo>
                    <a:pt x="6831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831" y="4411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297" y="4375"/>
                  </a:lnTo>
                  <a:lnTo>
                    <a:pt x="6885" y="4411"/>
                  </a:lnTo>
                  <a:lnTo>
                    <a:pt x="6885" y="4411"/>
                  </a:lnTo>
                  <a:lnTo>
                    <a:pt x="7297" y="4375"/>
                  </a:lnTo>
                  <a:lnTo>
                    <a:pt x="7710" y="4357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close/>
                  <a:moveTo>
                    <a:pt x="4931" y="2223"/>
                  </a:move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close/>
                  <a:moveTo>
                    <a:pt x="4931" y="2205"/>
                  </a:moveTo>
                  <a:lnTo>
                    <a:pt x="4931" y="2205"/>
                  </a:lnTo>
                  <a:lnTo>
                    <a:pt x="4931" y="2205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05"/>
                  </a:lnTo>
                  <a:lnTo>
                    <a:pt x="4931" y="2205"/>
                  </a:lnTo>
                  <a:close/>
                  <a:moveTo>
                    <a:pt x="4913" y="2187"/>
                  </a:moveTo>
                  <a:lnTo>
                    <a:pt x="4913" y="2187"/>
                  </a:lnTo>
                  <a:lnTo>
                    <a:pt x="4913" y="2205"/>
                  </a:lnTo>
                  <a:lnTo>
                    <a:pt x="4913" y="2205"/>
                  </a:lnTo>
                  <a:lnTo>
                    <a:pt x="4913" y="2187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18" y="108"/>
                  </a:move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close/>
                  <a:moveTo>
                    <a:pt x="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54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72" y="90"/>
                  </a:move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close/>
                  <a:moveTo>
                    <a:pt x="90" y="90"/>
                  </a:move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close/>
                  <a:moveTo>
                    <a:pt x="126" y="90"/>
                  </a:move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close/>
                  <a:moveTo>
                    <a:pt x="144" y="90"/>
                  </a:move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close/>
                  <a:moveTo>
                    <a:pt x="162" y="90"/>
                  </a:move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close/>
                  <a:moveTo>
                    <a:pt x="180" y="90"/>
                  </a:move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close/>
                  <a:moveTo>
                    <a:pt x="197" y="72"/>
                  </a:moveTo>
                  <a:lnTo>
                    <a:pt x="197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97" y="72"/>
                  </a:lnTo>
                  <a:close/>
                  <a:moveTo>
                    <a:pt x="215" y="72"/>
                  </a:moveTo>
                  <a:lnTo>
                    <a:pt x="215" y="72"/>
                  </a:lnTo>
                  <a:lnTo>
                    <a:pt x="197" y="72"/>
                  </a:lnTo>
                  <a:lnTo>
                    <a:pt x="197" y="72"/>
                  </a:lnTo>
                  <a:lnTo>
                    <a:pt x="215" y="72"/>
                  </a:lnTo>
                  <a:close/>
                  <a:moveTo>
                    <a:pt x="233" y="72"/>
                  </a:moveTo>
                  <a:lnTo>
                    <a:pt x="233" y="72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233" y="72"/>
                  </a:lnTo>
                  <a:close/>
                  <a:moveTo>
                    <a:pt x="251" y="72"/>
                  </a:moveTo>
                  <a:lnTo>
                    <a:pt x="251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51" y="72"/>
                  </a:lnTo>
                  <a:close/>
                  <a:moveTo>
                    <a:pt x="269" y="72"/>
                  </a:moveTo>
                  <a:lnTo>
                    <a:pt x="269" y="72"/>
                  </a:lnTo>
                  <a:lnTo>
                    <a:pt x="251" y="72"/>
                  </a:lnTo>
                  <a:lnTo>
                    <a:pt x="251" y="72"/>
                  </a:lnTo>
                  <a:lnTo>
                    <a:pt x="269" y="72"/>
                  </a:ln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87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287" y="72"/>
                  </a:lnTo>
                  <a:lnTo>
                    <a:pt x="287" y="72"/>
                  </a:lnTo>
                  <a:lnTo>
                    <a:pt x="305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close/>
                  <a:moveTo>
                    <a:pt x="323" y="54"/>
                  </a:move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59" y="54"/>
                  </a:move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close/>
                  <a:moveTo>
                    <a:pt x="395" y="54"/>
                  </a:move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close/>
                  <a:moveTo>
                    <a:pt x="413" y="54"/>
                  </a:moveTo>
                  <a:lnTo>
                    <a:pt x="413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413" y="54"/>
                  </a:lnTo>
                  <a:close/>
                  <a:moveTo>
                    <a:pt x="431" y="54"/>
                  </a:moveTo>
                  <a:lnTo>
                    <a:pt x="431" y="54"/>
                  </a:lnTo>
                  <a:lnTo>
                    <a:pt x="431" y="54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31" y="54"/>
                  </a:lnTo>
                  <a:lnTo>
                    <a:pt x="431" y="54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933" y="18"/>
                  </a:lnTo>
                  <a:lnTo>
                    <a:pt x="448" y="54"/>
                  </a:lnTo>
                  <a:lnTo>
                    <a:pt x="448" y="54"/>
                  </a:lnTo>
                  <a:lnTo>
                    <a:pt x="933" y="18"/>
                  </a:lnTo>
                  <a:lnTo>
                    <a:pt x="1363" y="0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D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8608250" y="435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556700" y="414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8556700" y="4143125"/>
              <a:ext cx="10775" cy="1375"/>
            </a:xfrm>
            <a:custGeom>
              <a:avLst/>
              <a:gdLst/>
              <a:ahLst/>
              <a:cxnLst/>
              <a:rect l="l" t="t" r="r" b="b"/>
              <a:pathLst>
                <a:path w="431" h="55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216" y="36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216" y="36"/>
                  </a:lnTo>
                  <a:lnTo>
                    <a:pt x="431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8567450" y="4142225"/>
              <a:ext cx="6750" cy="925"/>
            </a:xfrm>
            <a:custGeom>
              <a:avLst/>
              <a:gdLst/>
              <a:ahLst/>
              <a:cxnLst/>
              <a:rect l="l" t="t" r="r" b="b"/>
              <a:pathLst>
                <a:path w="270" h="37" fill="none" extrusionOk="0">
                  <a:moveTo>
                    <a:pt x="270" y="1"/>
                  </a:moveTo>
                  <a:lnTo>
                    <a:pt x="270" y="1"/>
                  </a:lnTo>
                  <a:lnTo>
                    <a:pt x="144" y="1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44" y="1"/>
                  </a:lnTo>
                  <a:lnTo>
                    <a:pt x="2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8574175" y="414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8442400" y="39817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8442400" y="39813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8355000" y="38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8355000" y="3822200"/>
              <a:ext cx="3175" cy="475"/>
            </a:xfrm>
            <a:custGeom>
              <a:avLst/>
              <a:gdLst/>
              <a:ahLst/>
              <a:cxnLst/>
              <a:rect l="l" t="t" r="r" b="b"/>
              <a:pathLst>
                <a:path w="127" h="19" fill="none" extrusionOk="0">
                  <a:moveTo>
                    <a:pt x="126" y="1"/>
                  </a:moveTo>
                  <a:lnTo>
                    <a:pt x="126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8358150" y="3821750"/>
              <a:ext cx="5400" cy="475"/>
            </a:xfrm>
            <a:custGeom>
              <a:avLst/>
              <a:gdLst/>
              <a:ahLst/>
              <a:cxnLst/>
              <a:rect l="l" t="t" r="r" b="b"/>
              <a:pathLst>
                <a:path w="216" h="19" fill="none" extrusionOk="0">
                  <a:moveTo>
                    <a:pt x="215" y="1"/>
                  </a:moveTo>
                  <a:lnTo>
                    <a:pt x="215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363525" y="382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8300775" y="35998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8166750" y="355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8166750" y="3551925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fill="none" extrusionOk="0">
                  <a:moveTo>
                    <a:pt x="180" y="1"/>
                  </a:moveTo>
                  <a:lnTo>
                    <a:pt x="1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172575" y="3550575"/>
              <a:ext cx="20650" cy="1375"/>
            </a:xfrm>
            <a:custGeom>
              <a:avLst/>
              <a:gdLst/>
              <a:ahLst/>
              <a:cxnLst/>
              <a:rect l="l" t="t" r="r" b="b"/>
              <a:pathLst>
                <a:path w="826" h="55" fill="none" extrusionOk="0">
                  <a:moveTo>
                    <a:pt x="826" y="1"/>
                  </a:moveTo>
                  <a:lnTo>
                    <a:pt x="826" y="1"/>
                  </a:lnTo>
                  <a:lnTo>
                    <a:pt x="413" y="1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413" y="19"/>
                  </a:lnTo>
                  <a:lnTo>
                    <a:pt x="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8193200" y="355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8123725" y="349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8123725" y="34968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8123275" y="349635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0004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80009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0013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8001375" y="34443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0018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0022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0027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0036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0040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0045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0049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0049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0054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0058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80063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80067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0072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0076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008100" y="344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0085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0089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0094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80098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0103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801032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801077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11675" y="3441675"/>
              <a:ext cx="22875" cy="1350"/>
            </a:xfrm>
            <a:custGeom>
              <a:avLst/>
              <a:gdLst/>
              <a:ahLst/>
              <a:cxnLst/>
              <a:rect l="l" t="t" r="r" b="b"/>
              <a:pathLst>
                <a:path w="915" h="54" fill="none" extrusionOk="0">
                  <a:moveTo>
                    <a:pt x="915" y="0"/>
                  </a:moveTo>
                  <a:lnTo>
                    <a:pt x="915" y="0"/>
                  </a:lnTo>
                  <a:lnTo>
                    <a:pt x="485" y="1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85" y="18"/>
                  </a:lnTo>
                  <a:lnTo>
                    <a:pt x="9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8034525" y="3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extrusionOk="0">
                  <a:moveTo>
                    <a:pt x="4608" y="0"/>
                  </a:moveTo>
                  <a:lnTo>
                    <a:pt x="4178" y="18"/>
                  </a:lnTo>
                  <a:lnTo>
                    <a:pt x="3693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fill="none" extrusionOk="0">
                  <a:moveTo>
                    <a:pt x="4608" y="0"/>
                  </a:move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178" y="18"/>
                  </a:lnTo>
                  <a:lnTo>
                    <a:pt x="3693" y="54"/>
                  </a:lnTo>
                  <a:lnTo>
                    <a:pt x="3693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25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4913" y="7853"/>
                  </a:lnTo>
                  <a:lnTo>
                    <a:pt x="4913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349" y="19220"/>
                  </a:lnTo>
                  <a:lnTo>
                    <a:pt x="11349" y="19220"/>
                  </a:lnTo>
                  <a:lnTo>
                    <a:pt x="11475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098" y="32594"/>
                  </a:lnTo>
                  <a:lnTo>
                    <a:pt x="20098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10130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extrusionOk="0">
                  <a:moveTo>
                    <a:pt x="12783" y="1"/>
                  </a:move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fill="none" extrusionOk="0">
                  <a:moveTo>
                    <a:pt x="13178" y="1"/>
                  </a:moveTo>
                  <a:lnTo>
                    <a:pt x="13178" y="1"/>
                  </a:lnTo>
                  <a:lnTo>
                    <a:pt x="12783" y="1"/>
                  </a:ln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6203" y="1238"/>
                  </a:lnTo>
                  <a:lnTo>
                    <a:pt x="6203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02000" y="1611000"/>
            <a:ext cx="5384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subTitle" idx="1"/>
          </p:nvPr>
        </p:nvSpPr>
        <p:spPr>
          <a:xfrm>
            <a:off x="702000" y="2435096"/>
            <a:ext cx="53844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7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280" name="Google Shape;280;p7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7"/>
          <p:cNvGrpSpPr/>
          <p:nvPr/>
        </p:nvGrpSpPr>
        <p:grpSpPr>
          <a:xfrm>
            <a:off x="4124081" y="4553739"/>
            <a:ext cx="273772" cy="240002"/>
            <a:chOff x="4714375" y="3682050"/>
            <a:chExt cx="661125" cy="579575"/>
          </a:xfrm>
        </p:grpSpPr>
        <p:sp>
          <p:nvSpPr>
            <p:cNvPr id="287" name="Google Shape;287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7"/>
          <p:cNvGrpSpPr/>
          <p:nvPr/>
        </p:nvGrpSpPr>
        <p:grpSpPr>
          <a:xfrm>
            <a:off x="1105851" y="4542361"/>
            <a:ext cx="606652" cy="264121"/>
            <a:chOff x="381950" y="3846025"/>
            <a:chExt cx="1594775" cy="694325"/>
          </a:xfrm>
        </p:grpSpPr>
        <p:sp>
          <p:nvSpPr>
            <p:cNvPr id="292" name="Google Shape;292;p7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7"/>
          <p:cNvGrpSpPr/>
          <p:nvPr/>
        </p:nvGrpSpPr>
        <p:grpSpPr>
          <a:xfrm>
            <a:off x="3419231" y="4553739"/>
            <a:ext cx="273772" cy="240002"/>
            <a:chOff x="4714375" y="3682050"/>
            <a:chExt cx="661125" cy="579575"/>
          </a:xfrm>
        </p:grpSpPr>
        <p:sp>
          <p:nvSpPr>
            <p:cNvPr id="296" name="Google Shape;296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7"/>
          <p:cNvSpPr/>
          <p:nvPr/>
        </p:nvSpPr>
        <p:spPr>
          <a:xfrm>
            <a:off x="8661575" y="1965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136700" y="18634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9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9"/>
          <p:cNvGrpSpPr/>
          <p:nvPr/>
        </p:nvGrpSpPr>
        <p:grpSpPr>
          <a:xfrm flipH="1">
            <a:off x="-30250" y="3805900"/>
            <a:ext cx="2376325" cy="802725"/>
            <a:chOff x="303125" y="3663025"/>
            <a:chExt cx="2376325" cy="802725"/>
          </a:xfrm>
        </p:grpSpPr>
        <p:sp>
          <p:nvSpPr>
            <p:cNvPr id="391" name="Google Shape;391;p9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9"/>
          <p:cNvGrpSpPr/>
          <p:nvPr/>
        </p:nvGrpSpPr>
        <p:grpSpPr>
          <a:xfrm flipH="1">
            <a:off x="7218260" y="3846746"/>
            <a:ext cx="2010609" cy="679186"/>
            <a:chOff x="303125" y="3663025"/>
            <a:chExt cx="2376325" cy="802725"/>
          </a:xfrm>
        </p:grpSpPr>
        <p:sp>
          <p:nvSpPr>
            <p:cNvPr id="395" name="Google Shape;395;p9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9"/>
          <p:cNvSpPr txBox="1">
            <a:spLocks noGrp="1"/>
          </p:cNvSpPr>
          <p:nvPr>
            <p:ph type="title"/>
          </p:nvPr>
        </p:nvSpPr>
        <p:spPr>
          <a:xfrm>
            <a:off x="1502225" y="2626811"/>
            <a:ext cx="2913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9"/>
          <p:cNvSpPr txBox="1">
            <a:spLocks noGrp="1"/>
          </p:cNvSpPr>
          <p:nvPr>
            <p:ph type="title" idx="2"/>
          </p:nvPr>
        </p:nvSpPr>
        <p:spPr>
          <a:xfrm>
            <a:off x="4728775" y="2626811"/>
            <a:ext cx="2913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9"/>
          <p:cNvSpPr txBox="1">
            <a:spLocks noGrp="1"/>
          </p:cNvSpPr>
          <p:nvPr>
            <p:ph type="subTitle" idx="1"/>
          </p:nvPr>
        </p:nvSpPr>
        <p:spPr>
          <a:xfrm>
            <a:off x="4728775" y="2995836"/>
            <a:ext cx="2913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9"/>
          <p:cNvSpPr txBox="1">
            <a:spLocks noGrp="1"/>
          </p:cNvSpPr>
          <p:nvPr>
            <p:ph type="subTitle" idx="3"/>
          </p:nvPr>
        </p:nvSpPr>
        <p:spPr>
          <a:xfrm>
            <a:off x="1501925" y="2995836"/>
            <a:ext cx="29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9"/>
          <p:cNvGrpSpPr/>
          <p:nvPr/>
        </p:nvGrpSpPr>
        <p:grpSpPr>
          <a:xfrm flipH="1"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406" name="Google Shape;406;p9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9"/>
          <p:cNvSpPr/>
          <p:nvPr/>
        </p:nvSpPr>
        <p:spPr>
          <a:xfrm>
            <a:off x="360550" y="14301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851150" y="2508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6985175" y="156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0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0"/>
          <p:cNvSpPr txBox="1">
            <a:spLocks noGrp="1"/>
          </p:cNvSpPr>
          <p:nvPr>
            <p:ph type="subTitle" idx="1"/>
          </p:nvPr>
        </p:nvSpPr>
        <p:spPr>
          <a:xfrm>
            <a:off x="697725" y="2624325"/>
            <a:ext cx="240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9" name="Google Shape;419;p10"/>
          <p:cNvSpPr txBox="1">
            <a:spLocks noGrp="1"/>
          </p:cNvSpPr>
          <p:nvPr>
            <p:ph type="subTitle" idx="2"/>
          </p:nvPr>
        </p:nvSpPr>
        <p:spPr>
          <a:xfrm>
            <a:off x="698625" y="2999225"/>
            <a:ext cx="2403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0" name="Google Shape;420;p10"/>
          <p:cNvSpPr txBox="1">
            <a:spLocks noGrp="1"/>
          </p:cNvSpPr>
          <p:nvPr>
            <p:ph type="subTitle" idx="3"/>
          </p:nvPr>
        </p:nvSpPr>
        <p:spPr>
          <a:xfrm>
            <a:off x="3369713" y="2624325"/>
            <a:ext cx="240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1" name="Google Shape;421;p10"/>
          <p:cNvSpPr txBox="1">
            <a:spLocks noGrp="1"/>
          </p:cNvSpPr>
          <p:nvPr>
            <p:ph type="subTitle" idx="4"/>
          </p:nvPr>
        </p:nvSpPr>
        <p:spPr>
          <a:xfrm>
            <a:off x="3370613" y="2999225"/>
            <a:ext cx="2403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2" name="Google Shape;422;p10"/>
          <p:cNvSpPr txBox="1">
            <a:spLocks noGrp="1"/>
          </p:cNvSpPr>
          <p:nvPr>
            <p:ph type="subTitle" idx="5"/>
          </p:nvPr>
        </p:nvSpPr>
        <p:spPr>
          <a:xfrm>
            <a:off x="6041475" y="2624325"/>
            <a:ext cx="240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3" name="Google Shape;423;p10"/>
          <p:cNvSpPr txBox="1">
            <a:spLocks noGrp="1"/>
          </p:cNvSpPr>
          <p:nvPr>
            <p:ph type="subTitle" idx="6"/>
          </p:nvPr>
        </p:nvSpPr>
        <p:spPr>
          <a:xfrm>
            <a:off x="6042375" y="2999225"/>
            <a:ext cx="2403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24" name="Google Shape;424;p10"/>
          <p:cNvGrpSpPr/>
          <p:nvPr/>
        </p:nvGrpSpPr>
        <p:grpSpPr>
          <a:xfrm>
            <a:off x="0" y="4609582"/>
            <a:ext cx="9144000" cy="572018"/>
            <a:chOff x="0" y="4609582"/>
            <a:chExt cx="9144000" cy="572018"/>
          </a:xfrm>
        </p:grpSpPr>
        <p:sp>
          <p:nvSpPr>
            <p:cNvPr id="425" name="Google Shape;425;p10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26" name="Google Shape;426;p10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0"/>
          <p:cNvGrpSpPr/>
          <p:nvPr/>
        </p:nvGrpSpPr>
        <p:grpSpPr>
          <a:xfrm>
            <a:off x="7981550" y="4385475"/>
            <a:ext cx="661125" cy="579575"/>
            <a:chOff x="4714375" y="3682050"/>
            <a:chExt cx="661125" cy="579575"/>
          </a:xfrm>
        </p:grpSpPr>
        <p:sp>
          <p:nvSpPr>
            <p:cNvPr id="433" name="Google Shape;433;p10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0"/>
          <p:cNvGrpSpPr/>
          <p:nvPr/>
        </p:nvGrpSpPr>
        <p:grpSpPr>
          <a:xfrm>
            <a:off x="7653950" y="4481625"/>
            <a:ext cx="661125" cy="579575"/>
            <a:chOff x="4714375" y="3682050"/>
            <a:chExt cx="661125" cy="579575"/>
          </a:xfrm>
        </p:grpSpPr>
        <p:sp>
          <p:nvSpPr>
            <p:cNvPr id="438" name="Google Shape;438;p10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10"/>
          <p:cNvSpPr/>
          <p:nvPr/>
        </p:nvSpPr>
        <p:spPr>
          <a:xfrm>
            <a:off x="4390650" y="228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194900" y="15123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8529275" y="1781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_2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28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9" name="Google Shape;1449;p28"/>
          <p:cNvGrpSpPr/>
          <p:nvPr/>
        </p:nvGrpSpPr>
        <p:grpSpPr>
          <a:xfrm>
            <a:off x="6703925" y="4017425"/>
            <a:ext cx="2376325" cy="802725"/>
            <a:chOff x="303125" y="3663025"/>
            <a:chExt cx="2376325" cy="802725"/>
          </a:xfrm>
        </p:grpSpPr>
        <p:sp>
          <p:nvSpPr>
            <p:cNvPr id="1450" name="Google Shape;1450;p28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3" name="Google Shape;1453;p28"/>
          <p:cNvSpPr txBox="1">
            <a:spLocks noGrp="1"/>
          </p:cNvSpPr>
          <p:nvPr>
            <p:ph type="title"/>
          </p:nvPr>
        </p:nvSpPr>
        <p:spPr>
          <a:xfrm>
            <a:off x="1743909" y="1555725"/>
            <a:ext cx="268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28"/>
          <p:cNvSpPr txBox="1">
            <a:spLocks noGrp="1"/>
          </p:cNvSpPr>
          <p:nvPr>
            <p:ph type="title" idx="2"/>
          </p:nvPr>
        </p:nvSpPr>
        <p:spPr>
          <a:xfrm>
            <a:off x="1743909" y="3180647"/>
            <a:ext cx="268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5" name="Google Shape;1455;p28"/>
          <p:cNvSpPr txBox="1">
            <a:spLocks noGrp="1"/>
          </p:cNvSpPr>
          <p:nvPr>
            <p:ph type="subTitle" idx="1"/>
          </p:nvPr>
        </p:nvSpPr>
        <p:spPr>
          <a:xfrm>
            <a:off x="1743909" y="3544926"/>
            <a:ext cx="2685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6" name="Google Shape;1456;p28"/>
          <p:cNvSpPr txBox="1">
            <a:spLocks noGrp="1"/>
          </p:cNvSpPr>
          <p:nvPr>
            <p:ph type="subTitle" idx="3"/>
          </p:nvPr>
        </p:nvSpPr>
        <p:spPr>
          <a:xfrm>
            <a:off x="1743356" y="1920004"/>
            <a:ext cx="2685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7" name="Google Shape;1457;p28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8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28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28"/>
          <p:cNvGrpSpPr/>
          <p:nvPr/>
        </p:nvGrpSpPr>
        <p:grpSpPr>
          <a:xfrm>
            <a:off x="0" y="4594762"/>
            <a:ext cx="9144000" cy="548690"/>
            <a:chOff x="0" y="4065100"/>
            <a:chExt cx="9144000" cy="1078400"/>
          </a:xfrm>
        </p:grpSpPr>
        <p:sp>
          <p:nvSpPr>
            <p:cNvPr id="1461" name="Google Shape;1461;p28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Google Shape;1467;p28"/>
          <p:cNvGrpSpPr/>
          <p:nvPr/>
        </p:nvGrpSpPr>
        <p:grpSpPr>
          <a:xfrm>
            <a:off x="2438137" y="4543735"/>
            <a:ext cx="306894" cy="269039"/>
            <a:chOff x="4714375" y="3682050"/>
            <a:chExt cx="661125" cy="579575"/>
          </a:xfrm>
        </p:grpSpPr>
        <p:sp>
          <p:nvSpPr>
            <p:cNvPr id="1468" name="Google Shape;1468;p2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28"/>
          <p:cNvGrpSpPr/>
          <p:nvPr/>
        </p:nvGrpSpPr>
        <p:grpSpPr>
          <a:xfrm>
            <a:off x="4047862" y="4638985"/>
            <a:ext cx="306894" cy="269039"/>
            <a:chOff x="4714375" y="3682050"/>
            <a:chExt cx="661125" cy="579575"/>
          </a:xfrm>
        </p:grpSpPr>
        <p:sp>
          <p:nvSpPr>
            <p:cNvPr id="1473" name="Google Shape;1473;p2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28"/>
          <p:cNvGrpSpPr/>
          <p:nvPr/>
        </p:nvGrpSpPr>
        <p:grpSpPr>
          <a:xfrm flipH="1">
            <a:off x="8051134" y="885639"/>
            <a:ext cx="624398" cy="457192"/>
            <a:chOff x="7569775" y="778700"/>
            <a:chExt cx="913797" cy="669094"/>
          </a:xfrm>
        </p:grpSpPr>
        <p:sp>
          <p:nvSpPr>
            <p:cNvPr id="1478" name="Google Shape;1478;p28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5" name="Google Shape;1495;p28"/>
          <p:cNvSpPr/>
          <p:nvPr/>
        </p:nvSpPr>
        <p:spPr>
          <a:xfrm>
            <a:off x="338075" y="220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28"/>
          <p:cNvSpPr/>
          <p:nvPr/>
        </p:nvSpPr>
        <p:spPr>
          <a:xfrm>
            <a:off x="384400" y="14906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28"/>
          <p:cNvSpPr/>
          <p:nvPr/>
        </p:nvSpPr>
        <p:spPr>
          <a:xfrm>
            <a:off x="7232875" y="2205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28"/>
          <p:cNvSpPr/>
          <p:nvPr/>
        </p:nvSpPr>
        <p:spPr>
          <a:xfrm>
            <a:off x="8690150" y="23779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useoModerno"/>
              <a:buNone/>
              <a:defRPr sz="3500" b="1" i="0" u="none" strike="noStrike" cap="none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74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ainetweb.vercel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emshit/NASA_exoplanet_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4"/>
          <p:cNvSpPr txBox="1">
            <a:spLocks noGrp="1"/>
          </p:cNvSpPr>
          <p:nvPr>
            <p:ph type="ctrTitle"/>
          </p:nvPr>
        </p:nvSpPr>
        <p:spPr>
          <a:xfrm>
            <a:off x="967050" y="1093150"/>
            <a:ext cx="4667700" cy="1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sz="3500" dirty="0"/>
              <a:t>🌌 </a:t>
            </a:r>
            <a:r>
              <a:rPr lang="en" sz="3500" dirty="0" err="1"/>
              <a:t>S’kaiNet</a:t>
            </a:r>
            <a:r>
              <a:rPr lang="en" sz="3500" dirty="0"/>
              <a:t> - Exoplanet Analyzer</a:t>
            </a:r>
            <a:endParaRPr sz="35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000" dirty="0">
              <a:highlight>
                <a:schemeClr val="lt1"/>
              </a:highlight>
            </a:endParaRPr>
          </a:p>
        </p:txBody>
      </p:sp>
      <p:grpSp>
        <p:nvGrpSpPr>
          <p:cNvPr id="1679" name="Google Shape;1679;p34"/>
          <p:cNvGrpSpPr/>
          <p:nvPr/>
        </p:nvGrpSpPr>
        <p:grpSpPr>
          <a:xfrm>
            <a:off x="5551985" y="2248138"/>
            <a:ext cx="3267882" cy="2307065"/>
            <a:chOff x="5224125" y="1558225"/>
            <a:chExt cx="3098400" cy="2187414"/>
          </a:xfrm>
        </p:grpSpPr>
        <p:sp>
          <p:nvSpPr>
            <p:cNvPr id="1680" name="Google Shape;1680;p34"/>
            <p:cNvSpPr/>
            <p:nvPr/>
          </p:nvSpPr>
          <p:spPr>
            <a:xfrm>
              <a:off x="5224125" y="3595639"/>
              <a:ext cx="3098400" cy="150000"/>
            </a:xfrm>
            <a:prstGeom prst="ellipse">
              <a:avLst/>
            </a:pr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6296252" y="1558225"/>
              <a:ext cx="934839" cy="102901"/>
            </a:xfrm>
            <a:custGeom>
              <a:avLst/>
              <a:gdLst/>
              <a:ahLst/>
              <a:cxnLst/>
              <a:rect l="l" t="t" r="r" b="b"/>
              <a:pathLst>
                <a:path w="33405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39" y="38"/>
                  </a:lnTo>
                  <a:lnTo>
                    <a:pt x="245" y="95"/>
                  </a:lnTo>
                  <a:lnTo>
                    <a:pt x="151" y="170"/>
                  </a:lnTo>
                  <a:lnTo>
                    <a:pt x="94" y="246"/>
                  </a:lnTo>
                  <a:lnTo>
                    <a:pt x="38" y="340"/>
                  </a:lnTo>
                  <a:lnTo>
                    <a:pt x="19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33404" y="3677"/>
                  </a:lnTo>
                  <a:lnTo>
                    <a:pt x="33404" y="547"/>
                  </a:lnTo>
                  <a:lnTo>
                    <a:pt x="33386" y="434"/>
                  </a:lnTo>
                  <a:lnTo>
                    <a:pt x="33348" y="340"/>
                  </a:lnTo>
                  <a:lnTo>
                    <a:pt x="33310" y="246"/>
                  </a:lnTo>
                  <a:lnTo>
                    <a:pt x="33235" y="170"/>
                  </a:lnTo>
                  <a:lnTo>
                    <a:pt x="33159" y="95"/>
                  </a:lnTo>
                  <a:lnTo>
                    <a:pt x="33065" y="38"/>
                  </a:lnTo>
                  <a:lnTo>
                    <a:pt x="32952" y="19"/>
                  </a:lnTo>
                  <a:lnTo>
                    <a:pt x="3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6827483" y="1558225"/>
              <a:ext cx="466902" cy="102901"/>
            </a:xfrm>
            <a:custGeom>
              <a:avLst/>
              <a:gdLst/>
              <a:ahLst/>
              <a:cxnLst/>
              <a:rect l="l" t="t" r="r" b="b"/>
              <a:pathLst>
                <a:path w="16684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21" y="38"/>
                  </a:lnTo>
                  <a:lnTo>
                    <a:pt x="226" y="95"/>
                  </a:lnTo>
                  <a:lnTo>
                    <a:pt x="151" y="170"/>
                  </a:lnTo>
                  <a:lnTo>
                    <a:pt x="95" y="246"/>
                  </a:lnTo>
                  <a:lnTo>
                    <a:pt x="38" y="340"/>
                  </a:lnTo>
                  <a:lnTo>
                    <a:pt x="0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16684" y="3677"/>
                  </a:lnTo>
                  <a:lnTo>
                    <a:pt x="16684" y="547"/>
                  </a:lnTo>
                  <a:lnTo>
                    <a:pt x="16684" y="434"/>
                  </a:lnTo>
                  <a:lnTo>
                    <a:pt x="16646" y="340"/>
                  </a:lnTo>
                  <a:lnTo>
                    <a:pt x="16608" y="246"/>
                  </a:lnTo>
                  <a:lnTo>
                    <a:pt x="16533" y="170"/>
                  </a:lnTo>
                  <a:lnTo>
                    <a:pt x="16457" y="95"/>
                  </a:lnTo>
                  <a:lnTo>
                    <a:pt x="16363" y="38"/>
                  </a:lnTo>
                  <a:lnTo>
                    <a:pt x="16250" y="19"/>
                  </a:lnTo>
                  <a:lnTo>
                    <a:pt x="16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6155378" y="1614138"/>
              <a:ext cx="1216564" cy="78106"/>
            </a:xfrm>
            <a:custGeom>
              <a:avLst/>
              <a:gdLst/>
              <a:ahLst/>
              <a:cxnLst/>
              <a:rect l="l" t="t" r="r" b="b"/>
              <a:pathLst>
                <a:path w="43472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43472" y="2791"/>
                  </a:lnTo>
                  <a:lnTo>
                    <a:pt x="43472" y="472"/>
                  </a:lnTo>
                  <a:lnTo>
                    <a:pt x="43453" y="378"/>
                  </a:lnTo>
                  <a:lnTo>
                    <a:pt x="43434" y="284"/>
                  </a:lnTo>
                  <a:lnTo>
                    <a:pt x="43396" y="208"/>
                  </a:lnTo>
                  <a:lnTo>
                    <a:pt x="43340" y="133"/>
                  </a:lnTo>
                  <a:lnTo>
                    <a:pt x="43264" y="76"/>
                  </a:lnTo>
                  <a:lnTo>
                    <a:pt x="43189" y="39"/>
                  </a:lnTo>
                  <a:lnTo>
                    <a:pt x="43095" y="20"/>
                  </a:lnTo>
                  <a:lnTo>
                    <a:pt x="43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6708241" y="1614138"/>
              <a:ext cx="699037" cy="78106"/>
            </a:xfrm>
            <a:custGeom>
              <a:avLst/>
              <a:gdLst/>
              <a:ahLst/>
              <a:cxnLst/>
              <a:rect l="l" t="t" r="r" b="b"/>
              <a:pathLst>
                <a:path w="24979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24979" y="2791"/>
                  </a:lnTo>
                  <a:lnTo>
                    <a:pt x="24979" y="472"/>
                  </a:lnTo>
                  <a:lnTo>
                    <a:pt x="24960" y="378"/>
                  </a:lnTo>
                  <a:lnTo>
                    <a:pt x="24941" y="284"/>
                  </a:lnTo>
                  <a:lnTo>
                    <a:pt x="24903" y="208"/>
                  </a:lnTo>
                  <a:lnTo>
                    <a:pt x="24847" y="133"/>
                  </a:lnTo>
                  <a:lnTo>
                    <a:pt x="24771" y="76"/>
                  </a:lnTo>
                  <a:lnTo>
                    <a:pt x="24696" y="39"/>
                  </a:lnTo>
                  <a:lnTo>
                    <a:pt x="24602" y="20"/>
                  </a:lnTo>
                  <a:lnTo>
                    <a:pt x="245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585109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2395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431082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362492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06656" y="2946206"/>
              <a:ext cx="388824" cy="686892"/>
            </a:xfrm>
            <a:custGeom>
              <a:avLst/>
              <a:gdLst/>
              <a:ahLst/>
              <a:cxnLst/>
              <a:rect l="l" t="t" r="r" b="b"/>
              <a:pathLst>
                <a:path w="13894" h="24545" extrusionOk="0">
                  <a:moveTo>
                    <a:pt x="5430" y="0"/>
                  </a:moveTo>
                  <a:lnTo>
                    <a:pt x="1" y="5599"/>
                  </a:lnTo>
                  <a:lnTo>
                    <a:pt x="13083" y="24544"/>
                  </a:lnTo>
                  <a:lnTo>
                    <a:pt x="13894" y="24544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572375" y="2946206"/>
              <a:ext cx="388292" cy="686892"/>
            </a:xfrm>
            <a:custGeom>
              <a:avLst/>
              <a:gdLst/>
              <a:ahLst/>
              <a:cxnLst/>
              <a:rect l="l" t="t" r="r" b="b"/>
              <a:pathLst>
                <a:path w="13875" h="24545" extrusionOk="0">
                  <a:moveTo>
                    <a:pt x="5429" y="0"/>
                  </a:moveTo>
                  <a:lnTo>
                    <a:pt x="0" y="5599"/>
                  </a:lnTo>
                  <a:lnTo>
                    <a:pt x="13083" y="24544"/>
                  </a:lnTo>
                  <a:lnTo>
                    <a:pt x="13875" y="24544"/>
                  </a:lnTo>
                  <a:lnTo>
                    <a:pt x="542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815337" y="3261677"/>
              <a:ext cx="180447" cy="371417"/>
            </a:xfrm>
            <a:custGeom>
              <a:avLst/>
              <a:gdLst/>
              <a:ahLst/>
              <a:cxnLst/>
              <a:rect l="l" t="t" r="r" b="b"/>
              <a:pathLst>
                <a:path w="6448" h="13272" extrusionOk="0">
                  <a:moveTo>
                    <a:pt x="1" y="0"/>
                  </a:moveTo>
                  <a:lnTo>
                    <a:pt x="5863" y="13271"/>
                  </a:lnTo>
                  <a:lnTo>
                    <a:pt x="6448" y="13271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694836" y="2838046"/>
              <a:ext cx="2137662" cy="535493"/>
            </a:xfrm>
            <a:custGeom>
              <a:avLst/>
              <a:gdLst/>
              <a:ahLst/>
              <a:cxnLst/>
              <a:rect l="l" t="t" r="r" b="b"/>
              <a:pathLst>
                <a:path w="76386" h="19135" extrusionOk="0">
                  <a:moveTo>
                    <a:pt x="378" y="1"/>
                  </a:moveTo>
                  <a:lnTo>
                    <a:pt x="1" y="3017"/>
                  </a:lnTo>
                  <a:lnTo>
                    <a:pt x="11010" y="16646"/>
                  </a:lnTo>
                  <a:lnTo>
                    <a:pt x="17231" y="19135"/>
                  </a:lnTo>
                  <a:lnTo>
                    <a:pt x="59137" y="19135"/>
                  </a:lnTo>
                  <a:lnTo>
                    <a:pt x="65377" y="16646"/>
                  </a:lnTo>
                  <a:lnTo>
                    <a:pt x="76386" y="3017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11420" y="2900312"/>
              <a:ext cx="1408065" cy="450531"/>
            </a:xfrm>
            <a:custGeom>
              <a:avLst/>
              <a:gdLst/>
              <a:ahLst/>
              <a:cxnLst/>
              <a:rect l="l" t="t" r="r" b="b"/>
              <a:pathLst>
                <a:path w="50315" h="16099" extrusionOk="0">
                  <a:moveTo>
                    <a:pt x="50315" y="0"/>
                  </a:moveTo>
                  <a:lnTo>
                    <a:pt x="1" y="792"/>
                  </a:lnTo>
                  <a:lnTo>
                    <a:pt x="10162" y="14421"/>
                  </a:lnTo>
                  <a:lnTo>
                    <a:pt x="16892" y="16099"/>
                  </a:lnTo>
                  <a:lnTo>
                    <a:pt x="48637" y="15043"/>
                  </a:lnTo>
                  <a:lnTo>
                    <a:pt x="47204" y="10293"/>
                  </a:lnTo>
                  <a:lnTo>
                    <a:pt x="50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100752" y="2916655"/>
              <a:ext cx="442107" cy="434187"/>
            </a:xfrm>
            <a:custGeom>
              <a:avLst/>
              <a:gdLst/>
              <a:ahLst/>
              <a:cxnLst/>
              <a:rect l="l" t="t" r="r" b="b"/>
              <a:pathLst>
                <a:path w="15798" h="15515" extrusionOk="0">
                  <a:moveTo>
                    <a:pt x="15798" y="0"/>
                  </a:moveTo>
                  <a:lnTo>
                    <a:pt x="4562" y="208"/>
                  </a:lnTo>
                  <a:lnTo>
                    <a:pt x="0" y="13837"/>
                  </a:lnTo>
                  <a:lnTo>
                    <a:pt x="4110" y="15515"/>
                  </a:lnTo>
                  <a:lnTo>
                    <a:pt x="11085" y="1413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694836" y="2838046"/>
              <a:ext cx="2137662" cy="83395"/>
            </a:xfrm>
            <a:custGeom>
              <a:avLst/>
              <a:gdLst/>
              <a:ahLst/>
              <a:cxnLst/>
              <a:rect l="l" t="t" r="r" b="b"/>
              <a:pathLst>
                <a:path w="76386" h="2980" extrusionOk="0">
                  <a:moveTo>
                    <a:pt x="378" y="1"/>
                  </a:moveTo>
                  <a:lnTo>
                    <a:pt x="1" y="2979"/>
                  </a:lnTo>
                  <a:lnTo>
                    <a:pt x="76386" y="2979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002918" y="3303878"/>
              <a:ext cx="1521488" cy="69655"/>
            </a:xfrm>
            <a:custGeom>
              <a:avLst/>
              <a:gdLst/>
              <a:ahLst/>
              <a:cxnLst/>
              <a:rect l="l" t="t" r="r" b="b"/>
              <a:pathLst>
                <a:path w="54368" h="2489" extrusionOk="0">
                  <a:moveTo>
                    <a:pt x="1" y="0"/>
                  </a:moveTo>
                  <a:lnTo>
                    <a:pt x="6222" y="2489"/>
                  </a:lnTo>
                  <a:lnTo>
                    <a:pt x="48128" y="2489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638391" y="1670080"/>
              <a:ext cx="2250050" cy="1210743"/>
            </a:xfrm>
            <a:custGeom>
              <a:avLst/>
              <a:gdLst/>
              <a:ahLst/>
              <a:cxnLst/>
              <a:rect l="l" t="t" r="r" b="b"/>
              <a:pathLst>
                <a:path w="80402" h="43264" extrusionOk="0">
                  <a:moveTo>
                    <a:pt x="15119" y="0"/>
                  </a:moveTo>
                  <a:lnTo>
                    <a:pt x="11330" y="2451"/>
                  </a:lnTo>
                  <a:lnTo>
                    <a:pt x="1" y="40926"/>
                  </a:lnTo>
                  <a:lnTo>
                    <a:pt x="1169" y="43264"/>
                  </a:lnTo>
                  <a:lnTo>
                    <a:pt x="79232" y="43264"/>
                  </a:lnTo>
                  <a:lnTo>
                    <a:pt x="80401" y="40926"/>
                  </a:lnTo>
                  <a:lnTo>
                    <a:pt x="69071" y="2451"/>
                  </a:lnTo>
                  <a:lnTo>
                    <a:pt x="65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791915" y="1670080"/>
              <a:ext cx="1526750" cy="1210743"/>
            </a:xfrm>
            <a:custGeom>
              <a:avLst/>
              <a:gdLst/>
              <a:ahLst/>
              <a:cxnLst/>
              <a:rect l="l" t="t" r="r" b="b"/>
              <a:pathLst>
                <a:path w="54556" h="43264" extrusionOk="0">
                  <a:moveTo>
                    <a:pt x="10255" y="0"/>
                  </a:moveTo>
                  <a:lnTo>
                    <a:pt x="7692" y="2451"/>
                  </a:lnTo>
                  <a:lnTo>
                    <a:pt x="0" y="40926"/>
                  </a:lnTo>
                  <a:lnTo>
                    <a:pt x="792" y="43264"/>
                  </a:lnTo>
                  <a:lnTo>
                    <a:pt x="53764" y="43264"/>
                  </a:lnTo>
                  <a:lnTo>
                    <a:pt x="54556" y="40926"/>
                  </a:lnTo>
                  <a:lnTo>
                    <a:pt x="46864" y="2451"/>
                  </a:lnTo>
                  <a:lnTo>
                    <a:pt x="44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960186" y="1659529"/>
              <a:ext cx="1606423" cy="75979"/>
            </a:xfrm>
            <a:custGeom>
              <a:avLst/>
              <a:gdLst/>
              <a:ahLst/>
              <a:cxnLst/>
              <a:rect l="l" t="t" r="r" b="b"/>
              <a:pathLst>
                <a:path w="57403" h="2715" extrusionOk="0">
                  <a:moveTo>
                    <a:pt x="3620" y="0"/>
                  </a:moveTo>
                  <a:lnTo>
                    <a:pt x="1" y="2715"/>
                  </a:lnTo>
                  <a:lnTo>
                    <a:pt x="57403" y="2715"/>
                  </a:lnTo>
                  <a:lnTo>
                    <a:pt x="5380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638391" y="2815378"/>
              <a:ext cx="2250050" cy="65429"/>
            </a:xfrm>
            <a:custGeom>
              <a:avLst/>
              <a:gdLst/>
              <a:ahLst/>
              <a:cxnLst/>
              <a:rect l="l" t="t" r="r" b="b"/>
              <a:pathLst>
                <a:path w="80402" h="2338" extrusionOk="0">
                  <a:moveTo>
                    <a:pt x="1" y="0"/>
                  </a:moveTo>
                  <a:lnTo>
                    <a:pt x="1169" y="2338"/>
                  </a:lnTo>
                  <a:lnTo>
                    <a:pt x="79232" y="2338"/>
                  </a:lnTo>
                  <a:lnTo>
                    <a:pt x="8040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352389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1584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209416" y="2908735"/>
              <a:ext cx="271203" cy="724364"/>
            </a:xfrm>
            <a:custGeom>
              <a:avLst/>
              <a:gdLst/>
              <a:ahLst/>
              <a:cxnLst/>
              <a:rect l="l" t="t" r="r" b="b"/>
              <a:pathLst>
                <a:path w="9691" h="25884" extrusionOk="0">
                  <a:moveTo>
                    <a:pt x="1" y="1"/>
                  </a:moveTo>
                  <a:lnTo>
                    <a:pt x="7956" y="25883"/>
                  </a:lnTo>
                  <a:lnTo>
                    <a:pt x="9690" y="25883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7129240" y="2921412"/>
              <a:ext cx="317070" cy="711687"/>
            </a:xfrm>
            <a:custGeom>
              <a:avLst/>
              <a:gdLst/>
              <a:ahLst/>
              <a:cxnLst/>
              <a:rect l="l" t="t" r="r" b="b"/>
              <a:pathLst>
                <a:path w="11330" h="25431" extrusionOk="0">
                  <a:moveTo>
                    <a:pt x="3016" y="0"/>
                  </a:moveTo>
                  <a:lnTo>
                    <a:pt x="0" y="9350"/>
                  </a:lnTo>
                  <a:lnTo>
                    <a:pt x="10519" y="25430"/>
                  </a:lnTo>
                  <a:lnTo>
                    <a:pt x="11330" y="25430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7299106" y="3530189"/>
              <a:ext cx="268012" cy="135615"/>
            </a:xfrm>
            <a:custGeom>
              <a:avLst/>
              <a:gdLst/>
              <a:ahLst/>
              <a:cxnLst/>
              <a:rect l="l" t="t" r="r" b="b"/>
              <a:pathLst>
                <a:path w="9577" h="4846" extrusionOk="0">
                  <a:moveTo>
                    <a:pt x="1207" y="0"/>
                  </a:moveTo>
                  <a:lnTo>
                    <a:pt x="0" y="4845"/>
                  </a:lnTo>
                  <a:lnTo>
                    <a:pt x="9577" y="4845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2822" y="1647384"/>
              <a:ext cx="144039" cy="1233971"/>
            </a:xfrm>
            <a:custGeom>
              <a:avLst/>
              <a:gdLst/>
              <a:ahLst/>
              <a:cxnLst/>
              <a:rect l="l" t="t" r="r" b="b"/>
              <a:pathLst>
                <a:path w="5147" h="44094" extrusionOk="0">
                  <a:moveTo>
                    <a:pt x="340" y="0"/>
                  </a:moveTo>
                  <a:lnTo>
                    <a:pt x="0" y="302"/>
                  </a:lnTo>
                  <a:lnTo>
                    <a:pt x="2470" y="3243"/>
                  </a:lnTo>
                  <a:lnTo>
                    <a:pt x="4694" y="41699"/>
                  </a:lnTo>
                  <a:lnTo>
                    <a:pt x="3469" y="44075"/>
                  </a:lnTo>
                  <a:lnTo>
                    <a:pt x="3959" y="44093"/>
                  </a:lnTo>
                  <a:lnTo>
                    <a:pt x="5147" y="41794"/>
                  </a:lnTo>
                  <a:lnTo>
                    <a:pt x="2903" y="3149"/>
                  </a:lnTo>
                  <a:lnTo>
                    <a:pt x="2903" y="307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7305431" y="1659529"/>
              <a:ext cx="343460" cy="1221825"/>
            </a:xfrm>
            <a:custGeom>
              <a:avLst/>
              <a:gdLst/>
              <a:ahLst/>
              <a:cxnLst/>
              <a:rect l="l" t="t" r="r" b="b"/>
              <a:pathLst>
                <a:path w="12273" h="43660" extrusionOk="0">
                  <a:moveTo>
                    <a:pt x="0" y="0"/>
                  </a:moveTo>
                  <a:lnTo>
                    <a:pt x="3054" y="2828"/>
                  </a:lnTo>
                  <a:lnTo>
                    <a:pt x="11820" y="41303"/>
                  </a:lnTo>
                  <a:lnTo>
                    <a:pt x="11047" y="43659"/>
                  </a:lnTo>
                  <a:lnTo>
                    <a:pt x="11462" y="43659"/>
                  </a:lnTo>
                  <a:lnTo>
                    <a:pt x="12273" y="41322"/>
                  </a:lnTo>
                  <a:lnTo>
                    <a:pt x="3450" y="260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768687" y="1659529"/>
              <a:ext cx="329244" cy="1221293"/>
            </a:xfrm>
            <a:custGeom>
              <a:avLst/>
              <a:gdLst/>
              <a:ahLst/>
              <a:cxnLst/>
              <a:rect l="l" t="t" r="r" b="b"/>
              <a:pathLst>
                <a:path w="11765" h="43641" extrusionOk="0">
                  <a:moveTo>
                    <a:pt x="11142" y="0"/>
                  </a:moveTo>
                  <a:lnTo>
                    <a:pt x="8578" y="2564"/>
                  </a:lnTo>
                  <a:lnTo>
                    <a:pt x="8522" y="2601"/>
                  </a:lnTo>
                  <a:lnTo>
                    <a:pt x="1" y="41322"/>
                  </a:lnTo>
                  <a:lnTo>
                    <a:pt x="812" y="43641"/>
                  </a:lnTo>
                  <a:lnTo>
                    <a:pt x="1283" y="43641"/>
                  </a:lnTo>
                  <a:lnTo>
                    <a:pt x="472" y="41284"/>
                  </a:lnTo>
                  <a:lnTo>
                    <a:pt x="8936" y="2828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49406" y="2457679"/>
              <a:ext cx="444206" cy="423665"/>
            </a:xfrm>
            <a:custGeom>
              <a:avLst/>
              <a:gdLst/>
              <a:ahLst/>
              <a:cxnLst/>
              <a:rect l="l" t="t" r="r" b="b"/>
              <a:pathLst>
                <a:path w="15873" h="15139" extrusionOk="0">
                  <a:moveTo>
                    <a:pt x="0" y="1"/>
                  </a:moveTo>
                  <a:lnTo>
                    <a:pt x="0" y="434"/>
                  </a:lnTo>
                  <a:lnTo>
                    <a:pt x="13573" y="434"/>
                  </a:lnTo>
                  <a:lnTo>
                    <a:pt x="15421" y="12763"/>
                  </a:lnTo>
                  <a:lnTo>
                    <a:pt x="14478" y="15138"/>
                  </a:lnTo>
                  <a:lnTo>
                    <a:pt x="14893" y="15138"/>
                  </a:lnTo>
                  <a:lnTo>
                    <a:pt x="15873" y="12820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737261" y="2233494"/>
              <a:ext cx="983393" cy="12677"/>
            </a:xfrm>
            <a:custGeom>
              <a:avLst/>
              <a:gdLst/>
              <a:ahLst/>
              <a:cxnLst/>
              <a:rect l="l" t="t" r="r" b="b"/>
              <a:pathLst>
                <a:path w="35140" h="453" extrusionOk="0">
                  <a:moveTo>
                    <a:pt x="1" y="0"/>
                  </a:moveTo>
                  <a:lnTo>
                    <a:pt x="1" y="453"/>
                  </a:lnTo>
                  <a:lnTo>
                    <a:pt x="35139" y="453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835710" y="2140109"/>
              <a:ext cx="116082" cy="217891"/>
            </a:xfrm>
            <a:custGeom>
              <a:avLst/>
              <a:gdLst/>
              <a:ahLst/>
              <a:cxnLst/>
              <a:rect l="l" t="t" r="r" b="b"/>
              <a:pathLst>
                <a:path w="4148" h="7786" extrusionOk="0">
                  <a:moveTo>
                    <a:pt x="2978" y="0"/>
                  </a:moveTo>
                  <a:lnTo>
                    <a:pt x="2771" y="19"/>
                  </a:lnTo>
                  <a:lnTo>
                    <a:pt x="2583" y="76"/>
                  </a:lnTo>
                  <a:lnTo>
                    <a:pt x="2375" y="170"/>
                  </a:lnTo>
                  <a:lnTo>
                    <a:pt x="2187" y="302"/>
                  </a:lnTo>
                  <a:lnTo>
                    <a:pt x="1979" y="472"/>
                  </a:lnTo>
                  <a:lnTo>
                    <a:pt x="1772" y="660"/>
                  </a:lnTo>
                  <a:lnTo>
                    <a:pt x="1584" y="886"/>
                  </a:lnTo>
                  <a:lnTo>
                    <a:pt x="1395" y="1150"/>
                  </a:lnTo>
                  <a:lnTo>
                    <a:pt x="1206" y="1414"/>
                  </a:lnTo>
                  <a:lnTo>
                    <a:pt x="1037" y="1716"/>
                  </a:lnTo>
                  <a:lnTo>
                    <a:pt x="867" y="2036"/>
                  </a:lnTo>
                  <a:lnTo>
                    <a:pt x="698" y="2376"/>
                  </a:lnTo>
                  <a:lnTo>
                    <a:pt x="566" y="2734"/>
                  </a:lnTo>
                  <a:lnTo>
                    <a:pt x="434" y="3111"/>
                  </a:lnTo>
                  <a:lnTo>
                    <a:pt x="302" y="3488"/>
                  </a:lnTo>
                  <a:lnTo>
                    <a:pt x="207" y="3903"/>
                  </a:lnTo>
                  <a:lnTo>
                    <a:pt x="132" y="4299"/>
                  </a:lnTo>
                  <a:lnTo>
                    <a:pt x="57" y="4676"/>
                  </a:lnTo>
                  <a:lnTo>
                    <a:pt x="19" y="5053"/>
                  </a:lnTo>
                  <a:lnTo>
                    <a:pt x="0" y="5411"/>
                  </a:lnTo>
                  <a:lnTo>
                    <a:pt x="0" y="5750"/>
                  </a:lnTo>
                  <a:lnTo>
                    <a:pt x="19" y="6071"/>
                  </a:lnTo>
                  <a:lnTo>
                    <a:pt x="57" y="6372"/>
                  </a:lnTo>
                  <a:lnTo>
                    <a:pt x="113" y="6655"/>
                  </a:lnTo>
                  <a:lnTo>
                    <a:pt x="189" y="6900"/>
                  </a:lnTo>
                  <a:lnTo>
                    <a:pt x="283" y="7126"/>
                  </a:lnTo>
                  <a:lnTo>
                    <a:pt x="396" y="7315"/>
                  </a:lnTo>
                  <a:lnTo>
                    <a:pt x="509" y="7484"/>
                  </a:lnTo>
                  <a:lnTo>
                    <a:pt x="660" y="7616"/>
                  </a:lnTo>
                  <a:lnTo>
                    <a:pt x="811" y="7711"/>
                  </a:lnTo>
                  <a:lnTo>
                    <a:pt x="980" y="7767"/>
                  </a:lnTo>
                  <a:lnTo>
                    <a:pt x="1169" y="7786"/>
                  </a:lnTo>
                  <a:lnTo>
                    <a:pt x="1357" y="7767"/>
                  </a:lnTo>
                  <a:lnTo>
                    <a:pt x="1565" y="7711"/>
                  </a:lnTo>
                  <a:lnTo>
                    <a:pt x="1753" y="7616"/>
                  </a:lnTo>
                  <a:lnTo>
                    <a:pt x="1961" y="7484"/>
                  </a:lnTo>
                  <a:lnTo>
                    <a:pt x="2168" y="7315"/>
                  </a:lnTo>
                  <a:lnTo>
                    <a:pt x="2356" y="7126"/>
                  </a:lnTo>
                  <a:lnTo>
                    <a:pt x="2564" y="6900"/>
                  </a:lnTo>
                  <a:lnTo>
                    <a:pt x="2752" y="6655"/>
                  </a:lnTo>
                  <a:lnTo>
                    <a:pt x="2941" y="6372"/>
                  </a:lnTo>
                  <a:lnTo>
                    <a:pt x="3110" y="6071"/>
                  </a:lnTo>
                  <a:lnTo>
                    <a:pt x="3280" y="5750"/>
                  </a:lnTo>
                  <a:lnTo>
                    <a:pt x="3431" y="5411"/>
                  </a:lnTo>
                  <a:lnTo>
                    <a:pt x="3582" y="5053"/>
                  </a:lnTo>
                  <a:lnTo>
                    <a:pt x="3714" y="4676"/>
                  </a:lnTo>
                  <a:lnTo>
                    <a:pt x="3827" y="4299"/>
                  </a:lnTo>
                  <a:lnTo>
                    <a:pt x="3940" y="3903"/>
                  </a:lnTo>
                  <a:lnTo>
                    <a:pt x="4015" y="3488"/>
                  </a:lnTo>
                  <a:lnTo>
                    <a:pt x="4072" y="3111"/>
                  </a:lnTo>
                  <a:lnTo>
                    <a:pt x="4110" y="2734"/>
                  </a:lnTo>
                  <a:lnTo>
                    <a:pt x="4147" y="2376"/>
                  </a:lnTo>
                  <a:lnTo>
                    <a:pt x="4147" y="2036"/>
                  </a:lnTo>
                  <a:lnTo>
                    <a:pt x="4128" y="1716"/>
                  </a:lnTo>
                  <a:lnTo>
                    <a:pt x="4091" y="1414"/>
                  </a:lnTo>
                  <a:lnTo>
                    <a:pt x="4034" y="1150"/>
                  </a:lnTo>
                  <a:lnTo>
                    <a:pt x="3959" y="886"/>
                  </a:lnTo>
                  <a:lnTo>
                    <a:pt x="3865" y="660"/>
                  </a:lnTo>
                  <a:lnTo>
                    <a:pt x="3751" y="472"/>
                  </a:lnTo>
                  <a:lnTo>
                    <a:pt x="3619" y="302"/>
                  </a:lnTo>
                  <a:lnTo>
                    <a:pt x="3487" y="170"/>
                  </a:lnTo>
                  <a:lnTo>
                    <a:pt x="3337" y="76"/>
                  </a:lnTo>
                  <a:lnTo>
                    <a:pt x="3167" y="19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854684" y="2166499"/>
              <a:ext cx="76539" cy="163041"/>
            </a:xfrm>
            <a:custGeom>
              <a:avLst/>
              <a:gdLst/>
              <a:ahLst/>
              <a:cxnLst/>
              <a:rect l="l" t="t" r="r" b="b"/>
              <a:pathLst>
                <a:path w="2735" h="5826" extrusionOk="0">
                  <a:moveTo>
                    <a:pt x="2112" y="0"/>
                  </a:moveTo>
                  <a:lnTo>
                    <a:pt x="1980" y="19"/>
                  </a:lnTo>
                  <a:lnTo>
                    <a:pt x="1867" y="57"/>
                  </a:lnTo>
                  <a:lnTo>
                    <a:pt x="1735" y="113"/>
                  </a:lnTo>
                  <a:lnTo>
                    <a:pt x="1603" y="207"/>
                  </a:lnTo>
                  <a:lnTo>
                    <a:pt x="1471" y="320"/>
                  </a:lnTo>
                  <a:lnTo>
                    <a:pt x="1339" y="471"/>
                  </a:lnTo>
                  <a:lnTo>
                    <a:pt x="1207" y="622"/>
                  </a:lnTo>
                  <a:lnTo>
                    <a:pt x="1075" y="811"/>
                  </a:lnTo>
                  <a:lnTo>
                    <a:pt x="943" y="1018"/>
                  </a:lnTo>
                  <a:lnTo>
                    <a:pt x="830" y="1225"/>
                  </a:lnTo>
                  <a:lnTo>
                    <a:pt x="698" y="1470"/>
                  </a:lnTo>
                  <a:lnTo>
                    <a:pt x="585" y="1715"/>
                  </a:lnTo>
                  <a:lnTo>
                    <a:pt x="491" y="1979"/>
                  </a:lnTo>
                  <a:lnTo>
                    <a:pt x="378" y="2262"/>
                  </a:lnTo>
                  <a:lnTo>
                    <a:pt x="283" y="2545"/>
                  </a:lnTo>
                  <a:lnTo>
                    <a:pt x="208" y="2847"/>
                  </a:lnTo>
                  <a:lnTo>
                    <a:pt x="133" y="3148"/>
                  </a:lnTo>
                  <a:lnTo>
                    <a:pt x="76" y="3431"/>
                  </a:lnTo>
                  <a:lnTo>
                    <a:pt x="38" y="3714"/>
                  </a:lnTo>
                  <a:lnTo>
                    <a:pt x="20" y="3978"/>
                  </a:lnTo>
                  <a:lnTo>
                    <a:pt x="1" y="4242"/>
                  </a:lnTo>
                  <a:lnTo>
                    <a:pt x="1" y="4487"/>
                  </a:lnTo>
                  <a:lnTo>
                    <a:pt x="1" y="4713"/>
                  </a:lnTo>
                  <a:lnTo>
                    <a:pt x="20" y="4920"/>
                  </a:lnTo>
                  <a:lnTo>
                    <a:pt x="57" y="5109"/>
                  </a:lnTo>
                  <a:lnTo>
                    <a:pt x="95" y="5278"/>
                  </a:lnTo>
                  <a:lnTo>
                    <a:pt x="170" y="5429"/>
                  </a:lnTo>
                  <a:lnTo>
                    <a:pt x="227" y="5561"/>
                  </a:lnTo>
                  <a:lnTo>
                    <a:pt x="321" y="5674"/>
                  </a:lnTo>
                  <a:lnTo>
                    <a:pt x="415" y="5750"/>
                  </a:lnTo>
                  <a:lnTo>
                    <a:pt x="510" y="5806"/>
                  </a:lnTo>
                  <a:lnTo>
                    <a:pt x="623" y="5825"/>
                  </a:lnTo>
                  <a:lnTo>
                    <a:pt x="755" y="5806"/>
                  </a:lnTo>
                  <a:lnTo>
                    <a:pt x="868" y="5768"/>
                  </a:lnTo>
                  <a:lnTo>
                    <a:pt x="1000" y="5712"/>
                  </a:lnTo>
                  <a:lnTo>
                    <a:pt x="1132" y="5618"/>
                  </a:lnTo>
                  <a:lnTo>
                    <a:pt x="1264" y="5505"/>
                  </a:lnTo>
                  <a:lnTo>
                    <a:pt x="1396" y="5373"/>
                  </a:lnTo>
                  <a:lnTo>
                    <a:pt x="1528" y="5203"/>
                  </a:lnTo>
                  <a:lnTo>
                    <a:pt x="1660" y="5014"/>
                  </a:lnTo>
                  <a:lnTo>
                    <a:pt x="1792" y="4826"/>
                  </a:lnTo>
                  <a:lnTo>
                    <a:pt x="1905" y="4600"/>
                  </a:lnTo>
                  <a:lnTo>
                    <a:pt x="2037" y="4355"/>
                  </a:lnTo>
                  <a:lnTo>
                    <a:pt x="2150" y="4110"/>
                  </a:lnTo>
                  <a:lnTo>
                    <a:pt x="2244" y="3846"/>
                  </a:lnTo>
                  <a:lnTo>
                    <a:pt x="2357" y="3563"/>
                  </a:lnTo>
                  <a:lnTo>
                    <a:pt x="2451" y="3280"/>
                  </a:lnTo>
                  <a:lnTo>
                    <a:pt x="2527" y="2979"/>
                  </a:lnTo>
                  <a:lnTo>
                    <a:pt x="2602" y="2696"/>
                  </a:lnTo>
                  <a:lnTo>
                    <a:pt x="2659" y="2394"/>
                  </a:lnTo>
                  <a:lnTo>
                    <a:pt x="2696" y="2111"/>
                  </a:lnTo>
                  <a:lnTo>
                    <a:pt x="2715" y="1847"/>
                  </a:lnTo>
                  <a:lnTo>
                    <a:pt x="2734" y="1584"/>
                  </a:lnTo>
                  <a:lnTo>
                    <a:pt x="2734" y="1357"/>
                  </a:lnTo>
                  <a:lnTo>
                    <a:pt x="2734" y="1112"/>
                  </a:lnTo>
                  <a:lnTo>
                    <a:pt x="2715" y="905"/>
                  </a:lnTo>
                  <a:lnTo>
                    <a:pt x="2678" y="716"/>
                  </a:lnTo>
                  <a:lnTo>
                    <a:pt x="2621" y="547"/>
                  </a:lnTo>
                  <a:lnTo>
                    <a:pt x="2564" y="396"/>
                  </a:lnTo>
                  <a:lnTo>
                    <a:pt x="2508" y="264"/>
                  </a:lnTo>
                  <a:lnTo>
                    <a:pt x="2414" y="151"/>
                  </a:lnTo>
                  <a:lnTo>
                    <a:pt x="2319" y="75"/>
                  </a:lnTo>
                  <a:lnTo>
                    <a:pt x="2225" y="38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879478" y="2187067"/>
              <a:ext cx="49617" cy="134552"/>
            </a:xfrm>
            <a:custGeom>
              <a:avLst/>
              <a:gdLst/>
              <a:ahLst/>
              <a:cxnLst/>
              <a:rect l="l" t="t" r="r" b="b"/>
              <a:pathLst>
                <a:path w="1773" h="4808" extrusionOk="0">
                  <a:moveTo>
                    <a:pt x="1660" y="0"/>
                  </a:moveTo>
                  <a:lnTo>
                    <a:pt x="1565" y="57"/>
                  </a:lnTo>
                  <a:lnTo>
                    <a:pt x="1471" y="132"/>
                  </a:lnTo>
                  <a:lnTo>
                    <a:pt x="1264" y="340"/>
                  </a:lnTo>
                  <a:lnTo>
                    <a:pt x="1056" y="585"/>
                  </a:lnTo>
                  <a:lnTo>
                    <a:pt x="849" y="905"/>
                  </a:lnTo>
                  <a:lnTo>
                    <a:pt x="660" y="1263"/>
                  </a:lnTo>
                  <a:lnTo>
                    <a:pt x="491" y="1659"/>
                  </a:lnTo>
                  <a:lnTo>
                    <a:pt x="340" y="2093"/>
                  </a:lnTo>
                  <a:lnTo>
                    <a:pt x="208" y="2545"/>
                  </a:lnTo>
                  <a:lnTo>
                    <a:pt x="114" y="2884"/>
                  </a:lnTo>
                  <a:lnTo>
                    <a:pt x="57" y="3224"/>
                  </a:lnTo>
                  <a:lnTo>
                    <a:pt x="20" y="3525"/>
                  </a:lnTo>
                  <a:lnTo>
                    <a:pt x="1" y="3827"/>
                  </a:lnTo>
                  <a:lnTo>
                    <a:pt x="1" y="4110"/>
                  </a:lnTo>
                  <a:lnTo>
                    <a:pt x="20" y="4374"/>
                  </a:lnTo>
                  <a:lnTo>
                    <a:pt x="57" y="4600"/>
                  </a:lnTo>
                  <a:lnTo>
                    <a:pt x="114" y="4807"/>
                  </a:lnTo>
                  <a:lnTo>
                    <a:pt x="208" y="4751"/>
                  </a:lnTo>
                  <a:lnTo>
                    <a:pt x="321" y="4675"/>
                  </a:lnTo>
                  <a:lnTo>
                    <a:pt x="528" y="4468"/>
                  </a:lnTo>
                  <a:lnTo>
                    <a:pt x="717" y="4204"/>
                  </a:lnTo>
                  <a:lnTo>
                    <a:pt x="924" y="3902"/>
                  </a:lnTo>
                  <a:lnTo>
                    <a:pt x="1113" y="3544"/>
                  </a:lnTo>
                  <a:lnTo>
                    <a:pt x="1283" y="3148"/>
                  </a:lnTo>
                  <a:lnTo>
                    <a:pt x="1452" y="2715"/>
                  </a:lnTo>
                  <a:lnTo>
                    <a:pt x="1584" y="2262"/>
                  </a:lnTo>
                  <a:lnTo>
                    <a:pt x="1660" y="1923"/>
                  </a:lnTo>
                  <a:lnTo>
                    <a:pt x="1716" y="1584"/>
                  </a:lnTo>
                  <a:lnTo>
                    <a:pt x="1754" y="1263"/>
                  </a:lnTo>
                  <a:lnTo>
                    <a:pt x="1773" y="962"/>
                  </a:lnTo>
                  <a:lnTo>
                    <a:pt x="1773" y="698"/>
                  </a:lnTo>
                  <a:lnTo>
                    <a:pt x="1754" y="434"/>
                  </a:lnTo>
                  <a:lnTo>
                    <a:pt x="1716" y="20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883172" y="2187067"/>
              <a:ext cx="45923" cy="79673"/>
            </a:xfrm>
            <a:custGeom>
              <a:avLst/>
              <a:gdLst/>
              <a:ahLst/>
              <a:cxnLst/>
              <a:rect l="l" t="t" r="r" b="b"/>
              <a:pathLst>
                <a:path w="1641" h="2847" extrusionOk="0">
                  <a:moveTo>
                    <a:pt x="1528" y="0"/>
                  </a:moveTo>
                  <a:lnTo>
                    <a:pt x="1433" y="57"/>
                  </a:lnTo>
                  <a:lnTo>
                    <a:pt x="1339" y="132"/>
                  </a:lnTo>
                  <a:lnTo>
                    <a:pt x="1132" y="340"/>
                  </a:lnTo>
                  <a:lnTo>
                    <a:pt x="924" y="585"/>
                  </a:lnTo>
                  <a:lnTo>
                    <a:pt x="717" y="905"/>
                  </a:lnTo>
                  <a:lnTo>
                    <a:pt x="528" y="1263"/>
                  </a:lnTo>
                  <a:lnTo>
                    <a:pt x="359" y="1659"/>
                  </a:lnTo>
                  <a:lnTo>
                    <a:pt x="208" y="2093"/>
                  </a:lnTo>
                  <a:lnTo>
                    <a:pt x="76" y="2545"/>
                  </a:lnTo>
                  <a:lnTo>
                    <a:pt x="1" y="2847"/>
                  </a:lnTo>
                  <a:lnTo>
                    <a:pt x="189" y="2621"/>
                  </a:lnTo>
                  <a:lnTo>
                    <a:pt x="396" y="2394"/>
                  </a:lnTo>
                  <a:lnTo>
                    <a:pt x="585" y="2206"/>
                  </a:lnTo>
                  <a:lnTo>
                    <a:pt x="792" y="2036"/>
                  </a:lnTo>
                  <a:lnTo>
                    <a:pt x="1000" y="1885"/>
                  </a:lnTo>
                  <a:lnTo>
                    <a:pt x="1188" y="1753"/>
                  </a:lnTo>
                  <a:lnTo>
                    <a:pt x="1396" y="1659"/>
                  </a:lnTo>
                  <a:lnTo>
                    <a:pt x="1584" y="1565"/>
                  </a:lnTo>
                  <a:lnTo>
                    <a:pt x="1641" y="1112"/>
                  </a:lnTo>
                  <a:lnTo>
                    <a:pt x="1641" y="679"/>
                  </a:lnTo>
                  <a:lnTo>
                    <a:pt x="1622" y="490"/>
                  </a:lnTo>
                  <a:lnTo>
                    <a:pt x="1603" y="321"/>
                  </a:lnTo>
                  <a:lnTo>
                    <a:pt x="1584" y="15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399851" y="2140109"/>
              <a:ext cx="195755" cy="217891"/>
            </a:xfrm>
            <a:custGeom>
              <a:avLst/>
              <a:gdLst/>
              <a:ahLst/>
              <a:cxnLst/>
              <a:rect l="l" t="t" r="r" b="b"/>
              <a:pathLst>
                <a:path w="6995" h="7786" extrusionOk="0">
                  <a:moveTo>
                    <a:pt x="2451" y="0"/>
                  </a:moveTo>
                  <a:lnTo>
                    <a:pt x="2112" y="19"/>
                  </a:lnTo>
                  <a:lnTo>
                    <a:pt x="1792" y="76"/>
                  </a:lnTo>
                  <a:lnTo>
                    <a:pt x="1509" y="170"/>
                  </a:lnTo>
                  <a:lnTo>
                    <a:pt x="1226" y="302"/>
                  </a:lnTo>
                  <a:lnTo>
                    <a:pt x="981" y="472"/>
                  </a:lnTo>
                  <a:lnTo>
                    <a:pt x="755" y="660"/>
                  </a:lnTo>
                  <a:lnTo>
                    <a:pt x="566" y="886"/>
                  </a:lnTo>
                  <a:lnTo>
                    <a:pt x="397" y="1150"/>
                  </a:lnTo>
                  <a:lnTo>
                    <a:pt x="265" y="1414"/>
                  </a:lnTo>
                  <a:lnTo>
                    <a:pt x="152" y="1716"/>
                  </a:lnTo>
                  <a:lnTo>
                    <a:pt x="57" y="2036"/>
                  </a:lnTo>
                  <a:lnTo>
                    <a:pt x="20" y="2376"/>
                  </a:lnTo>
                  <a:lnTo>
                    <a:pt x="1" y="2734"/>
                  </a:lnTo>
                  <a:lnTo>
                    <a:pt x="20" y="3111"/>
                  </a:lnTo>
                  <a:lnTo>
                    <a:pt x="76" y="3488"/>
                  </a:lnTo>
                  <a:lnTo>
                    <a:pt x="170" y="3903"/>
                  </a:lnTo>
                  <a:lnTo>
                    <a:pt x="284" y="4299"/>
                  </a:lnTo>
                  <a:lnTo>
                    <a:pt x="453" y="4676"/>
                  </a:lnTo>
                  <a:lnTo>
                    <a:pt x="623" y="5053"/>
                  </a:lnTo>
                  <a:lnTo>
                    <a:pt x="830" y="5411"/>
                  </a:lnTo>
                  <a:lnTo>
                    <a:pt x="1075" y="5750"/>
                  </a:lnTo>
                  <a:lnTo>
                    <a:pt x="1320" y="6071"/>
                  </a:lnTo>
                  <a:lnTo>
                    <a:pt x="1603" y="6372"/>
                  </a:lnTo>
                  <a:lnTo>
                    <a:pt x="1886" y="6655"/>
                  </a:lnTo>
                  <a:lnTo>
                    <a:pt x="2188" y="6900"/>
                  </a:lnTo>
                  <a:lnTo>
                    <a:pt x="2508" y="7126"/>
                  </a:lnTo>
                  <a:lnTo>
                    <a:pt x="2829" y="7315"/>
                  </a:lnTo>
                  <a:lnTo>
                    <a:pt x="3168" y="7484"/>
                  </a:lnTo>
                  <a:lnTo>
                    <a:pt x="3507" y="7616"/>
                  </a:lnTo>
                  <a:lnTo>
                    <a:pt x="3846" y="7711"/>
                  </a:lnTo>
                  <a:lnTo>
                    <a:pt x="4205" y="7767"/>
                  </a:lnTo>
                  <a:lnTo>
                    <a:pt x="4544" y="7786"/>
                  </a:lnTo>
                  <a:lnTo>
                    <a:pt x="4883" y="7767"/>
                  </a:lnTo>
                  <a:lnTo>
                    <a:pt x="5204" y="7711"/>
                  </a:lnTo>
                  <a:lnTo>
                    <a:pt x="5487" y="7616"/>
                  </a:lnTo>
                  <a:lnTo>
                    <a:pt x="5769" y="7484"/>
                  </a:lnTo>
                  <a:lnTo>
                    <a:pt x="6014" y="7315"/>
                  </a:lnTo>
                  <a:lnTo>
                    <a:pt x="6241" y="7126"/>
                  </a:lnTo>
                  <a:lnTo>
                    <a:pt x="6429" y="6900"/>
                  </a:lnTo>
                  <a:lnTo>
                    <a:pt x="6599" y="6655"/>
                  </a:lnTo>
                  <a:lnTo>
                    <a:pt x="6731" y="6372"/>
                  </a:lnTo>
                  <a:lnTo>
                    <a:pt x="6844" y="6071"/>
                  </a:lnTo>
                  <a:lnTo>
                    <a:pt x="6938" y="5750"/>
                  </a:lnTo>
                  <a:lnTo>
                    <a:pt x="6976" y="5411"/>
                  </a:lnTo>
                  <a:lnTo>
                    <a:pt x="6995" y="5053"/>
                  </a:lnTo>
                  <a:lnTo>
                    <a:pt x="6976" y="4676"/>
                  </a:lnTo>
                  <a:lnTo>
                    <a:pt x="6919" y="4299"/>
                  </a:lnTo>
                  <a:lnTo>
                    <a:pt x="6825" y="3903"/>
                  </a:lnTo>
                  <a:lnTo>
                    <a:pt x="6712" y="3488"/>
                  </a:lnTo>
                  <a:lnTo>
                    <a:pt x="6542" y="3111"/>
                  </a:lnTo>
                  <a:lnTo>
                    <a:pt x="6373" y="2734"/>
                  </a:lnTo>
                  <a:lnTo>
                    <a:pt x="6165" y="2376"/>
                  </a:lnTo>
                  <a:lnTo>
                    <a:pt x="5920" y="2036"/>
                  </a:lnTo>
                  <a:lnTo>
                    <a:pt x="5675" y="1716"/>
                  </a:lnTo>
                  <a:lnTo>
                    <a:pt x="5392" y="1414"/>
                  </a:lnTo>
                  <a:lnTo>
                    <a:pt x="5110" y="1150"/>
                  </a:lnTo>
                  <a:lnTo>
                    <a:pt x="4808" y="886"/>
                  </a:lnTo>
                  <a:lnTo>
                    <a:pt x="4487" y="660"/>
                  </a:lnTo>
                  <a:lnTo>
                    <a:pt x="4167" y="472"/>
                  </a:lnTo>
                  <a:lnTo>
                    <a:pt x="3828" y="302"/>
                  </a:lnTo>
                  <a:lnTo>
                    <a:pt x="3488" y="170"/>
                  </a:lnTo>
                  <a:lnTo>
                    <a:pt x="3149" y="76"/>
                  </a:lnTo>
                  <a:lnTo>
                    <a:pt x="2791" y="1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434160" y="2168066"/>
              <a:ext cx="134552" cy="149860"/>
            </a:xfrm>
            <a:custGeom>
              <a:avLst/>
              <a:gdLst/>
              <a:ahLst/>
              <a:cxnLst/>
              <a:rect l="l" t="t" r="r" b="b"/>
              <a:pathLst>
                <a:path w="4808" h="5355" extrusionOk="0">
                  <a:moveTo>
                    <a:pt x="1697" y="1"/>
                  </a:moveTo>
                  <a:lnTo>
                    <a:pt x="1452" y="19"/>
                  </a:lnTo>
                  <a:lnTo>
                    <a:pt x="1244" y="57"/>
                  </a:lnTo>
                  <a:lnTo>
                    <a:pt x="1037" y="114"/>
                  </a:lnTo>
                  <a:lnTo>
                    <a:pt x="848" y="208"/>
                  </a:lnTo>
                  <a:lnTo>
                    <a:pt x="679" y="321"/>
                  </a:lnTo>
                  <a:lnTo>
                    <a:pt x="528" y="453"/>
                  </a:lnTo>
                  <a:lnTo>
                    <a:pt x="396" y="604"/>
                  </a:lnTo>
                  <a:lnTo>
                    <a:pt x="283" y="773"/>
                  </a:lnTo>
                  <a:lnTo>
                    <a:pt x="189" y="962"/>
                  </a:lnTo>
                  <a:lnTo>
                    <a:pt x="113" y="1169"/>
                  </a:lnTo>
                  <a:lnTo>
                    <a:pt x="57" y="1396"/>
                  </a:lnTo>
                  <a:lnTo>
                    <a:pt x="19" y="1641"/>
                  </a:lnTo>
                  <a:lnTo>
                    <a:pt x="0" y="1886"/>
                  </a:lnTo>
                  <a:lnTo>
                    <a:pt x="19" y="2131"/>
                  </a:lnTo>
                  <a:lnTo>
                    <a:pt x="57" y="2395"/>
                  </a:lnTo>
                  <a:lnTo>
                    <a:pt x="113" y="2677"/>
                  </a:lnTo>
                  <a:lnTo>
                    <a:pt x="208" y="2941"/>
                  </a:lnTo>
                  <a:lnTo>
                    <a:pt x="321" y="3205"/>
                  </a:lnTo>
                  <a:lnTo>
                    <a:pt x="434" y="3469"/>
                  </a:lnTo>
                  <a:lnTo>
                    <a:pt x="585" y="3714"/>
                  </a:lnTo>
                  <a:lnTo>
                    <a:pt x="735" y="3940"/>
                  </a:lnTo>
                  <a:lnTo>
                    <a:pt x="924" y="4167"/>
                  </a:lnTo>
                  <a:lnTo>
                    <a:pt x="1094" y="4374"/>
                  </a:lnTo>
                  <a:lnTo>
                    <a:pt x="1301" y="4563"/>
                  </a:lnTo>
                  <a:lnTo>
                    <a:pt x="1508" y="4732"/>
                  </a:lnTo>
                  <a:lnTo>
                    <a:pt x="1734" y="4883"/>
                  </a:lnTo>
                  <a:lnTo>
                    <a:pt x="1961" y="5034"/>
                  </a:lnTo>
                  <a:lnTo>
                    <a:pt x="2187" y="5147"/>
                  </a:lnTo>
                  <a:lnTo>
                    <a:pt x="2413" y="5222"/>
                  </a:lnTo>
                  <a:lnTo>
                    <a:pt x="2658" y="5298"/>
                  </a:lnTo>
                  <a:lnTo>
                    <a:pt x="2903" y="5335"/>
                  </a:lnTo>
                  <a:lnTo>
                    <a:pt x="3129" y="5354"/>
                  </a:lnTo>
                  <a:lnTo>
                    <a:pt x="3356" y="5335"/>
                  </a:lnTo>
                  <a:lnTo>
                    <a:pt x="3582" y="5298"/>
                  </a:lnTo>
                  <a:lnTo>
                    <a:pt x="3789" y="5222"/>
                  </a:lnTo>
                  <a:lnTo>
                    <a:pt x="3959" y="5147"/>
                  </a:lnTo>
                  <a:lnTo>
                    <a:pt x="4147" y="5034"/>
                  </a:lnTo>
                  <a:lnTo>
                    <a:pt x="4298" y="4883"/>
                  </a:lnTo>
                  <a:lnTo>
                    <a:pt x="4430" y="4732"/>
                  </a:lnTo>
                  <a:lnTo>
                    <a:pt x="4543" y="4563"/>
                  </a:lnTo>
                  <a:lnTo>
                    <a:pt x="4638" y="4374"/>
                  </a:lnTo>
                  <a:lnTo>
                    <a:pt x="4713" y="4167"/>
                  </a:lnTo>
                  <a:lnTo>
                    <a:pt x="4770" y="3940"/>
                  </a:lnTo>
                  <a:lnTo>
                    <a:pt x="4807" y="3714"/>
                  </a:lnTo>
                  <a:lnTo>
                    <a:pt x="4807" y="3469"/>
                  </a:lnTo>
                  <a:lnTo>
                    <a:pt x="4807" y="3205"/>
                  </a:lnTo>
                  <a:lnTo>
                    <a:pt x="4770" y="2941"/>
                  </a:lnTo>
                  <a:lnTo>
                    <a:pt x="4694" y="2677"/>
                  </a:lnTo>
                  <a:lnTo>
                    <a:pt x="4619" y="2395"/>
                  </a:lnTo>
                  <a:lnTo>
                    <a:pt x="4506" y="2131"/>
                  </a:lnTo>
                  <a:lnTo>
                    <a:pt x="4392" y="1886"/>
                  </a:lnTo>
                  <a:lnTo>
                    <a:pt x="4242" y="1641"/>
                  </a:lnTo>
                  <a:lnTo>
                    <a:pt x="4072" y="1396"/>
                  </a:lnTo>
                  <a:lnTo>
                    <a:pt x="3902" y="1169"/>
                  </a:lnTo>
                  <a:lnTo>
                    <a:pt x="3714" y="962"/>
                  </a:lnTo>
                  <a:lnTo>
                    <a:pt x="3525" y="773"/>
                  </a:lnTo>
                  <a:lnTo>
                    <a:pt x="3318" y="604"/>
                  </a:lnTo>
                  <a:lnTo>
                    <a:pt x="3092" y="453"/>
                  </a:lnTo>
                  <a:lnTo>
                    <a:pt x="2866" y="321"/>
                  </a:lnTo>
                  <a:lnTo>
                    <a:pt x="2639" y="208"/>
                  </a:lnTo>
                  <a:lnTo>
                    <a:pt x="2394" y="114"/>
                  </a:lnTo>
                  <a:lnTo>
                    <a:pt x="2168" y="57"/>
                  </a:lnTo>
                  <a:lnTo>
                    <a:pt x="1923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7441016" y="2179148"/>
              <a:ext cx="118712" cy="132453"/>
            </a:xfrm>
            <a:custGeom>
              <a:avLst/>
              <a:gdLst/>
              <a:ahLst/>
              <a:cxnLst/>
              <a:rect l="l" t="t" r="r" b="b"/>
              <a:pathLst>
                <a:path w="4242" h="4733" extrusionOk="0">
                  <a:moveTo>
                    <a:pt x="1471" y="0"/>
                  </a:moveTo>
                  <a:lnTo>
                    <a:pt x="1282" y="19"/>
                  </a:lnTo>
                  <a:lnTo>
                    <a:pt x="1094" y="57"/>
                  </a:lnTo>
                  <a:lnTo>
                    <a:pt x="905" y="114"/>
                  </a:lnTo>
                  <a:lnTo>
                    <a:pt x="735" y="189"/>
                  </a:lnTo>
                  <a:lnTo>
                    <a:pt x="585" y="302"/>
                  </a:lnTo>
                  <a:lnTo>
                    <a:pt x="453" y="415"/>
                  </a:lnTo>
                  <a:lnTo>
                    <a:pt x="340" y="547"/>
                  </a:lnTo>
                  <a:lnTo>
                    <a:pt x="245" y="698"/>
                  </a:lnTo>
                  <a:lnTo>
                    <a:pt x="151" y="868"/>
                  </a:lnTo>
                  <a:lnTo>
                    <a:pt x="76" y="1056"/>
                  </a:lnTo>
                  <a:lnTo>
                    <a:pt x="38" y="1245"/>
                  </a:lnTo>
                  <a:lnTo>
                    <a:pt x="0" y="1452"/>
                  </a:lnTo>
                  <a:lnTo>
                    <a:pt x="0" y="1659"/>
                  </a:lnTo>
                  <a:lnTo>
                    <a:pt x="0" y="1886"/>
                  </a:lnTo>
                  <a:lnTo>
                    <a:pt x="38" y="2131"/>
                  </a:lnTo>
                  <a:lnTo>
                    <a:pt x="94" y="2376"/>
                  </a:lnTo>
                  <a:lnTo>
                    <a:pt x="170" y="2602"/>
                  </a:lnTo>
                  <a:lnTo>
                    <a:pt x="264" y="2847"/>
                  </a:lnTo>
                  <a:lnTo>
                    <a:pt x="377" y="3073"/>
                  </a:lnTo>
                  <a:lnTo>
                    <a:pt x="509" y="3281"/>
                  </a:lnTo>
                  <a:lnTo>
                    <a:pt x="641" y="3488"/>
                  </a:lnTo>
                  <a:lnTo>
                    <a:pt x="792" y="3695"/>
                  </a:lnTo>
                  <a:lnTo>
                    <a:pt x="962" y="3865"/>
                  </a:lnTo>
                  <a:lnTo>
                    <a:pt x="1131" y="4035"/>
                  </a:lnTo>
                  <a:lnTo>
                    <a:pt x="1320" y="4185"/>
                  </a:lnTo>
                  <a:lnTo>
                    <a:pt x="1508" y="4317"/>
                  </a:lnTo>
                  <a:lnTo>
                    <a:pt x="1716" y="4449"/>
                  </a:lnTo>
                  <a:lnTo>
                    <a:pt x="1923" y="4544"/>
                  </a:lnTo>
                  <a:lnTo>
                    <a:pt x="2130" y="4619"/>
                  </a:lnTo>
                  <a:lnTo>
                    <a:pt x="2338" y="4676"/>
                  </a:lnTo>
                  <a:lnTo>
                    <a:pt x="2545" y="4713"/>
                  </a:lnTo>
                  <a:lnTo>
                    <a:pt x="2753" y="4732"/>
                  </a:lnTo>
                  <a:lnTo>
                    <a:pt x="2960" y="4713"/>
                  </a:lnTo>
                  <a:lnTo>
                    <a:pt x="3148" y="4676"/>
                  </a:lnTo>
                  <a:lnTo>
                    <a:pt x="3318" y="4619"/>
                  </a:lnTo>
                  <a:lnTo>
                    <a:pt x="3488" y="4544"/>
                  </a:lnTo>
                  <a:lnTo>
                    <a:pt x="3639" y="4449"/>
                  </a:lnTo>
                  <a:lnTo>
                    <a:pt x="3770" y="4317"/>
                  </a:lnTo>
                  <a:lnTo>
                    <a:pt x="3884" y="4185"/>
                  </a:lnTo>
                  <a:lnTo>
                    <a:pt x="3997" y="4035"/>
                  </a:lnTo>
                  <a:lnTo>
                    <a:pt x="4072" y="3865"/>
                  </a:lnTo>
                  <a:lnTo>
                    <a:pt x="4147" y="3695"/>
                  </a:lnTo>
                  <a:lnTo>
                    <a:pt x="4204" y="3488"/>
                  </a:lnTo>
                  <a:lnTo>
                    <a:pt x="4223" y="3281"/>
                  </a:lnTo>
                  <a:lnTo>
                    <a:pt x="4242" y="3073"/>
                  </a:lnTo>
                  <a:lnTo>
                    <a:pt x="4223" y="2847"/>
                  </a:lnTo>
                  <a:lnTo>
                    <a:pt x="4185" y="2602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7441016" y="2179148"/>
              <a:ext cx="118181" cy="106595"/>
            </a:xfrm>
            <a:custGeom>
              <a:avLst/>
              <a:gdLst/>
              <a:ahLst/>
              <a:cxnLst/>
              <a:rect l="l" t="t" r="r" b="b"/>
              <a:pathLst>
                <a:path w="4223" h="3809" extrusionOk="0">
                  <a:moveTo>
                    <a:pt x="1471" y="0"/>
                  </a:moveTo>
                  <a:lnTo>
                    <a:pt x="1282" y="19"/>
                  </a:lnTo>
                  <a:lnTo>
                    <a:pt x="1112" y="57"/>
                  </a:lnTo>
                  <a:lnTo>
                    <a:pt x="943" y="95"/>
                  </a:lnTo>
                  <a:lnTo>
                    <a:pt x="792" y="170"/>
                  </a:lnTo>
                  <a:lnTo>
                    <a:pt x="641" y="264"/>
                  </a:lnTo>
                  <a:lnTo>
                    <a:pt x="509" y="359"/>
                  </a:lnTo>
                  <a:lnTo>
                    <a:pt x="396" y="491"/>
                  </a:lnTo>
                  <a:lnTo>
                    <a:pt x="283" y="623"/>
                  </a:lnTo>
                  <a:lnTo>
                    <a:pt x="208" y="773"/>
                  </a:lnTo>
                  <a:lnTo>
                    <a:pt x="132" y="943"/>
                  </a:lnTo>
                  <a:lnTo>
                    <a:pt x="76" y="1113"/>
                  </a:lnTo>
                  <a:lnTo>
                    <a:pt x="38" y="1301"/>
                  </a:lnTo>
                  <a:lnTo>
                    <a:pt x="19" y="1490"/>
                  </a:lnTo>
                  <a:lnTo>
                    <a:pt x="0" y="1697"/>
                  </a:lnTo>
                  <a:lnTo>
                    <a:pt x="19" y="1904"/>
                  </a:lnTo>
                  <a:lnTo>
                    <a:pt x="57" y="2131"/>
                  </a:lnTo>
                  <a:lnTo>
                    <a:pt x="151" y="1923"/>
                  </a:lnTo>
                  <a:lnTo>
                    <a:pt x="264" y="1754"/>
                  </a:lnTo>
                  <a:lnTo>
                    <a:pt x="396" y="1584"/>
                  </a:lnTo>
                  <a:lnTo>
                    <a:pt x="566" y="1452"/>
                  </a:lnTo>
                  <a:lnTo>
                    <a:pt x="735" y="1358"/>
                  </a:lnTo>
                  <a:lnTo>
                    <a:pt x="943" y="1263"/>
                  </a:lnTo>
                  <a:lnTo>
                    <a:pt x="1169" y="1226"/>
                  </a:lnTo>
                  <a:lnTo>
                    <a:pt x="1395" y="1207"/>
                  </a:lnTo>
                  <a:lnTo>
                    <a:pt x="1603" y="1226"/>
                  </a:lnTo>
                  <a:lnTo>
                    <a:pt x="1810" y="1245"/>
                  </a:lnTo>
                  <a:lnTo>
                    <a:pt x="2017" y="1320"/>
                  </a:lnTo>
                  <a:lnTo>
                    <a:pt x="2225" y="1395"/>
                  </a:lnTo>
                  <a:lnTo>
                    <a:pt x="2432" y="1490"/>
                  </a:lnTo>
                  <a:lnTo>
                    <a:pt x="2639" y="1603"/>
                  </a:lnTo>
                  <a:lnTo>
                    <a:pt x="2828" y="1735"/>
                  </a:lnTo>
                  <a:lnTo>
                    <a:pt x="3016" y="1904"/>
                  </a:lnTo>
                  <a:lnTo>
                    <a:pt x="3186" y="2055"/>
                  </a:lnTo>
                  <a:lnTo>
                    <a:pt x="3356" y="2244"/>
                  </a:lnTo>
                  <a:lnTo>
                    <a:pt x="3507" y="2432"/>
                  </a:lnTo>
                  <a:lnTo>
                    <a:pt x="3639" y="2640"/>
                  </a:lnTo>
                  <a:lnTo>
                    <a:pt x="3770" y="2866"/>
                  </a:lnTo>
                  <a:lnTo>
                    <a:pt x="3884" y="3092"/>
                  </a:lnTo>
                  <a:lnTo>
                    <a:pt x="3978" y="3318"/>
                  </a:lnTo>
                  <a:lnTo>
                    <a:pt x="4053" y="3563"/>
                  </a:lnTo>
                  <a:lnTo>
                    <a:pt x="4091" y="3808"/>
                  </a:lnTo>
                  <a:lnTo>
                    <a:pt x="4147" y="3658"/>
                  </a:lnTo>
                  <a:lnTo>
                    <a:pt x="4185" y="3488"/>
                  </a:lnTo>
                  <a:lnTo>
                    <a:pt x="4223" y="3318"/>
                  </a:lnTo>
                  <a:lnTo>
                    <a:pt x="4223" y="3149"/>
                  </a:lnTo>
                  <a:lnTo>
                    <a:pt x="4223" y="2960"/>
                  </a:lnTo>
                  <a:lnTo>
                    <a:pt x="4223" y="2772"/>
                  </a:lnTo>
                  <a:lnTo>
                    <a:pt x="4185" y="2564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960941" y="2140109"/>
              <a:ext cx="217919" cy="217891"/>
            </a:xfrm>
            <a:custGeom>
              <a:avLst/>
              <a:gdLst/>
              <a:ahLst/>
              <a:cxnLst/>
              <a:rect l="l" t="t" r="r" b="b"/>
              <a:pathLst>
                <a:path w="7787" h="7786" extrusionOk="0">
                  <a:moveTo>
                    <a:pt x="3903" y="0"/>
                  </a:moveTo>
                  <a:lnTo>
                    <a:pt x="3507" y="19"/>
                  </a:lnTo>
                  <a:lnTo>
                    <a:pt x="3111" y="76"/>
                  </a:lnTo>
                  <a:lnTo>
                    <a:pt x="2734" y="170"/>
                  </a:lnTo>
                  <a:lnTo>
                    <a:pt x="2376" y="302"/>
                  </a:lnTo>
                  <a:lnTo>
                    <a:pt x="2037" y="472"/>
                  </a:lnTo>
                  <a:lnTo>
                    <a:pt x="1716" y="660"/>
                  </a:lnTo>
                  <a:lnTo>
                    <a:pt x="1414" y="886"/>
                  </a:lnTo>
                  <a:lnTo>
                    <a:pt x="1151" y="1150"/>
                  </a:lnTo>
                  <a:lnTo>
                    <a:pt x="887" y="1414"/>
                  </a:lnTo>
                  <a:lnTo>
                    <a:pt x="679" y="1716"/>
                  </a:lnTo>
                  <a:lnTo>
                    <a:pt x="472" y="2036"/>
                  </a:lnTo>
                  <a:lnTo>
                    <a:pt x="321" y="2376"/>
                  </a:lnTo>
                  <a:lnTo>
                    <a:pt x="189" y="2734"/>
                  </a:lnTo>
                  <a:lnTo>
                    <a:pt x="95" y="3111"/>
                  </a:lnTo>
                  <a:lnTo>
                    <a:pt x="19" y="3488"/>
                  </a:lnTo>
                  <a:lnTo>
                    <a:pt x="1" y="3903"/>
                  </a:lnTo>
                  <a:lnTo>
                    <a:pt x="19" y="4299"/>
                  </a:lnTo>
                  <a:lnTo>
                    <a:pt x="95" y="4676"/>
                  </a:lnTo>
                  <a:lnTo>
                    <a:pt x="189" y="5053"/>
                  </a:lnTo>
                  <a:lnTo>
                    <a:pt x="321" y="5411"/>
                  </a:lnTo>
                  <a:lnTo>
                    <a:pt x="472" y="5750"/>
                  </a:lnTo>
                  <a:lnTo>
                    <a:pt x="679" y="6071"/>
                  </a:lnTo>
                  <a:lnTo>
                    <a:pt x="887" y="6372"/>
                  </a:lnTo>
                  <a:lnTo>
                    <a:pt x="1151" y="6655"/>
                  </a:lnTo>
                  <a:lnTo>
                    <a:pt x="1414" y="6900"/>
                  </a:lnTo>
                  <a:lnTo>
                    <a:pt x="1716" y="7126"/>
                  </a:lnTo>
                  <a:lnTo>
                    <a:pt x="2037" y="7315"/>
                  </a:lnTo>
                  <a:lnTo>
                    <a:pt x="2376" y="7484"/>
                  </a:lnTo>
                  <a:lnTo>
                    <a:pt x="2734" y="7616"/>
                  </a:lnTo>
                  <a:lnTo>
                    <a:pt x="3111" y="7711"/>
                  </a:lnTo>
                  <a:lnTo>
                    <a:pt x="3507" y="7767"/>
                  </a:lnTo>
                  <a:lnTo>
                    <a:pt x="3903" y="7786"/>
                  </a:lnTo>
                  <a:lnTo>
                    <a:pt x="4299" y="7767"/>
                  </a:lnTo>
                  <a:lnTo>
                    <a:pt x="4676" y="7711"/>
                  </a:lnTo>
                  <a:lnTo>
                    <a:pt x="5053" y="7616"/>
                  </a:lnTo>
                  <a:lnTo>
                    <a:pt x="5411" y="7484"/>
                  </a:lnTo>
                  <a:lnTo>
                    <a:pt x="5750" y="7315"/>
                  </a:lnTo>
                  <a:lnTo>
                    <a:pt x="6071" y="7126"/>
                  </a:lnTo>
                  <a:lnTo>
                    <a:pt x="6372" y="6900"/>
                  </a:lnTo>
                  <a:lnTo>
                    <a:pt x="6655" y="6655"/>
                  </a:lnTo>
                  <a:lnTo>
                    <a:pt x="6900" y="6372"/>
                  </a:lnTo>
                  <a:lnTo>
                    <a:pt x="7126" y="6071"/>
                  </a:lnTo>
                  <a:lnTo>
                    <a:pt x="7315" y="5750"/>
                  </a:lnTo>
                  <a:lnTo>
                    <a:pt x="7485" y="5411"/>
                  </a:lnTo>
                  <a:lnTo>
                    <a:pt x="7617" y="5053"/>
                  </a:lnTo>
                  <a:lnTo>
                    <a:pt x="7711" y="4676"/>
                  </a:lnTo>
                  <a:lnTo>
                    <a:pt x="7767" y="4299"/>
                  </a:lnTo>
                  <a:lnTo>
                    <a:pt x="7786" y="3903"/>
                  </a:lnTo>
                  <a:lnTo>
                    <a:pt x="7767" y="3488"/>
                  </a:lnTo>
                  <a:lnTo>
                    <a:pt x="7711" y="3111"/>
                  </a:lnTo>
                  <a:lnTo>
                    <a:pt x="7617" y="2734"/>
                  </a:lnTo>
                  <a:lnTo>
                    <a:pt x="7485" y="2376"/>
                  </a:lnTo>
                  <a:lnTo>
                    <a:pt x="7315" y="2036"/>
                  </a:lnTo>
                  <a:lnTo>
                    <a:pt x="7126" y="1716"/>
                  </a:lnTo>
                  <a:lnTo>
                    <a:pt x="6900" y="1414"/>
                  </a:lnTo>
                  <a:lnTo>
                    <a:pt x="6655" y="1150"/>
                  </a:lnTo>
                  <a:lnTo>
                    <a:pt x="6372" y="886"/>
                  </a:lnTo>
                  <a:lnTo>
                    <a:pt x="6071" y="660"/>
                  </a:lnTo>
                  <a:lnTo>
                    <a:pt x="5750" y="472"/>
                  </a:lnTo>
                  <a:lnTo>
                    <a:pt x="5411" y="302"/>
                  </a:lnTo>
                  <a:lnTo>
                    <a:pt x="5053" y="170"/>
                  </a:lnTo>
                  <a:lnTo>
                    <a:pt x="4676" y="76"/>
                  </a:lnTo>
                  <a:lnTo>
                    <a:pt x="4299" y="19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993123" y="2165967"/>
              <a:ext cx="157779" cy="157751"/>
            </a:xfrm>
            <a:custGeom>
              <a:avLst/>
              <a:gdLst/>
              <a:ahLst/>
              <a:cxnLst/>
              <a:rect l="l" t="t" r="r" b="b"/>
              <a:pathLst>
                <a:path w="5638" h="5637" extrusionOk="0">
                  <a:moveTo>
                    <a:pt x="2828" y="0"/>
                  </a:moveTo>
                  <a:lnTo>
                    <a:pt x="2527" y="19"/>
                  </a:lnTo>
                  <a:lnTo>
                    <a:pt x="2263" y="57"/>
                  </a:lnTo>
                  <a:lnTo>
                    <a:pt x="1980" y="132"/>
                  </a:lnTo>
                  <a:lnTo>
                    <a:pt x="1735" y="226"/>
                  </a:lnTo>
                  <a:lnTo>
                    <a:pt x="1490" y="339"/>
                  </a:lnTo>
                  <a:lnTo>
                    <a:pt x="1245" y="490"/>
                  </a:lnTo>
                  <a:lnTo>
                    <a:pt x="1037" y="641"/>
                  </a:lnTo>
                  <a:lnTo>
                    <a:pt x="830" y="830"/>
                  </a:lnTo>
                  <a:lnTo>
                    <a:pt x="641" y="1037"/>
                  </a:lnTo>
                  <a:lnTo>
                    <a:pt x="491" y="1244"/>
                  </a:lnTo>
                  <a:lnTo>
                    <a:pt x="340" y="1471"/>
                  </a:lnTo>
                  <a:lnTo>
                    <a:pt x="227" y="1734"/>
                  </a:lnTo>
                  <a:lnTo>
                    <a:pt x="133" y="1980"/>
                  </a:lnTo>
                  <a:lnTo>
                    <a:pt x="57" y="2262"/>
                  </a:lnTo>
                  <a:lnTo>
                    <a:pt x="19" y="2526"/>
                  </a:lnTo>
                  <a:lnTo>
                    <a:pt x="1" y="2828"/>
                  </a:lnTo>
                  <a:lnTo>
                    <a:pt x="19" y="3111"/>
                  </a:lnTo>
                  <a:lnTo>
                    <a:pt x="57" y="3393"/>
                  </a:lnTo>
                  <a:lnTo>
                    <a:pt x="133" y="3657"/>
                  </a:lnTo>
                  <a:lnTo>
                    <a:pt x="227" y="3921"/>
                  </a:lnTo>
                  <a:lnTo>
                    <a:pt x="340" y="4166"/>
                  </a:lnTo>
                  <a:lnTo>
                    <a:pt x="491" y="4392"/>
                  </a:lnTo>
                  <a:lnTo>
                    <a:pt x="641" y="4619"/>
                  </a:lnTo>
                  <a:lnTo>
                    <a:pt x="830" y="4807"/>
                  </a:lnTo>
                  <a:lnTo>
                    <a:pt x="1037" y="4996"/>
                  </a:lnTo>
                  <a:lnTo>
                    <a:pt x="1245" y="5165"/>
                  </a:lnTo>
                  <a:lnTo>
                    <a:pt x="1490" y="5297"/>
                  </a:lnTo>
                  <a:lnTo>
                    <a:pt x="1735" y="5410"/>
                  </a:lnTo>
                  <a:lnTo>
                    <a:pt x="1980" y="5505"/>
                  </a:lnTo>
                  <a:lnTo>
                    <a:pt x="2263" y="5580"/>
                  </a:lnTo>
                  <a:lnTo>
                    <a:pt x="2527" y="5618"/>
                  </a:lnTo>
                  <a:lnTo>
                    <a:pt x="2828" y="5637"/>
                  </a:lnTo>
                  <a:lnTo>
                    <a:pt x="3111" y="5618"/>
                  </a:lnTo>
                  <a:lnTo>
                    <a:pt x="3394" y="5580"/>
                  </a:lnTo>
                  <a:lnTo>
                    <a:pt x="3658" y="5505"/>
                  </a:lnTo>
                  <a:lnTo>
                    <a:pt x="3922" y="5410"/>
                  </a:lnTo>
                  <a:lnTo>
                    <a:pt x="4167" y="5297"/>
                  </a:lnTo>
                  <a:lnTo>
                    <a:pt x="4393" y="5165"/>
                  </a:lnTo>
                  <a:lnTo>
                    <a:pt x="4619" y="4996"/>
                  </a:lnTo>
                  <a:lnTo>
                    <a:pt x="4808" y="4807"/>
                  </a:lnTo>
                  <a:lnTo>
                    <a:pt x="4996" y="4619"/>
                  </a:lnTo>
                  <a:lnTo>
                    <a:pt x="5166" y="4392"/>
                  </a:lnTo>
                  <a:lnTo>
                    <a:pt x="5298" y="4166"/>
                  </a:lnTo>
                  <a:lnTo>
                    <a:pt x="5411" y="3921"/>
                  </a:lnTo>
                  <a:lnTo>
                    <a:pt x="5505" y="3657"/>
                  </a:lnTo>
                  <a:lnTo>
                    <a:pt x="5581" y="3393"/>
                  </a:lnTo>
                  <a:lnTo>
                    <a:pt x="5618" y="3111"/>
                  </a:lnTo>
                  <a:lnTo>
                    <a:pt x="5637" y="2828"/>
                  </a:lnTo>
                  <a:lnTo>
                    <a:pt x="5618" y="2526"/>
                  </a:lnTo>
                  <a:lnTo>
                    <a:pt x="5581" y="2262"/>
                  </a:lnTo>
                  <a:lnTo>
                    <a:pt x="5505" y="1980"/>
                  </a:lnTo>
                  <a:lnTo>
                    <a:pt x="5411" y="1734"/>
                  </a:lnTo>
                  <a:lnTo>
                    <a:pt x="5298" y="1471"/>
                  </a:lnTo>
                  <a:lnTo>
                    <a:pt x="5166" y="1244"/>
                  </a:lnTo>
                  <a:lnTo>
                    <a:pt x="4996" y="1037"/>
                  </a:lnTo>
                  <a:lnTo>
                    <a:pt x="4808" y="830"/>
                  </a:lnTo>
                  <a:lnTo>
                    <a:pt x="4619" y="641"/>
                  </a:lnTo>
                  <a:lnTo>
                    <a:pt x="4393" y="490"/>
                  </a:lnTo>
                  <a:lnTo>
                    <a:pt x="4167" y="339"/>
                  </a:lnTo>
                  <a:lnTo>
                    <a:pt x="3922" y="226"/>
                  </a:lnTo>
                  <a:lnTo>
                    <a:pt x="3658" y="132"/>
                  </a:lnTo>
                  <a:lnTo>
                    <a:pt x="3394" y="57"/>
                  </a:lnTo>
                  <a:lnTo>
                    <a:pt x="3111" y="19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7001043" y="2173859"/>
              <a:ext cx="141940" cy="141940"/>
            </a:xfrm>
            <a:custGeom>
              <a:avLst/>
              <a:gdLst/>
              <a:ahLst/>
              <a:cxnLst/>
              <a:rect l="l" t="t" r="r" b="b"/>
              <a:pathLst>
                <a:path w="5072" h="5072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19" y="2791"/>
                  </a:lnTo>
                  <a:lnTo>
                    <a:pt x="57" y="3055"/>
                  </a:lnTo>
                  <a:lnTo>
                    <a:pt x="113" y="3300"/>
                  </a:lnTo>
                  <a:lnTo>
                    <a:pt x="208" y="3526"/>
                  </a:lnTo>
                  <a:lnTo>
                    <a:pt x="302" y="3752"/>
                  </a:lnTo>
                  <a:lnTo>
                    <a:pt x="434" y="3960"/>
                  </a:lnTo>
                  <a:lnTo>
                    <a:pt x="585" y="4148"/>
                  </a:lnTo>
                  <a:lnTo>
                    <a:pt x="736" y="4337"/>
                  </a:lnTo>
                  <a:lnTo>
                    <a:pt x="924" y="4506"/>
                  </a:lnTo>
                  <a:lnTo>
                    <a:pt x="1113" y="4638"/>
                  </a:lnTo>
                  <a:lnTo>
                    <a:pt x="1339" y="4770"/>
                  </a:lnTo>
                  <a:lnTo>
                    <a:pt x="1546" y="4883"/>
                  </a:lnTo>
                  <a:lnTo>
                    <a:pt x="1791" y="4959"/>
                  </a:lnTo>
                  <a:lnTo>
                    <a:pt x="2036" y="5034"/>
                  </a:lnTo>
                  <a:lnTo>
                    <a:pt x="2281" y="5072"/>
                  </a:lnTo>
                  <a:lnTo>
                    <a:pt x="2809" y="5072"/>
                  </a:lnTo>
                  <a:lnTo>
                    <a:pt x="3054" y="5034"/>
                  </a:lnTo>
                  <a:lnTo>
                    <a:pt x="3299" y="4959"/>
                  </a:lnTo>
                  <a:lnTo>
                    <a:pt x="3525" y="4883"/>
                  </a:lnTo>
                  <a:lnTo>
                    <a:pt x="3752" y="4770"/>
                  </a:lnTo>
                  <a:lnTo>
                    <a:pt x="3959" y="4638"/>
                  </a:lnTo>
                  <a:lnTo>
                    <a:pt x="4148" y="4506"/>
                  </a:lnTo>
                  <a:lnTo>
                    <a:pt x="4336" y="4337"/>
                  </a:lnTo>
                  <a:lnTo>
                    <a:pt x="4506" y="4148"/>
                  </a:lnTo>
                  <a:lnTo>
                    <a:pt x="4638" y="3960"/>
                  </a:lnTo>
                  <a:lnTo>
                    <a:pt x="4770" y="3752"/>
                  </a:lnTo>
                  <a:lnTo>
                    <a:pt x="4883" y="3526"/>
                  </a:lnTo>
                  <a:lnTo>
                    <a:pt x="4958" y="3300"/>
                  </a:lnTo>
                  <a:lnTo>
                    <a:pt x="5034" y="3055"/>
                  </a:lnTo>
                  <a:lnTo>
                    <a:pt x="5071" y="2791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7001043" y="2173859"/>
              <a:ext cx="141940" cy="108190"/>
            </a:xfrm>
            <a:custGeom>
              <a:avLst/>
              <a:gdLst/>
              <a:ahLst/>
              <a:cxnLst/>
              <a:rect l="l" t="t" r="r" b="b"/>
              <a:pathLst>
                <a:path w="5072" h="3866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0" y="2584"/>
                  </a:lnTo>
                  <a:lnTo>
                    <a:pt x="189" y="2338"/>
                  </a:lnTo>
                  <a:lnTo>
                    <a:pt x="396" y="2093"/>
                  </a:lnTo>
                  <a:lnTo>
                    <a:pt x="641" y="1886"/>
                  </a:lnTo>
                  <a:lnTo>
                    <a:pt x="905" y="1716"/>
                  </a:lnTo>
                  <a:lnTo>
                    <a:pt x="1207" y="1566"/>
                  </a:lnTo>
                  <a:lnTo>
                    <a:pt x="1508" y="1452"/>
                  </a:lnTo>
                  <a:lnTo>
                    <a:pt x="1829" y="1396"/>
                  </a:lnTo>
                  <a:lnTo>
                    <a:pt x="1999" y="1377"/>
                  </a:lnTo>
                  <a:lnTo>
                    <a:pt x="2432" y="1377"/>
                  </a:lnTo>
                  <a:lnTo>
                    <a:pt x="2677" y="1415"/>
                  </a:lnTo>
                  <a:lnTo>
                    <a:pt x="2922" y="1490"/>
                  </a:lnTo>
                  <a:lnTo>
                    <a:pt x="3148" y="1566"/>
                  </a:lnTo>
                  <a:lnTo>
                    <a:pt x="3375" y="1679"/>
                  </a:lnTo>
                  <a:lnTo>
                    <a:pt x="3582" y="1792"/>
                  </a:lnTo>
                  <a:lnTo>
                    <a:pt x="3771" y="1943"/>
                  </a:lnTo>
                  <a:lnTo>
                    <a:pt x="3940" y="2093"/>
                  </a:lnTo>
                  <a:lnTo>
                    <a:pt x="4110" y="2282"/>
                  </a:lnTo>
                  <a:lnTo>
                    <a:pt x="4261" y="2470"/>
                  </a:lnTo>
                  <a:lnTo>
                    <a:pt x="4393" y="2678"/>
                  </a:lnTo>
                  <a:lnTo>
                    <a:pt x="4487" y="2885"/>
                  </a:lnTo>
                  <a:lnTo>
                    <a:pt x="4581" y="3111"/>
                  </a:lnTo>
                  <a:lnTo>
                    <a:pt x="4638" y="3356"/>
                  </a:lnTo>
                  <a:lnTo>
                    <a:pt x="4694" y="3602"/>
                  </a:lnTo>
                  <a:lnTo>
                    <a:pt x="4713" y="3865"/>
                  </a:lnTo>
                  <a:lnTo>
                    <a:pt x="4864" y="3564"/>
                  </a:lnTo>
                  <a:lnTo>
                    <a:pt x="4920" y="3394"/>
                  </a:lnTo>
                  <a:lnTo>
                    <a:pt x="4977" y="3243"/>
                  </a:lnTo>
                  <a:lnTo>
                    <a:pt x="5015" y="3074"/>
                  </a:lnTo>
                  <a:lnTo>
                    <a:pt x="5052" y="2904"/>
                  </a:lnTo>
                  <a:lnTo>
                    <a:pt x="5071" y="2716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5996594" y="1851000"/>
              <a:ext cx="600390" cy="901621"/>
            </a:xfrm>
            <a:custGeom>
              <a:avLst/>
              <a:gdLst/>
              <a:ahLst/>
              <a:cxnLst/>
              <a:rect l="l" t="t" r="r" b="b"/>
              <a:pathLst>
                <a:path w="21454" h="32218" extrusionOk="0">
                  <a:moveTo>
                    <a:pt x="15817" y="1151"/>
                  </a:moveTo>
                  <a:lnTo>
                    <a:pt x="16100" y="1170"/>
                  </a:lnTo>
                  <a:lnTo>
                    <a:pt x="16363" y="1189"/>
                  </a:lnTo>
                  <a:lnTo>
                    <a:pt x="16627" y="1226"/>
                  </a:lnTo>
                  <a:lnTo>
                    <a:pt x="16891" y="1264"/>
                  </a:lnTo>
                  <a:lnTo>
                    <a:pt x="17136" y="1339"/>
                  </a:lnTo>
                  <a:lnTo>
                    <a:pt x="17381" y="1415"/>
                  </a:lnTo>
                  <a:lnTo>
                    <a:pt x="17627" y="1490"/>
                  </a:lnTo>
                  <a:lnTo>
                    <a:pt x="17853" y="1603"/>
                  </a:lnTo>
                  <a:lnTo>
                    <a:pt x="18060" y="1716"/>
                  </a:lnTo>
                  <a:lnTo>
                    <a:pt x="18267" y="1830"/>
                  </a:lnTo>
                  <a:lnTo>
                    <a:pt x="18475" y="1962"/>
                  </a:lnTo>
                  <a:lnTo>
                    <a:pt x="18663" y="2112"/>
                  </a:lnTo>
                  <a:lnTo>
                    <a:pt x="18852" y="2263"/>
                  </a:lnTo>
                  <a:lnTo>
                    <a:pt x="19021" y="2433"/>
                  </a:lnTo>
                  <a:lnTo>
                    <a:pt x="19191" y="2602"/>
                  </a:lnTo>
                  <a:lnTo>
                    <a:pt x="19342" y="2791"/>
                  </a:lnTo>
                  <a:lnTo>
                    <a:pt x="19493" y="2979"/>
                  </a:lnTo>
                  <a:lnTo>
                    <a:pt x="19625" y="3187"/>
                  </a:lnTo>
                  <a:lnTo>
                    <a:pt x="19757" y="3394"/>
                  </a:lnTo>
                  <a:lnTo>
                    <a:pt x="19870" y="3620"/>
                  </a:lnTo>
                  <a:lnTo>
                    <a:pt x="19964" y="3847"/>
                  </a:lnTo>
                  <a:lnTo>
                    <a:pt x="20058" y="4073"/>
                  </a:lnTo>
                  <a:lnTo>
                    <a:pt x="20134" y="4318"/>
                  </a:lnTo>
                  <a:lnTo>
                    <a:pt x="20190" y="4563"/>
                  </a:lnTo>
                  <a:lnTo>
                    <a:pt x="20247" y="4808"/>
                  </a:lnTo>
                  <a:lnTo>
                    <a:pt x="20285" y="5072"/>
                  </a:lnTo>
                  <a:lnTo>
                    <a:pt x="20303" y="5336"/>
                  </a:lnTo>
                  <a:lnTo>
                    <a:pt x="20322" y="5600"/>
                  </a:lnTo>
                  <a:lnTo>
                    <a:pt x="20322" y="5883"/>
                  </a:lnTo>
                  <a:lnTo>
                    <a:pt x="20303" y="6146"/>
                  </a:lnTo>
                  <a:lnTo>
                    <a:pt x="20266" y="6429"/>
                  </a:lnTo>
                  <a:lnTo>
                    <a:pt x="20228" y="6712"/>
                  </a:lnTo>
                  <a:lnTo>
                    <a:pt x="16835" y="25488"/>
                  </a:lnTo>
                  <a:lnTo>
                    <a:pt x="16778" y="25789"/>
                  </a:lnTo>
                  <a:lnTo>
                    <a:pt x="16703" y="26072"/>
                  </a:lnTo>
                  <a:lnTo>
                    <a:pt x="16627" y="26336"/>
                  </a:lnTo>
                  <a:lnTo>
                    <a:pt x="16514" y="26619"/>
                  </a:lnTo>
                  <a:lnTo>
                    <a:pt x="16420" y="26883"/>
                  </a:lnTo>
                  <a:lnTo>
                    <a:pt x="16288" y="27147"/>
                  </a:lnTo>
                  <a:lnTo>
                    <a:pt x="16156" y="27411"/>
                  </a:lnTo>
                  <a:lnTo>
                    <a:pt x="16024" y="27656"/>
                  </a:lnTo>
                  <a:lnTo>
                    <a:pt x="15873" y="27901"/>
                  </a:lnTo>
                  <a:lnTo>
                    <a:pt x="15704" y="28146"/>
                  </a:lnTo>
                  <a:lnTo>
                    <a:pt x="15534" y="28372"/>
                  </a:lnTo>
                  <a:lnTo>
                    <a:pt x="15346" y="28598"/>
                  </a:lnTo>
                  <a:lnTo>
                    <a:pt x="15157" y="28824"/>
                  </a:lnTo>
                  <a:lnTo>
                    <a:pt x="14950" y="29032"/>
                  </a:lnTo>
                  <a:lnTo>
                    <a:pt x="14761" y="29239"/>
                  </a:lnTo>
                  <a:lnTo>
                    <a:pt x="14535" y="29428"/>
                  </a:lnTo>
                  <a:lnTo>
                    <a:pt x="14309" y="29616"/>
                  </a:lnTo>
                  <a:lnTo>
                    <a:pt x="14082" y="29786"/>
                  </a:lnTo>
                  <a:lnTo>
                    <a:pt x="13856" y="29956"/>
                  </a:lnTo>
                  <a:lnTo>
                    <a:pt x="13611" y="30106"/>
                  </a:lnTo>
                  <a:lnTo>
                    <a:pt x="13366" y="30257"/>
                  </a:lnTo>
                  <a:lnTo>
                    <a:pt x="13121" y="30389"/>
                  </a:lnTo>
                  <a:lnTo>
                    <a:pt x="12857" y="30502"/>
                  </a:lnTo>
                  <a:lnTo>
                    <a:pt x="12593" y="30615"/>
                  </a:lnTo>
                  <a:lnTo>
                    <a:pt x="12329" y="30728"/>
                  </a:lnTo>
                  <a:lnTo>
                    <a:pt x="12065" y="30804"/>
                  </a:lnTo>
                  <a:lnTo>
                    <a:pt x="11801" y="30879"/>
                  </a:lnTo>
                  <a:lnTo>
                    <a:pt x="11519" y="30936"/>
                  </a:lnTo>
                  <a:lnTo>
                    <a:pt x="11255" y="30992"/>
                  </a:lnTo>
                  <a:lnTo>
                    <a:pt x="10972" y="31030"/>
                  </a:lnTo>
                  <a:lnTo>
                    <a:pt x="10689" y="31049"/>
                  </a:lnTo>
                  <a:lnTo>
                    <a:pt x="5354" y="31049"/>
                  </a:lnTo>
                  <a:lnTo>
                    <a:pt x="5090" y="31030"/>
                  </a:lnTo>
                  <a:lnTo>
                    <a:pt x="4827" y="30992"/>
                  </a:lnTo>
                  <a:lnTo>
                    <a:pt x="4563" y="30936"/>
                  </a:lnTo>
                  <a:lnTo>
                    <a:pt x="4318" y="30879"/>
                  </a:lnTo>
                  <a:lnTo>
                    <a:pt x="4072" y="30804"/>
                  </a:lnTo>
                  <a:lnTo>
                    <a:pt x="3846" y="30728"/>
                  </a:lnTo>
                  <a:lnTo>
                    <a:pt x="3620" y="30615"/>
                  </a:lnTo>
                  <a:lnTo>
                    <a:pt x="3394" y="30502"/>
                  </a:lnTo>
                  <a:lnTo>
                    <a:pt x="3186" y="30389"/>
                  </a:lnTo>
                  <a:lnTo>
                    <a:pt x="2979" y="30257"/>
                  </a:lnTo>
                  <a:lnTo>
                    <a:pt x="2791" y="30106"/>
                  </a:lnTo>
                  <a:lnTo>
                    <a:pt x="2602" y="29956"/>
                  </a:lnTo>
                  <a:lnTo>
                    <a:pt x="2432" y="29786"/>
                  </a:lnTo>
                  <a:lnTo>
                    <a:pt x="2263" y="29616"/>
                  </a:lnTo>
                  <a:lnTo>
                    <a:pt x="2112" y="29428"/>
                  </a:lnTo>
                  <a:lnTo>
                    <a:pt x="1961" y="29239"/>
                  </a:lnTo>
                  <a:lnTo>
                    <a:pt x="1829" y="29032"/>
                  </a:lnTo>
                  <a:lnTo>
                    <a:pt x="1716" y="28824"/>
                  </a:lnTo>
                  <a:lnTo>
                    <a:pt x="1603" y="28598"/>
                  </a:lnTo>
                  <a:lnTo>
                    <a:pt x="1490" y="28372"/>
                  </a:lnTo>
                  <a:lnTo>
                    <a:pt x="1414" y="28146"/>
                  </a:lnTo>
                  <a:lnTo>
                    <a:pt x="1339" y="27901"/>
                  </a:lnTo>
                  <a:lnTo>
                    <a:pt x="1264" y="27656"/>
                  </a:lnTo>
                  <a:lnTo>
                    <a:pt x="1207" y="27411"/>
                  </a:lnTo>
                  <a:lnTo>
                    <a:pt x="1169" y="27147"/>
                  </a:lnTo>
                  <a:lnTo>
                    <a:pt x="1151" y="26883"/>
                  </a:lnTo>
                  <a:lnTo>
                    <a:pt x="1132" y="26619"/>
                  </a:lnTo>
                  <a:lnTo>
                    <a:pt x="1151" y="26336"/>
                  </a:lnTo>
                  <a:lnTo>
                    <a:pt x="1151" y="26072"/>
                  </a:lnTo>
                  <a:lnTo>
                    <a:pt x="1188" y="25789"/>
                  </a:lnTo>
                  <a:lnTo>
                    <a:pt x="1226" y="25488"/>
                  </a:lnTo>
                  <a:lnTo>
                    <a:pt x="4619" y="6712"/>
                  </a:lnTo>
                  <a:lnTo>
                    <a:pt x="4676" y="6429"/>
                  </a:lnTo>
                  <a:lnTo>
                    <a:pt x="4751" y="6146"/>
                  </a:lnTo>
                  <a:lnTo>
                    <a:pt x="4845" y="5883"/>
                  </a:lnTo>
                  <a:lnTo>
                    <a:pt x="4940" y="5600"/>
                  </a:lnTo>
                  <a:lnTo>
                    <a:pt x="5053" y="5336"/>
                  </a:lnTo>
                  <a:lnTo>
                    <a:pt x="5166" y="5072"/>
                  </a:lnTo>
                  <a:lnTo>
                    <a:pt x="5298" y="4808"/>
                  </a:lnTo>
                  <a:lnTo>
                    <a:pt x="5449" y="4563"/>
                  </a:lnTo>
                  <a:lnTo>
                    <a:pt x="5599" y="4318"/>
                  </a:lnTo>
                  <a:lnTo>
                    <a:pt x="5750" y="4073"/>
                  </a:lnTo>
                  <a:lnTo>
                    <a:pt x="5920" y="3847"/>
                  </a:lnTo>
                  <a:lnTo>
                    <a:pt x="6108" y="3620"/>
                  </a:lnTo>
                  <a:lnTo>
                    <a:pt x="6297" y="3394"/>
                  </a:lnTo>
                  <a:lnTo>
                    <a:pt x="6504" y="3187"/>
                  </a:lnTo>
                  <a:lnTo>
                    <a:pt x="6712" y="2979"/>
                  </a:lnTo>
                  <a:lnTo>
                    <a:pt x="6919" y="2791"/>
                  </a:lnTo>
                  <a:lnTo>
                    <a:pt x="7145" y="2602"/>
                  </a:lnTo>
                  <a:lnTo>
                    <a:pt x="7371" y="2433"/>
                  </a:lnTo>
                  <a:lnTo>
                    <a:pt x="7598" y="2263"/>
                  </a:lnTo>
                  <a:lnTo>
                    <a:pt x="7843" y="2112"/>
                  </a:lnTo>
                  <a:lnTo>
                    <a:pt x="8088" y="1962"/>
                  </a:lnTo>
                  <a:lnTo>
                    <a:pt x="8333" y="1830"/>
                  </a:lnTo>
                  <a:lnTo>
                    <a:pt x="8597" y="1716"/>
                  </a:lnTo>
                  <a:lnTo>
                    <a:pt x="8861" y="1603"/>
                  </a:lnTo>
                  <a:lnTo>
                    <a:pt x="9125" y="1490"/>
                  </a:lnTo>
                  <a:lnTo>
                    <a:pt x="9389" y="1415"/>
                  </a:lnTo>
                  <a:lnTo>
                    <a:pt x="9652" y="1339"/>
                  </a:lnTo>
                  <a:lnTo>
                    <a:pt x="9935" y="1264"/>
                  </a:lnTo>
                  <a:lnTo>
                    <a:pt x="10199" y="1226"/>
                  </a:lnTo>
                  <a:lnTo>
                    <a:pt x="10482" y="1189"/>
                  </a:lnTo>
                  <a:lnTo>
                    <a:pt x="10765" y="1170"/>
                  </a:lnTo>
                  <a:lnTo>
                    <a:pt x="11047" y="1151"/>
                  </a:lnTo>
                  <a:close/>
                  <a:moveTo>
                    <a:pt x="11255" y="1"/>
                  </a:moveTo>
                  <a:lnTo>
                    <a:pt x="10915" y="20"/>
                  </a:lnTo>
                  <a:lnTo>
                    <a:pt x="10576" y="39"/>
                  </a:lnTo>
                  <a:lnTo>
                    <a:pt x="10237" y="76"/>
                  </a:lnTo>
                  <a:lnTo>
                    <a:pt x="9916" y="133"/>
                  </a:lnTo>
                  <a:lnTo>
                    <a:pt x="9577" y="208"/>
                  </a:lnTo>
                  <a:lnTo>
                    <a:pt x="9257" y="303"/>
                  </a:lnTo>
                  <a:lnTo>
                    <a:pt x="8936" y="416"/>
                  </a:lnTo>
                  <a:lnTo>
                    <a:pt x="8616" y="529"/>
                  </a:lnTo>
                  <a:lnTo>
                    <a:pt x="8295" y="661"/>
                  </a:lnTo>
                  <a:lnTo>
                    <a:pt x="7994" y="812"/>
                  </a:lnTo>
                  <a:lnTo>
                    <a:pt x="7692" y="981"/>
                  </a:lnTo>
                  <a:lnTo>
                    <a:pt x="7390" y="1151"/>
                  </a:lnTo>
                  <a:lnTo>
                    <a:pt x="7108" y="1339"/>
                  </a:lnTo>
                  <a:lnTo>
                    <a:pt x="6825" y="1547"/>
                  </a:lnTo>
                  <a:lnTo>
                    <a:pt x="6542" y="1754"/>
                  </a:lnTo>
                  <a:lnTo>
                    <a:pt x="6278" y="1980"/>
                  </a:lnTo>
                  <a:lnTo>
                    <a:pt x="6014" y="2207"/>
                  </a:lnTo>
                  <a:lnTo>
                    <a:pt x="5769" y="2452"/>
                  </a:lnTo>
                  <a:lnTo>
                    <a:pt x="5524" y="2697"/>
                  </a:lnTo>
                  <a:lnTo>
                    <a:pt x="5298" y="2961"/>
                  </a:lnTo>
                  <a:lnTo>
                    <a:pt x="5072" y="3243"/>
                  </a:lnTo>
                  <a:lnTo>
                    <a:pt x="4864" y="3526"/>
                  </a:lnTo>
                  <a:lnTo>
                    <a:pt x="4676" y="3809"/>
                  </a:lnTo>
                  <a:lnTo>
                    <a:pt x="4487" y="4111"/>
                  </a:lnTo>
                  <a:lnTo>
                    <a:pt x="4318" y="4412"/>
                  </a:lnTo>
                  <a:lnTo>
                    <a:pt x="4148" y="4733"/>
                  </a:lnTo>
                  <a:lnTo>
                    <a:pt x="4016" y="5034"/>
                  </a:lnTo>
                  <a:lnTo>
                    <a:pt x="3884" y="5374"/>
                  </a:lnTo>
                  <a:lnTo>
                    <a:pt x="3752" y="5694"/>
                  </a:lnTo>
                  <a:lnTo>
                    <a:pt x="3658" y="6033"/>
                  </a:lnTo>
                  <a:lnTo>
                    <a:pt x="3564" y="6373"/>
                  </a:lnTo>
                  <a:lnTo>
                    <a:pt x="3507" y="6712"/>
                  </a:lnTo>
                  <a:lnTo>
                    <a:pt x="114" y="25488"/>
                  </a:lnTo>
                  <a:lnTo>
                    <a:pt x="57" y="25846"/>
                  </a:lnTo>
                  <a:lnTo>
                    <a:pt x="19" y="26185"/>
                  </a:lnTo>
                  <a:lnTo>
                    <a:pt x="1" y="26525"/>
                  </a:lnTo>
                  <a:lnTo>
                    <a:pt x="1" y="26845"/>
                  </a:lnTo>
                  <a:lnTo>
                    <a:pt x="19" y="27166"/>
                  </a:lnTo>
                  <a:lnTo>
                    <a:pt x="38" y="27486"/>
                  </a:lnTo>
                  <a:lnTo>
                    <a:pt x="95" y="27807"/>
                  </a:lnTo>
                  <a:lnTo>
                    <a:pt x="151" y="28108"/>
                  </a:lnTo>
                  <a:lnTo>
                    <a:pt x="227" y="28410"/>
                  </a:lnTo>
                  <a:lnTo>
                    <a:pt x="321" y="28693"/>
                  </a:lnTo>
                  <a:lnTo>
                    <a:pt x="434" y="28975"/>
                  </a:lnTo>
                  <a:lnTo>
                    <a:pt x="547" y="29258"/>
                  </a:lnTo>
                  <a:lnTo>
                    <a:pt x="679" y="29522"/>
                  </a:lnTo>
                  <a:lnTo>
                    <a:pt x="830" y="29767"/>
                  </a:lnTo>
                  <a:lnTo>
                    <a:pt x="1000" y="30012"/>
                  </a:lnTo>
                  <a:lnTo>
                    <a:pt x="1169" y="30238"/>
                  </a:lnTo>
                  <a:lnTo>
                    <a:pt x="1358" y="30465"/>
                  </a:lnTo>
                  <a:lnTo>
                    <a:pt x="1546" y="30672"/>
                  </a:lnTo>
                  <a:lnTo>
                    <a:pt x="1773" y="30879"/>
                  </a:lnTo>
                  <a:lnTo>
                    <a:pt x="1980" y="31068"/>
                  </a:lnTo>
                  <a:lnTo>
                    <a:pt x="2225" y="31237"/>
                  </a:lnTo>
                  <a:lnTo>
                    <a:pt x="2470" y="31407"/>
                  </a:lnTo>
                  <a:lnTo>
                    <a:pt x="2715" y="31558"/>
                  </a:lnTo>
                  <a:lnTo>
                    <a:pt x="2979" y="31690"/>
                  </a:lnTo>
                  <a:lnTo>
                    <a:pt x="3262" y="31803"/>
                  </a:lnTo>
                  <a:lnTo>
                    <a:pt x="3545" y="31916"/>
                  </a:lnTo>
                  <a:lnTo>
                    <a:pt x="3846" y="32010"/>
                  </a:lnTo>
                  <a:lnTo>
                    <a:pt x="4148" y="32086"/>
                  </a:lnTo>
                  <a:lnTo>
                    <a:pt x="4450" y="32142"/>
                  </a:lnTo>
                  <a:lnTo>
                    <a:pt x="4770" y="32180"/>
                  </a:lnTo>
                  <a:lnTo>
                    <a:pt x="5090" y="32199"/>
                  </a:lnTo>
                  <a:lnTo>
                    <a:pt x="5430" y="32218"/>
                  </a:lnTo>
                  <a:lnTo>
                    <a:pt x="10218" y="32218"/>
                  </a:lnTo>
                  <a:lnTo>
                    <a:pt x="10538" y="32199"/>
                  </a:lnTo>
                  <a:lnTo>
                    <a:pt x="10878" y="32180"/>
                  </a:lnTo>
                  <a:lnTo>
                    <a:pt x="11217" y="32142"/>
                  </a:lnTo>
                  <a:lnTo>
                    <a:pt x="11556" y="32086"/>
                  </a:lnTo>
                  <a:lnTo>
                    <a:pt x="11877" y="32010"/>
                  </a:lnTo>
                  <a:lnTo>
                    <a:pt x="12197" y="31916"/>
                  </a:lnTo>
                  <a:lnTo>
                    <a:pt x="12537" y="31803"/>
                  </a:lnTo>
                  <a:lnTo>
                    <a:pt x="12838" y="31690"/>
                  </a:lnTo>
                  <a:lnTo>
                    <a:pt x="13159" y="31558"/>
                  </a:lnTo>
                  <a:lnTo>
                    <a:pt x="13460" y="31407"/>
                  </a:lnTo>
                  <a:lnTo>
                    <a:pt x="13781" y="31237"/>
                  </a:lnTo>
                  <a:lnTo>
                    <a:pt x="14064" y="31068"/>
                  </a:lnTo>
                  <a:lnTo>
                    <a:pt x="14365" y="30879"/>
                  </a:lnTo>
                  <a:lnTo>
                    <a:pt x="14648" y="30672"/>
                  </a:lnTo>
                  <a:lnTo>
                    <a:pt x="14912" y="30465"/>
                  </a:lnTo>
                  <a:lnTo>
                    <a:pt x="15176" y="30238"/>
                  </a:lnTo>
                  <a:lnTo>
                    <a:pt x="15440" y="30012"/>
                  </a:lnTo>
                  <a:lnTo>
                    <a:pt x="15685" y="29767"/>
                  </a:lnTo>
                  <a:lnTo>
                    <a:pt x="15930" y="29522"/>
                  </a:lnTo>
                  <a:lnTo>
                    <a:pt x="16156" y="29258"/>
                  </a:lnTo>
                  <a:lnTo>
                    <a:pt x="16382" y="28975"/>
                  </a:lnTo>
                  <a:lnTo>
                    <a:pt x="16590" y="28693"/>
                  </a:lnTo>
                  <a:lnTo>
                    <a:pt x="16797" y="28410"/>
                  </a:lnTo>
                  <a:lnTo>
                    <a:pt x="16967" y="28108"/>
                  </a:lnTo>
                  <a:lnTo>
                    <a:pt x="17136" y="27807"/>
                  </a:lnTo>
                  <a:lnTo>
                    <a:pt x="17306" y="27486"/>
                  </a:lnTo>
                  <a:lnTo>
                    <a:pt x="17457" y="27166"/>
                  </a:lnTo>
                  <a:lnTo>
                    <a:pt x="17589" y="26845"/>
                  </a:lnTo>
                  <a:lnTo>
                    <a:pt x="17702" y="26525"/>
                  </a:lnTo>
                  <a:lnTo>
                    <a:pt x="17796" y="26185"/>
                  </a:lnTo>
                  <a:lnTo>
                    <a:pt x="17890" y="25846"/>
                  </a:lnTo>
                  <a:lnTo>
                    <a:pt x="17966" y="25488"/>
                  </a:lnTo>
                  <a:lnTo>
                    <a:pt x="21359" y="6712"/>
                  </a:lnTo>
                  <a:lnTo>
                    <a:pt x="21397" y="6373"/>
                  </a:lnTo>
                  <a:lnTo>
                    <a:pt x="21434" y="6033"/>
                  </a:lnTo>
                  <a:lnTo>
                    <a:pt x="21453" y="5694"/>
                  </a:lnTo>
                  <a:lnTo>
                    <a:pt x="21453" y="5374"/>
                  </a:lnTo>
                  <a:lnTo>
                    <a:pt x="21453" y="5034"/>
                  </a:lnTo>
                  <a:lnTo>
                    <a:pt x="21416" y="4733"/>
                  </a:lnTo>
                  <a:lnTo>
                    <a:pt x="21378" y="4412"/>
                  </a:lnTo>
                  <a:lnTo>
                    <a:pt x="21302" y="4111"/>
                  </a:lnTo>
                  <a:lnTo>
                    <a:pt x="21227" y="3809"/>
                  </a:lnTo>
                  <a:lnTo>
                    <a:pt x="21133" y="3526"/>
                  </a:lnTo>
                  <a:lnTo>
                    <a:pt x="21039" y="3243"/>
                  </a:lnTo>
                  <a:lnTo>
                    <a:pt x="20907" y="2961"/>
                  </a:lnTo>
                  <a:lnTo>
                    <a:pt x="20775" y="2697"/>
                  </a:lnTo>
                  <a:lnTo>
                    <a:pt x="20624" y="2452"/>
                  </a:lnTo>
                  <a:lnTo>
                    <a:pt x="20473" y="2207"/>
                  </a:lnTo>
                  <a:lnTo>
                    <a:pt x="20285" y="1980"/>
                  </a:lnTo>
                  <a:lnTo>
                    <a:pt x="20096" y="1754"/>
                  </a:lnTo>
                  <a:lnTo>
                    <a:pt x="19907" y="1547"/>
                  </a:lnTo>
                  <a:lnTo>
                    <a:pt x="19700" y="1339"/>
                  </a:lnTo>
                  <a:lnTo>
                    <a:pt x="19474" y="1151"/>
                  </a:lnTo>
                  <a:lnTo>
                    <a:pt x="19248" y="981"/>
                  </a:lnTo>
                  <a:lnTo>
                    <a:pt x="19003" y="812"/>
                  </a:lnTo>
                  <a:lnTo>
                    <a:pt x="18739" y="661"/>
                  </a:lnTo>
                  <a:lnTo>
                    <a:pt x="18475" y="529"/>
                  </a:lnTo>
                  <a:lnTo>
                    <a:pt x="18192" y="416"/>
                  </a:lnTo>
                  <a:lnTo>
                    <a:pt x="17909" y="303"/>
                  </a:lnTo>
                  <a:lnTo>
                    <a:pt x="17627" y="208"/>
                  </a:lnTo>
                  <a:lnTo>
                    <a:pt x="17325" y="133"/>
                  </a:lnTo>
                  <a:lnTo>
                    <a:pt x="17004" y="76"/>
                  </a:lnTo>
                  <a:lnTo>
                    <a:pt x="16684" y="39"/>
                  </a:lnTo>
                  <a:lnTo>
                    <a:pt x="16363" y="20"/>
                  </a:lnTo>
                  <a:lnTo>
                    <a:pt x="1602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5985512" y="1843108"/>
              <a:ext cx="591407" cy="890007"/>
            </a:xfrm>
            <a:custGeom>
              <a:avLst/>
              <a:gdLst/>
              <a:ahLst/>
              <a:cxnLst/>
              <a:rect l="l" t="t" r="r" b="b"/>
              <a:pathLst>
                <a:path w="21133" h="31803" extrusionOk="0">
                  <a:moveTo>
                    <a:pt x="15855" y="1150"/>
                  </a:moveTo>
                  <a:lnTo>
                    <a:pt x="16119" y="1169"/>
                  </a:lnTo>
                  <a:lnTo>
                    <a:pt x="16382" y="1207"/>
                  </a:lnTo>
                  <a:lnTo>
                    <a:pt x="16628" y="1263"/>
                  </a:lnTo>
                  <a:lnTo>
                    <a:pt x="16891" y="1320"/>
                  </a:lnTo>
                  <a:lnTo>
                    <a:pt x="17118" y="1395"/>
                  </a:lnTo>
                  <a:lnTo>
                    <a:pt x="17363" y="1489"/>
                  </a:lnTo>
                  <a:lnTo>
                    <a:pt x="17570" y="1584"/>
                  </a:lnTo>
                  <a:lnTo>
                    <a:pt x="17796" y="1697"/>
                  </a:lnTo>
                  <a:lnTo>
                    <a:pt x="18004" y="1810"/>
                  </a:lnTo>
                  <a:lnTo>
                    <a:pt x="18211" y="1942"/>
                  </a:lnTo>
                  <a:lnTo>
                    <a:pt x="18400" y="2093"/>
                  </a:lnTo>
                  <a:lnTo>
                    <a:pt x="18569" y="2244"/>
                  </a:lnTo>
                  <a:lnTo>
                    <a:pt x="18739" y="2413"/>
                  </a:lnTo>
                  <a:lnTo>
                    <a:pt x="18909" y="2583"/>
                  </a:lnTo>
                  <a:lnTo>
                    <a:pt x="19059" y="2753"/>
                  </a:lnTo>
                  <a:lnTo>
                    <a:pt x="19210" y="2941"/>
                  </a:lnTo>
                  <a:lnTo>
                    <a:pt x="19342" y="3148"/>
                  </a:lnTo>
                  <a:lnTo>
                    <a:pt x="19455" y="3356"/>
                  </a:lnTo>
                  <a:lnTo>
                    <a:pt x="19568" y="3563"/>
                  </a:lnTo>
                  <a:lnTo>
                    <a:pt x="19663" y="3789"/>
                  </a:lnTo>
                  <a:lnTo>
                    <a:pt x="19757" y="4016"/>
                  </a:lnTo>
                  <a:lnTo>
                    <a:pt x="19832" y="4261"/>
                  </a:lnTo>
                  <a:lnTo>
                    <a:pt x="19889" y="4506"/>
                  </a:lnTo>
                  <a:lnTo>
                    <a:pt x="19945" y="4751"/>
                  </a:lnTo>
                  <a:lnTo>
                    <a:pt x="19983" y="5015"/>
                  </a:lnTo>
                  <a:lnTo>
                    <a:pt x="20002" y="5260"/>
                  </a:lnTo>
                  <a:lnTo>
                    <a:pt x="20021" y="5542"/>
                  </a:lnTo>
                  <a:lnTo>
                    <a:pt x="20021" y="5806"/>
                  </a:lnTo>
                  <a:lnTo>
                    <a:pt x="20002" y="6070"/>
                  </a:lnTo>
                  <a:lnTo>
                    <a:pt x="19964" y="6353"/>
                  </a:lnTo>
                  <a:lnTo>
                    <a:pt x="19926" y="6636"/>
                  </a:lnTo>
                  <a:lnTo>
                    <a:pt x="16590" y="25167"/>
                  </a:lnTo>
                  <a:lnTo>
                    <a:pt x="16533" y="25449"/>
                  </a:lnTo>
                  <a:lnTo>
                    <a:pt x="16458" y="25732"/>
                  </a:lnTo>
                  <a:lnTo>
                    <a:pt x="16364" y="26015"/>
                  </a:lnTo>
                  <a:lnTo>
                    <a:pt x="16269" y="26279"/>
                  </a:lnTo>
                  <a:lnTo>
                    <a:pt x="16175" y="26543"/>
                  </a:lnTo>
                  <a:lnTo>
                    <a:pt x="16043" y="26807"/>
                  </a:lnTo>
                  <a:lnTo>
                    <a:pt x="15911" y="27052"/>
                  </a:lnTo>
                  <a:lnTo>
                    <a:pt x="15779" y="27316"/>
                  </a:lnTo>
                  <a:lnTo>
                    <a:pt x="15628" y="27542"/>
                  </a:lnTo>
                  <a:lnTo>
                    <a:pt x="15478" y="27787"/>
                  </a:lnTo>
                  <a:lnTo>
                    <a:pt x="15289" y="28013"/>
                  </a:lnTo>
                  <a:lnTo>
                    <a:pt x="15119" y="28239"/>
                  </a:lnTo>
                  <a:lnTo>
                    <a:pt x="14931" y="28447"/>
                  </a:lnTo>
                  <a:lnTo>
                    <a:pt x="14742" y="28654"/>
                  </a:lnTo>
                  <a:lnTo>
                    <a:pt x="14328" y="29050"/>
                  </a:lnTo>
                  <a:lnTo>
                    <a:pt x="14101" y="29238"/>
                  </a:lnTo>
                  <a:lnTo>
                    <a:pt x="13875" y="29408"/>
                  </a:lnTo>
                  <a:lnTo>
                    <a:pt x="13649" y="29578"/>
                  </a:lnTo>
                  <a:lnTo>
                    <a:pt x="13404" y="29729"/>
                  </a:lnTo>
                  <a:lnTo>
                    <a:pt x="13178" y="29861"/>
                  </a:lnTo>
                  <a:lnTo>
                    <a:pt x="12914" y="29993"/>
                  </a:lnTo>
                  <a:lnTo>
                    <a:pt x="12669" y="30124"/>
                  </a:lnTo>
                  <a:lnTo>
                    <a:pt x="12424" y="30238"/>
                  </a:lnTo>
                  <a:lnTo>
                    <a:pt x="12160" y="30332"/>
                  </a:lnTo>
                  <a:lnTo>
                    <a:pt x="11896" y="30407"/>
                  </a:lnTo>
                  <a:lnTo>
                    <a:pt x="11632" y="30483"/>
                  </a:lnTo>
                  <a:lnTo>
                    <a:pt x="11349" y="30558"/>
                  </a:lnTo>
                  <a:lnTo>
                    <a:pt x="11085" y="30596"/>
                  </a:lnTo>
                  <a:lnTo>
                    <a:pt x="10821" y="30633"/>
                  </a:lnTo>
                  <a:lnTo>
                    <a:pt x="10539" y="30652"/>
                  </a:lnTo>
                  <a:lnTo>
                    <a:pt x="10256" y="30671"/>
                  </a:lnTo>
                  <a:lnTo>
                    <a:pt x="5562" y="30671"/>
                  </a:lnTo>
                  <a:lnTo>
                    <a:pt x="5279" y="30652"/>
                  </a:lnTo>
                  <a:lnTo>
                    <a:pt x="5015" y="30633"/>
                  </a:lnTo>
                  <a:lnTo>
                    <a:pt x="4751" y="30596"/>
                  </a:lnTo>
                  <a:lnTo>
                    <a:pt x="4506" y="30558"/>
                  </a:lnTo>
                  <a:lnTo>
                    <a:pt x="4261" y="30483"/>
                  </a:lnTo>
                  <a:lnTo>
                    <a:pt x="4016" y="30407"/>
                  </a:lnTo>
                  <a:lnTo>
                    <a:pt x="3790" y="30332"/>
                  </a:lnTo>
                  <a:lnTo>
                    <a:pt x="3564" y="30238"/>
                  </a:lnTo>
                  <a:lnTo>
                    <a:pt x="3337" y="30124"/>
                  </a:lnTo>
                  <a:lnTo>
                    <a:pt x="3130" y="29993"/>
                  </a:lnTo>
                  <a:lnTo>
                    <a:pt x="2942" y="29861"/>
                  </a:lnTo>
                  <a:lnTo>
                    <a:pt x="2753" y="29729"/>
                  </a:lnTo>
                  <a:lnTo>
                    <a:pt x="2565" y="29578"/>
                  </a:lnTo>
                  <a:lnTo>
                    <a:pt x="2395" y="29408"/>
                  </a:lnTo>
                  <a:lnTo>
                    <a:pt x="2225" y="29238"/>
                  </a:lnTo>
                  <a:lnTo>
                    <a:pt x="2074" y="29050"/>
                  </a:lnTo>
                  <a:lnTo>
                    <a:pt x="1942" y="28861"/>
                  </a:lnTo>
                  <a:lnTo>
                    <a:pt x="1810" y="28654"/>
                  </a:lnTo>
                  <a:lnTo>
                    <a:pt x="1679" y="28447"/>
                  </a:lnTo>
                  <a:lnTo>
                    <a:pt x="1584" y="28239"/>
                  </a:lnTo>
                  <a:lnTo>
                    <a:pt x="1471" y="28013"/>
                  </a:lnTo>
                  <a:lnTo>
                    <a:pt x="1396" y="27787"/>
                  </a:lnTo>
                  <a:lnTo>
                    <a:pt x="1320" y="27542"/>
                  </a:lnTo>
                  <a:lnTo>
                    <a:pt x="1245" y="27316"/>
                  </a:lnTo>
                  <a:lnTo>
                    <a:pt x="1207" y="27052"/>
                  </a:lnTo>
                  <a:lnTo>
                    <a:pt x="1170" y="26807"/>
                  </a:lnTo>
                  <a:lnTo>
                    <a:pt x="1132" y="26543"/>
                  </a:lnTo>
                  <a:lnTo>
                    <a:pt x="1132" y="26279"/>
                  </a:lnTo>
                  <a:lnTo>
                    <a:pt x="1132" y="26015"/>
                  </a:lnTo>
                  <a:lnTo>
                    <a:pt x="1151" y="25732"/>
                  </a:lnTo>
                  <a:lnTo>
                    <a:pt x="1170" y="25449"/>
                  </a:lnTo>
                  <a:lnTo>
                    <a:pt x="1226" y="25167"/>
                  </a:lnTo>
                  <a:lnTo>
                    <a:pt x="4563" y="6636"/>
                  </a:lnTo>
                  <a:lnTo>
                    <a:pt x="4619" y="6353"/>
                  </a:lnTo>
                  <a:lnTo>
                    <a:pt x="4695" y="6070"/>
                  </a:lnTo>
                  <a:lnTo>
                    <a:pt x="4770" y="5806"/>
                  </a:lnTo>
                  <a:lnTo>
                    <a:pt x="4864" y="5542"/>
                  </a:lnTo>
                  <a:lnTo>
                    <a:pt x="4977" y="5260"/>
                  </a:lnTo>
                  <a:lnTo>
                    <a:pt x="5091" y="5015"/>
                  </a:lnTo>
                  <a:lnTo>
                    <a:pt x="5223" y="4751"/>
                  </a:lnTo>
                  <a:lnTo>
                    <a:pt x="5354" y="4506"/>
                  </a:lnTo>
                  <a:lnTo>
                    <a:pt x="5505" y="4261"/>
                  </a:lnTo>
                  <a:lnTo>
                    <a:pt x="5675" y="4016"/>
                  </a:lnTo>
                  <a:lnTo>
                    <a:pt x="5845" y="3789"/>
                  </a:lnTo>
                  <a:lnTo>
                    <a:pt x="6014" y="3563"/>
                  </a:lnTo>
                  <a:lnTo>
                    <a:pt x="6203" y="3356"/>
                  </a:lnTo>
                  <a:lnTo>
                    <a:pt x="6410" y="3148"/>
                  </a:lnTo>
                  <a:lnTo>
                    <a:pt x="6825" y="2753"/>
                  </a:lnTo>
                  <a:lnTo>
                    <a:pt x="7032" y="2583"/>
                  </a:lnTo>
                  <a:lnTo>
                    <a:pt x="7258" y="2413"/>
                  </a:lnTo>
                  <a:lnTo>
                    <a:pt x="7485" y="2244"/>
                  </a:lnTo>
                  <a:lnTo>
                    <a:pt x="7730" y="2093"/>
                  </a:lnTo>
                  <a:lnTo>
                    <a:pt x="7975" y="1942"/>
                  </a:lnTo>
                  <a:lnTo>
                    <a:pt x="8220" y="1810"/>
                  </a:lnTo>
                  <a:lnTo>
                    <a:pt x="8465" y="1697"/>
                  </a:lnTo>
                  <a:lnTo>
                    <a:pt x="8729" y="1584"/>
                  </a:lnTo>
                  <a:lnTo>
                    <a:pt x="8993" y="1489"/>
                  </a:lnTo>
                  <a:lnTo>
                    <a:pt x="9257" y="1395"/>
                  </a:lnTo>
                  <a:lnTo>
                    <a:pt x="9521" y="1320"/>
                  </a:lnTo>
                  <a:lnTo>
                    <a:pt x="9785" y="1263"/>
                  </a:lnTo>
                  <a:lnTo>
                    <a:pt x="10048" y="1207"/>
                  </a:lnTo>
                  <a:lnTo>
                    <a:pt x="10331" y="1169"/>
                  </a:lnTo>
                  <a:lnTo>
                    <a:pt x="10595" y="1150"/>
                  </a:lnTo>
                  <a:close/>
                  <a:moveTo>
                    <a:pt x="11085" y="0"/>
                  </a:moveTo>
                  <a:lnTo>
                    <a:pt x="10746" y="19"/>
                  </a:lnTo>
                  <a:lnTo>
                    <a:pt x="10425" y="38"/>
                  </a:lnTo>
                  <a:lnTo>
                    <a:pt x="10086" y="76"/>
                  </a:lnTo>
                  <a:lnTo>
                    <a:pt x="9766" y="151"/>
                  </a:lnTo>
                  <a:lnTo>
                    <a:pt x="9445" y="226"/>
                  </a:lnTo>
                  <a:lnTo>
                    <a:pt x="9125" y="302"/>
                  </a:lnTo>
                  <a:lnTo>
                    <a:pt x="8804" y="415"/>
                  </a:lnTo>
                  <a:lnTo>
                    <a:pt x="8484" y="528"/>
                  </a:lnTo>
                  <a:lnTo>
                    <a:pt x="8182" y="660"/>
                  </a:lnTo>
                  <a:lnTo>
                    <a:pt x="7881" y="811"/>
                  </a:lnTo>
                  <a:lnTo>
                    <a:pt x="7579" y="962"/>
                  </a:lnTo>
                  <a:lnTo>
                    <a:pt x="7277" y="1150"/>
                  </a:lnTo>
                  <a:lnTo>
                    <a:pt x="6995" y="1320"/>
                  </a:lnTo>
                  <a:lnTo>
                    <a:pt x="6712" y="1527"/>
                  </a:lnTo>
                  <a:lnTo>
                    <a:pt x="6448" y="1735"/>
                  </a:lnTo>
                  <a:lnTo>
                    <a:pt x="6184" y="1961"/>
                  </a:lnTo>
                  <a:lnTo>
                    <a:pt x="5920" y="2187"/>
                  </a:lnTo>
                  <a:lnTo>
                    <a:pt x="5675" y="2432"/>
                  </a:lnTo>
                  <a:lnTo>
                    <a:pt x="5449" y="2677"/>
                  </a:lnTo>
                  <a:lnTo>
                    <a:pt x="5223" y="2941"/>
                  </a:lnTo>
                  <a:lnTo>
                    <a:pt x="4996" y="3205"/>
                  </a:lnTo>
                  <a:lnTo>
                    <a:pt x="4789" y="3488"/>
                  </a:lnTo>
                  <a:lnTo>
                    <a:pt x="4600" y="3770"/>
                  </a:lnTo>
                  <a:lnTo>
                    <a:pt x="4431" y="4053"/>
                  </a:lnTo>
                  <a:lnTo>
                    <a:pt x="4261" y="4355"/>
                  </a:lnTo>
                  <a:lnTo>
                    <a:pt x="4091" y="4675"/>
                  </a:lnTo>
                  <a:lnTo>
                    <a:pt x="3960" y="4977"/>
                  </a:lnTo>
                  <a:lnTo>
                    <a:pt x="3828" y="5297"/>
                  </a:lnTo>
                  <a:lnTo>
                    <a:pt x="3714" y="5637"/>
                  </a:lnTo>
                  <a:lnTo>
                    <a:pt x="3601" y="5957"/>
                  </a:lnTo>
                  <a:lnTo>
                    <a:pt x="3526" y="6297"/>
                  </a:lnTo>
                  <a:lnTo>
                    <a:pt x="3451" y="6636"/>
                  </a:lnTo>
                  <a:lnTo>
                    <a:pt x="114" y="25167"/>
                  </a:lnTo>
                  <a:lnTo>
                    <a:pt x="57" y="25506"/>
                  </a:lnTo>
                  <a:lnTo>
                    <a:pt x="20" y="25845"/>
                  </a:lnTo>
                  <a:lnTo>
                    <a:pt x="1" y="26185"/>
                  </a:lnTo>
                  <a:lnTo>
                    <a:pt x="1" y="26505"/>
                  </a:lnTo>
                  <a:lnTo>
                    <a:pt x="20" y="26825"/>
                  </a:lnTo>
                  <a:lnTo>
                    <a:pt x="38" y="27146"/>
                  </a:lnTo>
                  <a:lnTo>
                    <a:pt x="95" y="27448"/>
                  </a:lnTo>
                  <a:lnTo>
                    <a:pt x="152" y="27749"/>
                  </a:lnTo>
                  <a:lnTo>
                    <a:pt x="227" y="28051"/>
                  </a:lnTo>
                  <a:lnTo>
                    <a:pt x="321" y="28334"/>
                  </a:lnTo>
                  <a:lnTo>
                    <a:pt x="415" y="28616"/>
                  </a:lnTo>
                  <a:lnTo>
                    <a:pt x="547" y="28880"/>
                  </a:lnTo>
                  <a:lnTo>
                    <a:pt x="679" y="29144"/>
                  </a:lnTo>
                  <a:lnTo>
                    <a:pt x="830" y="29389"/>
                  </a:lnTo>
                  <a:lnTo>
                    <a:pt x="981" y="29634"/>
                  </a:lnTo>
                  <a:lnTo>
                    <a:pt x="1151" y="29861"/>
                  </a:lnTo>
                  <a:lnTo>
                    <a:pt x="1339" y="30087"/>
                  </a:lnTo>
                  <a:lnTo>
                    <a:pt x="1528" y="30294"/>
                  </a:lnTo>
                  <a:lnTo>
                    <a:pt x="1735" y="30483"/>
                  </a:lnTo>
                  <a:lnTo>
                    <a:pt x="1961" y="30671"/>
                  </a:lnTo>
                  <a:lnTo>
                    <a:pt x="2187" y="30841"/>
                  </a:lnTo>
                  <a:lnTo>
                    <a:pt x="2433" y="31010"/>
                  </a:lnTo>
                  <a:lnTo>
                    <a:pt x="2678" y="31142"/>
                  </a:lnTo>
                  <a:lnTo>
                    <a:pt x="2942" y="31274"/>
                  </a:lnTo>
                  <a:lnTo>
                    <a:pt x="3205" y="31406"/>
                  </a:lnTo>
                  <a:lnTo>
                    <a:pt x="3488" y="31501"/>
                  </a:lnTo>
                  <a:lnTo>
                    <a:pt x="3790" y="31595"/>
                  </a:lnTo>
                  <a:lnTo>
                    <a:pt x="4073" y="31670"/>
                  </a:lnTo>
                  <a:lnTo>
                    <a:pt x="4393" y="31727"/>
                  </a:lnTo>
                  <a:lnTo>
                    <a:pt x="4695" y="31765"/>
                  </a:lnTo>
                  <a:lnTo>
                    <a:pt x="5015" y="31802"/>
                  </a:lnTo>
                  <a:lnTo>
                    <a:pt x="10388" y="31802"/>
                  </a:lnTo>
                  <a:lnTo>
                    <a:pt x="10727" y="31765"/>
                  </a:lnTo>
                  <a:lnTo>
                    <a:pt x="11048" y="31727"/>
                  </a:lnTo>
                  <a:lnTo>
                    <a:pt x="11387" y="31670"/>
                  </a:lnTo>
                  <a:lnTo>
                    <a:pt x="11707" y="31595"/>
                  </a:lnTo>
                  <a:lnTo>
                    <a:pt x="12028" y="31501"/>
                  </a:lnTo>
                  <a:lnTo>
                    <a:pt x="12348" y="31406"/>
                  </a:lnTo>
                  <a:lnTo>
                    <a:pt x="12650" y="31274"/>
                  </a:lnTo>
                  <a:lnTo>
                    <a:pt x="12970" y="31142"/>
                  </a:lnTo>
                  <a:lnTo>
                    <a:pt x="13272" y="31010"/>
                  </a:lnTo>
                  <a:lnTo>
                    <a:pt x="13574" y="30841"/>
                  </a:lnTo>
                  <a:lnTo>
                    <a:pt x="13856" y="30671"/>
                  </a:lnTo>
                  <a:lnTo>
                    <a:pt x="14139" y="30483"/>
                  </a:lnTo>
                  <a:lnTo>
                    <a:pt x="14422" y="30294"/>
                  </a:lnTo>
                  <a:lnTo>
                    <a:pt x="14705" y="30087"/>
                  </a:lnTo>
                  <a:lnTo>
                    <a:pt x="14950" y="29861"/>
                  </a:lnTo>
                  <a:lnTo>
                    <a:pt x="15214" y="29634"/>
                  </a:lnTo>
                  <a:lnTo>
                    <a:pt x="15459" y="29389"/>
                  </a:lnTo>
                  <a:lnTo>
                    <a:pt x="15704" y="29144"/>
                  </a:lnTo>
                  <a:lnTo>
                    <a:pt x="15930" y="28880"/>
                  </a:lnTo>
                  <a:lnTo>
                    <a:pt x="16137" y="28616"/>
                  </a:lnTo>
                  <a:lnTo>
                    <a:pt x="16345" y="28334"/>
                  </a:lnTo>
                  <a:lnTo>
                    <a:pt x="16533" y="28051"/>
                  </a:lnTo>
                  <a:lnTo>
                    <a:pt x="16722" y="27749"/>
                  </a:lnTo>
                  <a:lnTo>
                    <a:pt x="16891" y="27448"/>
                  </a:lnTo>
                  <a:lnTo>
                    <a:pt x="17042" y="27146"/>
                  </a:lnTo>
                  <a:lnTo>
                    <a:pt x="17193" y="26825"/>
                  </a:lnTo>
                  <a:lnTo>
                    <a:pt x="17325" y="26505"/>
                  </a:lnTo>
                  <a:lnTo>
                    <a:pt x="17438" y="26185"/>
                  </a:lnTo>
                  <a:lnTo>
                    <a:pt x="17532" y="25845"/>
                  </a:lnTo>
                  <a:lnTo>
                    <a:pt x="17627" y="25506"/>
                  </a:lnTo>
                  <a:lnTo>
                    <a:pt x="17683" y="25167"/>
                  </a:lnTo>
                  <a:lnTo>
                    <a:pt x="21039" y="6636"/>
                  </a:lnTo>
                  <a:lnTo>
                    <a:pt x="21076" y="6297"/>
                  </a:lnTo>
                  <a:lnTo>
                    <a:pt x="21114" y="5957"/>
                  </a:lnTo>
                  <a:lnTo>
                    <a:pt x="21133" y="5637"/>
                  </a:lnTo>
                  <a:lnTo>
                    <a:pt x="21133" y="5297"/>
                  </a:lnTo>
                  <a:lnTo>
                    <a:pt x="21133" y="4977"/>
                  </a:lnTo>
                  <a:lnTo>
                    <a:pt x="21095" y="4675"/>
                  </a:lnTo>
                  <a:lnTo>
                    <a:pt x="21058" y="4355"/>
                  </a:lnTo>
                  <a:lnTo>
                    <a:pt x="20982" y="4053"/>
                  </a:lnTo>
                  <a:lnTo>
                    <a:pt x="20907" y="3770"/>
                  </a:lnTo>
                  <a:lnTo>
                    <a:pt x="20831" y="3488"/>
                  </a:lnTo>
                  <a:lnTo>
                    <a:pt x="20718" y="3205"/>
                  </a:lnTo>
                  <a:lnTo>
                    <a:pt x="20605" y="2941"/>
                  </a:lnTo>
                  <a:lnTo>
                    <a:pt x="20473" y="2677"/>
                  </a:lnTo>
                  <a:lnTo>
                    <a:pt x="20322" y="2432"/>
                  </a:lnTo>
                  <a:lnTo>
                    <a:pt x="20153" y="2187"/>
                  </a:lnTo>
                  <a:lnTo>
                    <a:pt x="19983" y="1961"/>
                  </a:lnTo>
                  <a:lnTo>
                    <a:pt x="19813" y="1735"/>
                  </a:lnTo>
                  <a:lnTo>
                    <a:pt x="19606" y="1527"/>
                  </a:lnTo>
                  <a:lnTo>
                    <a:pt x="19399" y="1320"/>
                  </a:lnTo>
                  <a:lnTo>
                    <a:pt x="19191" y="1150"/>
                  </a:lnTo>
                  <a:lnTo>
                    <a:pt x="18946" y="962"/>
                  </a:lnTo>
                  <a:lnTo>
                    <a:pt x="18720" y="811"/>
                  </a:lnTo>
                  <a:lnTo>
                    <a:pt x="18456" y="660"/>
                  </a:lnTo>
                  <a:lnTo>
                    <a:pt x="18192" y="528"/>
                  </a:lnTo>
                  <a:lnTo>
                    <a:pt x="17928" y="415"/>
                  </a:lnTo>
                  <a:lnTo>
                    <a:pt x="17645" y="302"/>
                  </a:lnTo>
                  <a:lnTo>
                    <a:pt x="17363" y="226"/>
                  </a:lnTo>
                  <a:lnTo>
                    <a:pt x="17061" y="151"/>
                  </a:lnTo>
                  <a:lnTo>
                    <a:pt x="16759" y="76"/>
                  </a:lnTo>
                  <a:lnTo>
                    <a:pt x="16439" y="38"/>
                  </a:lnTo>
                  <a:lnTo>
                    <a:pt x="16119" y="1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490381" y="2452418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47" y="0"/>
                  </a:moveTo>
                  <a:lnTo>
                    <a:pt x="0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500931" y="2470356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0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560538" y="2059933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66" y="0"/>
                  </a:moveTo>
                  <a:lnTo>
                    <a:pt x="1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71088" y="2077871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1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185993" y="1940159"/>
              <a:ext cx="244281" cy="284915"/>
            </a:xfrm>
            <a:custGeom>
              <a:avLst/>
              <a:gdLst/>
              <a:ahLst/>
              <a:cxnLst/>
              <a:rect l="l" t="t" r="r" b="b"/>
              <a:pathLst>
                <a:path w="8729" h="10181" extrusionOk="0">
                  <a:moveTo>
                    <a:pt x="4939" y="1"/>
                  </a:moveTo>
                  <a:lnTo>
                    <a:pt x="4732" y="20"/>
                  </a:lnTo>
                  <a:lnTo>
                    <a:pt x="4506" y="57"/>
                  </a:lnTo>
                  <a:lnTo>
                    <a:pt x="4279" y="114"/>
                  </a:lnTo>
                  <a:lnTo>
                    <a:pt x="4072" y="171"/>
                  </a:lnTo>
                  <a:lnTo>
                    <a:pt x="3865" y="227"/>
                  </a:lnTo>
                  <a:lnTo>
                    <a:pt x="3638" y="302"/>
                  </a:lnTo>
                  <a:lnTo>
                    <a:pt x="3431" y="397"/>
                  </a:lnTo>
                  <a:lnTo>
                    <a:pt x="3016" y="623"/>
                  </a:lnTo>
                  <a:lnTo>
                    <a:pt x="2639" y="868"/>
                  </a:lnTo>
                  <a:lnTo>
                    <a:pt x="2262" y="1170"/>
                  </a:lnTo>
                  <a:lnTo>
                    <a:pt x="1904" y="1490"/>
                  </a:lnTo>
                  <a:lnTo>
                    <a:pt x="1565" y="1848"/>
                  </a:lnTo>
                  <a:lnTo>
                    <a:pt x="1263" y="2244"/>
                  </a:lnTo>
                  <a:lnTo>
                    <a:pt x="980" y="2659"/>
                  </a:lnTo>
                  <a:lnTo>
                    <a:pt x="717" y="3111"/>
                  </a:lnTo>
                  <a:lnTo>
                    <a:pt x="509" y="3583"/>
                  </a:lnTo>
                  <a:lnTo>
                    <a:pt x="321" y="4073"/>
                  </a:lnTo>
                  <a:lnTo>
                    <a:pt x="170" y="4563"/>
                  </a:lnTo>
                  <a:lnTo>
                    <a:pt x="76" y="5091"/>
                  </a:lnTo>
                  <a:lnTo>
                    <a:pt x="19" y="5600"/>
                  </a:lnTo>
                  <a:lnTo>
                    <a:pt x="0" y="6109"/>
                  </a:lnTo>
                  <a:lnTo>
                    <a:pt x="19" y="6599"/>
                  </a:lnTo>
                  <a:lnTo>
                    <a:pt x="94" y="7070"/>
                  </a:lnTo>
                  <a:lnTo>
                    <a:pt x="208" y="7522"/>
                  </a:lnTo>
                  <a:lnTo>
                    <a:pt x="358" y="7937"/>
                  </a:lnTo>
                  <a:lnTo>
                    <a:pt x="547" y="8333"/>
                  </a:lnTo>
                  <a:lnTo>
                    <a:pt x="641" y="8503"/>
                  </a:lnTo>
                  <a:lnTo>
                    <a:pt x="754" y="8691"/>
                  </a:lnTo>
                  <a:lnTo>
                    <a:pt x="886" y="8861"/>
                  </a:lnTo>
                  <a:lnTo>
                    <a:pt x="1018" y="9012"/>
                  </a:lnTo>
                  <a:lnTo>
                    <a:pt x="1150" y="9163"/>
                  </a:lnTo>
                  <a:lnTo>
                    <a:pt x="1301" y="9313"/>
                  </a:lnTo>
                  <a:lnTo>
                    <a:pt x="1452" y="9445"/>
                  </a:lnTo>
                  <a:lnTo>
                    <a:pt x="1603" y="9558"/>
                  </a:lnTo>
                  <a:lnTo>
                    <a:pt x="1772" y="9672"/>
                  </a:lnTo>
                  <a:lnTo>
                    <a:pt x="1942" y="9785"/>
                  </a:lnTo>
                  <a:lnTo>
                    <a:pt x="2130" y="9860"/>
                  </a:lnTo>
                  <a:lnTo>
                    <a:pt x="2319" y="9954"/>
                  </a:lnTo>
                  <a:lnTo>
                    <a:pt x="2507" y="10011"/>
                  </a:lnTo>
                  <a:lnTo>
                    <a:pt x="2715" y="10067"/>
                  </a:lnTo>
                  <a:lnTo>
                    <a:pt x="2903" y="10124"/>
                  </a:lnTo>
                  <a:lnTo>
                    <a:pt x="3130" y="10143"/>
                  </a:lnTo>
                  <a:lnTo>
                    <a:pt x="3337" y="10162"/>
                  </a:lnTo>
                  <a:lnTo>
                    <a:pt x="3563" y="10181"/>
                  </a:lnTo>
                  <a:lnTo>
                    <a:pt x="3770" y="10162"/>
                  </a:lnTo>
                  <a:lnTo>
                    <a:pt x="3997" y="10143"/>
                  </a:lnTo>
                  <a:lnTo>
                    <a:pt x="4223" y="10124"/>
                  </a:lnTo>
                  <a:lnTo>
                    <a:pt x="4430" y="10067"/>
                  </a:lnTo>
                  <a:lnTo>
                    <a:pt x="4656" y="10011"/>
                  </a:lnTo>
                  <a:lnTo>
                    <a:pt x="4864" y="9954"/>
                  </a:lnTo>
                  <a:lnTo>
                    <a:pt x="5071" y="9860"/>
                  </a:lnTo>
                  <a:lnTo>
                    <a:pt x="5297" y="9785"/>
                  </a:lnTo>
                  <a:lnTo>
                    <a:pt x="5693" y="9558"/>
                  </a:lnTo>
                  <a:lnTo>
                    <a:pt x="6089" y="9313"/>
                  </a:lnTo>
                  <a:lnTo>
                    <a:pt x="6466" y="9012"/>
                  </a:lnTo>
                  <a:lnTo>
                    <a:pt x="6824" y="8691"/>
                  </a:lnTo>
                  <a:lnTo>
                    <a:pt x="7164" y="8333"/>
                  </a:lnTo>
                  <a:lnTo>
                    <a:pt x="7465" y="7937"/>
                  </a:lnTo>
                  <a:lnTo>
                    <a:pt x="7748" y="7522"/>
                  </a:lnTo>
                  <a:lnTo>
                    <a:pt x="7993" y="7070"/>
                  </a:lnTo>
                  <a:lnTo>
                    <a:pt x="8219" y="6599"/>
                  </a:lnTo>
                  <a:lnTo>
                    <a:pt x="8408" y="6109"/>
                  </a:lnTo>
                  <a:lnTo>
                    <a:pt x="8540" y="5600"/>
                  </a:lnTo>
                  <a:lnTo>
                    <a:pt x="8653" y="5091"/>
                  </a:lnTo>
                  <a:lnTo>
                    <a:pt x="8709" y="4563"/>
                  </a:lnTo>
                  <a:lnTo>
                    <a:pt x="8728" y="4073"/>
                  </a:lnTo>
                  <a:lnTo>
                    <a:pt x="8691" y="3583"/>
                  </a:lnTo>
                  <a:lnTo>
                    <a:pt x="8634" y="3111"/>
                  </a:lnTo>
                  <a:lnTo>
                    <a:pt x="8521" y="2659"/>
                  </a:lnTo>
                  <a:lnTo>
                    <a:pt x="8370" y="2244"/>
                  </a:lnTo>
                  <a:lnTo>
                    <a:pt x="8182" y="1848"/>
                  </a:lnTo>
                  <a:lnTo>
                    <a:pt x="8069" y="1660"/>
                  </a:lnTo>
                  <a:lnTo>
                    <a:pt x="7955" y="1490"/>
                  </a:lnTo>
                  <a:lnTo>
                    <a:pt x="7842" y="1320"/>
                  </a:lnTo>
                  <a:lnTo>
                    <a:pt x="7710" y="1170"/>
                  </a:lnTo>
                  <a:lnTo>
                    <a:pt x="7578" y="1019"/>
                  </a:lnTo>
                  <a:lnTo>
                    <a:pt x="7428" y="868"/>
                  </a:lnTo>
                  <a:lnTo>
                    <a:pt x="7277" y="736"/>
                  </a:lnTo>
                  <a:lnTo>
                    <a:pt x="7107" y="623"/>
                  </a:lnTo>
                  <a:lnTo>
                    <a:pt x="6937" y="510"/>
                  </a:lnTo>
                  <a:lnTo>
                    <a:pt x="6768" y="397"/>
                  </a:lnTo>
                  <a:lnTo>
                    <a:pt x="6598" y="302"/>
                  </a:lnTo>
                  <a:lnTo>
                    <a:pt x="6410" y="227"/>
                  </a:lnTo>
                  <a:lnTo>
                    <a:pt x="6221" y="171"/>
                  </a:lnTo>
                  <a:lnTo>
                    <a:pt x="6014" y="114"/>
                  </a:lnTo>
                  <a:lnTo>
                    <a:pt x="5806" y="57"/>
                  </a:lnTo>
                  <a:lnTo>
                    <a:pt x="5599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179640" y="1940159"/>
              <a:ext cx="228470" cy="271203"/>
            </a:xfrm>
            <a:custGeom>
              <a:avLst/>
              <a:gdLst/>
              <a:ahLst/>
              <a:cxnLst/>
              <a:rect l="l" t="t" r="r" b="b"/>
              <a:pathLst>
                <a:path w="8164" h="9691" extrusionOk="0">
                  <a:moveTo>
                    <a:pt x="4620" y="1"/>
                  </a:moveTo>
                  <a:lnTo>
                    <a:pt x="4412" y="20"/>
                  </a:lnTo>
                  <a:lnTo>
                    <a:pt x="4205" y="57"/>
                  </a:lnTo>
                  <a:lnTo>
                    <a:pt x="4016" y="95"/>
                  </a:lnTo>
                  <a:lnTo>
                    <a:pt x="3809" y="152"/>
                  </a:lnTo>
                  <a:lnTo>
                    <a:pt x="3602" y="227"/>
                  </a:lnTo>
                  <a:lnTo>
                    <a:pt x="3206" y="378"/>
                  </a:lnTo>
                  <a:lnTo>
                    <a:pt x="2829" y="585"/>
                  </a:lnTo>
                  <a:lnTo>
                    <a:pt x="2471" y="830"/>
                  </a:lnTo>
                  <a:lnTo>
                    <a:pt x="2112" y="1113"/>
                  </a:lnTo>
                  <a:lnTo>
                    <a:pt x="1773" y="1415"/>
                  </a:lnTo>
                  <a:lnTo>
                    <a:pt x="1471" y="1773"/>
                  </a:lnTo>
                  <a:lnTo>
                    <a:pt x="1170" y="2131"/>
                  </a:lnTo>
                  <a:lnTo>
                    <a:pt x="906" y="2546"/>
                  </a:lnTo>
                  <a:lnTo>
                    <a:pt x="680" y="2960"/>
                  </a:lnTo>
                  <a:lnTo>
                    <a:pt x="472" y="3413"/>
                  </a:lnTo>
                  <a:lnTo>
                    <a:pt x="303" y="3865"/>
                  </a:lnTo>
                  <a:lnTo>
                    <a:pt x="171" y="4355"/>
                  </a:lnTo>
                  <a:lnTo>
                    <a:pt x="76" y="4846"/>
                  </a:lnTo>
                  <a:lnTo>
                    <a:pt x="20" y="5336"/>
                  </a:lnTo>
                  <a:lnTo>
                    <a:pt x="1" y="5826"/>
                  </a:lnTo>
                  <a:lnTo>
                    <a:pt x="20" y="6278"/>
                  </a:lnTo>
                  <a:lnTo>
                    <a:pt x="95" y="6731"/>
                  </a:lnTo>
                  <a:lnTo>
                    <a:pt x="190" y="7164"/>
                  </a:lnTo>
                  <a:lnTo>
                    <a:pt x="340" y="7560"/>
                  </a:lnTo>
                  <a:lnTo>
                    <a:pt x="510" y="7937"/>
                  </a:lnTo>
                  <a:lnTo>
                    <a:pt x="717" y="8277"/>
                  </a:lnTo>
                  <a:lnTo>
                    <a:pt x="944" y="8578"/>
                  </a:lnTo>
                  <a:lnTo>
                    <a:pt x="1207" y="8861"/>
                  </a:lnTo>
                  <a:lnTo>
                    <a:pt x="1358" y="8993"/>
                  </a:lnTo>
                  <a:lnTo>
                    <a:pt x="1509" y="9106"/>
                  </a:lnTo>
                  <a:lnTo>
                    <a:pt x="1660" y="9219"/>
                  </a:lnTo>
                  <a:lnTo>
                    <a:pt x="1830" y="9313"/>
                  </a:lnTo>
                  <a:lnTo>
                    <a:pt x="1999" y="9389"/>
                  </a:lnTo>
                  <a:lnTo>
                    <a:pt x="2169" y="9483"/>
                  </a:lnTo>
                  <a:lnTo>
                    <a:pt x="2357" y="9540"/>
                  </a:lnTo>
                  <a:lnTo>
                    <a:pt x="2527" y="9596"/>
                  </a:lnTo>
                  <a:lnTo>
                    <a:pt x="2716" y="9634"/>
                  </a:lnTo>
                  <a:lnTo>
                    <a:pt x="2923" y="9672"/>
                  </a:lnTo>
                  <a:lnTo>
                    <a:pt x="3111" y="9690"/>
                  </a:lnTo>
                  <a:lnTo>
                    <a:pt x="3526" y="9690"/>
                  </a:lnTo>
                  <a:lnTo>
                    <a:pt x="3734" y="9672"/>
                  </a:lnTo>
                  <a:lnTo>
                    <a:pt x="3941" y="9634"/>
                  </a:lnTo>
                  <a:lnTo>
                    <a:pt x="4148" y="9596"/>
                  </a:lnTo>
                  <a:lnTo>
                    <a:pt x="4356" y="9540"/>
                  </a:lnTo>
                  <a:lnTo>
                    <a:pt x="4544" y="9483"/>
                  </a:lnTo>
                  <a:lnTo>
                    <a:pt x="4940" y="9313"/>
                  </a:lnTo>
                  <a:lnTo>
                    <a:pt x="5317" y="9106"/>
                  </a:lnTo>
                  <a:lnTo>
                    <a:pt x="5694" y="8861"/>
                  </a:lnTo>
                  <a:lnTo>
                    <a:pt x="6052" y="8578"/>
                  </a:lnTo>
                  <a:lnTo>
                    <a:pt x="6373" y="8277"/>
                  </a:lnTo>
                  <a:lnTo>
                    <a:pt x="6693" y="7937"/>
                  </a:lnTo>
                  <a:lnTo>
                    <a:pt x="6976" y="7560"/>
                  </a:lnTo>
                  <a:lnTo>
                    <a:pt x="7240" y="7164"/>
                  </a:lnTo>
                  <a:lnTo>
                    <a:pt x="7485" y="6731"/>
                  </a:lnTo>
                  <a:lnTo>
                    <a:pt x="7673" y="6278"/>
                  </a:lnTo>
                  <a:lnTo>
                    <a:pt x="7843" y="5826"/>
                  </a:lnTo>
                  <a:lnTo>
                    <a:pt x="7994" y="5336"/>
                  </a:lnTo>
                  <a:lnTo>
                    <a:pt x="8088" y="4846"/>
                  </a:lnTo>
                  <a:lnTo>
                    <a:pt x="8145" y="4355"/>
                  </a:lnTo>
                  <a:lnTo>
                    <a:pt x="8164" y="3865"/>
                  </a:lnTo>
                  <a:lnTo>
                    <a:pt x="8126" y="3413"/>
                  </a:lnTo>
                  <a:lnTo>
                    <a:pt x="8069" y="2960"/>
                  </a:lnTo>
                  <a:lnTo>
                    <a:pt x="7956" y="2546"/>
                  </a:lnTo>
                  <a:lnTo>
                    <a:pt x="7824" y="2131"/>
                  </a:lnTo>
                  <a:lnTo>
                    <a:pt x="7655" y="1773"/>
                  </a:lnTo>
                  <a:lnTo>
                    <a:pt x="7447" y="1415"/>
                  </a:lnTo>
                  <a:lnTo>
                    <a:pt x="7202" y="1113"/>
                  </a:lnTo>
                  <a:lnTo>
                    <a:pt x="6938" y="830"/>
                  </a:lnTo>
                  <a:lnTo>
                    <a:pt x="6806" y="698"/>
                  </a:lnTo>
                  <a:lnTo>
                    <a:pt x="6655" y="585"/>
                  </a:lnTo>
                  <a:lnTo>
                    <a:pt x="6486" y="472"/>
                  </a:lnTo>
                  <a:lnTo>
                    <a:pt x="6335" y="378"/>
                  </a:lnTo>
                  <a:lnTo>
                    <a:pt x="6165" y="302"/>
                  </a:lnTo>
                  <a:lnTo>
                    <a:pt x="5996" y="227"/>
                  </a:lnTo>
                  <a:lnTo>
                    <a:pt x="5807" y="152"/>
                  </a:lnTo>
                  <a:lnTo>
                    <a:pt x="5619" y="95"/>
                  </a:lnTo>
                  <a:lnTo>
                    <a:pt x="5430" y="57"/>
                  </a:lnTo>
                  <a:lnTo>
                    <a:pt x="5242" y="20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209724" y="1975000"/>
              <a:ext cx="157248" cy="186240"/>
            </a:xfrm>
            <a:custGeom>
              <a:avLst/>
              <a:gdLst/>
              <a:ahLst/>
              <a:cxnLst/>
              <a:rect l="l" t="t" r="r" b="b"/>
              <a:pathLst>
                <a:path w="5619" h="6655" extrusionOk="0">
                  <a:moveTo>
                    <a:pt x="3318" y="0"/>
                  </a:moveTo>
                  <a:lnTo>
                    <a:pt x="3036" y="19"/>
                  </a:lnTo>
                  <a:lnTo>
                    <a:pt x="2753" y="57"/>
                  </a:lnTo>
                  <a:lnTo>
                    <a:pt x="2489" y="151"/>
                  </a:lnTo>
                  <a:lnTo>
                    <a:pt x="2206" y="264"/>
                  </a:lnTo>
                  <a:lnTo>
                    <a:pt x="1942" y="396"/>
                  </a:lnTo>
                  <a:lnTo>
                    <a:pt x="1697" y="566"/>
                  </a:lnTo>
                  <a:lnTo>
                    <a:pt x="1452" y="754"/>
                  </a:lnTo>
                  <a:lnTo>
                    <a:pt x="1226" y="961"/>
                  </a:lnTo>
                  <a:lnTo>
                    <a:pt x="1018" y="1207"/>
                  </a:lnTo>
                  <a:lnTo>
                    <a:pt x="811" y="1470"/>
                  </a:lnTo>
                  <a:lnTo>
                    <a:pt x="623" y="1734"/>
                  </a:lnTo>
                  <a:lnTo>
                    <a:pt x="472" y="2036"/>
                  </a:lnTo>
                  <a:lnTo>
                    <a:pt x="321" y="2338"/>
                  </a:lnTo>
                  <a:lnTo>
                    <a:pt x="208" y="2658"/>
                  </a:lnTo>
                  <a:lnTo>
                    <a:pt x="114" y="2979"/>
                  </a:lnTo>
                  <a:lnTo>
                    <a:pt x="57" y="3318"/>
                  </a:lnTo>
                  <a:lnTo>
                    <a:pt x="19" y="3657"/>
                  </a:lnTo>
                  <a:lnTo>
                    <a:pt x="1" y="3996"/>
                  </a:lnTo>
                  <a:lnTo>
                    <a:pt x="19" y="4317"/>
                  </a:lnTo>
                  <a:lnTo>
                    <a:pt x="76" y="4619"/>
                  </a:lnTo>
                  <a:lnTo>
                    <a:pt x="132" y="4920"/>
                  </a:lnTo>
                  <a:lnTo>
                    <a:pt x="227" y="5184"/>
                  </a:lnTo>
                  <a:lnTo>
                    <a:pt x="359" y="5448"/>
                  </a:lnTo>
                  <a:lnTo>
                    <a:pt x="491" y="5674"/>
                  </a:lnTo>
                  <a:lnTo>
                    <a:pt x="660" y="5900"/>
                  </a:lnTo>
                  <a:lnTo>
                    <a:pt x="830" y="6089"/>
                  </a:lnTo>
                  <a:lnTo>
                    <a:pt x="1037" y="6259"/>
                  </a:lnTo>
                  <a:lnTo>
                    <a:pt x="1264" y="6391"/>
                  </a:lnTo>
                  <a:lnTo>
                    <a:pt x="1490" y="6504"/>
                  </a:lnTo>
                  <a:lnTo>
                    <a:pt x="1754" y="6579"/>
                  </a:lnTo>
                  <a:lnTo>
                    <a:pt x="2018" y="6636"/>
                  </a:lnTo>
                  <a:lnTo>
                    <a:pt x="2282" y="6655"/>
                  </a:lnTo>
                  <a:lnTo>
                    <a:pt x="2583" y="6636"/>
                  </a:lnTo>
                  <a:lnTo>
                    <a:pt x="2847" y="6579"/>
                  </a:lnTo>
                  <a:lnTo>
                    <a:pt x="3130" y="6504"/>
                  </a:lnTo>
                  <a:lnTo>
                    <a:pt x="3394" y="6391"/>
                  </a:lnTo>
                  <a:lnTo>
                    <a:pt x="3658" y="6259"/>
                  </a:lnTo>
                  <a:lnTo>
                    <a:pt x="3922" y="6089"/>
                  </a:lnTo>
                  <a:lnTo>
                    <a:pt x="4167" y="5900"/>
                  </a:lnTo>
                  <a:lnTo>
                    <a:pt x="4393" y="5674"/>
                  </a:lnTo>
                  <a:lnTo>
                    <a:pt x="4600" y="5448"/>
                  </a:lnTo>
                  <a:lnTo>
                    <a:pt x="4808" y="5184"/>
                  </a:lnTo>
                  <a:lnTo>
                    <a:pt x="4977" y="4920"/>
                  </a:lnTo>
                  <a:lnTo>
                    <a:pt x="5147" y="4619"/>
                  </a:lnTo>
                  <a:lnTo>
                    <a:pt x="5279" y="4317"/>
                  </a:lnTo>
                  <a:lnTo>
                    <a:pt x="5392" y="3996"/>
                  </a:lnTo>
                  <a:lnTo>
                    <a:pt x="5486" y="3657"/>
                  </a:lnTo>
                  <a:lnTo>
                    <a:pt x="5562" y="3318"/>
                  </a:lnTo>
                  <a:lnTo>
                    <a:pt x="5599" y="2979"/>
                  </a:lnTo>
                  <a:lnTo>
                    <a:pt x="5618" y="2658"/>
                  </a:lnTo>
                  <a:lnTo>
                    <a:pt x="5599" y="2338"/>
                  </a:lnTo>
                  <a:lnTo>
                    <a:pt x="5543" y="2036"/>
                  </a:lnTo>
                  <a:lnTo>
                    <a:pt x="5467" y="1734"/>
                  </a:lnTo>
                  <a:lnTo>
                    <a:pt x="5373" y="1470"/>
                  </a:lnTo>
                  <a:lnTo>
                    <a:pt x="5260" y="1207"/>
                  </a:lnTo>
                  <a:lnTo>
                    <a:pt x="5128" y="961"/>
                  </a:lnTo>
                  <a:lnTo>
                    <a:pt x="4958" y="754"/>
                  </a:lnTo>
                  <a:lnTo>
                    <a:pt x="4770" y="566"/>
                  </a:lnTo>
                  <a:lnTo>
                    <a:pt x="4581" y="396"/>
                  </a:lnTo>
                  <a:lnTo>
                    <a:pt x="4355" y="264"/>
                  </a:lnTo>
                  <a:lnTo>
                    <a:pt x="4129" y="151"/>
                  </a:lnTo>
                  <a:lnTo>
                    <a:pt x="3865" y="57"/>
                  </a:lnTo>
                  <a:lnTo>
                    <a:pt x="3601" y="19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221337" y="1989244"/>
              <a:ext cx="138246" cy="164076"/>
            </a:xfrm>
            <a:custGeom>
              <a:avLst/>
              <a:gdLst/>
              <a:ahLst/>
              <a:cxnLst/>
              <a:rect l="l" t="t" r="r" b="b"/>
              <a:pathLst>
                <a:path w="4940" h="586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224"/>
                  </a:lnTo>
                  <a:lnTo>
                    <a:pt x="0" y="3525"/>
                  </a:lnTo>
                  <a:lnTo>
                    <a:pt x="0" y="3808"/>
                  </a:lnTo>
                  <a:lnTo>
                    <a:pt x="57" y="4072"/>
                  </a:lnTo>
                  <a:lnTo>
                    <a:pt x="113" y="4336"/>
                  </a:lnTo>
                  <a:lnTo>
                    <a:pt x="189" y="4581"/>
                  </a:lnTo>
                  <a:lnTo>
                    <a:pt x="302" y="4807"/>
                  </a:lnTo>
                  <a:lnTo>
                    <a:pt x="415" y="5014"/>
                  </a:lnTo>
                  <a:lnTo>
                    <a:pt x="566" y="5203"/>
                  </a:lnTo>
                  <a:lnTo>
                    <a:pt x="735" y="5373"/>
                  </a:lnTo>
                  <a:lnTo>
                    <a:pt x="905" y="5505"/>
                  </a:lnTo>
                  <a:lnTo>
                    <a:pt x="1094" y="5637"/>
                  </a:lnTo>
                  <a:lnTo>
                    <a:pt x="1301" y="5731"/>
                  </a:lnTo>
                  <a:lnTo>
                    <a:pt x="1527" y="5806"/>
                  </a:lnTo>
                  <a:lnTo>
                    <a:pt x="1753" y="5844"/>
                  </a:lnTo>
                  <a:lnTo>
                    <a:pt x="1998" y="5863"/>
                  </a:lnTo>
                  <a:lnTo>
                    <a:pt x="2262" y="5844"/>
                  </a:lnTo>
                  <a:lnTo>
                    <a:pt x="2507" y="5806"/>
                  </a:lnTo>
                  <a:lnTo>
                    <a:pt x="2753" y="5731"/>
                  </a:lnTo>
                  <a:lnTo>
                    <a:pt x="2998" y="5637"/>
                  </a:lnTo>
                  <a:lnTo>
                    <a:pt x="3224" y="5505"/>
                  </a:lnTo>
                  <a:lnTo>
                    <a:pt x="3450" y="5373"/>
                  </a:lnTo>
                  <a:lnTo>
                    <a:pt x="3657" y="5203"/>
                  </a:lnTo>
                  <a:lnTo>
                    <a:pt x="3865" y="5014"/>
                  </a:lnTo>
                  <a:lnTo>
                    <a:pt x="4053" y="4807"/>
                  </a:lnTo>
                  <a:lnTo>
                    <a:pt x="4223" y="4581"/>
                  </a:lnTo>
                  <a:lnTo>
                    <a:pt x="4374" y="4336"/>
                  </a:lnTo>
                  <a:lnTo>
                    <a:pt x="4525" y="4072"/>
                  </a:lnTo>
                  <a:lnTo>
                    <a:pt x="4656" y="3808"/>
                  </a:lnTo>
                  <a:lnTo>
                    <a:pt x="4751" y="3525"/>
                  </a:lnTo>
                  <a:lnTo>
                    <a:pt x="4826" y="3224"/>
                  </a:lnTo>
                  <a:lnTo>
                    <a:pt x="4902" y="2922"/>
                  </a:lnTo>
                  <a:lnTo>
                    <a:pt x="4920" y="2639"/>
                  </a:lnTo>
                  <a:lnTo>
                    <a:pt x="4939" y="2338"/>
                  </a:lnTo>
                  <a:lnTo>
                    <a:pt x="4920" y="2055"/>
                  </a:lnTo>
                  <a:lnTo>
                    <a:pt x="4883" y="1791"/>
                  </a:lnTo>
                  <a:lnTo>
                    <a:pt x="4826" y="1527"/>
                  </a:lnTo>
                  <a:lnTo>
                    <a:pt x="4732" y="1282"/>
                  </a:lnTo>
                  <a:lnTo>
                    <a:pt x="4619" y="1056"/>
                  </a:lnTo>
                  <a:lnTo>
                    <a:pt x="4506" y="848"/>
                  </a:lnTo>
                  <a:lnTo>
                    <a:pt x="4355" y="660"/>
                  </a:lnTo>
                  <a:lnTo>
                    <a:pt x="4204" y="490"/>
                  </a:lnTo>
                  <a:lnTo>
                    <a:pt x="4016" y="339"/>
                  </a:lnTo>
                  <a:lnTo>
                    <a:pt x="3827" y="226"/>
                  </a:lnTo>
                  <a:lnTo>
                    <a:pt x="3620" y="132"/>
                  </a:lnTo>
                  <a:lnTo>
                    <a:pt x="3393" y="5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21337" y="1989244"/>
              <a:ext cx="137714" cy="131893"/>
            </a:xfrm>
            <a:custGeom>
              <a:avLst/>
              <a:gdLst/>
              <a:ahLst/>
              <a:cxnLst/>
              <a:rect l="l" t="t" r="r" b="b"/>
              <a:pathLst>
                <a:path w="4921" h="471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186"/>
                  </a:lnTo>
                  <a:lnTo>
                    <a:pt x="0" y="3431"/>
                  </a:lnTo>
                  <a:lnTo>
                    <a:pt x="0" y="3657"/>
                  </a:lnTo>
                  <a:lnTo>
                    <a:pt x="19" y="3883"/>
                  </a:lnTo>
                  <a:lnTo>
                    <a:pt x="57" y="4110"/>
                  </a:lnTo>
                  <a:lnTo>
                    <a:pt x="113" y="4317"/>
                  </a:lnTo>
                  <a:lnTo>
                    <a:pt x="189" y="4524"/>
                  </a:lnTo>
                  <a:lnTo>
                    <a:pt x="264" y="4713"/>
                  </a:lnTo>
                  <a:lnTo>
                    <a:pt x="283" y="4562"/>
                  </a:lnTo>
                  <a:lnTo>
                    <a:pt x="283" y="4411"/>
                  </a:lnTo>
                  <a:lnTo>
                    <a:pt x="358" y="4110"/>
                  </a:lnTo>
                  <a:lnTo>
                    <a:pt x="434" y="3827"/>
                  </a:lnTo>
                  <a:lnTo>
                    <a:pt x="528" y="3544"/>
                  </a:lnTo>
                  <a:lnTo>
                    <a:pt x="660" y="3280"/>
                  </a:lnTo>
                  <a:lnTo>
                    <a:pt x="811" y="3016"/>
                  </a:lnTo>
                  <a:lnTo>
                    <a:pt x="962" y="2771"/>
                  </a:lnTo>
                  <a:lnTo>
                    <a:pt x="1131" y="2545"/>
                  </a:lnTo>
                  <a:lnTo>
                    <a:pt x="1320" y="2338"/>
                  </a:lnTo>
                  <a:lnTo>
                    <a:pt x="1527" y="2149"/>
                  </a:lnTo>
                  <a:lnTo>
                    <a:pt x="1735" y="1979"/>
                  </a:lnTo>
                  <a:lnTo>
                    <a:pt x="1961" y="1829"/>
                  </a:lnTo>
                  <a:lnTo>
                    <a:pt x="2187" y="1715"/>
                  </a:lnTo>
                  <a:lnTo>
                    <a:pt x="2432" y="1621"/>
                  </a:lnTo>
                  <a:lnTo>
                    <a:pt x="2677" y="1546"/>
                  </a:lnTo>
                  <a:lnTo>
                    <a:pt x="2922" y="1489"/>
                  </a:lnTo>
                  <a:lnTo>
                    <a:pt x="3186" y="1489"/>
                  </a:lnTo>
                  <a:lnTo>
                    <a:pt x="3469" y="1508"/>
                  </a:lnTo>
                  <a:lnTo>
                    <a:pt x="3733" y="1565"/>
                  </a:lnTo>
                  <a:lnTo>
                    <a:pt x="3978" y="1659"/>
                  </a:lnTo>
                  <a:lnTo>
                    <a:pt x="4204" y="1791"/>
                  </a:lnTo>
                  <a:lnTo>
                    <a:pt x="4430" y="1961"/>
                  </a:lnTo>
                  <a:lnTo>
                    <a:pt x="4619" y="2168"/>
                  </a:lnTo>
                  <a:lnTo>
                    <a:pt x="4770" y="2375"/>
                  </a:lnTo>
                  <a:lnTo>
                    <a:pt x="4920" y="2639"/>
                  </a:lnTo>
                  <a:lnTo>
                    <a:pt x="4920" y="2356"/>
                  </a:lnTo>
                  <a:lnTo>
                    <a:pt x="4902" y="2092"/>
                  </a:lnTo>
                  <a:lnTo>
                    <a:pt x="4883" y="1847"/>
                  </a:lnTo>
                  <a:lnTo>
                    <a:pt x="4826" y="1602"/>
                  </a:lnTo>
                  <a:lnTo>
                    <a:pt x="4751" y="1357"/>
                  </a:lnTo>
                  <a:lnTo>
                    <a:pt x="4656" y="1150"/>
                  </a:lnTo>
                  <a:lnTo>
                    <a:pt x="4543" y="943"/>
                  </a:lnTo>
                  <a:lnTo>
                    <a:pt x="4430" y="754"/>
                  </a:lnTo>
                  <a:lnTo>
                    <a:pt x="4279" y="584"/>
                  </a:lnTo>
                  <a:lnTo>
                    <a:pt x="4129" y="434"/>
                  </a:lnTo>
                  <a:lnTo>
                    <a:pt x="3959" y="302"/>
                  </a:lnTo>
                  <a:lnTo>
                    <a:pt x="3770" y="189"/>
                  </a:lnTo>
                  <a:lnTo>
                    <a:pt x="3582" y="113"/>
                  </a:lnTo>
                  <a:lnTo>
                    <a:pt x="3375" y="38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988" y="3230026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23436" y="3141399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194416" y="3052240"/>
              <a:ext cx="206837" cy="43797"/>
            </a:xfrm>
            <a:custGeom>
              <a:avLst/>
              <a:gdLst/>
              <a:ahLst/>
              <a:cxnLst/>
              <a:rect l="l" t="t" r="r" b="b"/>
              <a:pathLst>
                <a:path w="7391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391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6164893" y="2963613"/>
              <a:ext cx="207341" cy="43797"/>
            </a:xfrm>
            <a:custGeom>
              <a:avLst/>
              <a:gdLst/>
              <a:ahLst/>
              <a:cxnLst/>
              <a:rect l="l" t="t" r="r" b="b"/>
              <a:pathLst>
                <a:path w="7409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6282512" y="3230026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9" y="1546"/>
                  </a:lnTo>
                  <a:lnTo>
                    <a:pt x="7410" y="1546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6252988" y="3141399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6223968" y="3052240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6194416" y="2963613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409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7348163" y="3554984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5579316" y="3554984"/>
              <a:ext cx="66492" cy="69655"/>
            </a:xfrm>
            <a:custGeom>
              <a:avLst/>
              <a:gdLst/>
              <a:ahLst/>
              <a:cxnLst/>
              <a:rect l="l" t="t" r="r" b="b"/>
              <a:pathLst>
                <a:path w="2376" h="2489" extrusionOk="0">
                  <a:moveTo>
                    <a:pt x="1075" y="0"/>
                  </a:moveTo>
                  <a:lnTo>
                    <a:pt x="962" y="19"/>
                  </a:lnTo>
                  <a:lnTo>
                    <a:pt x="849" y="57"/>
                  </a:lnTo>
                  <a:lnTo>
                    <a:pt x="736" y="95"/>
                  </a:lnTo>
                  <a:lnTo>
                    <a:pt x="622" y="151"/>
                  </a:lnTo>
                  <a:lnTo>
                    <a:pt x="528" y="208"/>
                  </a:lnTo>
                  <a:lnTo>
                    <a:pt x="358" y="359"/>
                  </a:lnTo>
                  <a:lnTo>
                    <a:pt x="208" y="547"/>
                  </a:lnTo>
                  <a:lnTo>
                    <a:pt x="151" y="660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38" y="1000"/>
                  </a:lnTo>
                  <a:lnTo>
                    <a:pt x="19" y="1113"/>
                  </a:lnTo>
                  <a:lnTo>
                    <a:pt x="0" y="1245"/>
                  </a:lnTo>
                  <a:lnTo>
                    <a:pt x="19" y="1377"/>
                  </a:lnTo>
                  <a:lnTo>
                    <a:pt x="38" y="1490"/>
                  </a:lnTo>
                  <a:lnTo>
                    <a:pt x="57" y="1622"/>
                  </a:lnTo>
                  <a:lnTo>
                    <a:pt x="95" y="1735"/>
                  </a:lnTo>
                  <a:lnTo>
                    <a:pt x="151" y="1829"/>
                  </a:lnTo>
                  <a:lnTo>
                    <a:pt x="208" y="1942"/>
                  </a:lnTo>
                  <a:lnTo>
                    <a:pt x="358" y="2131"/>
                  </a:lnTo>
                  <a:lnTo>
                    <a:pt x="528" y="2281"/>
                  </a:lnTo>
                  <a:lnTo>
                    <a:pt x="622" y="2338"/>
                  </a:lnTo>
                  <a:lnTo>
                    <a:pt x="736" y="2394"/>
                  </a:lnTo>
                  <a:lnTo>
                    <a:pt x="849" y="2432"/>
                  </a:lnTo>
                  <a:lnTo>
                    <a:pt x="962" y="2451"/>
                  </a:lnTo>
                  <a:lnTo>
                    <a:pt x="1075" y="2470"/>
                  </a:lnTo>
                  <a:lnTo>
                    <a:pt x="1188" y="2489"/>
                  </a:lnTo>
                  <a:lnTo>
                    <a:pt x="1320" y="2470"/>
                  </a:lnTo>
                  <a:lnTo>
                    <a:pt x="1433" y="2451"/>
                  </a:lnTo>
                  <a:lnTo>
                    <a:pt x="1546" y="2432"/>
                  </a:lnTo>
                  <a:lnTo>
                    <a:pt x="1659" y="2394"/>
                  </a:lnTo>
                  <a:lnTo>
                    <a:pt x="1753" y="2338"/>
                  </a:lnTo>
                  <a:lnTo>
                    <a:pt x="1848" y="2281"/>
                  </a:lnTo>
                  <a:lnTo>
                    <a:pt x="2036" y="2131"/>
                  </a:lnTo>
                  <a:lnTo>
                    <a:pt x="2168" y="1942"/>
                  </a:lnTo>
                  <a:lnTo>
                    <a:pt x="2244" y="1829"/>
                  </a:lnTo>
                  <a:lnTo>
                    <a:pt x="2281" y="1735"/>
                  </a:lnTo>
                  <a:lnTo>
                    <a:pt x="2319" y="1622"/>
                  </a:lnTo>
                  <a:lnTo>
                    <a:pt x="2357" y="1490"/>
                  </a:lnTo>
                  <a:lnTo>
                    <a:pt x="2376" y="1377"/>
                  </a:lnTo>
                  <a:lnTo>
                    <a:pt x="2376" y="1245"/>
                  </a:lnTo>
                  <a:lnTo>
                    <a:pt x="2376" y="1113"/>
                  </a:lnTo>
                  <a:lnTo>
                    <a:pt x="2357" y="1000"/>
                  </a:lnTo>
                  <a:lnTo>
                    <a:pt x="2319" y="868"/>
                  </a:lnTo>
                  <a:lnTo>
                    <a:pt x="2281" y="754"/>
                  </a:lnTo>
                  <a:lnTo>
                    <a:pt x="2244" y="660"/>
                  </a:lnTo>
                  <a:lnTo>
                    <a:pt x="2168" y="547"/>
                  </a:lnTo>
                  <a:lnTo>
                    <a:pt x="2036" y="359"/>
                  </a:lnTo>
                  <a:lnTo>
                    <a:pt x="1848" y="208"/>
                  </a:lnTo>
                  <a:lnTo>
                    <a:pt x="1753" y="151"/>
                  </a:lnTo>
                  <a:lnTo>
                    <a:pt x="1659" y="95"/>
                  </a:lnTo>
                  <a:lnTo>
                    <a:pt x="1546" y="57"/>
                  </a:lnTo>
                  <a:lnTo>
                    <a:pt x="1433" y="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7844049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1584" y="0"/>
                  </a:moveTo>
                  <a:lnTo>
                    <a:pt x="1" y="4845"/>
                  </a:lnTo>
                  <a:lnTo>
                    <a:pt x="12593" y="4845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7925263" y="3563171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6846456" y="3530189"/>
              <a:ext cx="319729" cy="135615"/>
            </a:xfrm>
            <a:custGeom>
              <a:avLst/>
              <a:gdLst/>
              <a:ahLst/>
              <a:cxnLst/>
              <a:rect l="l" t="t" r="r" b="b"/>
              <a:pathLst>
                <a:path w="11425" h="4846" extrusionOk="0">
                  <a:moveTo>
                    <a:pt x="1924" y="0"/>
                  </a:moveTo>
                  <a:lnTo>
                    <a:pt x="1" y="4845"/>
                  </a:lnTo>
                  <a:lnTo>
                    <a:pt x="11425" y="4845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6944063" y="3573009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7" name="Google Shape;1747;p34"/>
          <p:cNvGrpSpPr/>
          <p:nvPr/>
        </p:nvGrpSpPr>
        <p:grpSpPr>
          <a:xfrm>
            <a:off x="5094260" y="2853991"/>
            <a:ext cx="1149230" cy="1745422"/>
            <a:chOff x="-1735165" y="716791"/>
            <a:chExt cx="1149230" cy="1745422"/>
          </a:xfrm>
        </p:grpSpPr>
        <p:sp>
          <p:nvSpPr>
            <p:cNvPr id="1748" name="Google Shape;1748;p34"/>
            <p:cNvSpPr/>
            <p:nvPr/>
          </p:nvSpPr>
          <p:spPr>
            <a:xfrm>
              <a:off x="-1666863" y="2362613"/>
              <a:ext cx="931200" cy="99600"/>
            </a:xfrm>
            <a:prstGeom prst="ellipse">
              <a:avLst/>
            </a:pr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-846497" y="1435856"/>
              <a:ext cx="182691" cy="144894"/>
            </a:xfrm>
            <a:custGeom>
              <a:avLst/>
              <a:gdLst/>
              <a:ahLst/>
              <a:cxnLst/>
              <a:rect l="l" t="t" r="r" b="b"/>
              <a:pathLst>
                <a:path w="4732" h="3753" extrusionOk="0">
                  <a:moveTo>
                    <a:pt x="2356" y="1"/>
                  </a:moveTo>
                  <a:lnTo>
                    <a:pt x="0" y="1528"/>
                  </a:lnTo>
                  <a:lnTo>
                    <a:pt x="38" y="1603"/>
                  </a:lnTo>
                  <a:lnTo>
                    <a:pt x="151" y="1811"/>
                  </a:lnTo>
                  <a:lnTo>
                    <a:pt x="339" y="2112"/>
                  </a:lnTo>
                  <a:lnTo>
                    <a:pt x="603" y="2452"/>
                  </a:lnTo>
                  <a:lnTo>
                    <a:pt x="773" y="2640"/>
                  </a:lnTo>
                  <a:lnTo>
                    <a:pt x="943" y="2829"/>
                  </a:lnTo>
                  <a:lnTo>
                    <a:pt x="1150" y="2998"/>
                  </a:lnTo>
                  <a:lnTo>
                    <a:pt x="1376" y="3187"/>
                  </a:lnTo>
                  <a:lnTo>
                    <a:pt x="1621" y="3338"/>
                  </a:lnTo>
                  <a:lnTo>
                    <a:pt x="1866" y="3488"/>
                  </a:lnTo>
                  <a:lnTo>
                    <a:pt x="2149" y="3620"/>
                  </a:lnTo>
                  <a:lnTo>
                    <a:pt x="2451" y="3715"/>
                  </a:lnTo>
                  <a:lnTo>
                    <a:pt x="2658" y="3752"/>
                  </a:lnTo>
                  <a:lnTo>
                    <a:pt x="2865" y="3752"/>
                  </a:lnTo>
                  <a:lnTo>
                    <a:pt x="3073" y="3715"/>
                  </a:lnTo>
                  <a:lnTo>
                    <a:pt x="3280" y="3658"/>
                  </a:lnTo>
                  <a:lnTo>
                    <a:pt x="3469" y="3564"/>
                  </a:lnTo>
                  <a:lnTo>
                    <a:pt x="3657" y="3470"/>
                  </a:lnTo>
                  <a:lnTo>
                    <a:pt x="3846" y="3338"/>
                  </a:lnTo>
                  <a:lnTo>
                    <a:pt x="4015" y="3187"/>
                  </a:lnTo>
                  <a:lnTo>
                    <a:pt x="4166" y="3055"/>
                  </a:lnTo>
                  <a:lnTo>
                    <a:pt x="4317" y="2885"/>
                  </a:lnTo>
                  <a:lnTo>
                    <a:pt x="4430" y="2734"/>
                  </a:lnTo>
                  <a:lnTo>
                    <a:pt x="4543" y="2565"/>
                  </a:lnTo>
                  <a:lnTo>
                    <a:pt x="4619" y="2414"/>
                  </a:lnTo>
                  <a:lnTo>
                    <a:pt x="4694" y="2263"/>
                  </a:lnTo>
                  <a:lnTo>
                    <a:pt x="4713" y="2131"/>
                  </a:lnTo>
                  <a:lnTo>
                    <a:pt x="4732" y="2018"/>
                  </a:lnTo>
                  <a:lnTo>
                    <a:pt x="4694" y="1905"/>
                  </a:lnTo>
                  <a:lnTo>
                    <a:pt x="4637" y="1773"/>
                  </a:lnTo>
                  <a:lnTo>
                    <a:pt x="4543" y="1660"/>
                  </a:lnTo>
                  <a:lnTo>
                    <a:pt x="4411" y="1528"/>
                  </a:lnTo>
                  <a:lnTo>
                    <a:pt x="4091" y="1283"/>
                  </a:lnTo>
                  <a:lnTo>
                    <a:pt x="3733" y="1019"/>
                  </a:lnTo>
                  <a:lnTo>
                    <a:pt x="2941" y="491"/>
                  </a:lnTo>
                  <a:lnTo>
                    <a:pt x="2620" y="246"/>
                  </a:lnTo>
                  <a:lnTo>
                    <a:pt x="2470" y="114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-1528460" y="810684"/>
              <a:ext cx="518962" cy="872684"/>
            </a:xfrm>
            <a:custGeom>
              <a:avLst/>
              <a:gdLst/>
              <a:ahLst/>
              <a:cxnLst/>
              <a:rect l="l" t="t" r="r" b="b"/>
              <a:pathLst>
                <a:path w="13442" h="22604" extrusionOk="0">
                  <a:moveTo>
                    <a:pt x="5599" y="1"/>
                  </a:moveTo>
                  <a:lnTo>
                    <a:pt x="5053" y="20"/>
                  </a:lnTo>
                  <a:lnTo>
                    <a:pt x="4487" y="38"/>
                  </a:lnTo>
                  <a:lnTo>
                    <a:pt x="3959" y="76"/>
                  </a:lnTo>
                  <a:lnTo>
                    <a:pt x="3431" y="133"/>
                  </a:lnTo>
                  <a:lnTo>
                    <a:pt x="2941" y="189"/>
                  </a:lnTo>
                  <a:lnTo>
                    <a:pt x="2470" y="265"/>
                  </a:lnTo>
                  <a:lnTo>
                    <a:pt x="2036" y="359"/>
                  </a:lnTo>
                  <a:lnTo>
                    <a:pt x="1622" y="472"/>
                  </a:lnTo>
                  <a:lnTo>
                    <a:pt x="1245" y="585"/>
                  </a:lnTo>
                  <a:lnTo>
                    <a:pt x="905" y="736"/>
                  </a:lnTo>
                  <a:lnTo>
                    <a:pt x="623" y="887"/>
                  </a:lnTo>
                  <a:lnTo>
                    <a:pt x="396" y="1056"/>
                  </a:lnTo>
                  <a:lnTo>
                    <a:pt x="283" y="1132"/>
                  </a:lnTo>
                  <a:lnTo>
                    <a:pt x="208" y="1226"/>
                  </a:lnTo>
                  <a:lnTo>
                    <a:pt x="132" y="1320"/>
                  </a:lnTo>
                  <a:lnTo>
                    <a:pt x="76" y="1433"/>
                  </a:lnTo>
                  <a:lnTo>
                    <a:pt x="38" y="1565"/>
                  </a:lnTo>
                  <a:lnTo>
                    <a:pt x="19" y="1792"/>
                  </a:lnTo>
                  <a:lnTo>
                    <a:pt x="0" y="2546"/>
                  </a:lnTo>
                  <a:lnTo>
                    <a:pt x="0" y="3639"/>
                  </a:lnTo>
                  <a:lnTo>
                    <a:pt x="38" y="4996"/>
                  </a:lnTo>
                  <a:lnTo>
                    <a:pt x="95" y="6580"/>
                  </a:lnTo>
                  <a:lnTo>
                    <a:pt x="151" y="8333"/>
                  </a:lnTo>
                  <a:lnTo>
                    <a:pt x="321" y="12065"/>
                  </a:lnTo>
                  <a:lnTo>
                    <a:pt x="528" y="15779"/>
                  </a:lnTo>
                  <a:lnTo>
                    <a:pt x="698" y="19003"/>
                  </a:lnTo>
                  <a:lnTo>
                    <a:pt x="886" y="22132"/>
                  </a:lnTo>
                  <a:lnTo>
                    <a:pt x="2508" y="22283"/>
                  </a:lnTo>
                  <a:lnTo>
                    <a:pt x="4091" y="22415"/>
                  </a:lnTo>
                  <a:lnTo>
                    <a:pt x="5675" y="22528"/>
                  </a:lnTo>
                  <a:lnTo>
                    <a:pt x="6448" y="22566"/>
                  </a:lnTo>
                  <a:lnTo>
                    <a:pt x="7220" y="22603"/>
                  </a:lnTo>
                  <a:lnTo>
                    <a:pt x="8729" y="22603"/>
                  </a:lnTo>
                  <a:lnTo>
                    <a:pt x="9464" y="22566"/>
                  </a:lnTo>
                  <a:lnTo>
                    <a:pt x="10199" y="22528"/>
                  </a:lnTo>
                  <a:lnTo>
                    <a:pt x="10915" y="22471"/>
                  </a:lnTo>
                  <a:lnTo>
                    <a:pt x="11632" y="22377"/>
                  </a:lnTo>
                  <a:lnTo>
                    <a:pt x="12329" y="22264"/>
                  </a:lnTo>
                  <a:lnTo>
                    <a:pt x="13027" y="22132"/>
                  </a:lnTo>
                  <a:lnTo>
                    <a:pt x="13046" y="22094"/>
                  </a:lnTo>
                  <a:lnTo>
                    <a:pt x="13083" y="22057"/>
                  </a:lnTo>
                  <a:lnTo>
                    <a:pt x="13140" y="21887"/>
                  </a:lnTo>
                  <a:lnTo>
                    <a:pt x="13196" y="21623"/>
                  </a:lnTo>
                  <a:lnTo>
                    <a:pt x="13253" y="21265"/>
                  </a:lnTo>
                  <a:lnTo>
                    <a:pt x="13291" y="20831"/>
                  </a:lnTo>
                  <a:lnTo>
                    <a:pt x="13328" y="20322"/>
                  </a:lnTo>
                  <a:lnTo>
                    <a:pt x="13385" y="19097"/>
                  </a:lnTo>
                  <a:lnTo>
                    <a:pt x="13423" y="17664"/>
                  </a:lnTo>
                  <a:lnTo>
                    <a:pt x="13441" y="16043"/>
                  </a:lnTo>
                  <a:lnTo>
                    <a:pt x="13441" y="14309"/>
                  </a:lnTo>
                  <a:lnTo>
                    <a:pt x="13441" y="12499"/>
                  </a:lnTo>
                  <a:lnTo>
                    <a:pt x="13423" y="10689"/>
                  </a:lnTo>
                  <a:lnTo>
                    <a:pt x="13385" y="8898"/>
                  </a:lnTo>
                  <a:lnTo>
                    <a:pt x="13347" y="7221"/>
                  </a:lnTo>
                  <a:lnTo>
                    <a:pt x="13291" y="5656"/>
                  </a:lnTo>
                  <a:lnTo>
                    <a:pt x="13234" y="4299"/>
                  </a:lnTo>
                  <a:lnTo>
                    <a:pt x="13159" y="3168"/>
                  </a:lnTo>
                  <a:lnTo>
                    <a:pt x="13083" y="2357"/>
                  </a:lnTo>
                  <a:lnTo>
                    <a:pt x="13046" y="2074"/>
                  </a:lnTo>
                  <a:lnTo>
                    <a:pt x="13027" y="1886"/>
                  </a:lnTo>
                  <a:lnTo>
                    <a:pt x="12989" y="1773"/>
                  </a:lnTo>
                  <a:lnTo>
                    <a:pt x="12932" y="1678"/>
                  </a:lnTo>
                  <a:lnTo>
                    <a:pt x="12876" y="1584"/>
                  </a:lnTo>
                  <a:lnTo>
                    <a:pt x="12800" y="1490"/>
                  </a:lnTo>
                  <a:lnTo>
                    <a:pt x="12593" y="1320"/>
                  </a:lnTo>
                  <a:lnTo>
                    <a:pt x="12348" y="1151"/>
                  </a:lnTo>
                  <a:lnTo>
                    <a:pt x="12046" y="1000"/>
                  </a:lnTo>
                  <a:lnTo>
                    <a:pt x="11707" y="849"/>
                  </a:lnTo>
                  <a:lnTo>
                    <a:pt x="11330" y="717"/>
                  </a:lnTo>
                  <a:lnTo>
                    <a:pt x="10915" y="585"/>
                  </a:lnTo>
                  <a:lnTo>
                    <a:pt x="10463" y="472"/>
                  </a:lnTo>
                  <a:lnTo>
                    <a:pt x="9992" y="378"/>
                  </a:lnTo>
                  <a:lnTo>
                    <a:pt x="9483" y="283"/>
                  </a:lnTo>
                  <a:lnTo>
                    <a:pt x="8955" y="208"/>
                  </a:lnTo>
                  <a:lnTo>
                    <a:pt x="8427" y="152"/>
                  </a:lnTo>
                  <a:lnTo>
                    <a:pt x="7861" y="95"/>
                  </a:lnTo>
                  <a:lnTo>
                    <a:pt x="7315" y="57"/>
                  </a:lnTo>
                  <a:lnTo>
                    <a:pt x="6730" y="2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-1497883" y="810684"/>
              <a:ext cx="488385" cy="867588"/>
            </a:xfrm>
            <a:custGeom>
              <a:avLst/>
              <a:gdLst/>
              <a:ahLst/>
              <a:cxnLst/>
              <a:rect l="l" t="t" r="r" b="b"/>
              <a:pathLst>
                <a:path w="12650" h="22472" extrusionOk="0">
                  <a:moveTo>
                    <a:pt x="4958" y="1"/>
                  </a:moveTo>
                  <a:lnTo>
                    <a:pt x="3959" y="20"/>
                  </a:lnTo>
                  <a:lnTo>
                    <a:pt x="3469" y="57"/>
                  </a:lnTo>
                  <a:lnTo>
                    <a:pt x="3016" y="95"/>
                  </a:lnTo>
                  <a:lnTo>
                    <a:pt x="2545" y="133"/>
                  </a:lnTo>
                  <a:lnTo>
                    <a:pt x="2112" y="189"/>
                  </a:lnTo>
                  <a:lnTo>
                    <a:pt x="1697" y="265"/>
                  </a:lnTo>
                  <a:lnTo>
                    <a:pt x="1301" y="340"/>
                  </a:lnTo>
                  <a:lnTo>
                    <a:pt x="924" y="434"/>
                  </a:lnTo>
                  <a:lnTo>
                    <a:pt x="585" y="547"/>
                  </a:lnTo>
                  <a:lnTo>
                    <a:pt x="283" y="661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717" y="717"/>
                  </a:lnTo>
                  <a:lnTo>
                    <a:pt x="1452" y="661"/>
                  </a:lnTo>
                  <a:lnTo>
                    <a:pt x="2225" y="642"/>
                  </a:lnTo>
                  <a:lnTo>
                    <a:pt x="2998" y="661"/>
                  </a:lnTo>
                  <a:lnTo>
                    <a:pt x="3770" y="698"/>
                  </a:lnTo>
                  <a:lnTo>
                    <a:pt x="4525" y="774"/>
                  </a:lnTo>
                  <a:lnTo>
                    <a:pt x="5279" y="849"/>
                  </a:lnTo>
                  <a:lnTo>
                    <a:pt x="6014" y="962"/>
                  </a:lnTo>
                  <a:lnTo>
                    <a:pt x="6692" y="1094"/>
                  </a:lnTo>
                  <a:lnTo>
                    <a:pt x="7352" y="1264"/>
                  </a:lnTo>
                  <a:lnTo>
                    <a:pt x="7955" y="1433"/>
                  </a:lnTo>
                  <a:lnTo>
                    <a:pt x="8483" y="1622"/>
                  </a:lnTo>
                  <a:lnTo>
                    <a:pt x="8955" y="1810"/>
                  </a:lnTo>
                  <a:lnTo>
                    <a:pt x="9162" y="1924"/>
                  </a:lnTo>
                  <a:lnTo>
                    <a:pt x="9350" y="2037"/>
                  </a:lnTo>
                  <a:lnTo>
                    <a:pt x="9520" y="2150"/>
                  </a:lnTo>
                  <a:lnTo>
                    <a:pt x="9652" y="2263"/>
                  </a:lnTo>
                  <a:lnTo>
                    <a:pt x="9784" y="2376"/>
                  </a:lnTo>
                  <a:lnTo>
                    <a:pt x="9878" y="2508"/>
                  </a:lnTo>
                  <a:lnTo>
                    <a:pt x="9954" y="2678"/>
                  </a:lnTo>
                  <a:lnTo>
                    <a:pt x="10048" y="2942"/>
                  </a:lnTo>
                  <a:lnTo>
                    <a:pt x="10142" y="3262"/>
                  </a:lnTo>
                  <a:lnTo>
                    <a:pt x="10218" y="3677"/>
                  </a:lnTo>
                  <a:lnTo>
                    <a:pt x="10293" y="4148"/>
                  </a:lnTo>
                  <a:lnTo>
                    <a:pt x="10387" y="4676"/>
                  </a:lnTo>
                  <a:lnTo>
                    <a:pt x="10519" y="5901"/>
                  </a:lnTo>
                  <a:lnTo>
                    <a:pt x="10651" y="7296"/>
                  </a:lnTo>
                  <a:lnTo>
                    <a:pt x="10764" y="8842"/>
                  </a:lnTo>
                  <a:lnTo>
                    <a:pt x="10859" y="10463"/>
                  </a:lnTo>
                  <a:lnTo>
                    <a:pt x="10915" y="12141"/>
                  </a:lnTo>
                  <a:lnTo>
                    <a:pt x="10953" y="13838"/>
                  </a:lnTo>
                  <a:lnTo>
                    <a:pt x="10934" y="15515"/>
                  </a:lnTo>
                  <a:lnTo>
                    <a:pt x="10896" y="17099"/>
                  </a:lnTo>
                  <a:lnTo>
                    <a:pt x="10859" y="17853"/>
                  </a:lnTo>
                  <a:lnTo>
                    <a:pt x="10821" y="18569"/>
                  </a:lnTo>
                  <a:lnTo>
                    <a:pt x="10764" y="19248"/>
                  </a:lnTo>
                  <a:lnTo>
                    <a:pt x="10689" y="19889"/>
                  </a:lnTo>
                  <a:lnTo>
                    <a:pt x="10613" y="20473"/>
                  </a:lnTo>
                  <a:lnTo>
                    <a:pt x="10519" y="21001"/>
                  </a:lnTo>
                  <a:lnTo>
                    <a:pt x="10406" y="21472"/>
                  </a:lnTo>
                  <a:lnTo>
                    <a:pt x="10293" y="21887"/>
                  </a:lnTo>
                  <a:lnTo>
                    <a:pt x="10161" y="22226"/>
                  </a:lnTo>
                  <a:lnTo>
                    <a:pt x="10086" y="22358"/>
                  </a:lnTo>
                  <a:lnTo>
                    <a:pt x="10010" y="22471"/>
                  </a:lnTo>
                  <a:lnTo>
                    <a:pt x="10576" y="22415"/>
                  </a:lnTo>
                  <a:lnTo>
                    <a:pt x="11122" y="22339"/>
                  </a:lnTo>
                  <a:lnTo>
                    <a:pt x="11688" y="22226"/>
                  </a:lnTo>
                  <a:lnTo>
                    <a:pt x="12235" y="22132"/>
                  </a:lnTo>
                  <a:lnTo>
                    <a:pt x="12254" y="22094"/>
                  </a:lnTo>
                  <a:lnTo>
                    <a:pt x="12291" y="22057"/>
                  </a:lnTo>
                  <a:lnTo>
                    <a:pt x="12348" y="21887"/>
                  </a:lnTo>
                  <a:lnTo>
                    <a:pt x="12404" y="21623"/>
                  </a:lnTo>
                  <a:lnTo>
                    <a:pt x="12461" y="21265"/>
                  </a:lnTo>
                  <a:lnTo>
                    <a:pt x="12499" y="20831"/>
                  </a:lnTo>
                  <a:lnTo>
                    <a:pt x="12536" y="20322"/>
                  </a:lnTo>
                  <a:lnTo>
                    <a:pt x="12593" y="19097"/>
                  </a:lnTo>
                  <a:lnTo>
                    <a:pt x="12631" y="17664"/>
                  </a:lnTo>
                  <a:lnTo>
                    <a:pt x="12649" y="16043"/>
                  </a:lnTo>
                  <a:lnTo>
                    <a:pt x="12649" y="14309"/>
                  </a:lnTo>
                  <a:lnTo>
                    <a:pt x="12649" y="12499"/>
                  </a:lnTo>
                  <a:lnTo>
                    <a:pt x="12631" y="10689"/>
                  </a:lnTo>
                  <a:lnTo>
                    <a:pt x="12593" y="8898"/>
                  </a:lnTo>
                  <a:lnTo>
                    <a:pt x="12555" y="7221"/>
                  </a:lnTo>
                  <a:lnTo>
                    <a:pt x="12499" y="5656"/>
                  </a:lnTo>
                  <a:lnTo>
                    <a:pt x="12442" y="4299"/>
                  </a:lnTo>
                  <a:lnTo>
                    <a:pt x="12367" y="3168"/>
                  </a:lnTo>
                  <a:lnTo>
                    <a:pt x="12291" y="2357"/>
                  </a:lnTo>
                  <a:lnTo>
                    <a:pt x="12254" y="2074"/>
                  </a:lnTo>
                  <a:lnTo>
                    <a:pt x="12235" y="1886"/>
                  </a:lnTo>
                  <a:lnTo>
                    <a:pt x="12197" y="1792"/>
                  </a:lnTo>
                  <a:lnTo>
                    <a:pt x="12159" y="1697"/>
                  </a:lnTo>
                  <a:lnTo>
                    <a:pt x="12046" y="1528"/>
                  </a:lnTo>
                  <a:lnTo>
                    <a:pt x="11876" y="1377"/>
                  </a:lnTo>
                  <a:lnTo>
                    <a:pt x="11669" y="1226"/>
                  </a:lnTo>
                  <a:lnTo>
                    <a:pt x="11424" y="1075"/>
                  </a:lnTo>
                  <a:lnTo>
                    <a:pt x="11141" y="943"/>
                  </a:lnTo>
                  <a:lnTo>
                    <a:pt x="10840" y="811"/>
                  </a:lnTo>
                  <a:lnTo>
                    <a:pt x="10500" y="698"/>
                  </a:lnTo>
                  <a:lnTo>
                    <a:pt x="10123" y="585"/>
                  </a:lnTo>
                  <a:lnTo>
                    <a:pt x="9727" y="491"/>
                  </a:lnTo>
                  <a:lnTo>
                    <a:pt x="9313" y="397"/>
                  </a:lnTo>
                  <a:lnTo>
                    <a:pt x="8860" y="321"/>
                  </a:lnTo>
                  <a:lnTo>
                    <a:pt x="8408" y="246"/>
                  </a:lnTo>
                  <a:lnTo>
                    <a:pt x="7937" y="170"/>
                  </a:lnTo>
                  <a:lnTo>
                    <a:pt x="6956" y="76"/>
                  </a:lnTo>
                  <a:lnTo>
                    <a:pt x="5957" y="20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-1735165" y="1069779"/>
              <a:ext cx="273689" cy="572819"/>
            </a:xfrm>
            <a:custGeom>
              <a:avLst/>
              <a:gdLst/>
              <a:ahLst/>
              <a:cxnLst/>
              <a:rect l="l" t="t" r="r" b="b"/>
              <a:pathLst>
                <a:path w="7089" h="14837" extrusionOk="0">
                  <a:moveTo>
                    <a:pt x="5109" y="1"/>
                  </a:moveTo>
                  <a:lnTo>
                    <a:pt x="4714" y="397"/>
                  </a:lnTo>
                  <a:lnTo>
                    <a:pt x="4337" y="793"/>
                  </a:lnTo>
                  <a:lnTo>
                    <a:pt x="3997" y="1188"/>
                  </a:lnTo>
                  <a:lnTo>
                    <a:pt x="3658" y="1565"/>
                  </a:lnTo>
                  <a:lnTo>
                    <a:pt x="3337" y="1942"/>
                  </a:lnTo>
                  <a:lnTo>
                    <a:pt x="3036" y="2338"/>
                  </a:lnTo>
                  <a:lnTo>
                    <a:pt x="2489" y="3073"/>
                  </a:lnTo>
                  <a:lnTo>
                    <a:pt x="1999" y="3809"/>
                  </a:lnTo>
                  <a:lnTo>
                    <a:pt x="1565" y="4506"/>
                  </a:lnTo>
                  <a:lnTo>
                    <a:pt x="1207" y="5166"/>
                  </a:lnTo>
                  <a:lnTo>
                    <a:pt x="906" y="5788"/>
                  </a:lnTo>
                  <a:lnTo>
                    <a:pt x="642" y="6372"/>
                  </a:lnTo>
                  <a:lnTo>
                    <a:pt x="434" y="6919"/>
                  </a:lnTo>
                  <a:lnTo>
                    <a:pt x="265" y="7409"/>
                  </a:lnTo>
                  <a:lnTo>
                    <a:pt x="152" y="7824"/>
                  </a:lnTo>
                  <a:lnTo>
                    <a:pt x="57" y="8201"/>
                  </a:lnTo>
                  <a:lnTo>
                    <a:pt x="20" y="8521"/>
                  </a:lnTo>
                  <a:lnTo>
                    <a:pt x="1" y="8748"/>
                  </a:lnTo>
                  <a:lnTo>
                    <a:pt x="1" y="8917"/>
                  </a:lnTo>
                  <a:lnTo>
                    <a:pt x="57" y="9068"/>
                  </a:lnTo>
                  <a:lnTo>
                    <a:pt x="170" y="9276"/>
                  </a:lnTo>
                  <a:lnTo>
                    <a:pt x="321" y="9521"/>
                  </a:lnTo>
                  <a:lnTo>
                    <a:pt x="510" y="9803"/>
                  </a:lnTo>
                  <a:lnTo>
                    <a:pt x="774" y="10105"/>
                  </a:lnTo>
                  <a:lnTo>
                    <a:pt x="1056" y="10463"/>
                  </a:lnTo>
                  <a:lnTo>
                    <a:pt x="1396" y="10840"/>
                  </a:lnTo>
                  <a:lnTo>
                    <a:pt x="1754" y="11236"/>
                  </a:lnTo>
                  <a:lnTo>
                    <a:pt x="2169" y="11651"/>
                  </a:lnTo>
                  <a:lnTo>
                    <a:pt x="2602" y="12066"/>
                  </a:lnTo>
                  <a:lnTo>
                    <a:pt x="3073" y="12499"/>
                  </a:lnTo>
                  <a:lnTo>
                    <a:pt x="3582" y="12952"/>
                  </a:lnTo>
                  <a:lnTo>
                    <a:pt x="4110" y="13385"/>
                  </a:lnTo>
                  <a:lnTo>
                    <a:pt x="4657" y="13819"/>
                  </a:lnTo>
                  <a:lnTo>
                    <a:pt x="5241" y="14233"/>
                  </a:lnTo>
                  <a:lnTo>
                    <a:pt x="5826" y="14648"/>
                  </a:lnTo>
                  <a:lnTo>
                    <a:pt x="5977" y="14742"/>
                  </a:lnTo>
                  <a:lnTo>
                    <a:pt x="6109" y="14799"/>
                  </a:lnTo>
                  <a:lnTo>
                    <a:pt x="6240" y="14837"/>
                  </a:lnTo>
                  <a:lnTo>
                    <a:pt x="6354" y="14837"/>
                  </a:lnTo>
                  <a:lnTo>
                    <a:pt x="6467" y="14818"/>
                  </a:lnTo>
                  <a:lnTo>
                    <a:pt x="6561" y="14780"/>
                  </a:lnTo>
                  <a:lnTo>
                    <a:pt x="6636" y="14724"/>
                  </a:lnTo>
                  <a:lnTo>
                    <a:pt x="6731" y="14629"/>
                  </a:lnTo>
                  <a:lnTo>
                    <a:pt x="6787" y="14535"/>
                  </a:lnTo>
                  <a:lnTo>
                    <a:pt x="6863" y="14403"/>
                  </a:lnTo>
                  <a:lnTo>
                    <a:pt x="6919" y="14271"/>
                  </a:lnTo>
                  <a:lnTo>
                    <a:pt x="6957" y="14101"/>
                  </a:lnTo>
                  <a:lnTo>
                    <a:pt x="7032" y="13724"/>
                  </a:lnTo>
                  <a:lnTo>
                    <a:pt x="7070" y="13272"/>
                  </a:lnTo>
                  <a:lnTo>
                    <a:pt x="7089" y="12763"/>
                  </a:lnTo>
                  <a:lnTo>
                    <a:pt x="7089" y="12197"/>
                  </a:lnTo>
                  <a:lnTo>
                    <a:pt x="7070" y="11594"/>
                  </a:lnTo>
                  <a:lnTo>
                    <a:pt x="7013" y="10953"/>
                  </a:lnTo>
                  <a:lnTo>
                    <a:pt x="6957" y="10294"/>
                  </a:lnTo>
                  <a:lnTo>
                    <a:pt x="6881" y="9577"/>
                  </a:lnTo>
                  <a:lnTo>
                    <a:pt x="6674" y="8126"/>
                  </a:lnTo>
                  <a:lnTo>
                    <a:pt x="6448" y="6655"/>
                  </a:lnTo>
                  <a:lnTo>
                    <a:pt x="6184" y="5204"/>
                  </a:lnTo>
                  <a:lnTo>
                    <a:pt x="5920" y="3828"/>
                  </a:lnTo>
                  <a:lnTo>
                    <a:pt x="5675" y="2602"/>
                  </a:lnTo>
                  <a:lnTo>
                    <a:pt x="5279" y="717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-1717676" y="1082906"/>
              <a:ext cx="256199" cy="559693"/>
            </a:xfrm>
            <a:custGeom>
              <a:avLst/>
              <a:gdLst/>
              <a:ahLst/>
              <a:cxnLst/>
              <a:rect l="l" t="t" r="r" b="b"/>
              <a:pathLst>
                <a:path w="6636" h="14497" extrusionOk="0">
                  <a:moveTo>
                    <a:pt x="4732" y="0"/>
                  </a:moveTo>
                  <a:lnTo>
                    <a:pt x="4751" y="226"/>
                  </a:lnTo>
                  <a:lnTo>
                    <a:pt x="4732" y="471"/>
                  </a:lnTo>
                  <a:lnTo>
                    <a:pt x="4713" y="735"/>
                  </a:lnTo>
                  <a:lnTo>
                    <a:pt x="4675" y="1018"/>
                  </a:lnTo>
                  <a:lnTo>
                    <a:pt x="4543" y="1602"/>
                  </a:lnTo>
                  <a:lnTo>
                    <a:pt x="4374" y="2243"/>
                  </a:lnTo>
                  <a:lnTo>
                    <a:pt x="4147" y="2922"/>
                  </a:lnTo>
                  <a:lnTo>
                    <a:pt x="3865" y="3620"/>
                  </a:lnTo>
                  <a:lnTo>
                    <a:pt x="3544" y="4355"/>
                  </a:lnTo>
                  <a:lnTo>
                    <a:pt x="3167" y="5090"/>
                  </a:lnTo>
                  <a:lnTo>
                    <a:pt x="2734" y="5844"/>
                  </a:lnTo>
                  <a:lnTo>
                    <a:pt x="2300" y="6523"/>
                  </a:lnTo>
                  <a:lnTo>
                    <a:pt x="2526" y="6918"/>
                  </a:lnTo>
                  <a:lnTo>
                    <a:pt x="2752" y="7314"/>
                  </a:lnTo>
                  <a:lnTo>
                    <a:pt x="2941" y="7691"/>
                  </a:lnTo>
                  <a:lnTo>
                    <a:pt x="3111" y="8068"/>
                  </a:lnTo>
                  <a:lnTo>
                    <a:pt x="3261" y="8445"/>
                  </a:lnTo>
                  <a:lnTo>
                    <a:pt x="3393" y="8785"/>
                  </a:lnTo>
                  <a:lnTo>
                    <a:pt x="3488" y="9143"/>
                  </a:lnTo>
                  <a:lnTo>
                    <a:pt x="3563" y="9463"/>
                  </a:lnTo>
                  <a:lnTo>
                    <a:pt x="3620" y="9784"/>
                  </a:lnTo>
                  <a:lnTo>
                    <a:pt x="3638" y="10067"/>
                  </a:lnTo>
                  <a:lnTo>
                    <a:pt x="3638" y="10331"/>
                  </a:lnTo>
                  <a:lnTo>
                    <a:pt x="3620" y="10576"/>
                  </a:lnTo>
                  <a:lnTo>
                    <a:pt x="3563" y="10783"/>
                  </a:lnTo>
                  <a:lnTo>
                    <a:pt x="3488" y="10971"/>
                  </a:lnTo>
                  <a:lnTo>
                    <a:pt x="3375" y="11122"/>
                  </a:lnTo>
                  <a:lnTo>
                    <a:pt x="3299" y="11179"/>
                  </a:lnTo>
                  <a:lnTo>
                    <a:pt x="3224" y="11235"/>
                  </a:lnTo>
                  <a:lnTo>
                    <a:pt x="3092" y="11311"/>
                  </a:lnTo>
                  <a:lnTo>
                    <a:pt x="2941" y="11348"/>
                  </a:lnTo>
                  <a:lnTo>
                    <a:pt x="2790" y="11367"/>
                  </a:lnTo>
                  <a:lnTo>
                    <a:pt x="2602" y="11348"/>
                  </a:lnTo>
                  <a:lnTo>
                    <a:pt x="2413" y="11311"/>
                  </a:lnTo>
                  <a:lnTo>
                    <a:pt x="2225" y="11235"/>
                  </a:lnTo>
                  <a:lnTo>
                    <a:pt x="2017" y="11141"/>
                  </a:lnTo>
                  <a:lnTo>
                    <a:pt x="1810" y="11028"/>
                  </a:lnTo>
                  <a:lnTo>
                    <a:pt x="1603" y="10896"/>
                  </a:lnTo>
                  <a:lnTo>
                    <a:pt x="1376" y="10726"/>
                  </a:lnTo>
                  <a:lnTo>
                    <a:pt x="1150" y="10557"/>
                  </a:lnTo>
                  <a:lnTo>
                    <a:pt x="924" y="10349"/>
                  </a:lnTo>
                  <a:lnTo>
                    <a:pt x="679" y="10142"/>
                  </a:lnTo>
                  <a:lnTo>
                    <a:pt x="453" y="9897"/>
                  </a:lnTo>
                  <a:lnTo>
                    <a:pt x="226" y="9633"/>
                  </a:lnTo>
                  <a:lnTo>
                    <a:pt x="0" y="9369"/>
                  </a:lnTo>
                  <a:lnTo>
                    <a:pt x="0" y="9369"/>
                  </a:lnTo>
                  <a:lnTo>
                    <a:pt x="377" y="9859"/>
                  </a:lnTo>
                  <a:lnTo>
                    <a:pt x="867" y="10406"/>
                  </a:lnTo>
                  <a:lnTo>
                    <a:pt x="1433" y="11009"/>
                  </a:lnTo>
                  <a:lnTo>
                    <a:pt x="2093" y="11669"/>
                  </a:lnTo>
                  <a:lnTo>
                    <a:pt x="2809" y="12329"/>
                  </a:lnTo>
                  <a:lnTo>
                    <a:pt x="3620" y="13007"/>
                  </a:lnTo>
                  <a:lnTo>
                    <a:pt x="4034" y="13347"/>
                  </a:lnTo>
                  <a:lnTo>
                    <a:pt x="4468" y="13667"/>
                  </a:lnTo>
                  <a:lnTo>
                    <a:pt x="4920" y="13988"/>
                  </a:lnTo>
                  <a:lnTo>
                    <a:pt x="5373" y="14308"/>
                  </a:lnTo>
                  <a:lnTo>
                    <a:pt x="5505" y="14384"/>
                  </a:lnTo>
                  <a:lnTo>
                    <a:pt x="5637" y="14459"/>
                  </a:lnTo>
                  <a:lnTo>
                    <a:pt x="5750" y="14478"/>
                  </a:lnTo>
                  <a:lnTo>
                    <a:pt x="5863" y="14497"/>
                  </a:lnTo>
                  <a:lnTo>
                    <a:pt x="5957" y="14497"/>
                  </a:lnTo>
                  <a:lnTo>
                    <a:pt x="6051" y="14459"/>
                  </a:lnTo>
                  <a:lnTo>
                    <a:pt x="6146" y="14421"/>
                  </a:lnTo>
                  <a:lnTo>
                    <a:pt x="6221" y="14365"/>
                  </a:lnTo>
                  <a:lnTo>
                    <a:pt x="6296" y="14270"/>
                  </a:lnTo>
                  <a:lnTo>
                    <a:pt x="6353" y="14176"/>
                  </a:lnTo>
                  <a:lnTo>
                    <a:pt x="6410" y="14063"/>
                  </a:lnTo>
                  <a:lnTo>
                    <a:pt x="6466" y="13931"/>
                  </a:lnTo>
                  <a:lnTo>
                    <a:pt x="6542" y="13611"/>
                  </a:lnTo>
                  <a:lnTo>
                    <a:pt x="6598" y="13234"/>
                  </a:lnTo>
                  <a:lnTo>
                    <a:pt x="6636" y="12819"/>
                  </a:lnTo>
                  <a:lnTo>
                    <a:pt x="6636" y="12329"/>
                  </a:lnTo>
                  <a:lnTo>
                    <a:pt x="6636" y="11820"/>
                  </a:lnTo>
                  <a:lnTo>
                    <a:pt x="6617" y="11273"/>
                  </a:lnTo>
                  <a:lnTo>
                    <a:pt x="6579" y="10689"/>
                  </a:lnTo>
                  <a:lnTo>
                    <a:pt x="6523" y="10067"/>
                  </a:lnTo>
                  <a:lnTo>
                    <a:pt x="6372" y="8766"/>
                  </a:lnTo>
                  <a:lnTo>
                    <a:pt x="6165" y="7427"/>
                  </a:lnTo>
                  <a:lnTo>
                    <a:pt x="5957" y="6089"/>
                  </a:lnTo>
                  <a:lnTo>
                    <a:pt x="5712" y="4751"/>
                  </a:lnTo>
                  <a:lnTo>
                    <a:pt x="5486" y="3506"/>
                  </a:lnTo>
                  <a:lnTo>
                    <a:pt x="5033" y="1376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-1604170" y="1451878"/>
              <a:ext cx="86674" cy="195817"/>
            </a:xfrm>
            <a:custGeom>
              <a:avLst/>
              <a:gdLst/>
              <a:ahLst/>
              <a:cxnLst/>
              <a:rect l="l" t="t" r="r" b="b"/>
              <a:pathLst>
                <a:path w="2245" h="5072" extrusionOk="0">
                  <a:moveTo>
                    <a:pt x="2131" y="1"/>
                  </a:moveTo>
                  <a:lnTo>
                    <a:pt x="1867" y="265"/>
                  </a:lnTo>
                  <a:lnTo>
                    <a:pt x="1584" y="566"/>
                  </a:lnTo>
                  <a:lnTo>
                    <a:pt x="1245" y="962"/>
                  </a:lnTo>
                  <a:lnTo>
                    <a:pt x="887" y="1433"/>
                  </a:lnTo>
                  <a:lnTo>
                    <a:pt x="698" y="1697"/>
                  </a:lnTo>
                  <a:lnTo>
                    <a:pt x="529" y="1980"/>
                  </a:lnTo>
                  <a:lnTo>
                    <a:pt x="359" y="2263"/>
                  </a:lnTo>
                  <a:lnTo>
                    <a:pt x="227" y="2564"/>
                  </a:lnTo>
                  <a:lnTo>
                    <a:pt x="95" y="2866"/>
                  </a:lnTo>
                  <a:lnTo>
                    <a:pt x="1" y="3186"/>
                  </a:lnTo>
                  <a:lnTo>
                    <a:pt x="2244" y="507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-1561933" y="997738"/>
              <a:ext cx="56058" cy="238749"/>
            </a:xfrm>
            <a:custGeom>
              <a:avLst/>
              <a:gdLst/>
              <a:ahLst/>
              <a:cxnLst/>
              <a:rect l="l" t="t" r="r" b="b"/>
              <a:pathLst>
                <a:path w="1452" h="6184" extrusionOk="0">
                  <a:moveTo>
                    <a:pt x="1150" y="0"/>
                  </a:moveTo>
                  <a:lnTo>
                    <a:pt x="943" y="264"/>
                  </a:lnTo>
                  <a:lnTo>
                    <a:pt x="754" y="566"/>
                  </a:lnTo>
                  <a:lnTo>
                    <a:pt x="585" y="905"/>
                  </a:lnTo>
                  <a:lnTo>
                    <a:pt x="434" y="1264"/>
                  </a:lnTo>
                  <a:lnTo>
                    <a:pt x="302" y="1659"/>
                  </a:lnTo>
                  <a:lnTo>
                    <a:pt x="189" y="2074"/>
                  </a:lnTo>
                  <a:lnTo>
                    <a:pt x="113" y="2489"/>
                  </a:lnTo>
                  <a:lnTo>
                    <a:pt x="38" y="2941"/>
                  </a:lnTo>
                  <a:lnTo>
                    <a:pt x="0" y="3375"/>
                  </a:lnTo>
                  <a:lnTo>
                    <a:pt x="0" y="3808"/>
                  </a:lnTo>
                  <a:lnTo>
                    <a:pt x="0" y="4242"/>
                  </a:lnTo>
                  <a:lnTo>
                    <a:pt x="38" y="4676"/>
                  </a:lnTo>
                  <a:lnTo>
                    <a:pt x="113" y="5090"/>
                  </a:lnTo>
                  <a:lnTo>
                    <a:pt x="189" y="5467"/>
                  </a:lnTo>
                  <a:lnTo>
                    <a:pt x="321" y="5844"/>
                  </a:lnTo>
                  <a:lnTo>
                    <a:pt x="453" y="6184"/>
                  </a:lnTo>
                  <a:lnTo>
                    <a:pt x="830" y="5957"/>
                  </a:lnTo>
                  <a:lnTo>
                    <a:pt x="698" y="5656"/>
                  </a:lnTo>
                  <a:lnTo>
                    <a:pt x="585" y="5335"/>
                  </a:lnTo>
                  <a:lnTo>
                    <a:pt x="509" y="4977"/>
                  </a:lnTo>
                  <a:lnTo>
                    <a:pt x="453" y="4600"/>
                  </a:lnTo>
                  <a:lnTo>
                    <a:pt x="415" y="4204"/>
                  </a:lnTo>
                  <a:lnTo>
                    <a:pt x="415" y="3808"/>
                  </a:lnTo>
                  <a:lnTo>
                    <a:pt x="415" y="3413"/>
                  </a:lnTo>
                  <a:lnTo>
                    <a:pt x="453" y="2998"/>
                  </a:lnTo>
                  <a:lnTo>
                    <a:pt x="509" y="2602"/>
                  </a:lnTo>
                  <a:lnTo>
                    <a:pt x="585" y="2206"/>
                  </a:lnTo>
                  <a:lnTo>
                    <a:pt x="679" y="1829"/>
                  </a:lnTo>
                  <a:lnTo>
                    <a:pt x="811" y="1471"/>
                  </a:lnTo>
                  <a:lnTo>
                    <a:pt x="943" y="1132"/>
                  </a:lnTo>
                  <a:lnTo>
                    <a:pt x="1094" y="830"/>
                  </a:lnTo>
                  <a:lnTo>
                    <a:pt x="1263" y="547"/>
                  </a:lnTo>
                  <a:lnTo>
                    <a:pt x="1452" y="321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-1176939" y="94241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2" y="1"/>
                  </a:moveTo>
                  <a:lnTo>
                    <a:pt x="510" y="20"/>
                  </a:lnTo>
                  <a:lnTo>
                    <a:pt x="396" y="57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7"/>
                  </a:lnTo>
                  <a:lnTo>
                    <a:pt x="19" y="717"/>
                  </a:lnTo>
                  <a:lnTo>
                    <a:pt x="1" y="887"/>
                  </a:lnTo>
                  <a:lnTo>
                    <a:pt x="19" y="1075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16"/>
                  </a:lnTo>
                  <a:lnTo>
                    <a:pt x="510" y="1773"/>
                  </a:lnTo>
                  <a:lnTo>
                    <a:pt x="642" y="1792"/>
                  </a:lnTo>
                  <a:lnTo>
                    <a:pt x="755" y="1773"/>
                  </a:lnTo>
                  <a:lnTo>
                    <a:pt x="887" y="1716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1" y="1396"/>
                  </a:lnTo>
                  <a:lnTo>
                    <a:pt x="1207" y="1245"/>
                  </a:lnTo>
                  <a:lnTo>
                    <a:pt x="1245" y="1075"/>
                  </a:lnTo>
                  <a:lnTo>
                    <a:pt x="1264" y="887"/>
                  </a:lnTo>
                  <a:lnTo>
                    <a:pt x="1245" y="717"/>
                  </a:lnTo>
                  <a:lnTo>
                    <a:pt x="1207" y="547"/>
                  </a:lnTo>
                  <a:lnTo>
                    <a:pt x="1151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7" y="57"/>
                  </a:lnTo>
                  <a:lnTo>
                    <a:pt x="755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-1127444" y="142566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1" y="1"/>
                  </a:moveTo>
                  <a:lnTo>
                    <a:pt x="509" y="20"/>
                  </a:lnTo>
                  <a:lnTo>
                    <a:pt x="396" y="58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8"/>
                  </a:lnTo>
                  <a:lnTo>
                    <a:pt x="19" y="717"/>
                  </a:lnTo>
                  <a:lnTo>
                    <a:pt x="0" y="906"/>
                  </a:lnTo>
                  <a:lnTo>
                    <a:pt x="19" y="1076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35"/>
                  </a:lnTo>
                  <a:lnTo>
                    <a:pt x="509" y="1773"/>
                  </a:lnTo>
                  <a:lnTo>
                    <a:pt x="641" y="1792"/>
                  </a:lnTo>
                  <a:lnTo>
                    <a:pt x="755" y="1773"/>
                  </a:lnTo>
                  <a:lnTo>
                    <a:pt x="886" y="1735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0" y="1396"/>
                  </a:lnTo>
                  <a:lnTo>
                    <a:pt x="1207" y="1245"/>
                  </a:lnTo>
                  <a:lnTo>
                    <a:pt x="1245" y="1076"/>
                  </a:lnTo>
                  <a:lnTo>
                    <a:pt x="1264" y="906"/>
                  </a:lnTo>
                  <a:lnTo>
                    <a:pt x="1245" y="717"/>
                  </a:lnTo>
                  <a:lnTo>
                    <a:pt x="1207" y="548"/>
                  </a:lnTo>
                  <a:lnTo>
                    <a:pt x="1150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6" y="58"/>
                  </a:lnTo>
                  <a:lnTo>
                    <a:pt x="755" y="20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-1546644" y="935888"/>
              <a:ext cx="478926" cy="1488358"/>
            </a:xfrm>
            <a:custGeom>
              <a:avLst/>
              <a:gdLst/>
              <a:ahLst/>
              <a:cxnLst/>
              <a:rect l="l" t="t" r="r" b="b"/>
              <a:pathLst>
                <a:path w="12405" h="38551" extrusionOk="0">
                  <a:moveTo>
                    <a:pt x="6711" y="0"/>
                  </a:moveTo>
                  <a:lnTo>
                    <a:pt x="6447" y="19"/>
                  </a:lnTo>
                  <a:lnTo>
                    <a:pt x="6183" y="57"/>
                  </a:lnTo>
                  <a:lnTo>
                    <a:pt x="5863" y="76"/>
                  </a:lnTo>
                  <a:lnTo>
                    <a:pt x="5090" y="132"/>
                  </a:lnTo>
                  <a:lnTo>
                    <a:pt x="4656" y="151"/>
                  </a:lnTo>
                  <a:lnTo>
                    <a:pt x="4185" y="207"/>
                  </a:lnTo>
                  <a:lnTo>
                    <a:pt x="3714" y="302"/>
                  </a:lnTo>
                  <a:lnTo>
                    <a:pt x="3243" y="415"/>
                  </a:lnTo>
                  <a:lnTo>
                    <a:pt x="2998" y="490"/>
                  </a:lnTo>
                  <a:lnTo>
                    <a:pt x="2771" y="566"/>
                  </a:lnTo>
                  <a:lnTo>
                    <a:pt x="2526" y="660"/>
                  </a:lnTo>
                  <a:lnTo>
                    <a:pt x="2300" y="773"/>
                  </a:lnTo>
                  <a:lnTo>
                    <a:pt x="2074" y="905"/>
                  </a:lnTo>
                  <a:lnTo>
                    <a:pt x="1848" y="1037"/>
                  </a:lnTo>
                  <a:lnTo>
                    <a:pt x="1640" y="1188"/>
                  </a:lnTo>
                  <a:lnTo>
                    <a:pt x="1433" y="1357"/>
                  </a:lnTo>
                  <a:lnTo>
                    <a:pt x="1226" y="1546"/>
                  </a:lnTo>
                  <a:lnTo>
                    <a:pt x="1037" y="1753"/>
                  </a:lnTo>
                  <a:lnTo>
                    <a:pt x="848" y="1980"/>
                  </a:lnTo>
                  <a:lnTo>
                    <a:pt x="679" y="2243"/>
                  </a:lnTo>
                  <a:lnTo>
                    <a:pt x="528" y="2507"/>
                  </a:lnTo>
                  <a:lnTo>
                    <a:pt x="377" y="2790"/>
                  </a:lnTo>
                  <a:lnTo>
                    <a:pt x="245" y="3111"/>
                  </a:lnTo>
                  <a:lnTo>
                    <a:pt x="132" y="3450"/>
                  </a:lnTo>
                  <a:lnTo>
                    <a:pt x="94" y="3582"/>
                  </a:lnTo>
                  <a:lnTo>
                    <a:pt x="76" y="3752"/>
                  </a:lnTo>
                  <a:lnTo>
                    <a:pt x="38" y="4223"/>
                  </a:lnTo>
                  <a:lnTo>
                    <a:pt x="19" y="4845"/>
                  </a:lnTo>
                  <a:lnTo>
                    <a:pt x="0" y="5580"/>
                  </a:lnTo>
                  <a:lnTo>
                    <a:pt x="19" y="7277"/>
                  </a:lnTo>
                  <a:lnTo>
                    <a:pt x="76" y="9143"/>
                  </a:lnTo>
                  <a:lnTo>
                    <a:pt x="132" y="10953"/>
                  </a:lnTo>
                  <a:lnTo>
                    <a:pt x="189" y="12517"/>
                  </a:lnTo>
                  <a:lnTo>
                    <a:pt x="264" y="14007"/>
                  </a:lnTo>
                  <a:lnTo>
                    <a:pt x="245" y="14893"/>
                  </a:lnTo>
                  <a:lnTo>
                    <a:pt x="226" y="15816"/>
                  </a:lnTo>
                  <a:lnTo>
                    <a:pt x="226" y="16740"/>
                  </a:lnTo>
                  <a:lnTo>
                    <a:pt x="226" y="17683"/>
                  </a:lnTo>
                  <a:lnTo>
                    <a:pt x="283" y="19605"/>
                  </a:lnTo>
                  <a:lnTo>
                    <a:pt x="377" y="21547"/>
                  </a:lnTo>
                  <a:lnTo>
                    <a:pt x="490" y="23470"/>
                  </a:lnTo>
                  <a:lnTo>
                    <a:pt x="641" y="25355"/>
                  </a:lnTo>
                  <a:lnTo>
                    <a:pt x="811" y="27202"/>
                  </a:lnTo>
                  <a:lnTo>
                    <a:pt x="999" y="28937"/>
                  </a:lnTo>
                  <a:lnTo>
                    <a:pt x="1188" y="30577"/>
                  </a:lnTo>
                  <a:lnTo>
                    <a:pt x="1357" y="32085"/>
                  </a:lnTo>
                  <a:lnTo>
                    <a:pt x="1697" y="34573"/>
                  </a:lnTo>
                  <a:lnTo>
                    <a:pt x="1942" y="36232"/>
                  </a:lnTo>
                  <a:lnTo>
                    <a:pt x="2036" y="36817"/>
                  </a:lnTo>
                  <a:lnTo>
                    <a:pt x="5825" y="38494"/>
                  </a:lnTo>
                  <a:lnTo>
                    <a:pt x="5769" y="36703"/>
                  </a:lnTo>
                  <a:lnTo>
                    <a:pt x="5674" y="32330"/>
                  </a:lnTo>
                  <a:lnTo>
                    <a:pt x="5618" y="29615"/>
                  </a:lnTo>
                  <a:lnTo>
                    <a:pt x="5599" y="26788"/>
                  </a:lnTo>
                  <a:lnTo>
                    <a:pt x="5580" y="24017"/>
                  </a:lnTo>
                  <a:lnTo>
                    <a:pt x="5618" y="21472"/>
                  </a:lnTo>
                  <a:lnTo>
                    <a:pt x="5844" y="22377"/>
                  </a:lnTo>
                  <a:lnTo>
                    <a:pt x="6108" y="23376"/>
                  </a:lnTo>
                  <a:lnTo>
                    <a:pt x="6636" y="25638"/>
                  </a:lnTo>
                  <a:lnTo>
                    <a:pt x="7183" y="28107"/>
                  </a:lnTo>
                  <a:lnTo>
                    <a:pt x="7729" y="30652"/>
                  </a:lnTo>
                  <a:lnTo>
                    <a:pt x="8219" y="33103"/>
                  </a:lnTo>
                  <a:lnTo>
                    <a:pt x="8634" y="35346"/>
                  </a:lnTo>
                  <a:lnTo>
                    <a:pt x="8955" y="37212"/>
                  </a:lnTo>
                  <a:lnTo>
                    <a:pt x="9068" y="37948"/>
                  </a:lnTo>
                  <a:lnTo>
                    <a:pt x="9143" y="38551"/>
                  </a:lnTo>
                  <a:lnTo>
                    <a:pt x="12404" y="36986"/>
                  </a:lnTo>
                  <a:lnTo>
                    <a:pt x="12291" y="34215"/>
                  </a:lnTo>
                  <a:lnTo>
                    <a:pt x="11952" y="27693"/>
                  </a:lnTo>
                  <a:lnTo>
                    <a:pt x="11726" y="23866"/>
                  </a:lnTo>
                  <a:lnTo>
                    <a:pt x="11499" y="20133"/>
                  </a:lnTo>
                  <a:lnTo>
                    <a:pt x="11254" y="16797"/>
                  </a:lnTo>
                  <a:lnTo>
                    <a:pt x="11141" y="15383"/>
                  </a:lnTo>
                  <a:lnTo>
                    <a:pt x="11028" y="14214"/>
                  </a:lnTo>
                  <a:lnTo>
                    <a:pt x="11066" y="12367"/>
                  </a:lnTo>
                  <a:lnTo>
                    <a:pt x="11085" y="10481"/>
                  </a:lnTo>
                  <a:lnTo>
                    <a:pt x="11104" y="8276"/>
                  </a:lnTo>
                  <a:lnTo>
                    <a:pt x="11085" y="6051"/>
                  </a:lnTo>
                  <a:lnTo>
                    <a:pt x="11066" y="5015"/>
                  </a:lnTo>
                  <a:lnTo>
                    <a:pt x="11047" y="4053"/>
                  </a:lnTo>
                  <a:lnTo>
                    <a:pt x="11009" y="3224"/>
                  </a:lnTo>
                  <a:lnTo>
                    <a:pt x="10953" y="2545"/>
                  </a:lnTo>
                  <a:lnTo>
                    <a:pt x="10877" y="2074"/>
                  </a:lnTo>
                  <a:lnTo>
                    <a:pt x="10840" y="1904"/>
                  </a:lnTo>
                  <a:lnTo>
                    <a:pt x="10802" y="1810"/>
                  </a:lnTo>
                  <a:lnTo>
                    <a:pt x="10689" y="1678"/>
                  </a:lnTo>
                  <a:lnTo>
                    <a:pt x="10519" y="1527"/>
                  </a:lnTo>
                  <a:lnTo>
                    <a:pt x="10331" y="1357"/>
                  </a:lnTo>
                  <a:lnTo>
                    <a:pt x="10104" y="1207"/>
                  </a:lnTo>
                  <a:lnTo>
                    <a:pt x="9841" y="1037"/>
                  </a:lnTo>
                  <a:lnTo>
                    <a:pt x="9558" y="867"/>
                  </a:lnTo>
                  <a:lnTo>
                    <a:pt x="9256" y="716"/>
                  </a:lnTo>
                  <a:lnTo>
                    <a:pt x="8936" y="566"/>
                  </a:lnTo>
                  <a:lnTo>
                    <a:pt x="8596" y="434"/>
                  </a:lnTo>
                  <a:lnTo>
                    <a:pt x="8276" y="302"/>
                  </a:lnTo>
                  <a:lnTo>
                    <a:pt x="7937" y="189"/>
                  </a:lnTo>
                  <a:lnTo>
                    <a:pt x="7616" y="113"/>
                  </a:lnTo>
                  <a:lnTo>
                    <a:pt x="7296" y="38"/>
                  </a:lnTo>
                  <a:lnTo>
                    <a:pt x="6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-1520469" y="926430"/>
              <a:ext cx="377774" cy="210372"/>
            </a:xfrm>
            <a:custGeom>
              <a:avLst/>
              <a:gdLst/>
              <a:ahLst/>
              <a:cxnLst/>
              <a:rect l="l" t="t" r="r" b="b"/>
              <a:pathLst>
                <a:path w="9785" h="5449" extrusionOk="0">
                  <a:moveTo>
                    <a:pt x="4883" y="0"/>
                  </a:moveTo>
                  <a:lnTo>
                    <a:pt x="4393" y="19"/>
                  </a:lnTo>
                  <a:lnTo>
                    <a:pt x="3903" y="75"/>
                  </a:lnTo>
                  <a:lnTo>
                    <a:pt x="3432" y="151"/>
                  </a:lnTo>
                  <a:lnTo>
                    <a:pt x="2979" y="245"/>
                  </a:lnTo>
                  <a:lnTo>
                    <a:pt x="2565" y="358"/>
                  </a:lnTo>
                  <a:lnTo>
                    <a:pt x="2150" y="490"/>
                  </a:lnTo>
                  <a:lnTo>
                    <a:pt x="1773" y="660"/>
                  </a:lnTo>
                  <a:lnTo>
                    <a:pt x="1434" y="830"/>
                  </a:lnTo>
                  <a:lnTo>
                    <a:pt x="1113" y="1037"/>
                  </a:lnTo>
                  <a:lnTo>
                    <a:pt x="830" y="1244"/>
                  </a:lnTo>
                  <a:lnTo>
                    <a:pt x="585" y="1470"/>
                  </a:lnTo>
                  <a:lnTo>
                    <a:pt x="378" y="1716"/>
                  </a:lnTo>
                  <a:lnTo>
                    <a:pt x="208" y="1961"/>
                  </a:lnTo>
                  <a:lnTo>
                    <a:pt x="152" y="2093"/>
                  </a:lnTo>
                  <a:lnTo>
                    <a:pt x="95" y="2225"/>
                  </a:lnTo>
                  <a:lnTo>
                    <a:pt x="57" y="2356"/>
                  </a:lnTo>
                  <a:lnTo>
                    <a:pt x="20" y="2488"/>
                  </a:lnTo>
                  <a:lnTo>
                    <a:pt x="1" y="2639"/>
                  </a:lnTo>
                  <a:lnTo>
                    <a:pt x="1" y="2771"/>
                  </a:lnTo>
                  <a:lnTo>
                    <a:pt x="1" y="2922"/>
                  </a:lnTo>
                  <a:lnTo>
                    <a:pt x="20" y="3054"/>
                  </a:lnTo>
                  <a:lnTo>
                    <a:pt x="57" y="3186"/>
                  </a:lnTo>
                  <a:lnTo>
                    <a:pt x="95" y="3318"/>
                  </a:lnTo>
                  <a:lnTo>
                    <a:pt x="152" y="3450"/>
                  </a:lnTo>
                  <a:lnTo>
                    <a:pt x="208" y="3582"/>
                  </a:lnTo>
                  <a:lnTo>
                    <a:pt x="378" y="3827"/>
                  </a:lnTo>
                  <a:lnTo>
                    <a:pt x="585" y="4072"/>
                  </a:lnTo>
                  <a:lnTo>
                    <a:pt x="830" y="4279"/>
                  </a:lnTo>
                  <a:lnTo>
                    <a:pt x="1113" y="4487"/>
                  </a:lnTo>
                  <a:lnTo>
                    <a:pt x="1434" y="4675"/>
                  </a:lnTo>
                  <a:lnTo>
                    <a:pt x="1773" y="4845"/>
                  </a:lnTo>
                  <a:lnTo>
                    <a:pt x="2150" y="5014"/>
                  </a:lnTo>
                  <a:lnTo>
                    <a:pt x="2565" y="5146"/>
                  </a:lnTo>
                  <a:lnTo>
                    <a:pt x="2979" y="5241"/>
                  </a:lnTo>
                  <a:lnTo>
                    <a:pt x="3432" y="5335"/>
                  </a:lnTo>
                  <a:lnTo>
                    <a:pt x="3903" y="5392"/>
                  </a:lnTo>
                  <a:lnTo>
                    <a:pt x="4393" y="5429"/>
                  </a:lnTo>
                  <a:lnTo>
                    <a:pt x="4883" y="5448"/>
                  </a:lnTo>
                  <a:lnTo>
                    <a:pt x="5392" y="5429"/>
                  </a:lnTo>
                  <a:lnTo>
                    <a:pt x="5882" y="5373"/>
                  </a:lnTo>
                  <a:lnTo>
                    <a:pt x="6354" y="5297"/>
                  </a:lnTo>
                  <a:lnTo>
                    <a:pt x="6787" y="5203"/>
                  </a:lnTo>
                  <a:lnTo>
                    <a:pt x="7221" y="5090"/>
                  </a:lnTo>
                  <a:lnTo>
                    <a:pt x="7636" y="4939"/>
                  </a:lnTo>
                  <a:lnTo>
                    <a:pt x="8013" y="4788"/>
                  </a:lnTo>
                  <a:lnTo>
                    <a:pt x="8352" y="4600"/>
                  </a:lnTo>
                  <a:lnTo>
                    <a:pt x="8672" y="4411"/>
                  </a:lnTo>
                  <a:lnTo>
                    <a:pt x="8955" y="4204"/>
                  </a:lnTo>
                  <a:lnTo>
                    <a:pt x="9200" y="3978"/>
                  </a:lnTo>
                  <a:lnTo>
                    <a:pt x="9408" y="3733"/>
                  </a:lnTo>
                  <a:lnTo>
                    <a:pt x="9558" y="3488"/>
                  </a:lnTo>
                  <a:lnTo>
                    <a:pt x="9634" y="3356"/>
                  </a:lnTo>
                  <a:lnTo>
                    <a:pt x="9690" y="3224"/>
                  </a:lnTo>
                  <a:lnTo>
                    <a:pt x="9728" y="3092"/>
                  </a:lnTo>
                  <a:lnTo>
                    <a:pt x="9766" y="2941"/>
                  </a:lnTo>
                  <a:lnTo>
                    <a:pt x="9785" y="2809"/>
                  </a:lnTo>
                  <a:lnTo>
                    <a:pt x="9785" y="2677"/>
                  </a:lnTo>
                  <a:lnTo>
                    <a:pt x="9785" y="2526"/>
                  </a:lnTo>
                  <a:lnTo>
                    <a:pt x="9766" y="2394"/>
                  </a:lnTo>
                  <a:lnTo>
                    <a:pt x="9728" y="2262"/>
                  </a:lnTo>
                  <a:lnTo>
                    <a:pt x="9690" y="2130"/>
                  </a:lnTo>
                  <a:lnTo>
                    <a:pt x="9634" y="1998"/>
                  </a:lnTo>
                  <a:lnTo>
                    <a:pt x="9558" y="1866"/>
                  </a:lnTo>
                  <a:lnTo>
                    <a:pt x="9408" y="1621"/>
                  </a:lnTo>
                  <a:lnTo>
                    <a:pt x="9200" y="1376"/>
                  </a:lnTo>
                  <a:lnTo>
                    <a:pt x="8955" y="1169"/>
                  </a:lnTo>
                  <a:lnTo>
                    <a:pt x="8672" y="961"/>
                  </a:lnTo>
                  <a:lnTo>
                    <a:pt x="8352" y="773"/>
                  </a:lnTo>
                  <a:lnTo>
                    <a:pt x="8013" y="584"/>
                  </a:lnTo>
                  <a:lnTo>
                    <a:pt x="7636" y="434"/>
                  </a:lnTo>
                  <a:lnTo>
                    <a:pt x="7221" y="302"/>
                  </a:lnTo>
                  <a:lnTo>
                    <a:pt x="6787" y="207"/>
                  </a:lnTo>
                  <a:lnTo>
                    <a:pt x="6354" y="113"/>
                  </a:lnTo>
                  <a:lnTo>
                    <a:pt x="5882" y="57"/>
                  </a:lnTo>
                  <a:lnTo>
                    <a:pt x="5392" y="19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-1218403" y="946776"/>
              <a:ext cx="150685" cy="1447627"/>
            </a:xfrm>
            <a:custGeom>
              <a:avLst/>
              <a:gdLst/>
              <a:ahLst/>
              <a:cxnLst/>
              <a:rect l="l" t="t" r="r" b="b"/>
              <a:pathLst>
                <a:path w="3903" h="37496" extrusionOk="0">
                  <a:moveTo>
                    <a:pt x="19" y="1"/>
                  </a:moveTo>
                  <a:lnTo>
                    <a:pt x="189" y="811"/>
                  </a:lnTo>
                  <a:lnTo>
                    <a:pt x="358" y="1679"/>
                  </a:lnTo>
                  <a:lnTo>
                    <a:pt x="490" y="2584"/>
                  </a:lnTo>
                  <a:lnTo>
                    <a:pt x="622" y="3545"/>
                  </a:lnTo>
                  <a:lnTo>
                    <a:pt x="716" y="4525"/>
                  </a:lnTo>
                  <a:lnTo>
                    <a:pt x="792" y="5543"/>
                  </a:lnTo>
                  <a:lnTo>
                    <a:pt x="830" y="6599"/>
                  </a:lnTo>
                  <a:lnTo>
                    <a:pt x="848" y="7654"/>
                  </a:lnTo>
                  <a:lnTo>
                    <a:pt x="830" y="8729"/>
                  </a:lnTo>
                  <a:lnTo>
                    <a:pt x="792" y="9785"/>
                  </a:lnTo>
                  <a:lnTo>
                    <a:pt x="716" y="10803"/>
                  </a:lnTo>
                  <a:lnTo>
                    <a:pt x="622" y="11783"/>
                  </a:lnTo>
                  <a:lnTo>
                    <a:pt x="509" y="12744"/>
                  </a:lnTo>
                  <a:lnTo>
                    <a:pt x="358" y="13649"/>
                  </a:lnTo>
                  <a:lnTo>
                    <a:pt x="189" y="14516"/>
                  </a:lnTo>
                  <a:lnTo>
                    <a:pt x="0" y="15327"/>
                  </a:lnTo>
                  <a:lnTo>
                    <a:pt x="283" y="16288"/>
                  </a:lnTo>
                  <a:lnTo>
                    <a:pt x="566" y="17363"/>
                  </a:lnTo>
                  <a:lnTo>
                    <a:pt x="830" y="18569"/>
                  </a:lnTo>
                  <a:lnTo>
                    <a:pt x="1093" y="19889"/>
                  </a:lnTo>
                  <a:lnTo>
                    <a:pt x="1339" y="21284"/>
                  </a:lnTo>
                  <a:lnTo>
                    <a:pt x="1565" y="22773"/>
                  </a:lnTo>
                  <a:lnTo>
                    <a:pt x="1772" y="24357"/>
                  </a:lnTo>
                  <a:lnTo>
                    <a:pt x="1961" y="25978"/>
                  </a:lnTo>
                  <a:lnTo>
                    <a:pt x="2111" y="27693"/>
                  </a:lnTo>
                  <a:lnTo>
                    <a:pt x="2243" y="29352"/>
                  </a:lnTo>
                  <a:lnTo>
                    <a:pt x="2319" y="30936"/>
                  </a:lnTo>
                  <a:lnTo>
                    <a:pt x="2375" y="32444"/>
                  </a:lnTo>
                  <a:lnTo>
                    <a:pt x="2394" y="33877"/>
                  </a:lnTo>
                  <a:lnTo>
                    <a:pt x="2375" y="35196"/>
                  </a:lnTo>
                  <a:lnTo>
                    <a:pt x="2319" y="36421"/>
                  </a:lnTo>
                  <a:lnTo>
                    <a:pt x="2243" y="37496"/>
                  </a:lnTo>
                  <a:lnTo>
                    <a:pt x="3902" y="36704"/>
                  </a:lnTo>
                  <a:lnTo>
                    <a:pt x="3393" y="25865"/>
                  </a:lnTo>
                  <a:lnTo>
                    <a:pt x="3054" y="18023"/>
                  </a:lnTo>
                  <a:lnTo>
                    <a:pt x="2941" y="15195"/>
                  </a:lnTo>
                  <a:lnTo>
                    <a:pt x="2903" y="14252"/>
                  </a:lnTo>
                  <a:lnTo>
                    <a:pt x="2903" y="13706"/>
                  </a:lnTo>
                  <a:lnTo>
                    <a:pt x="2922" y="11670"/>
                  </a:lnTo>
                  <a:lnTo>
                    <a:pt x="2903" y="9615"/>
                  </a:lnTo>
                  <a:lnTo>
                    <a:pt x="2865" y="7617"/>
                  </a:lnTo>
                  <a:lnTo>
                    <a:pt x="2771" y="5751"/>
                  </a:lnTo>
                  <a:lnTo>
                    <a:pt x="2677" y="4092"/>
                  </a:lnTo>
                  <a:lnTo>
                    <a:pt x="2602" y="3375"/>
                  </a:lnTo>
                  <a:lnTo>
                    <a:pt x="2545" y="2734"/>
                  </a:lnTo>
                  <a:lnTo>
                    <a:pt x="2470" y="2206"/>
                  </a:lnTo>
                  <a:lnTo>
                    <a:pt x="2375" y="1754"/>
                  </a:lnTo>
                  <a:lnTo>
                    <a:pt x="2300" y="1434"/>
                  </a:lnTo>
                  <a:lnTo>
                    <a:pt x="2243" y="1320"/>
                  </a:lnTo>
                  <a:lnTo>
                    <a:pt x="2206" y="1245"/>
                  </a:lnTo>
                  <a:lnTo>
                    <a:pt x="2074" y="1075"/>
                  </a:lnTo>
                  <a:lnTo>
                    <a:pt x="1885" y="925"/>
                  </a:lnTo>
                  <a:lnTo>
                    <a:pt x="1659" y="774"/>
                  </a:lnTo>
                  <a:lnTo>
                    <a:pt x="1376" y="623"/>
                  </a:lnTo>
                  <a:lnTo>
                    <a:pt x="1075" y="453"/>
                  </a:lnTo>
                  <a:lnTo>
                    <a:pt x="735" y="303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-1409819" y="1734986"/>
              <a:ext cx="91731" cy="687098"/>
            </a:xfrm>
            <a:custGeom>
              <a:avLst/>
              <a:gdLst/>
              <a:ahLst/>
              <a:cxnLst/>
              <a:rect l="l" t="t" r="r" b="b"/>
              <a:pathLst>
                <a:path w="2376" h="17797" extrusionOk="0">
                  <a:moveTo>
                    <a:pt x="2375" y="1"/>
                  </a:moveTo>
                  <a:lnTo>
                    <a:pt x="2206" y="20"/>
                  </a:lnTo>
                  <a:lnTo>
                    <a:pt x="1885" y="57"/>
                  </a:lnTo>
                  <a:lnTo>
                    <a:pt x="1546" y="76"/>
                  </a:lnTo>
                  <a:lnTo>
                    <a:pt x="1414" y="57"/>
                  </a:lnTo>
                  <a:lnTo>
                    <a:pt x="1301" y="38"/>
                  </a:lnTo>
                  <a:lnTo>
                    <a:pt x="1282" y="2602"/>
                  </a:lnTo>
                  <a:lnTo>
                    <a:pt x="1226" y="5034"/>
                  </a:lnTo>
                  <a:lnTo>
                    <a:pt x="1169" y="6203"/>
                  </a:lnTo>
                  <a:lnTo>
                    <a:pt x="1112" y="7334"/>
                  </a:lnTo>
                  <a:lnTo>
                    <a:pt x="1056" y="8427"/>
                  </a:lnTo>
                  <a:lnTo>
                    <a:pt x="980" y="9502"/>
                  </a:lnTo>
                  <a:lnTo>
                    <a:pt x="886" y="10520"/>
                  </a:lnTo>
                  <a:lnTo>
                    <a:pt x="792" y="11519"/>
                  </a:lnTo>
                  <a:lnTo>
                    <a:pt x="679" y="12480"/>
                  </a:lnTo>
                  <a:lnTo>
                    <a:pt x="566" y="13423"/>
                  </a:lnTo>
                  <a:lnTo>
                    <a:pt x="434" y="14309"/>
                  </a:lnTo>
                  <a:lnTo>
                    <a:pt x="302" y="15176"/>
                  </a:lnTo>
                  <a:lnTo>
                    <a:pt x="151" y="15987"/>
                  </a:lnTo>
                  <a:lnTo>
                    <a:pt x="0" y="16778"/>
                  </a:lnTo>
                  <a:lnTo>
                    <a:pt x="2281" y="17796"/>
                  </a:lnTo>
                  <a:lnTo>
                    <a:pt x="2281" y="17796"/>
                  </a:lnTo>
                  <a:lnTo>
                    <a:pt x="2225" y="16062"/>
                  </a:lnTo>
                  <a:lnTo>
                    <a:pt x="2130" y="11764"/>
                  </a:lnTo>
                  <a:lnTo>
                    <a:pt x="2074" y="9106"/>
                  </a:lnTo>
                  <a:lnTo>
                    <a:pt x="2036" y="6297"/>
                  </a:lnTo>
                  <a:lnTo>
                    <a:pt x="2036" y="3564"/>
                  </a:lnTo>
                  <a:lnTo>
                    <a:pt x="2074" y="1038"/>
                  </a:lnTo>
                  <a:lnTo>
                    <a:pt x="2225" y="1490"/>
                  </a:lnTo>
                  <a:lnTo>
                    <a:pt x="2375" y="1961"/>
                  </a:lnTo>
                  <a:lnTo>
                    <a:pt x="2375" y="1471"/>
                  </a:lnTo>
                  <a:lnTo>
                    <a:pt x="2375" y="962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-1397465" y="1704448"/>
              <a:ext cx="111383" cy="48066"/>
            </a:xfrm>
            <a:custGeom>
              <a:avLst/>
              <a:gdLst/>
              <a:ahLst/>
              <a:cxnLst/>
              <a:rect l="l" t="t" r="r" b="b"/>
              <a:pathLst>
                <a:path w="2885" h="1245" extrusionOk="0">
                  <a:moveTo>
                    <a:pt x="2885" y="0"/>
                  </a:moveTo>
                  <a:lnTo>
                    <a:pt x="2621" y="151"/>
                  </a:lnTo>
                  <a:lnTo>
                    <a:pt x="2301" y="283"/>
                  </a:lnTo>
                  <a:lnTo>
                    <a:pt x="1924" y="434"/>
                  </a:lnTo>
                  <a:lnTo>
                    <a:pt x="1471" y="566"/>
                  </a:lnTo>
                  <a:lnTo>
                    <a:pt x="1226" y="622"/>
                  </a:lnTo>
                  <a:lnTo>
                    <a:pt x="981" y="660"/>
                  </a:lnTo>
                  <a:lnTo>
                    <a:pt x="736" y="698"/>
                  </a:lnTo>
                  <a:lnTo>
                    <a:pt x="491" y="698"/>
                  </a:lnTo>
                  <a:lnTo>
                    <a:pt x="246" y="679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33" y="735"/>
                  </a:lnTo>
                  <a:lnTo>
                    <a:pt x="265" y="848"/>
                  </a:lnTo>
                  <a:lnTo>
                    <a:pt x="472" y="961"/>
                  </a:lnTo>
                  <a:lnTo>
                    <a:pt x="679" y="1093"/>
                  </a:lnTo>
                  <a:lnTo>
                    <a:pt x="943" y="1188"/>
                  </a:lnTo>
                  <a:lnTo>
                    <a:pt x="1075" y="1206"/>
                  </a:lnTo>
                  <a:lnTo>
                    <a:pt x="1207" y="1244"/>
                  </a:lnTo>
                  <a:lnTo>
                    <a:pt x="1339" y="1244"/>
                  </a:lnTo>
                  <a:lnTo>
                    <a:pt x="1471" y="1225"/>
                  </a:lnTo>
                  <a:lnTo>
                    <a:pt x="1622" y="1206"/>
                  </a:lnTo>
                  <a:lnTo>
                    <a:pt x="1754" y="1150"/>
                  </a:lnTo>
                  <a:lnTo>
                    <a:pt x="1886" y="1075"/>
                  </a:lnTo>
                  <a:lnTo>
                    <a:pt x="1999" y="999"/>
                  </a:lnTo>
                  <a:lnTo>
                    <a:pt x="2244" y="792"/>
                  </a:lnTo>
                  <a:lnTo>
                    <a:pt x="2451" y="584"/>
                  </a:lnTo>
                  <a:lnTo>
                    <a:pt x="2640" y="358"/>
                  </a:lnTo>
                  <a:lnTo>
                    <a:pt x="2772" y="170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-1499350" y="2128011"/>
              <a:ext cx="180529" cy="294073"/>
            </a:xfrm>
            <a:custGeom>
              <a:avLst/>
              <a:gdLst/>
              <a:ahLst/>
              <a:cxnLst/>
              <a:rect l="l" t="t" r="r" b="b"/>
              <a:pathLst>
                <a:path w="4676" h="7617" extrusionOk="0">
                  <a:moveTo>
                    <a:pt x="1" y="0"/>
                  </a:moveTo>
                  <a:lnTo>
                    <a:pt x="208" y="2300"/>
                  </a:lnTo>
                  <a:lnTo>
                    <a:pt x="396" y="4185"/>
                  </a:lnTo>
                  <a:lnTo>
                    <a:pt x="604" y="5920"/>
                  </a:lnTo>
                  <a:lnTo>
                    <a:pt x="4600" y="7616"/>
                  </a:lnTo>
                  <a:lnTo>
                    <a:pt x="4619" y="7579"/>
                  </a:lnTo>
                  <a:lnTo>
                    <a:pt x="4638" y="7465"/>
                  </a:lnTo>
                  <a:lnTo>
                    <a:pt x="4657" y="7051"/>
                  </a:lnTo>
                  <a:lnTo>
                    <a:pt x="4676" y="6391"/>
                  </a:lnTo>
                  <a:lnTo>
                    <a:pt x="4657" y="5505"/>
                  </a:lnTo>
                  <a:lnTo>
                    <a:pt x="4638" y="4449"/>
                  </a:lnTo>
                  <a:lnTo>
                    <a:pt x="4581" y="3224"/>
                  </a:lnTo>
                  <a:lnTo>
                    <a:pt x="4525" y="1886"/>
                  </a:lnTo>
                  <a:lnTo>
                    <a:pt x="4431" y="453"/>
                  </a:lnTo>
                  <a:lnTo>
                    <a:pt x="3299" y="396"/>
                  </a:lnTo>
                  <a:lnTo>
                    <a:pt x="2168" y="302"/>
                  </a:lnTo>
                  <a:lnTo>
                    <a:pt x="1075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-1418545" y="2143299"/>
              <a:ext cx="99723" cy="278785"/>
            </a:xfrm>
            <a:custGeom>
              <a:avLst/>
              <a:gdLst/>
              <a:ahLst/>
              <a:cxnLst/>
              <a:rect l="l" t="t" r="r" b="b"/>
              <a:pathLst>
                <a:path w="2583" h="7221" extrusionOk="0">
                  <a:moveTo>
                    <a:pt x="1112" y="0"/>
                  </a:moveTo>
                  <a:lnTo>
                    <a:pt x="1056" y="1018"/>
                  </a:lnTo>
                  <a:lnTo>
                    <a:pt x="980" y="1999"/>
                  </a:lnTo>
                  <a:lnTo>
                    <a:pt x="886" y="2941"/>
                  </a:lnTo>
                  <a:lnTo>
                    <a:pt x="754" y="3808"/>
                  </a:lnTo>
                  <a:lnTo>
                    <a:pt x="603" y="4600"/>
                  </a:lnTo>
                  <a:lnTo>
                    <a:pt x="509" y="4977"/>
                  </a:lnTo>
                  <a:lnTo>
                    <a:pt x="415" y="5316"/>
                  </a:lnTo>
                  <a:lnTo>
                    <a:pt x="320" y="5618"/>
                  </a:lnTo>
                  <a:lnTo>
                    <a:pt x="226" y="5901"/>
                  </a:lnTo>
                  <a:lnTo>
                    <a:pt x="113" y="6146"/>
                  </a:lnTo>
                  <a:lnTo>
                    <a:pt x="0" y="6372"/>
                  </a:lnTo>
                  <a:lnTo>
                    <a:pt x="2507" y="7220"/>
                  </a:lnTo>
                  <a:lnTo>
                    <a:pt x="2526" y="7183"/>
                  </a:lnTo>
                  <a:lnTo>
                    <a:pt x="2545" y="7069"/>
                  </a:lnTo>
                  <a:lnTo>
                    <a:pt x="2564" y="6655"/>
                  </a:lnTo>
                  <a:lnTo>
                    <a:pt x="2583" y="5995"/>
                  </a:lnTo>
                  <a:lnTo>
                    <a:pt x="2564" y="5109"/>
                  </a:lnTo>
                  <a:lnTo>
                    <a:pt x="2545" y="4053"/>
                  </a:lnTo>
                  <a:lnTo>
                    <a:pt x="2488" y="2828"/>
                  </a:lnTo>
                  <a:lnTo>
                    <a:pt x="2432" y="1490"/>
                  </a:lnTo>
                  <a:lnTo>
                    <a:pt x="2338" y="57"/>
                  </a:lnTo>
                  <a:lnTo>
                    <a:pt x="1715" y="3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-1243151" y="2129478"/>
              <a:ext cx="181262" cy="294768"/>
            </a:xfrm>
            <a:custGeom>
              <a:avLst/>
              <a:gdLst/>
              <a:ahLst/>
              <a:cxnLst/>
              <a:rect l="l" t="t" r="r" b="b"/>
              <a:pathLst>
                <a:path w="4695" h="7635" extrusionOk="0">
                  <a:moveTo>
                    <a:pt x="4261" y="0"/>
                  </a:moveTo>
                  <a:lnTo>
                    <a:pt x="3224" y="151"/>
                  </a:lnTo>
                  <a:lnTo>
                    <a:pt x="2168" y="264"/>
                  </a:lnTo>
                  <a:lnTo>
                    <a:pt x="1094" y="358"/>
                  </a:lnTo>
                  <a:lnTo>
                    <a:pt x="0" y="415"/>
                  </a:lnTo>
                  <a:lnTo>
                    <a:pt x="151" y="1584"/>
                  </a:lnTo>
                  <a:lnTo>
                    <a:pt x="321" y="2696"/>
                  </a:lnTo>
                  <a:lnTo>
                    <a:pt x="509" y="3751"/>
                  </a:lnTo>
                  <a:lnTo>
                    <a:pt x="679" y="4732"/>
                  </a:lnTo>
                  <a:lnTo>
                    <a:pt x="1018" y="6410"/>
                  </a:lnTo>
                  <a:lnTo>
                    <a:pt x="1282" y="7635"/>
                  </a:lnTo>
                  <a:lnTo>
                    <a:pt x="4694" y="6051"/>
                  </a:lnTo>
                  <a:lnTo>
                    <a:pt x="4581" y="4072"/>
                  </a:lnTo>
                  <a:lnTo>
                    <a:pt x="4449" y="2130"/>
                  </a:lnTo>
                  <a:lnTo>
                    <a:pt x="4355" y="107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-1131073" y="2129478"/>
              <a:ext cx="69185" cy="265658"/>
            </a:xfrm>
            <a:custGeom>
              <a:avLst/>
              <a:gdLst/>
              <a:ahLst/>
              <a:cxnLst/>
              <a:rect l="l" t="t" r="r" b="b"/>
              <a:pathLst>
                <a:path w="1792" h="6881" extrusionOk="0">
                  <a:moveTo>
                    <a:pt x="1358" y="0"/>
                  </a:moveTo>
                  <a:lnTo>
                    <a:pt x="679" y="94"/>
                  </a:lnTo>
                  <a:lnTo>
                    <a:pt x="0" y="189"/>
                  </a:lnTo>
                  <a:lnTo>
                    <a:pt x="113" y="1112"/>
                  </a:lnTo>
                  <a:lnTo>
                    <a:pt x="189" y="1961"/>
                  </a:lnTo>
                  <a:lnTo>
                    <a:pt x="245" y="2771"/>
                  </a:lnTo>
                  <a:lnTo>
                    <a:pt x="264" y="3563"/>
                  </a:lnTo>
                  <a:lnTo>
                    <a:pt x="264" y="4317"/>
                  </a:lnTo>
                  <a:lnTo>
                    <a:pt x="245" y="5033"/>
                  </a:lnTo>
                  <a:lnTo>
                    <a:pt x="189" y="5693"/>
                  </a:lnTo>
                  <a:lnTo>
                    <a:pt x="113" y="6315"/>
                  </a:lnTo>
                  <a:lnTo>
                    <a:pt x="19" y="6881"/>
                  </a:lnTo>
                  <a:lnTo>
                    <a:pt x="1791" y="6051"/>
                  </a:lnTo>
                  <a:lnTo>
                    <a:pt x="1678" y="4072"/>
                  </a:lnTo>
                  <a:lnTo>
                    <a:pt x="1546" y="2130"/>
                  </a:lnTo>
                  <a:lnTo>
                    <a:pt x="1452" y="1075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-1178406" y="1208071"/>
              <a:ext cx="80111" cy="449082"/>
            </a:xfrm>
            <a:custGeom>
              <a:avLst/>
              <a:gdLst/>
              <a:ahLst/>
              <a:cxnLst/>
              <a:rect l="l" t="t" r="r" b="b"/>
              <a:pathLst>
                <a:path w="2075" h="11632" extrusionOk="0">
                  <a:moveTo>
                    <a:pt x="1641" y="0"/>
                  </a:moveTo>
                  <a:lnTo>
                    <a:pt x="1320" y="19"/>
                  </a:lnTo>
                  <a:lnTo>
                    <a:pt x="1151" y="38"/>
                  </a:lnTo>
                  <a:lnTo>
                    <a:pt x="981" y="76"/>
                  </a:lnTo>
                  <a:lnTo>
                    <a:pt x="793" y="132"/>
                  </a:lnTo>
                  <a:lnTo>
                    <a:pt x="623" y="189"/>
                  </a:lnTo>
                  <a:lnTo>
                    <a:pt x="472" y="283"/>
                  </a:lnTo>
                  <a:lnTo>
                    <a:pt x="321" y="378"/>
                  </a:lnTo>
                  <a:lnTo>
                    <a:pt x="208" y="491"/>
                  </a:lnTo>
                  <a:lnTo>
                    <a:pt x="114" y="641"/>
                  </a:lnTo>
                  <a:lnTo>
                    <a:pt x="39" y="792"/>
                  </a:lnTo>
                  <a:lnTo>
                    <a:pt x="1" y="981"/>
                  </a:lnTo>
                  <a:lnTo>
                    <a:pt x="1" y="1395"/>
                  </a:lnTo>
                  <a:lnTo>
                    <a:pt x="20" y="1867"/>
                  </a:lnTo>
                  <a:lnTo>
                    <a:pt x="57" y="2395"/>
                  </a:lnTo>
                  <a:lnTo>
                    <a:pt x="114" y="2979"/>
                  </a:lnTo>
                  <a:lnTo>
                    <a:pt x="189" y="3601"/>
                  </a:lnTo>
                  <a:lnTo>
                    <a:pt x="303" y="4261"/>
                  </a:lnTo>
                  <a:lnTo>
                    <a:pt x="548" y="5675"/>
                  </a:lnTo>
                  <a:lnTo>
                    <a:pt x="830" y="7164"/>
                  </a:lnTo>
                  <a:lnTo>
                    <a:pt x="1170" y="8691"/>
                  </a:lnTo>
                  <a:lnTo>
                    <a:pt x="1509" y="10199"/>
                  </a:lnTo>
                  <a:lnTo>
                    <a:pt x="1867" y="11632"/>
                  </a:lnTo>
                  <a:lnTo>
                    <a:pt x="1867" y="10312"/>
                  </a:lnTo>
                  <a:lnTo>
                    <a:pt x="1905" y="8691"/>
                  </a:lnTo>
                  <a:lnTo>
                    <a:pt x="1999" y="5015"/>
                  </a:lnTo>
                  <a:lnTo>
                    <a:pt x="2056" y="3262"/>
                  </a:lnTo>
                  <a:lnTo>
                    <a:pt x="2075" y="1772"/>
                  </a:lnTo>
                  <a:lnTo>
                    <a:pt x="2075" y="660"/>
                  </a:lnTo>
                  <a:lnTo>
                    <a:pt x="2075" y="302"/>
                  </a:lnTo>
                  <a:lnTo>
                    <a:pt x="2037" y="76"/>
                  </a:lnTo>
                  <a:lnTo>
                    <a:pt x="1980" y="57"/>
                  </a:lnTo>
                  <a:lnTo>
                    <a:pt x="1905" y="1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-1211145" y="977353"/>
              <a:ext cx="472401" cy="569190"/>
            </a:xfrm>
            <a:custGeom>
              <a:avLst/>
              <a:gdLst/>
              <a:ahLst/>
              <a:cxnLst/>
              <a:rect l="l" t="t" r="r" b="b"/>
              <a:pathLst>
                <a:path w="12236" h="14743" extrusionOk="0">
                  <a:moveTo>
                    <a:pt x="1207" y="1"/>
                  </a:moveTo>
                  <a:lnTo>
                    <a:pt x="1132" y="19"/>
                  </a:lnTo>
                  <a:lnTo>
                    <a:pt x="1075" y="57"/>
                  </a:lnTo>
                  <a:lnTo>
                    <a:pt x="1000" y="133"/>
                  </a:lnTo>
                  <a:lnTo>
                    <a:pt x="924" y="246"/>
                  </a:lnTo>
                  <a:lnTo>
                    <a:pt x="830" y="359"/>
                  </a:lnTo>
                  <a:lnTo>
                    <a:pt x="679" y="698"/>
                  </a:lnTo>
                  <a:lnTo>
                    <a:pt x="510" y="1113"/>
                  </a:lnTo>
                  <a:lnTo>
                    <a:pt x="340" y="1603"/>
                  </a:lnTo>
                  <a:lnTo>
                    <a:pt x="208" y="2150"/>
                  </a:lnTo>
                  <a:lnTo>
                    <a:pt x="95" y="2734"/>
                  </a:lnTo>
                  <a:lnTo>
                    <a:pt x="57" y="3055"/>
                  </a:lnTo>
                  <a:lnTo>
                    <a:pt x="19" y="3356"/>
                  </a:lnTo>
                  <a:lnTo>
                    <a:pt x="1" y="3677"/>
                  </a:lnTo>
                  <a:lnTo>
                    <a:pt x="1" y="3997"/>
                  </a:lnTo>
                  <a:lnTo>
                    <a:pt x="1" y="4318"/>
                  </a:lnTo>
                  <a:lnTo>
                    <a:pt x="38" y="4619"/>
                  </a:lnTo>
                  <a:lnTo>
                    <a:pt x="76" y="4940"/>
                  </a:lnTo>
                  <a:lnTo>
                    <a:pt x="133" y="5241"/>
                  </a:lnTo>
                  <a:lnTo>
                    <a:pt x="208" y="5543"/>
                  </a:lnTo>
                  <a:lnTo>
                    <a:pt x="302" y="5845"/>
                  </a:lnTo>
                  <a:lnTo>
                    <a:pt x="415" y="6127"/>
                  </a:lnTo>
                  <a:lnTo>
                    <a:pt x="547" y="6391"/>
                  </a:lnTo>
                  <a:lnTo>
                    <a:pt x="698" y="6655"/>
                  </a:lnTo>
                  <a:lnTo>
                    <a:pt x="887" y="6881"/>
                  </a:lnTo>
                  <a:lnTo>
                    <a:pt x="1094" y="7108"/>
                  </a:lnTo>
                  <a:lnTo>
                    <a:pt x="1339" y="7315"/>
                  </a:lnTo>
                  <a:lnTo>
                    <a:pt x="3733" y="9181"/>
                  </a:lnTo>
                  <a:lnTo>
                    <a:pt x="6881" y="11651"/>
                  </a:lnTo>
                  <a:lnTo>
                    <a:pt x="10802" y="14742"/>
                  </a:lnTo>
                  <a:lnTo>
                    <a:pt x="12235" y="12047"/>
                  </a:lnTo>
                  <a:lnTo>
                    <a:pt x="12047" y="11707"/>
                  </a:lnTo>
                  <a:lnTo>
                    <a:pt x="11820" y="11293"/>
                  </a:lnTo>
                  <a:lnTo>
                    <a:pt x="11481" y="10765"/>
                  </a:lnTo>
                  <a:lnTo>
                    <a:pt x="11066" y="10105"/>
                  </a:lnTo>
                  <a:lnTo>
                    <a:pt x="10576" y="9351"/>
                  </a:lnTo>
                  <a:lnTo>
                    <a:pt x="9992" y="8521"/>
                  </a:lnTo>
                  <a:lnTo>
                    <a:pt x="9313" y="7617"/>
                  </a:lnTo>
                  <a:lnTo>
                    <a:pt x="8578" y="6674"/>
                  </a:lnTo>
                  <a:lnTo>
                    <a:pt x="7748" y="5675"/>
                  </a:lnTo>
                  <a:lnTo>
                    <a:pt x="7296" y="5185"/>
                  </a:lnTo>
                  <a:lnTo>
                    <a:pt x="6844" y="4676"/>
                  </a:lnTo>
                  <a:lnTo>
                    <a:pt x="6353" y="4186"/>
                  </a:lnTo>
                  <a:lnTo>
                    <a:pt x="5863" y="3677"/>
                  </a:lnTo>
                  <a:lnTo>
                    <a:pt x="5354" y="3187"/>
                  </a:lnTo>
                  <a:lnTo>
                    <a:pt x="4808" y="2696"/>
                  </a:lnTo>
                  <a:lnTo>
                    <a:pt x="4261" y="2225"/>
                  </a:lnTo>
                  <a:lnTo>
                    <a:pt x="3695" y="1754"/>
                  </a:lnTo>
                  <a:lnTo>
                    <a:pt x="3111" y="1301"/>
                  </a:lnTo>
                  <a:lnTo>
                    <a:pt x="2508" y="849"/>
                  </a:lnTo>
                  <a:lnTo>
                    <a:pt x="1886" y="434"/>
                  </a:lnTo>
                  <a:lnTo>
                    <a:pt x="1264" y="3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-1220604" y="968628"/>
              <a:ext cx="417077" cy="408313"/>
            </a:xfrm>
            <a:custGeom>
              <a:avLst/>
              <a:gdLst/>
              <a:ahLst/>
              <a:cxnLst/>
              <a:rect l="l" t="t" r="r" b="b"/>
              <a:pathLst>
                <a:path w="10803" h="10576" extrusionOk="0">
                  <a:moveTo>
                    <a:pt x="1396" y="0"/>
                  </a:moveTo>
                  <a:lnTo>
                    <a:pt x="1320" y="19"/>
                  </a:lnTo>
                  <a:lnTo>
                    <a:pt x="1245" y="76"/>
                  </a:lnTo>
                  <a:lnTo>
                    <a:pt x="1169" y="151"/>
                  </a:lnTo>
                  <a:lnTo>
                    <a:pt x="1094" y="245"/>
                  </a:lnTo>
                  <a:lnTo>
                    <a:pt x="1000" y="396"/>
                  </a:lnTo>
                  <a:lnTo>
                    <a:pt x="811" y="736"/>
                  </a:lnTo>
                  <a:lnTo>
                    <a:pt x="623" y="1169"/>
                  </a:lnTo>
                  <a:lnTo>
                    <a:pt x="453" y="1678"/>
                  </a:lnTo>
                  <a:lnTo>
                    <a:pt x="283" y="2244"/>
                  </a:lnTo>
                  <a:lnTo>
                    <a:pt x="151" y="2847"/>
                  </a:lnTo>
                  <a:lnTo>
                    <a:pt x="95" y="3167"/>
                  </a:lnTo>
                  <a:lnTo>
                    <a:pt x="57" y="3488"/>
                  </a:lnTo>
                  <a:lnTo>
                    <a:pt x="19" y="3808"/>
                  </a:lnTo>
                  <a:lnTo>
                    <a:pt x="1" y="4129"/>
                  </a:lnTo>
                  <a:lnTo>
                    <a:pt x="1" y="4468"/>
                  </a:lnTo>
                  <a:lnTo>
                    <a:pt x="1" y="4789"/>
                  </a:lnTo>
                  <a:lnTo>
                    <a:pt x="38" y="5109"/>
                  </a:lnTo>
                  <a:lnTo>
                    <a:pt x="76" y="5430"/>
                  </a:lnTo>
                  <a:lnTo>
                    <a:pt x="151" y="5731"/>
                  </a:lnTo>
                  <a:lnTo>
                    <a:pt x="227" y="6033"/>
                  </a:lnTo>
                  <a:lnTo>
                    <a:pt x="340" y="6316"/>
                  </a:lnTo>
                  <a:lnTo>
                    <a:pt x="472" y="6598"/>
                  </a:lnTo>
                  <a:lnTo>
                    <a:pt x="623" y="6843"/>
                  </a:lnTo>
                  <a:lnTo>
                    <a:pt x="811" y="7088"/>
                  </a:lnTo>
                  <a:lnTo>
                    <a:pt x="1018" y="7315"/>
                  </a:lnTo>
                  <a:lnTo>
                    <a:pt x="1245" y="7522"/>
                  </a:lnTo>
                  <a:lnTo>
                    <a:pt x="1980" y="8050"/>
                  </a:lnTo>
                  <a:lnTo>
                    <a:pt x="3017" y="8785"/>
                  </a:lnTo>
                  <a:lnTo>
                    <a:pt x="4223" y="9633"/>
                  </a:lnTo>
                  <a:lnTo>
                    <a:pt x="4845" y="10105"/>
                  </a:lnTo>
                  <a:lnTo>
                    <a:pt x="5486" y="10576"/>
                  </a:lnTo>
                  <a:lnTo>
                    <a:pt x="5486" y="10576"/>
                  </a:lnTo>
                  <a:lnTo>
                    <a:pt x="4902" y="9973"/>
                  </a:lnTo>
                  <a:lnTo>
                    <a:pt x="4374" y="9351"/>
                  </a:lnTo>
                  <a:lnTo>
                    <a:pt x="3903" y="8766"/>
                  </a:lnTo>
                  <a:lnTo>
                    <a:pt x="3469" y="8201"/>
                  </a:lnTo>
                  <a:lnTo>
                    <a:pt x="3092" y="7654"/>
                  </a:lnTo>
                  <a:lnTo>
                    <a:pt x="2753" y="7145"/>
                  </a:lnTo>
                  <a:lnTo>
                    <a:pt x="2470" y="6636"/>
                  </a:lnTo>
                  <a:lnTo>
                    <a:pt x="2225" y="6165"/>
                  </a:lnTo>
                  <a:lnTo>
                    <a:pt x="2036" y="5731"/>
                  </a:lnTo>
                  <a:lnTo>
                    <a:pt x="1886" y="5335"/>
                  </a:lnTo>
                  <a:lnTo>
                    <a:pt x="1791" y="4958"/>
                  </a:lnTo>
                  <a:lnTo>
                    <a:pt x="1735" y="4619"/>
                  </a:lnTo>
                  <a:lnTo>
                    <a:pt x="1716" y="4317"/>
                  </a:lnTo>
                  <a:lnTo>
                    <a:pt x="1735" y="4185"/>
                  </a:lnTo>
                  <a:lnTo>
                    <a:pt x="1754" y="4053"/>
                  </a:lnTo>
                  <a:lnTo>
                    <a:pt x="1791" y="3940"/>
                  </a:lnTo>
                  <a:lnTo>
                    <a:pt x="1829" y="3827"/>
                  </a:lnTo>
                  <a:lnTo>
                    <a:pt x="1886" y="3733"/>
                  </a:lnTo>
                  <a:lnTo>
                    <a:pt x="1942" y="3658"/>
                  </a:lnTo>
                  <a:lnTo>
                    <a:pt x="2036" y="3563"/>
                  </a:lnTo>
                  <a:lnTo>
                    <a:pt x="2131" y="3507"/>
                  </a:lnTo>
                  <a:lnTo>
                    <a:pt x="2244" y="3469"/>
                  </a:lnTo>
                  <a:lnTo>
                    <a:pt x="2357" y="3431"/>
                  </a:lnTo>
                  <a:lnTo>
                    <a:pt x="2489" y="3413"/>
                  </a:lnTo>
                  <a:lnTo>
                    <a:pt x="2640" y="3431"/>
                  </a:lnTo>
                  <a:lnTo>
                    <a:pt x="2791" y="3431"/>
                  </a:lnTo>
                  <a:lnTo>
                    <a:pt x="2960" y="3469"/>
                  </a:lnTo>
                  <a:lnTo>
                    <a:pt x="3130" y="3526"/>
                  </a:lnTo>
                  <a:lnTo>
                    <a:pt x="3318" y="3582"/>
                  </a:lnTo>
                  <a:lnTo>
                    <a:pt x="3733" y="3752"/>
                  </a:lnTo>
                  <a:lnTo>
                    <a:pt x="4167" y="3978"/>
                  </a:lnTo>
                  <a:lnTo>
                    <a:pt x="4657" y="4261"/>
                  </a:lnTo>
                  <a:lnTo>
                    <a:pt x="5166" y="4600"/>
                  </a:lnTo>
                  <a:lnTo>
                    <a:pt x="5731" y="4996"/>
                  </a:lnTo>
                  <a:lnTo>
                    <a:pt x="6316" y="5448"/>
                  </a:lnTo>
                  <a:lnTo>
                    <a:pt x="6938" y="5939"/>
                  </a:lnTo>
                  <a:lnTo>
                    <a:pt x="7579" y="6485"/>
                  </a:lnTo>
                  <a:lnTo>
                    <a:pt x="8257" y="7070"/>
                  </a:lnTo>
                  <a:lnTo>
                    <a:pt x="8955" y="7711"/>
                  </a:lnTo>
                  <a:lnTo>
                    <a:pt x="9671" y="8408"/>
                  </a:lnTo>
                  <a:lnTo>
                    <a:pt x="10256" y="8974"/>
                  </a:lnTo>
                  <a:lnTo>
                    <a:pt x="10802" y="9539"/>
                  </a:lnTo>
                  <a:lnTo>
                    <a:pt x="10388" y="8936"/>
                  </a:lnTo>
                  <a:lnTo>
                    <a:pt x="9954" y="8295"/>
                  </a:lnTo>
                  <a:lnTo>
                    <a:pt x="9483" y="7673"/>
                  </a:lnTo>
                  <a:lnTo>
                    <a:pt x="8993" y="7032"/>
                  </a:lnTo>
                  <a:lnTo>
                    <a:pt x="8484" y="6391"/>
                  </a:lnTo>
                  <a:lnTo>
                    <a:pt x="7937" y="5750"/>
                  </a:lnTo>
                  <a:lnTo>
                    <a:pt x="7371" y="5109"/>
                  </a:lnTo>
                  <a:lnTo>
                    <a:pt x="6787" y="4468"/>
                  </a:lnTo>
                  <a:lnTo>
                    <a:pt x="6184" y="3846"/>
                  </a:lnTo>
                  <a:lnTo>
                    <a:pt x="5562" y="3243"/>
                  </a:lnTo>
                  <a:lnTo>
                    <a:pt x="4902" y="2640"/>
                  </a:lnTo>
                  <a:lnTo>
                    <a:pt x="4242" y="2074"/>
                  </a:lnTo>
                  <a:lnTo>
                    <a:pt x="3563" y="1509"/>
                  </a:lnTo>
                  <a:lnTo>
                    <a:pt x="2866" y="1000"/>
                  </a:lnTo>
                  <a:lnTo>
                    <a:pt x="2168" y="491"/>
                  </a:lnTo>
                  <a:lnTo>
                    <a:pt x="1433" y="3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-1539386" y="716791"/>
              <a:ext cx="346464" cy="382871"/>
            </a:xfrm>
            <a:custGeom>
              <a:avLst/>
              <a:gdLst/>
              <a:ahLst/>
              <a:cxnLst/>
              <a:rect l="l" t="t" r="r" b="b"/>
              <a:pathLst>
                <a:path w="8974" h="9917" extrusionOk="0">
                  <a:moveTo>
                    <a:pt x="4148" y="1"/>
                  </a:moveTo>
                  <a:lnTo>
                    <a:pt x="3884" y="20"/>
                  </a:lnTo>
                  <a:lnTo>
                    <a:pt x="3696" y="76"/>
                  </a:lnTo>
                  <a:lnTo>
                    <a:pt x="3507" y="133"/>
                  </a:lnTo>
                  <a:lnTo>
                    <a:pt x="3300" y="227"/>
                  </a:lnTo>
                  <a:lnTo>
                    <a:pt x="3111" y="321"/>
                  </a:lnTo>
                  <a:lnTo>
                    <a:pt x="2904" y="434"/>
                  </a:lnTo>
                  <a:lnTo>
                    <a:pt x="2696" y="566"/>
                  </a:lnTo>
                  <a:lnTo>
                    <a:pt x="2508" y="717"/>
                  </a:lnTo>
                  <a:lnTo>
                    <a:pt x="2301" y="887"/>
                  </a:lnTo>
                  <a:lnTo>
                    <a:pt x="2112" y="1075"/>
                  </a:lnTo>
                  <a:lnTo>
                    <a:pt x="1905" y="1264"/>
                  </a:lnTo>
                  <a:lnTo>
                    <a:pt x="1716" y="1471"/>
                  </a:lnTo>
                  <a:lnTo>
                    <a:pt x="1547" y="1698"/>
                  </a:lnTo>
                  <a:lnTo>
                    <a:pt x="1358" y="1943"/>
                  </a:lnTo>
                  <a:lnTo>
                    <a:pt x="1188" y="2188"/>
                  </a:lnTo>
                  <a:lnTo>
                    <a:pt x="1038" y="2452"/>
                  </a:lnTo>
                  <a:lnTo>
                    <a:pt x="868" y="2715"/>
                  </a:lnTo>
                  <a:lnTo>
                    <a:pt x="736" y="2998"/>
                  </a:lnTo>
                  <a:lnTo>
                    <a:pt x="604" y="3281"/>
                  </a:lnTo>
                  <a:lnTo>
                    <a:pt x="472" y="3601"/>
                  </a:lnTo>
                  <a:lnTo>
                    <a:pt x="359" y="3903"/>
                  </a:lnTo>
                  <a:lnTo>
                    <a:pt x="265" y="4224"/>
                  </a:lnTo>
                  <a:lnTo>
                    <a:pt x="170" y="4544"/>
                  </a:lnTo>
                  <a:lnTo>
                    <a:pt x="114" y="4883"/>
                  </a:lnTo>
                  <a:lnTo>
                    <a:pt x="57" y="5242"/>
                  </a:lnTo>
                  <a:lnTo>
                    <a:pt x="20" y="5581"/>
                  </a:lnTo>
                  <a:lnTo>
                    <a:pt x="1" y="5939"/>
                  </a:lnTo>
                  <a:lnTo>
                    <a:pt x="1" y="6297"/>
                  </a:lnTo>
                  <a:lnTo>
                    <a:pt x="20" y="6674"/>
                  </a:lnTo>
                  <a:lnTo>
                    <a:pt x="57" y="7032"/>
                  </a:lnTo>
                  <a:lnTo>
                    <a:pt x="114" y="7409"/>
                  </a:lnTo>
                  <a:lnTo>
                    <a:pt x="189" y="7786"/>
                  </a:lnTo>
                  <a:lnTo>
                    <a:pt x="283" y="8182"/>
                  </a:lnTo>
                  <a:lnTo>
                    <a:pt x="359" y="8371"/>
                  </a:lnTo>
                  <a:lnTo>
                    <a:pt x="472" y="8541"/>
                  </a:lnTo>
                  <a:lnTo>
                    <a:pt x="604" y="8710"/>
                  </a:lnTo>
                  <a:lnTo>
                    <a:pt x="774" y="8880"/>
                  </a:lnTo>
                  <a:lnTo>
                    <a:pt x="962" y="9031"/>
                  </a:lnTo>
                  <a:lnTo>
                    <a:pt x="1169" y="9181"/>
                  </a:lnTo>
                  <a:lnTo>
                    <a:pt x="1415" y="9313"/>
                  </a:lnTo>
                  <a:lnTo>
                    <a:pt x="1678" y="9445"/>
                  </a:lnTo>
                  <a:lnTo>
                    <a:pt x="1942" y="9558"/>
                  </a:lnTo>
                  <a:lnTo>
                    <a:pt x="2244" y="9653"/>
                  </a:lnTo>
                  <a:lnTo>
                    <a:pt x="2546" y="9747"/>
                  </a:lnTo>
                  <a:lnTo>
                    <a:pt x="2866" y="9804"/>
                  </a:lnTo>
                  <a:lnTo>
                    <a:pt x="3205" y="9860"/>
                  </a:lnTo>
                  <a:lnTo>
                    <a:pt x="3545" y="9898"/>
                  </a:lnTo>
                  <a:lnTo>
                    <a:pt x="3884" y="9917"/>
                  </a:lnTo>
                  <a:lnTo>
                    <a:pt x="4242" y="9898"/>
                  </a:lnTo>
                  <a:lnTo>
                    <a:pt x="4582" y="9879"/>
                  </a:lnTo>
                  <a:lnTo>
                    <a:pt x="4940" y="9841"/>
                  </a:lnTo>
                  <a:lnTo>
                    <a:pt x="5298" y="9766"/>
                  </a:lnTo>
                  <a:lnTo>
                    <a:pt x="5637" y="9690"/>
                  </a:lnTo>
                  <a:lnTo>
                    <a:pt x="5977" y="9577"/>
                  </a:lnTo>
                  <a:lnTo>
                    <a:pt x="6316" y="9427"/>
                  </a:lnTo>
                  <a:lnTo>
                    <a:pt x="6636" y="9276"/>
                  </a:lnTo>
                  <a:lnTo>
                    <a:pt x="6957" y="9087"/>
                  </a:lnTo>
                  <a:lnTo>
                    <a:pt x="7258" y="8861"/>
                  </a:lnTo>
                  <a:lnTo>
                    <a:pt x="7541" y="8616"/>
                  </a:lnTo>
                  <a:lnTo>
                    <a:pt x="7805" y="8333"/>
                  </a:lnTo>
                  <a:lnTo>
                    <a:pt x="8050" y="8032"/>
                  </a:lnTo>
                  <a:lnTo>
                    <a:pt x="8276" y="7692"/>
                  </a:lnTo>
                  <a:lnTo>
                    <a:pt x="8484" y="7334"/>
                  </a:lnTo>
                  <a:lnTo>
                    <a:pt x="8653" y="6938"/>
                  </a:lnTo>
                  <a:lnTo>
                    <a:pt x="8804" y="6486"/>
                  </a:lnTo>
                  <a:lnTo>
                    <a:pt x="8861" y="6260"/>
                  </a:lnTo>
                  <a:lnTo>
                    <a:pt x="8898" y="6014"/>
                  </a:lnTo>
                  <a:lnTo>
                    <a:pt x="8936" y="5769"/>
                  </a:lnTo>
                  <a:lnTo>
                    <a:pt x="8974" y="5505"/>
                  </a:lnTo>
                  <a:lnTo>
                    <a:pt x="8974" y="5223"/>
                  </a:lnTo>
                  <a:lnTo>
                    <a:pt x="8974" y="4940"/>
                  </a:lnTo>
                  <a:lnTo>
                    <a:pt x="8974" y="4657"/>
                  </a:lnTo>
                  <a:lnTo>
                    <a:pt x="8936" y="4374"/>
                  </a:lnTo>
                  <a:lnTo>
                    <a:pt x="8917" y="4092"/>
                  </a:lnTo>
                  <a:lnTo>
                    <a:pt x="8861" y="3809"/>
                  </a:lnTo>
                  <a:lnTo>
                    <a:pt x="8804" y="3526"/>
                  </a:lnTo>
                  <a:lnTo>
                    <a:pt x="8729" y="3262"/>
                  </a:lnTo>
                  <a:lnTo>
                    <a:pt x="8635" y="2979"/>
                  </a:lnTo>
                  <a:lnTo>
                    <a:pt x="8540" y="2734"/>
                  </a:lnTo>
                  <a:lnTo>
                    <a:pt x="8427" y="2489"/>
                  </a:lnTo>
                  <a:lnTo>
                    <a:pt x="8295" y="2244"/>
                  </a:lnTo>
                  <a:lnTo>
                    <a:pt x="8144" y="2018"/>
                  </a:lnTo>
                  <a:lnTo>
                    <a:pt x="7975" y="1792"/>
                  </a:lnTo>
                  <a:lnTo>
                    <a:pt x="7749" y="1566"/>
                  </a:lnTo>
                  <a:lnTo>
                    <a:pt x="7503" y="1358"/>
                  </a:lnTo>
                  <a:lnTo>
                    <a:pt x="7221" y="1151"/>
                  </a:lnTo>
                  <a:lnTo>
                    <a:pt x="6938" y="943"/>
                  </a:lnTo>
                  <a:lnTo>
                    <a:pt x="6636" y="755"/>
                  </a:lnTo>
                  <a:lnTo>
                    <a:pt x="6316" y="585"/>
                  </a:lnTo>
                  <a:lnTo>
                    <a:pt x="5995" y="434"/>
                  </a:lnTo>
                  <a:lnTo>
                    <a:pt x="5656" y="303"/>
                  </a:lnTo>
                  <a:lnTo>
                    <a:pt x="5336" y="189"/>
                  </a:lnTo>
                  <a:lnTo>
                    <a:pt x="5015" y="95"/>
                  </a:lnTo>
                  <a:lnTo>
                    <a:pt x="4714" y="39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-1556837" y="718258"/>
              <a:ext cx="280947" cy="345035"/>
            </a:xfrm>
            <a:custGeom>
              <a:avLst/>
              <a:gdLst/>
              <a:ahLst/>
              <a:cxnLst/>
              <a:rect l="l" t="t" r="r" b="b"/>
              <a:pathLst>
                <a:path w="7277" h="8937" extrusionOk="0">
                  <a:moveTo>
                    <a:pt x="4034" y="1"/>
                  </a:moveTo>
                  <a:lnTo>
                    <a:pt x="3676" y="57"/>
                  </a:lnTo>
                  <a:lnTo>
                    <a:pt x="3337" y="133"/>
                  </a:lnTo>
                  <a:lnTo>
                    <a:pt x="2979" y="265"/>
                  </a:lnTo>
                  <a:lnTo>
                    <a:pt x="2639" y="434"/>
                  </a:lnTo>
                  <a:lnTo>
                    <a:pt x="2319" y="642"/>
                  </a:lnTo>
                  <a:lnTo>
                    <a:pt x="1999" y="868"/>
                  </a:lnTo>
                  <a:lnTo>
                    <a:pt x="1697" y="1151"/>
                  </a:lnTo>
                  <a:lnTo>
                    <a:pt x="1395" y="1452"/>
                  </a:lnTo>
                  <a:lnTo>
                    <a:pt x="1131" y="1773"/>
                  </a:lnTo>
                  <a:lnTo>
                    <a:pt x="886" y="2150"/>
                  </a:lnTo>
                  <a:lnTo>
                    <a:pt x="660" y="2527"/>
                  </a:lnTo>
                  <a:lnTo>
                    <a:pt x="472" y="2941"/>
                  </a:lnTo>
                  <a:lnTo>
                    <a:pt x="302" y="3375"/>
                  </a:lnTo>
                  <a:lnTo>
                    <a:pt x="170" y="3827"/>
                  </a:lnTo>
                  <a:lnTo>
                    <a:pt x="76" y="4280"/>
                  </a:lnTo>
                  <a:lnTo>
                    <a:pt x="19" y="4713"/>
                  </a:lnTo>
                  <a:lnTo>
                    <a:pt x="0" y="5147"/>
                  </a:lnTo>
                  <a:lnTo>
                    <a:pt x="19" y="5581"/>
                  </a:lnTo>
                  <a:lnTo>
                    <a:pt x="57" y="5995"/>
                  </a:lnTo>
                  <a:lnTo>
                    <a:pt x="132" y="6391"/>
                  </a:lnTo>
                  <a:lnTo>
                    <a:pt x="245" y="6768"/>
                  </a:lnTo>
                  <a:lnTo>
                    <a:pt x="396" y="7126"/>
                  </a:lnTo>
                  <a:lnTo>
                    <a:pt x="566" y="7447"/>
                  </a:lnTo>
                  <a:lnTo>
                    <a:pt x="754" y="7767"/>
                  </a:lnTo>
                  <a:lnTo>
                    <a:pt x="999" y="8031"/>
                  </a:lnTo>
                  <a:lnTo>
                    <a:pt x="1244" y="8276"/>
                  </a:lnTo>
                  <a:lnTo>
                    <a:pt x="1527" y="8484"/>
                  </a:lnTo>
                  <a:lnTo>
                    <a:pt x="1678" y="8578"/>
                  </a:lnTo>
                  <a:lnTo>
                    <a:pt x="1848" y="8672"/>
                  </a:lnTo>
                  <a:lnTo>
                    <a:pt x="1999" y="8729"/>
                  </a:lnTo>
                  <a:lnTo>
                    <a:pt x="2168" y="8804"/>
                  </a:lnTo>
                  <a:lnTo>
                    <a:pt x="2357" y="8842"/>
                  </a:lnTo>
                  <a:lnTo>
                    <a:pt x="2526" y="8880"/>
                  </a:lnTo>
                  <a:lnTo>
                    <a:pt x="2696" y="8917"/>
                  </a:lnTo>
                  <a:lnTo>
                    <a:pt x="2885" y="8936"/>
                  </a:lnTo>
                  <a:lnTo>
                    <a:pt x="3224" y="8936"/>
                  </a:lnTo>
                  <a:lnTo>
                    <a:pt x="3582" y="8880"/>
                  </a:lnTo>
                  <a:lnTo>
                    <a:pt x="3940" y="8785"/>
                  </a:lnTo>
                  <a:lnTo>
                    <a:pt x="4279" y="8672"/>
                  </a:lnTo>
                  <a:lnTo>
                    <a:pt x="4638" y="8503"/>
                  </a:lnTo>
                  <a:lnTo>
                    <a:pt x="4958" y="8295"/>
                  </a:lnTo>
                  <a:lnTo>
                    <a:pt x="5279" y="8050"/>
                  </a:lnTo>
                  <a:lnTo>
                    <a:pt x="5580" y="7786"/>
                  </a:lnTo>
                  <a:lnTo>
                    <a:pt x="5863" y="7485"/>
                  </a:lnTo>
                  <a:lnTo>
                    <a:pt x="6146" y="7145"/>
                  </a:lnTo>
                  <a:lnTo>
                    <a:pt x="6391" y="6787"/>
                  </a:lnTo>
                  <a:lnTo>
                    <a:pt x="6598" y="6410"/>
                  </a:lnTo>
                  <a:lnTo>
                    <a:pt x="6806" y="5995"/>
                  </a:lnTo>
                  <a:lnTo>
                    <a:pt x="6975" y="5543"/>
                  </a:lnTo>
                  <a:lnTo>
                    <a:pt x="7107" y="5109"/>
                  </a:lnTo>
                  <a:lnTo>
                    <a:pt x="7201" y="4657"/>
                  </a:lnTo>
                  <a:lnTo>
                    <a:pt x="7258" y="4223"/>
                  </a:lnTo>
                  <a:lnTo>
                    <a:pt x="7277" y="3771"/>
                  </a:lnTo>
                  <a:lnTo>
                    <a:pt x="7258" y="3356"/>
                  </a:lnTo>
                  <a:lnTo>
                    <a:pt x="7220" y="2941"/>
                  </a:lnTo>
                  <a:lnTo>
                    <a:pt x="7126" y="2546"/>
                  </a:lnTo>
                  <a:lnTo>
                    <a:pt x="7032" y="2169"/>
                  </a:lnTo>
                  <a:lnTo>
                    <a:pt x="6881" y="1810"/>
                  </a:lnTo>
                  <a:lnTo>
                    <a:pt x="6711" y="1490"/>
                  </a:lnTo>
                  <a:lnTo>
                    <a:pt x="6504" y="1169"/>
                  </a:lnTo>
                  <a:lnTo>
                    <a:pt x="6278" y="905"/>
                  </a:lnTo>
                  <a:lnTo>
                    <a:pt x="6014" y="660"/>
                  </a:lnTo>
                  <a:lnTo>
                    <a:pt x="5731" y="434"/>
                  </a:lnTo>
                  <a:lnTo>
                    <a:pt x="5580" y="340"/>
                  </a:lnTo>
                  <a:lnTo>
                    <a:pt x="5429" y="265"/>
                  </a:lnTo>
                  <a:lnTo>
                    <a:pt x="5260" y="189"/>
                  </a:lnTo>
                  <a:lnTo>
                    <a:pt x="5090" y="133"/>
                  </a:lnTo>
                  <a:lnTo>
                    <a:pt x="4920" y="76"/>
                  </a:lnTo>
                  <a:lnTo>
                    <a:pt x="4751" y="38"/>
                  </a:lnTo>
                  <a:lnTo>
                    <a:pt x="4562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-1193656" y="2353633"/>
              <a:ext cx="240177" cy="70613"/>
            </a:xfrm>
            <a:custGeom>
              <a:avLst/>
              <a:gdLst/>
              <a:ahLst/>
              <a:cxnLst/>
              <a:rect l="l" t="t" r="r" b="b"/>
              <a:pathLst>
                <a:path w="6221" h="1829" extrusionOk="0">
                  <a:moveTo>
                    <a:pt x="3261" y="0"/>
                  </a:moveTo>
                  <a:lnTo>
                    <a:pt x="2809" y="19"/>
                  </a:lnTo>
                  <a:lnTo>
                    <a:pt x="2413" y="57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6"/>
                  </a:lnTo>
                  <a:lnTo>
                    <a:pt x="528" y="1056"/>
                  </a:lnTo>
                  <a:lnTo>
                    <a:pt x="377" y="1226"/>
                  </a:lnTo>
                  <a:lnTo>
                    <a:pt x="264" y="1395"/>
                  </a:lnTo>
                  <a:lnTo>
                    <a:pt x="151" y="1527"/>
                  </a:lnTo>
                  <a:lnTo>
                    <a:pt x="38" y="1735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3"/>
                  </a:lnTo>
                  <a:lnTo>
                    <a:pt x="6051" y="1546"/>
                  </a:lnTo>
                  <a:lnTo>
                    <a:pt x="5806" y="1263"/>
                  </a:lnTo>
                  <a:lnTo>
                    <a:pt x="5655" y="1094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60" y="189"/>
                  </a:lnTo>
                  <a:lnTo>
                    <a:pt x="3959" y="95"/>
                  </a:lnTo>
                  <a:lnTo>
                    <a:pt x="3619" y="38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-1106326" y="2353633"/>
              <a:ext cx="152847" cy="70613"/>
            </a:xfrm>
            <a:custGeom>
              <a:avLst/>
              <a:gdLst/>
              <a:ahLst/>
              <a:cxnLst/>
              <a:rect l="l" t="t" r="r" b="b"/>
              <a:pathLst>
                <a:path w="3959" h="1829" extrusionOk="0">
                  <a:moveTo>
                    <a:pt x="735" y="0"/>
                  </a:moveTo>
                  <a:lnTo>
                    <a:pt x="471" y="19"/>
                  </a:lnTo>
                  <a:lnTo>
                    <a:pt x="226" y="57"/>
                  </a:lnTo>
                  <a:lnTo>
                    <a:pt x="0" y="95"/>
                  </a:lnTo>
                  <a:lnTo>
                    <a:pt x="245" y="151"/>
                  </a:lnTo>
                  <a:lnTo>
                    <a:pt x="453" y="245"/>
                  </a:lnTo>
                  <a:lnTo>
                    <a:pt x="660" y="340"/>
                  </a:lnTo>
                  <a:lnTo>
                    <a:pt x="867" y="434"/>
                  </a:lnTo>
                  <a:lnTo>
                    <a:pt x="1037" y="547"/>
                  </a:lnTo>
                  <a:lnTo>
                    <a:pt x="1207" y="679"/>
                  </a:lnTo>
                  <a:lnTo>
                    <a:pt x="1527" y="924"/>
                  </a:lnTo>
                  <a:lnTo>
                    <a:pt x="1772" y="1188"/>
                  </a:lnTo>
                  <a:lnTo>
                    <a:pt x="1980" y="1433"/>
                  </a:lnTo>
                  <a:lnTo>
                    <a:pt x="2149" y="1659"/>
                  </a:lnTo>
                  <a:lnTo>
                    <a:pt x="2262" y="1829"/>
                  </a:lnTo>
                  <a:lnTo>
                    <a:pt x="3959" y="1829"/>
                  </a:lnTo>
                  <a:lnTo>
                    <a:pt x="3921" y="1753"/>
                  </a:lnTo>
                  <a:lnTo>
                    <a:pt x="3789" y="1546"/>
                  </a:lnTo>
                  <a:lnTo>
                    <a:pt x="3544" y="1263"/>
                  </a:lnTo>
                  <a:lnTo>
                    <a:pt x="3393" y="1094"/>
                  </a:lnTo>
                  <a:lnTo>
                    <a:pt x="3224" y="943"/>
                  </a:lnTo>
                  <a:lnTo>
                    <a:pt x="3035" y="773"/>
                  </a:lnTo>
                  <a:lnTo>
                    <a:pt x="2809" y="604"/>
                  </a:lnTo>
                  <a:lnTo>
                    <a:pt x="2564" y="453"/>
                  </a:lnTo>
                  <a:lnTo>
                    <a:pt x="2300" y="321"/>
                  </a:lnTo>
                  <a:lnTo>
                    <a:pt x="1998" y="189"/>
                  </a:lnTo>
                  <a:lnTo>
                    <a:pt x="1697" y="95"/>
                  </a:lnTo>
                  <a:lnTo>
                    <a:pt x="1357" y="3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-1560466" y="2352166"/>
              <a:ext cx="240177" cy="70652"/>
            </a:xfrm>
            <a:custGeom>
              <a:avLst/>
              <a:gdLst/>
              <a:ahLst/>
              <a:cxnLst/>
              <a:rect l="l" t="t" r="r" b="b"/>
              <a:pathLst>
                <a:path w="6221" h="1830" extrusionOk="0">
                  <a:moveTo>
                    <a:pt x="3261" y="1"/>
                  </a:moveTo>
                  <a:lnTo>
                    <a:pt x="2809" y="19"/>
                  </a:lnTo>
                  <a:lnTo>
                    <a:pt x="2413" y="76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7"/>
                  </a:lnTo>
                  <a:lnTo>
                    <a:pt x="528" y="1075"/>
                  </a:lnTo>
                  <a:lnTo>
                    <a:pt x="377" y="1226"/>
                  </a:lnTo>
                  <a:lnTo>
                    <a:pt x="264" y="1396"/>
                  </a:lnTo>
                  <a:lnTo>
                    <a:pt x="170" y="1528"/>
                  </a:lnTo>
                  <a:lnTo>
                    <a:pt x="38" y="1754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4"/>
                  </a:lnTo>
                  <a:lnTo>
                    <a:pt x="6051" y="1546"/>
                  </a:lnTo>
                  <a:lnTo>
                    <a:pt x="5806" y="1264"/>
                  </a:lnTo>
                  <a:lnTo>
                    <a:pt x="5655" y="1113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79" y="208"/>
                  </a:lnTo>
                  <a:lnTo>
                    <a:pt x="3959" y="114"/>
                  </a:lnTo>
                  <a:lnTo>
                    <a:pt x="3619" y="38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-1473869" y="2353633"/>
              <a:ext cx="153581" cy="69185"/>
            </a:xfrm>
            <a:custGeom>
              <a:avLst/>
              <a:gdLst/>
              <a:ahLst/>
              <a:cxnLst/>
              <a:rect l="l" t="t" r="r" b="b"/>
              <a:pathLst>
                <a:path w="3978" h="1792" extrusionOk="0">
                  <a:moveTo>
                    <a:pt x="1867" y="0"/>
                  </a:moveTo>
                  <a:lnTo>
                    <a:pt x="1659" y="76"/>
                  </a:lnTo>
                  <a:lnTo>
                    <a:pt x="1471" y="151"/>
                  </a:lnTo>
                  <a:lnTo>
                    <a:pt x="1282" y="245"/>
                  </a:lnTo>
                  <a:lnTo>
                    <a:pt x="1113" y="358"/>
                  </a:lnTo>
                  <a:lnTo>
                    <a:pt x="962" y="472"/>
                  </a:lnTo>
                  <a:lnTo>
                    <a:pt x="811" y="585"/>
                  </a:lnTo>
                  <a:lnTo>
                    <a:pt x="547" y="849"/>
                  </a:lnTo>
                  <a:lnTo>
                    <a:pt x="340" y="1113"/>
                  </a:lnTo>
                  <a:lnTo>
                    <a:pt x="189" y="1358"/>
                  </a:lnTo>
                  <a:lnTo>
                    <a:pt x="57" y="1603"/>
                  </a:lnTo>
                  <a:lnTo>
                    <a:pt x="0" y="1791"/>
                  </a:lnTo>
                  <a:lnTo>
                    <a:pt x="3978" y="1791"/>
                  </a:lnTo>
                  <a:lnTo>
                    <a:pt x="3959" y="1735"/>
                  </a:lnTo>
                  <a:lnTo>
                    <a:pt x="3884" y="1565"/>
                  </a:lnTo>
                  <a:lnTo>
                    <a:pt x="3733" y="1320"/>
                  </a:lnTo>
                  <a:lnTo>
                    <a:pt x="3525" y="1018"/>
                  </a:lnTo>
                  <a:lnTo>
                    <a:pt x="3394" y="867"/>
                  </a:lnTo>
                  <a:lnTo>
                    <a:pt x="3243" y="717"/>
                  </a:lnTo>
                  <a:lnTo>
                    <a:pt x="3073" y="566"/>
                  </a:lnTo>
                  <a:lnTo>
                    <a:pt x="2885" y="415"/>
                  </a:lnTo>
                  <a:lnTo>
                    <a:pt x="2658" y="283"/>
                  </a:lnTo>
                  <a:lnTo>
                    <a:pt x="2413" y="170"/>
                  </a:lnTo>
                  <a:lnTo>
                    <a:pt x="2149" y="76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-1523364" y="1159310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0"/>
                  </a:moveTo>
                  <a:lnTo>
                    <a:pt x="1188" y="19"/>
                  </a:lnTo>
                  <a:lnTo>
                    <a:pt x="924" y="57"/>
                  </a:lnTo>
                  <a:lnTo>
                    <a:pt x="679" y="95"/>
                  </a:lnTo>
                  <a:lnTo>
                    <a:pt x="472" y="132"/>
                  </a:lnTo>
                  <a:lnTo>
                    <a:pt x="283" y="208"/>
                  </a:lnTo>
                  <a:lnTo>
                    <a:pt x="132" y="264"/>
                  </a:lnTo>
                  <a:lnTo>
                    <a:pt x="38" y="359"/>
                  </a:lnTo>
                  <a:lnTo>
                    <a:pt x="19" y="396"/>
                  </a:lnTo>
                  <a:lnTo>
                    <a:pt x="0" y="434"/>
                  </a:lnTo>
                  <a:lnTo>
                    <a:pt x="132" y="4996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64" y="5392"/>
                  </a:lnTo>
                  <a:lnTo>
                    <a:pt x="340" y="5486"/>
                  </a:lnTo>
                  <a:lnTo>
                    <a:pt x="434" y="5580"/>
                  </a:lnTo>
                  <a:lnTo>
                    <a:pt x="547" y="5637"/>
                  </a:lnTo>
                  <a:lnTo>
                    <a:pt x="660" y="5675"/>
                  </a:lnTo>
                  <a:lnTo>
                    <a:pt x="792" y="5675"/>
                  </a:lnTo>
                  <a:lnTo>
                    <a:pt x="2395" y="5618"/>
                  </a:lnTo>
                  <a:lnTo>
                    <a:pt x="2508" y="5599"/>
                  </a:lnTo>
                  <a:lnTo>
                    <a:pt x="2640" y="5562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4" y="5279"/>
                  </a:lnTo>
                  <a:lnTo>
                    <a:pt x="2960" y="5166"/>
                  </a:lnTo>
                  <a:lnTo>
                    <a:pt x="2979" y="5034"/>
                  </a:lnTo>
                  <a:lnTo>
                    <a:pt x="2998" y="4883"/>
                  </a:lnTo>
                  <a:lnTo>
                    <a:pt x="2866" y="340"/>
                  </a:lnTo>
                  <a:lnTo>
                    <a:pt x="2847" y="283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53" y="170"/>
                  </a:lnTo>
                  <a:lnTo>
                    <a:pt x="2602" y="114"/>
                  </a:lnTo>
                  <a:lnTo>
                    <a:pt x="2432" y="76"/>
                  </a:lnTo>
                  <a:lnTo>
                    <a:pt x="2225" y="38"/>
                  </a:lnTo>
                  <a:lnTo>
                    <a:pt x="1980" y="1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-1551007" y="726983"/>
              <a:ext cx="216163" cy="268592"/>
            </a:xfrm>
            <a:custGeom>
              <a:avLst/>
              <a:gdLst/>
              <a:ahLst/>
              <a:cxnLst/>
              <a:rect l="l" t="t" r="r" b="b"/>
              <a:pathLst>
                <a:path w="5599" h="6957" extrusionOk="0">
                  <a:moveTo>
                    <a:pt x="3733" y="1"/>
                  </a:moveTo>
                  <a:lnTo>
                    <a:pt x="3412" y="20"/>
                  </a:lnTo>
                  <a:lnTo>
                    <a:pt x="3092" y="76"/>
                  </a:lnTo>
                  <a:lnTo>
                    <a:pt x="2790" y="170"/>
                  </a:lnTo>
                  <a:lnTo>
                    <a:pt x="2488" y="284"/>
                  </a:lnTo>
                  <a:lnTo>
                    <a:pt x="2187" y="453"/>
                  </a:lnTo>
                  <a:lnTo>
                    <a:pt x="1885" y="642"/>
                  </a:lnTo>
                  <a:lnTo>
                    <a:pt x="1621" y="868"/>
                  </a:lnTo>
                  <a:lnTo>
                    <a:pt x="1357" y="1132"/>
                  </a:lnTo>
                  <a:lnTo>
                    <a:pt x="1112" y="1415"/>
                  </a:lnTo>
                  <a:lnTo>
                    <a:pt x="886" y="1735"/>
                  </a:lnTo>
                  <a:lnTo>
                    <a:pt x="679" y="2074"/>
                  </a:lnTo>
                  <a:lnTo>
                    <a:pt x="490" y="2451"/>
                  </a:lnTo>
                  <a:lnTo>
                    <a:pt x="339" y="2847"/>
                  </a:lnTo>
                  <a:lnTo>
                    <a:pt x="207" y="3262"/>
                  </a:lnTo>
                  <a:lnTo>
                    <a:pt x="94" y="3696"/>
                  </a:lnTo>
                  <a:lnTo>
                    <a:pt x="38" y="4129"/>
                  </a:lnTo>
                  <a:lnTo>
                    <a:pt x="0" y="4563"/>
                  </a:lnTo>
                  <a:lnTo>
                    <a:pt x="0" y="4978"/>
                  </a:lnTo>
                  <a:lnTo>
                    <a:pt x="0" y="5147"/>
                  </a:lnTo>
                  <a:lnTo>
                    <a:pt x="19" y="5298"/>
                  </a:lnTo>
                  <a:lnTo>
                    <a:pt x="57" y="5449"/>
                  </a:lnTo>
                  <a:lnTo>
                    <a:pt x="113" y="5600"/>
                  </a:lnTo>
                  <a:lnTo>
                    <a:pt x="170" y="5732"/>
                  </a:lnTo>
                  <a:lnTo>
                    <a:pt x="226" y="5882"/>
                  </a:lnTo>
                  <a:lnTo>
                    <a:pt x="396" y="6127"/>
                  </a:lnTo>
                  <a:lnTo>
                    <a:pt x="471" y="6241"/>
                  </a:lnTo>
                  <a:lnTo>
                    <a:pt x="584" y="6354"/>
                  </a:lnTo>
                  <a:lnTo>
                    <a:pt x="698" y="6467"/>
                  </a:lnTo>
                  <a:lnTo>
                    <a:pt x="811" y="6561"/>
                  </a:lnTo>
                  <a:lnTo>
                    <a:pt x="943" y="6636"/>
                  </a:lnTo>
                  <a:lnTo>
                    <a:pt x="1075" y="6712"/>
                  </a:lnTo>
                  <a:lnTo>
                    <a:pt x="1207" y="6768"/>
                  </a:lnTo>
                  <a:lnTo>
                    <a:pt x="1357" y="6825"/>
                  </a:lnTo>
                  <a:lnTo>
                    <a:pt x="1376" y="6825"/>
                  </a:lnTo>
                  <a:lnTo>
                    <a:pt x="1697" y="6919"/>
                  </a:lnTo>
                  <a:lnTo>
                    <a:pt x="2036" y="6957"/>
                  </a:lnTo>
                  <a:lnTo>
                    <a:pt x="2356" y="6938"/>
                  </a:lnTo>
                  <a:lnTo>
                    <a:pt x="2677" y="6900"/>
                  </a:lnTo>
                  <a:lnTo>
                    <a:pt x="2997" y="6825"/>
                  </a:lnTo>
                  <a:lnTo>
                    <a:pt x="3299" y="6693"/>
                  </a:lnTo>
                  <a:lnTo>
                    <a:pt x="3601" y="6542"/>
                  </a:lnTo>
                  <a:lnTo>
                    <a:pt x="3883" y="6354"/>
                  </a:lnTo>
                  <a:lnTo>
                    <a:pt x="4166" y="6146"/>
                  </a:lnTo>
                  <a:lnTo>
                    <a:pt x="4411" y="5882"/>
                  </a:lnTo>
                  <a:lnTo>
                    <a:pt x="4637" y="5618"/>
                  </a:lnTo>
                  <a:lnTo>
                    <a:pt x="4864" y="5317"/>
                  </a:lnTo>
                  <a:lnTo>
                    <a:pt x="5052" y="4978"/>
                  </a:lnTo>
                  <a:lnTo>
                    <a:pt x="5203" y="4638"/>
                  </a:lnTo>
                  <a:lnTo>
                    <a:pt x="5354" y="4261"/>
                  </a:lnTo>
                  <a:lnTo>
                    <a:pt x="5448" y="3865"/>
                  </a:lnTo>
                  <a:lnTo>
                    <a:pt x="5542" y="3375"/>
                  </a:lnTo>
                  <a:lnTo>
                    <a:pt x="5580" y="3130"/>
                  </a:lnTo>
                  <a:lnTo>
                    <a:pt x="5580" y="2866"/>
                  </a:lnTo>
                  <a:lnTo>
                    <a:pt x="5599" y="2583"/>
                  </a:lnTo>
                  <a:lnTo>
                    <a:pt x="5580" y="2320"/>
                  </a:lnTo>
                  <a:lnTo>
                    <a:pt x="5561" y="2037"/>
                  </a:lnTo>
                  <a:lnTo>
                    <a:pt x="5505" y="1773"/>
                  </a:lnTo>
                  <a:lnTo>
                    <a:pt x="5448" y="1509"/>
                  </a:lnTo>
                  <a:lnTo>
                    <a:pt x="5373" y="1264"/>
                  </a:lnTo>
                  <a:lnTo>
                    <a:pt x="5260" y="1019"/>
                  </a:lnTo>
                  <a:lnTo>
                    <a:pt x="5146" y="793"/>
                  </a:lnTo>
                  <a:lnTo>
                    <a:pt x="4977" y="604"/>
                  </a:lnTo>
                  <a:lnTo>
                    <a:pt x="4807" y="416"/>
                  </a:lnTo>
                  <a:lnTo>
                    <a:pt x="4600" y="246"/>
                  </a:lnTo>
                  <a:lnTo>
                    <a:pt x="4374" y="114"/>
                  </a:lnTo>
                  <a:lnTo>
                    <a:pt x="4355" y="114"/>
                  </a:lnTo>
                  <a:lnTo>
                    <a:pt x="4053" y="39"/>
                  </a:lnTo>
                  <a:lnTo>
                    <a:pt x="373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-1526260" y="743739"/>
              <a:ext cx="136130" cy="150685"/>
            </a:xfrm>
            <a:custGeom>
              <a:avLst/>
              <a:gdLst/>
              <a:ahLst/>
              <a:cxnLst/>
              <a:rect l="l" t="t" r="r" b="b"/>
              <a:pathLst>
                <a:path w="3526" h="3903" extrusionOk="0">
                  <a:moveTo>
                    <a:pt x="3525" y="0"/>
                  </a:moveTo>
                  <a:lnTo>
                    <a:pt x="3280" y="19"/>
                  </a:lnTo>
                  <a:lnTo>
                    <a:pt x="3035" y="95"/>
                  </a:lnTo>
                  <a:lnTo>
                    <a:pt x="2790" y="170"/>
                  </a:lnTo>
                  <a:lnTo>
                    <a:pt x="2564" y="264"/>
                  </a:lnTo>
                  <a:lnTo>
                    <a:pt x="2319" y="396"/>
                  </a:lnTo>
                  <a:lnTo>
                    <a:pt x="2093" y="528"/>
                  </a:lnTo>
                  <a:lnTo>
                    <a:pt x="1866" y="698"/>
                  </a:lnTo>
                  <a:lnTo>
                    <a:pt x="1659" y="868"/>
                  </a:lnTo>
                  <a:lnTo>
                    <a:pt x="1433" y="1056"/>
                  </a:lnTo>
                  <a:lnTo>
                    <a:pt x="1244" y="1282"/>
                  </a:lnTo>
                  <a:lnTo>
                    <a:pt x="1056" y="1509"/>
                  </a:lnTo>
                  <a:lnTo>
                    <a:pt x="867" y="1754"/>
                  </a:lnTo>
                  <a:lnTo>
                    <a:pt x="698" y="2017"/>
                  </a:lnTo>
                  <a:lnTo>
                    <a:pt x="547" y="2300"/>
                  </a:lnTo>
                  <a:lnTo>
                    <a:pt x="396" y="2602"/>
                  </a:lnTo>
                  <a:lnTo>
                    <a:pt x="264" y="2903"/>
                  </a:lnTo>
                  <a:lnTo>
                    <a:pt x="189" y="3149"/>
                  </a:lnTo>
                  <a:lnTo>
                    <a:pt x="113" y="3412"/>
                  </a:lnTo>
                  <a:lnTo>
                    <a:pt x="0" y="3903"/>
                  </a:lnTo>
                  <a:lnTo>
                    <a:pt x="264" y="3884"/>
                  </a:lnTo>
                  <a:lnTo>
                    <a:pt x="509" y="3846"/>
                  </a:lnTo>
                  <a:lnTo>
                    <a:pt x="773" y="3790"/>
                  </a:lnTo>
                  <a:lnTo>
                    <a:pt x="1018" y="3695"/>
                  </a:lnTo>
                  <a:lnTo>
                    <a:pt x="1263" y="3582"/>
                  </a:lnTo>
                  <a:lnTo>
                    <a:pt x="1508" y="3450"/>
                  </a:lnTo>
                  <a:lnTo>
                    <a:pt x="1734" y="3299"/>
                  </a:lnTo>
                  <a:lnTo>
                    <a:pt x="1961" y="3130"/>
                  </a:lnTo>
                  <a:lnTo>
                    <a:pt x="2168" y="2941"/>
                  </a:lnTo>
                  <a:lnTo>
                    <a:pt x="2375" y="2734"/>
                  </a:lnTo>
                  <a:lnTo>
                    <a:pt x="2564" y="2508"/>
                  </a:lnTo>
                  <a:lnTo>
                    <a:pt x="2752" y="2263"/>
                  </a:lnTo>
                  <a:lnTo>
                    <a:pt x="2903" y="1999"/>
                  </a:lnTo>
                  <a:lnTo>
                    <a:pt x="3054" y="1716"/>
                  </a:lnTo>
                  <a:lnTo>
                    <a:pt x="3186" y="1414"/>
                  </a:lnTo>
                  <a:lnTo>
                    <a:pt x="3299" y="1113"/>
                  </a:lnTo>
                  <a:lnTo>
                    <a:pt x="3374" y="849"/>
                  </a:lnTo>
                  <a:lnTo>
                    <a:pt x="3431" y="585"/>
                  </a:lnTo>
                  <a:lnTo>
                    <a:pt x="3487" y="283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-1355962" y="923495"/>
              <a:ext cx="44437" cy="73547"/>
            </a:xfrm>
            <a:custGeom>
              <a:avLst/>
              <a:gdLst/>
              <a:ahLst/>
              <a:cxnLst/>
              <a:rect l="l" t="t" r="r" b="b"/>
              <a:pathLst>
                <a:path w="1151" h="1905" extrusionOk="0">
                  <a:moveTo>
                    <a:pt x="943" y="1"/>
                  </a:moveTo>
                  <a:lnTo>
                    <a:pt x="830" y="20"/>
                  </a:lnTo>
                  <a:lnTo>
                    <a:pt x="735" y="76"/>
                  </a:lnTo>
                  <a:lnTo>
                    <a:pt x="622" y="170"/>
                  </a:lnTo>
                  <a:lnTo>
                    <a:pt x="509" y="283"/>
                  </a:lnTo>
                  <a:lnTo>
                    <a:pt x="396" y="434"/>
                  </a:lnTo>
                  <a:lnTo>
                    <a:pt x="302" y="585"/>
                  </a:lnTo>
                  <a:lnTo>
                    <a:pt x="208" y="774"/>
                  </a:lnTo>
                  <a:lnTo>
                    <a:pt x="113" y="962"/>
                  </a:lnTo>
                  <a:lnTo>
                    <a:pt x="57" y="1151"/>
                  </a:lnTo>
                  <a:lnTo>
                    <a:pt x="19" y="1320"/>
                  </a:lnTo>
                  <a:lnTo>
                    <a:pt x="0" y="1471"/>
                  </a:lnTo>
                  <a:lnTo>
                    <a:pt x="0" y="1622"/>
                  </a:lnTo>
                  <a:lnTo>
                    <a:pt x="19" y="1735"/>
                  </a:lnTo>
                  <a:lnTo>
                    <a:pt x="76" y="1829"/>
                  </a:lnTo>
                  <a:lnTo>
                    <a:pt x="132" y="1886"/>
                  </a:lnTo>
                  <a:lnTo>
                    <a:pt x="226" y="1905"/>
                  </a:lnTo>
                  <a:lnTo>
                    <a:pt x="321" y="1886"/>
                  </a:lnTo>
                  <a:lnTo>
                    <a:pt x="415" y="1829"/>
                  </a:lnTo>
                  <a:lnTo>
                    <a:pt x="528" y="1735"/>
                  </a:lnTo>
                  <a:lnTo>
                    <a:pt x="641" y="1622"/>
                  </a:lnTo>
                  <a:lnTo>
                    <a:pt x="754" y="1471"/>
                  </a:lnTo>
                  <a:lnTo>
                    <a:pt x="849" y="1320"/>
                  </a:lnTo>
                  <a:lnTo>
                    <a:pt x="962" y="1132"/>
                  </a:lnTo>
                  <a:lnTo>
                    <a:pt x="1037" y="943"/>
                  </a:lnTo>
                  <a:lnTo>
                    <a:pt x="1094" y="755"/>
                  </a:lnTo>
                  <a:lnTo>
                    <a:pt x="1131" y="585"/>
                  </a:lnTo>
                  <a:lnTo>
                    <a:pt x="1150" y="415"/>
                  </a:lnTo>
                  <a:lnTo>
                    <a:pt x="1150" y="283"/>
                  </a:lnTo>
                  <a:lnTo>
                    <a:pt x="1131" y="170"/>
                  </a:lnTo>
                  <a:lnTo>
                    <a:pt x="1094" y="76"/>
                  </a:lnTo>
                  <a:lnTo>
                    <a:pt x="1018" y="20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-1400361" y="995537"/>
              <a:ext cx="35673" cy="36445"/>
            </a:xfrm>
            <a:custGeom>
              <a:avLst/>
              <a:gdLst/>
              <a:ahLst/>
              <a:cxnLst/>
              <a:rect l="l" t="t" r="r" b="b"/>
              <a:pathLst>
                <a:path w="924" h="944" extrusionOk="0">
                  <a:moveTo>
                    <a:pt x="490" y="1"/>
                  </a:moveTo>
                  <a:lnTo>
                    <a:pt x="396" y="39"/>
                  </a:lnTo>
                  <a:lnTo>
                    <a:pt x="321" y="76"/>
                  </a:lnTo>
                  <a:lnTo>
                    <a:pt x="226" y="114"/>
                  </a:lnTo>
                  <a:lnTo>
                    <a:pt x="151" y="189"/>
                  </a:lnTo>
                  <a:lnTo>
                    <a:pt x="95" y="265"/>
                  </a:lnTo>
                  <a:lnTo>
                    <a:pt x="38" y="359"/>
                  </a:lnTo>
                  <a:lnTo>
                    <a:pt x="19" y="453"/>
                  </a:lnTo>
                  <a:lnTo>
                    <a:pt x="0" y="548"/>
                  </a:lnTo>
                  <a:lnTo>
                    <a:pt x="0" y="623"/>
                  </a:lnTo>
                  <a:lnTo>
                    <a:pt x="19" y="717"/>
                  </a:lnTo>
                  <a:lnTo>
                    <a:pt x="57" y="793"/>
                  </a:lnTo>
                  <a:lnTo>
                    <a:pt x="113" y="849"/>
                  </a:lnTo>
                  <a:lnTo>
                    <a:pt x="189" y="906"/>
                  </a:lnTo>
                  <a:lnTo>
                    <a:pt x="264" y="943"/>
                  </a:lnTo>
                  <a:lnTo>
                    <a:pt x="434" y="943"/>
                  </a:lnTo>
                  <a:lnTo>
                    <a:pt x="528" y="925"/>
                  </a:lnTo>
                  <a:lnTo>
                    <a:pt x="604" y="887"/>
                  </a:lnTo>
                  <a:lnTo>
                    <a:pt x="698" y="830"/>
                  </a:lnTo>
                  <a:lnTo>
                    <a:pt x="773" y="755"/>
                  </a:lnTo>
                  <a:lnTo>
                    <a:pt x="830" y="680"/>
                  </a:lnTo>
                  <a:lnTo>
                    <a:pt x="886" y="585"/>
                  </a:lnTo>
                  <a:lnTo>
                    <a:pt x="905" y="491"/>
                  </a:lnTo>
                  <a:lnTo>
                    <a:pt x="924" y="416"/>
                  </a:lnTo>
                  <a:lnTo>
                    <a:pt x="924" y="321"/>
                  </a:lnTo>
                  <a:lnTo>
                    <a:pt x="905" y="246"/>
                  </a:lnTo>
                  <a:lnTo>
                    <a:pt x="867" y="171"/>
                  </a:lnTo>
                  <a:lnTo>
                    <a:pt x="811" y="95"/>
                  </a:lnTo>
                  <a:lnTo>
                    <a:pt x="735" y="57"/>
                  </a:lnTo>
                  <a:lnTo>
                    <a:pt x="660" y="2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-1548845" y="1314319"/>
              <a:ext cx="366848" cy="37179"/>
            </a:xfrm>
            <a:custGeom>
              <a:avLst/>
              <a:gdLst/>
              <a:ahLst/>
              <a:cxnLst/>
              <a:rect l="l" t="t" r="r" b="b"/>
              <a:pathLst>
                <a:path w="9502" h="963" extrusionOk="0">
                  <a:moveTo>
                    <a:pt x="4431" y="1"/>
                  </a:moveTo>
                  <a:lnTo>
                    <a:pt x="3620" y="57"/>
                  </a:lnTo>
                  <a:lnTo>
                    <a:pt x="2791" y="114"/>
                  </a:lnTo>
                  <a:lnTo>
                    <a:pt x="1923" y="227"/>
                  </a:lnTo>
                  <a:lnTo>
                    <a:pt x="1037" y="378"/>
                  </a:lnTo>
                  <a:lnTo>
                    <a:pt x="151" y="566"/>
                  </a:lnTo>
                  <a:lnTo>
                    <a:pt x="76" y="604"/>
                  </a:lnTo>
                  <a:lnTo>
                    <a:pt x="19" y="661"/>
                  </a:lnTo>
                  <a:lnTo>
                    <a:pt x="1" y="736"/>
                  </a:lnTo>
                  <a:lnTo>
                    <a:pt x="1" y="811"/>
                  </a:lnTo>
                  <a:lnTo>
                    <a:pt x="38" y="887"/>
                  </a:lnTo>
                  <a:lnTo>
                    <a:pt x="95" y="943"/>
                  </a:lnTo>
                  <a:lnTo>
                    <a:pt x="170" y="962"/>
                  </a:lnTo>
                  <a:lnTo>
                    <a:pt x="246" y="962"/>
                  </a:lnTo>
                  <a:lnTo>
                    <a:pt x="1113" y="774"/>
                  </a:lnTo>
                  <a:lnTo>
                    <a:pt x="1980" y="642"/>
                  </a:lnTo>
                  <a:lnTo>
                    <a:pt x="2828" y="529"/>
                  </a:lnTo>
                  <a:lnTo>
                    <a:pt x="3658" y="472"/>
                  </a:lnTo>
                  <a:lnTo>
                    <a:pt x="4450" y="434"/>
                  </a:lnTo>
                  <a:lnTo>
                    <a:pt x="5204" y="415"/>
                  </a:lnTo>
                  <a:lnTo>
                    <a:pt x="5920" y="434"/>
                  </a:lnTo>
                  <a:lnTo>
                    <a:pt x="6580" y="453"/>
                  </a:lnTo>
                  <a:lnTo>
                    <a:pt x="7183" y="491"/>
                  </a:lnTo>
                  <a:lnTo>
                    <a:pt x="7730" y="547"/>
                  </a:lnTo>
                  <a:lnTo>
                    <a:pt x="8634" y="642"/>
                  </a:lnTo>
                  <a:lnTo>
                    <a:pt x="9200" y="736"/>
                  </a:lnTo>
                  <a:lnTo>
                    <a:pt x="9407" y="774"/>
                  </a:lnTo>
                  <a:lnTo>
                    <a:pt x="9502" y="378"/>
                  </a:lnTo>
                  <a:lnTo>
                    <a:pt x="9275" y="340"/>
                  </a:lnTo>
                  <a:lnTo>
                    <a:pt x="8691" y="246"/>
                  </a:lnTo>
                  <a:lnTo>
                    <a:pt x="7786" y="133"/>
                  </a:lnTo>
                  <a:lnTo>
                    <a:pt x="7221" y="76"/>
                  </a:lnTo>
                  <a:lnTo>
                    <a:pt x="6599" y="38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-1339245" y="1142554"/>
              <a:ext cx="88102" cy="90303"/>
            </a:xfrm>
            <a:custGeom>
              <a:avLst/>
              <a:gdLst/>
              <a:ahLst/>
              <a:cxnLst/>
              <a:rect l="l" t="t" r="r" b="b"/>
              <a:pathLst>
                <a:path w="2282" h="2339" extrusionOk="0">
                  <a:moveTo>
                    <a:pt x="1094" y="1"/>
                  </a:moveTo>
                  <a:lnTo>
                    <a:pt x="981" y="20"/>
                  </a:lnTo>
                  <a:lnTo>
                    <a:pt x="868" y="39"/>
                  </a:lnTo>
                  <a:lnTo>
                    <a:pt x="755" y="57"/>
                  </a:lnTo>
                  <a:lnTo>
                    <a:pt x="642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29"/>
                  </a:lnTo>
                  <a:lnTo>
                    <a:pt x="76" y="717"/>
                  </a:lnTo>
                  <a:lnTo>
                    <a:pt x="38" y="830"/>
                  </a:lnTo>
                  <a:lnTo>
                    <a:pt x="20" y="943"/>
                  </a:lnTo>
                  <a:lnTo>
                    <a:pt x="1" y="1057"/>
                  </a:lnTo>
                  <a:lnTo>
                    <a:pt x="1" y="1170"/>
                  </a:lnTo>
                  <a:lnTo>
                    <a:pt x="20" y="1302"/>
                  </a:lnTo>
                  <a:lnTo>
                    <a:pt x="38" y="1415"/>
                  </a:lnTo>
                  <a:lnTo>
                    <a:pt x="114" y="1622"/>
                  </a:lnTo>
                  <a:lnTo>
                    <a:pt x="227" y="1829"/>
                  </a:lnTo>
                  <a:lnTo>
                    <a:pt x="378" y="1999"/>
                  </a:lnTo>
                  <a:lnTo>
                    <a:pt x="547" y="2150"/>
                  </a:lnTo>
                  <a:lnTo>
                    <a:pt x="755" y="2244"/>
                  </a:lnTo>
                  <a:lnTo>
                    <a:pt x="849" y="2282"/>
                  </a:lnTo>
                  <a:lnTo>
                    <a:pt x="962" y="2320"/>
                  </a:lnTo>
                  <a:lnTo>
                    <a:pt x="1075" y="2338"/>
                  </a:lnTo>
                  <a:lnTo>
                    <a:pt x="1320" y="2338"/>
                  </a:lnTo>
                  <a:lnTo>
                    <a:pt x="1433" y="2320"/>
                  </a:lnTo>
                  <a:lnTo>
                    <a:pt x="1547" y="2282"/>
                  </a:lnTo>
                  <a:lnTo>
                    <a:pt x="1641" y="2244"/>
                  </a:lnTo>
                  <a:lnTo>
                    <a:pt x="1829" y="2150"/>
                  </a:lnTo>
                  <a:lnTo>
                    <a:pt x="1999" y="1999"/>
                  </a:lnTo>
                  <a:lnTo>
                    <a:pt x="2131" y="1829"/>
                  </a:lnTo>
                  <a:lnTo>
                    <a:pt x="2225" y="1622"/>
                  </a:lnTo>
                  <a:lnTo>
                    <a:pt x="2263" y="1528"/>
                  </a:lnTo>
                  <a:lnTo>
                    <a:pt x="2282" y="1415"/>
                  </a:lnTo>
                  <a:lnTo>
                    <a:pt x="2282" y="1302"/>
                  </a:lnTo>
                  <a:lnTo>
                    <a:pt x="2282" y="1170"/>
                  </a:lnTo>
                  <a:lnTo>
                    <a:pt x="2282" y="1057"/>
                  </a:lnTo>
                  <a:lnTo>
                    <a:pt x="2263" y="943"/>
                  </a:lnTo>
                  <a:lnTo>
                    <a:pt x="2169" y="717"/>
                  </a:lnTo>
                  <a:lnTo>
                    <a:pt x="2056" y="529"/>
                  </a:lnTo>
                  <a:lnTo>
                    <a:pt x="1924" y="359"/>
                  </a:lnTo>
                  <a:lnTo>
                    <a:pt x="1735" y="208"/>
                  </a:lnTo>
                  <a:lnTo>
                    <a:pt x="1547" y="95"/>
                  </a:lnTo>
                  <a:lnTo>
                    <a:pt x="1433" y="57"/>
                  </a:lnTo>
                  <a:lnTo>
                    <a:pt x="1320" y="39"/>
                  </a:lnTo>
                  <a:lnTo>
                    <a:pt x="1207" y="20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-1554675" y="1165140"/>
              <a:ext cx="352293" cy="38608"/>
            </a:xfrm>
            <a:custGeom>
              <a:avLst/>
              <a:gdLst/>
              <a:ahLst/>
              <a:cxnLst/>
              <a:rect l="l" t="t" r="r" b="b"/>
              <a:pathLst>
                <a:path w="9125" h="1000" extrusionOk="0">
                  <a:moveTo>
                    <a:pt x="5072" y="0"/>
                  </a:moveTo>
                  <a:lnTo>
                    <a:pt x="4337" y="19"/>
                  </a:lnTo>
                  <a:lnTo>
                    <a:pt x="3564" y="57"/>
                  </a:lnTo>
                  <a:lnTo>
                    <a:pt x="2753" y="132"/>
                  </a:lnTo>
                  <a:lnTo>
                    <a:pt x="1905" y="245"/>
                  </a:lnTo>
                  <a:lnTo>
                    <a:pt x="1038" y="396"/>
                  </a:lnTo>
                  <a:lnTo>
                    <a:pt x="152" y="585"/>
                  </a:lnTo>
                  <a:lnTo>
                    <a:pt x="76" y="622"/>
                  </a:lnTo>
                  <a:lnTo>
                    <a:pt x="20" y="679"/>
                  </a:lnTo>
                  <a:lnTo>
                    <a:pt x="1" y="754"/>
                  </a:lnTo>
                  <a:lnTo>
                    <a:pt x="1" y="830"/>
                  </a:lnTo>
                  <a:lnTo>
                    <a:pt x="39" y="905"/>
                  </a:lnTo>
                  <a:lnTo>
                    <a:pt x="95" y="962"/>
                  </a:lnTo>
                  <a:lnTo>
                    <a:pt x="170" y="999"/>
                  </a:lnTo>
                  <a:lnTo>
                    <a:pt x="246" y="981"/>
                  </a:lnTo>
                  <a:lnTo>
                    <a:pt x="1113" y="792"/>
                  </a:lnTo>
                  <a:lnTo>
                    <a:pt x="1961" y="660"/>
                  </a:lnTo>
                  <a:lnTo>
                    <a:pt x="2791" y="547"/>
                  </a:lnTo>
                  <a:lnTo>
                    <a:pt x="3583" y="472"/>
                  </a:lnTo>
                  <a:lnTo>
                    <a:pt x="4355" y="434"/>
                  </a:lnTo>
                  <a:lnTo>
                    <a:pt x="5072" y="415"/>
                  </a:lnTo>
                  <a:lnTo>
                    <a:pt x="5750" y="415"/>
                  </a:lnTo>
                  <a:lnTo>
                    <a:pt x="6391" y="453"/>
                  </a:lnTo>
                  <a:lnTo>
                    <a:pt x="6957" y="490"/>
                  </a:lnTo>
                  <a:lnTo>
                    <a:pt x="7466" y="528"/>
                  </a:lnTo>
                  <a:lnTo>
                    <a:pt x="8314" y="622"/>
                  </a:lnTo>
                  <a:lnTo>
                    <a:pt x="8842" y="717"/>
                  </a:lnTo>
                  <a:lnTo>
                    <a:pt x="9049" y="754"/>
                  </a:lnTo>
                  <a:lnTo>
                    <a:pt x="9125" y="340"/>
                  </a:lnTo>
                  <a:lnTo>
                    <a:pt x="8936" y="302"/>
                  </a:lnTo>
                  <a:lnTo>
                    <a:pt x="8390" y="208"/>
                  </a:lnTo>
                  <a:lnTo>
                    <a:pt x="7522" y="113"/>
                  </a:lnTo>
                  <a:lnTo>
                    <a:pt x="6995" y="76"/>
                  </a:lnTo>
                  <a:lnTo>
                    <a:pt x="6410" y="38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-1341407" y="1141126"/>
              <a:ext cx="81539" cy="81539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37" y="0"/>
                  </a:moveTo>
                  <a:lnTo>
                    <a:pt x="830" y="19"/>
                  </a:lnTo>
                  <a:lnTo>
                    <a:pt x="641" y="94"/>
                  </a:lnTo>
                  <a:lnTo>
                    <a:pt x="453" y="189"/>
                  </a:lnTo>
                  <a:lnTo>
                    <a:pt x="302" y="321"/>
                  </a:lnTo>
                  <a:lnTo>
                    <a:pt x="170" y="471"/>
                  </a:lnTo>
                  <a:lnTo>
                    <a:pt x="76" y="641"/>
                  </a:lnTo>
                  <a:lnTo>
                    <a:pt x="19" y="848"/>
                  </a:lnTo>
                  <a:lnTo>
                    <a:pt x="0" y="1056"/>
                  </a:lnTo>
                  <a:lnTo>
                    <a:pt x="19" y="1263"/>
                  </a:lnTo>
                  <a:lnTo>
                    <a:pt x="94" y="1471"/>
                  </a:lnTo>
                  <a:lnTo>
                    <a:pt x="189" y="1659"/>
                  </a:lnTo>
                  <a:lnTo>
                    <a:pt x="321" y="1810"/>
                  </a:lnTo>
                  <a:lnTo>
                    <a:pt x="472" y="1942"/>
                  </a:lnTo>
                  <a:lnTo>
                    <a:pt x="660" y="2036"/>
                  </a:lnTo>
                  <a:lnTo>
                    <a:pt x="849" y="2093"/>
                  </a:lnTo>
                  <a:lnTo>
                    <a:pt x="1075" y="2112"/>
                  </a:lnTo>
                  <a:lnTo>
                    <a:pt x="1282" y="2093"/>
                  </a:lnTo>
                  <a:lnTo>
                    <a:pt x="1471" y="2036"/>
                  </a:lnTo>
                  <a:lnTo>
                    <a:pt x="1659" y="1942"/>
                  </a:lnTo>
                  <a:lnTo>
                    <a:pt x="1810" y="1810"/>
                  </a:lnTo>
                  <a:lnTo>
                    <a:pt x="1942" y="1659"/>
                  </a:lnTo>
                  <a:lnTo>
                    <a:pt x="2036" y="1471"/>
                  </a:lnTo>
                  <a:lnTo>
                    <a:pt x="2093" y="1263"/>
                  </a:lnTo>
                  <a:lnTo>
                    <a:pt x="2112" y="1056"/>
                  </a:lnTo>
                  <a:lnTo>
                    <a:pt x="2093" y="848"/>
                  </a:lnTo>
                  <a:lnTo>
                    <a:pt x="2017" y="641"/>
                  </a:lnTo>
                  <a:lnTo>
                    <a:pt x="1923" y="471"/>
                  </a:lnTo>
                  <a:lnTo>
                    <a:pt x="1791" y="321"/>
                  </a:lnTo>
                  <a:lnTo>
                    <a:pt x="1640" y="189"/>
                  </a:lnTo>
                  <a:lnTo>
                    <a:pt x="1452" y="94"/>
                  </a:lnTo>
                  <a:lnTo>
                    <a:pt x="1263" y="19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-1207516" y="989746"/>
              <a:ext cx="81578" cy="446882"/>
            </a:xfrm>
            <a:custGeom>
              <a:avLst/>
              <a:gdLst/>
              <a:ahLst/>
              <a:cxnLst/>
              <a:rect l="l" t="t" r="r" b="b"/>
              <a:pathLst>
                <a:path w="2113" h="11575" extrusionOk="0">
                  <a:moveTo>
                    <a:pt x="849" y="0"/>
                  </a:moveTo>
                  <a:lnTo>
                    <a:pt x="736" y="170"/>
                  </a:lnTo>
                  <a:lnTo>
                    <a:pt x="717" y="207"/>
                  </a:lnTo>
                  <a:lnTo>
                    <a:pt x="585" y="453"/>
                  </a:lnTo>
                  <a:lnTo>
                    <a:pt x="491" y="716"/>
                  </a:lnTo>
                  <a:lnTo>
                    <a:pt x="472" y="735"/>
                  </a:lnTo>
                  <a:lnTo>
                    <a:pt x="397" y="980"/>
                  </a:lnTo>
                  <a:lnTo>
                    <a:pt x="378" y="1018"/>
                  </a:lnTo>
                  <a:lnTo>
                    <a:pt x="302" y="1282"/>
                  </a:lnTo>
                  <a:lnTo>
                    <a:pt x="227" y="1659"/>
                  </a:lnTo>
                  <a:lnTo>
                    <a:pt x="152" y="2036"/>
                  </a:lnTo>
                  <a:lnTo>
                    <a:pt x="95" y="2375"/>
                  </a:lnTo>
                  <a:lnTo>
                    <a:pt x="57" y="2696"/>
                  </a:lnTo>
                  <a:lnTo>
                    <a:pt x="20" y="3111"/>
                  </a:lnTo>
                  <a:lnTo>
                    <a:pt x="1" y="3525"/>
                  </a:lnTo>
                  <a:lnTo>
                    <a:pt x="1" y="3978"/>
                  </a:lnTo>
                  <a:lnTo>
                    <a:pt x="1" y="4430"/>
                  </a:lnTo>
                  <a:lnTo>
                    <a:pt x="20" y="4901"/>
                  </a:lnTo>
                  <a:lnTo>
                    <a:pt x="39" y="5373"/>
                  </a:lnTo>
                  <a:lnTo>
                    <a:pt x="95" y="5863"/>
                  </a:lnTo>
                  <a:lnTo>
                    <a:pt x="152" y="6353"/>
                  </a:lnTo>
                  <a:lnTo>
                    <a:pt x="208" y="6843"/>
                  </a:lnTo>
                  <a:lnTo>
                    <a:pt x="302" y="7333"/>
                  </a:lnTo>
                  <a:lnTo>
                    <a:pt x="397" y="7805"/>
                  </a:lnTo>
                  <a:lnTo>
                    <a:pt x="529" y="8295"/>
                  </a:lnTo>
                  <a:lnTo>
                    <a:pt x="661" y="8747"/>
                  </a:lnTo>
                  <a:lnTo>
                    <a:pt x="811" y="9218"/>
                  </a:lnTo>
                  <a:lnTo>
                    <a:pt x="962" y="9652"/>
                  </a:lnTo>
                  <a:lnTo>
                    <a:pt x="1151" y="10067"/>
                  </a:lnTo>
                  <a:lnTo>
                    <a:pt x="1320" y="10406"/>
                  </a:lnTo>
                  <a:lnTo>
                    <a:pt x="1339" y="10444"/>
                  </a:lnTo>
                  <a:lnTo>
                    <a:pt x="1490" y="10726"/>
                  </a:lnTo>
                  <a:lnTo>
                    <a:pt x="1528" y="10764"/>
                  </a:lnTo>
                  <a:lnTo>
                    <a:pt x="1716" y="11085"/>
                  </a:lnTo>
                  <a:lnTo>
                    <a:pt x="1924" y="11367"/>
                  </a:lnTo>
                  <a:lnTo>
                    <a:pt x="1943" y="11386"/>
                  </a:lnTo>
                  <a:lnTo>
                    <a:pt x="2112" y="11575"/>
                  </a:lnTo>
                  <a:lnTo>
                    <a:pt x="2112" y="10915"/>
                  </a:lnTo>
                  <a:lnTo>
                    <a:pt x="2093" y="10877"/>
                  </a:lnTo>
                  <a:lnTo>
                    <a:pt x="1886" y="10557"/>
                  </a:lnTo>
                  <a:lnTo>
                    <a:pt x="1697" y="10236"/>
                  </a:lnTo>
                  <a:lnTo>
                    <a:pt x="1679" y="10199"/>
                  </a:lnTo>
                  <a:lnTo>
                    <a:pt x="1509" y="9822"/>
                  </a:lnTo>
                  <a:lnTo>
                    <a:pt x="1339" y="9426"/>
                  </a:lnTo>
                  <a:lnTo>
                    <a:pt x="1188" y="9030"/>
                  </a:lnTo>
                  <a:lnTo>
                    <a:pt x="1057" y="8634"/>
                  </a:lnTo>
                  <a:lnTo>
                    <a:pt x="943" y="8219"/>
                  </a:lnTo>
                  <a:lnTo>
                    <a:pt x="830" y="7805"/>
                  </a:lnTo>
                  <a:lnTo>
                    <a:pt x="736" y="7371"/>
                  </a:lnTo>
                  <a:lnTo>
                    <a:pt x="661" y="6937"/>
                  </a:lnTo>
                  <a:lnTo>
                    <a:pt x="585" y="6504"/>
                  </a:lnTo>
                  <a:lnTo>
                    <a:pt x="529" y="6070"/>
                  </a:lnTo>
                  <a:lnTo>
                    <a:pt x="491" y="5618"/>
                  </a:lnTo>
                  <a:lnTo>
                    <a:pt x="453" y="5184"/>
                  </a:lnTo>
                  <a:lnTo>
                    <a:pt x="416" y="4336"/>
                  </a:lnTo>
                  <a:lnTo>
                    <a:pt x="434" y="3525"/>
                  </a:lnTo>
                  <a:lnTo>
                    <a:pt x="453" y="3129"/>
                  </a:lnTo>
                  <a:lnTo>
                    <a:pt x="472" y="2752"/>
                  </a:lnTo>
                  <a:lnTo>
                    <a:pt x="548" y="2168"/>
                  </a:lnTo>
                  <a:lnTo>
                    <a:pt x="661" y="1621"/>
                  </a:lnTo>
                  <a:lnTo>
                    <a:pt x="736" y="1301"/>
                  </a:lnTo>
                  <a:lnTo>
                    <a:pt x="830" y="999"/>
                  </a:lnTo>
                  <a:lnTo>
                    <a:pt x="943" y="735"/>
                  </a:lnTo>
                  <a:lnTo>
                    <a:pt x="943" y="716"/>
                  </a:lnTo>
                  <a:lnTo>
                    <a:pt x="1057" y="490"/>
                  </a:lnTo>
                  <a:lnTo>
                    <a:pt x="1057" y="471"/>
                  </a:lnTo>
                  <a:lnTo>
                    <a:pt x="1170" y="283"/>
                  </a:lnTo>
                  <a:lnTo>
                    <a:pt x="1188" y="264"/>
                  </a:lnTo>
                  <a:lnTo>
                    <a:pt x="1226" y="20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-1219137" y="968628"/>
              <a:ext cx="125204" cy="496377"/>
            </a:xfrm>
            <a:custGeom>
              <a:avLst/>
              <a:gdLst/>
              <a:ahLst/>
              <a:cxnLst/>
              <a:rect l="l" t="t" r="r" b="b"/>
              <a:pathLst>
                <a:path w="3243" h="12857" extrusionOk="0">
                  <a:moveTo>
                    <a:pt x="1489" y="0"/>
                  </a:moveTo>
                  <a:lnTo>
                    <a:pt x="1452" y="19"/>
                  </a:lnTo>
                  <a:lnTo>
                    <a:pt x="1395" y="38"/>
                  </a:lnTo>
                  <a:lnTo>
                    <a:pt x="1244" y="132"/>
                  </a:lnTo>
                  <a:lnTo>
                    <a:pt x="1094" y="264"/>
                  </a:lnTo>
                  <a:lnTo>
                    <a:pt x="943" y="415"/>
                  </a:lnTo>
                  <a:lnTo>
                    <a:pt x="830" y="585"/>
                  </a:lnTo>
                  <a:lnTo>
                    <a:pt x="698" y="792"/>
                  </a:lnTo>
                  <a:lnTo>
                    <a:pt x="603" y="981"/>
                  </a:lnTo>
                  <a:lnTo>
                    <a:pt x="509" y="1207"/>
                  </a:lnTo>
                  <a:lnTo>
                    <a:pt x="434" y="1433"/>
                  </a:lnTo>
                  <a:lnTo>
                    <a:pt x="302" y="1904"/>
                  </a:lnTo>
                  <a:lnTo>
                    <a:pt x="189" y="2376"/>
                  </a:lnTo>
                  <a:lnTo>
                    <a:pt x="113" y="2828"/>
                  </a:lnTo>
                  <a:lnTo>
                    <a:pt x="76" y="3243"/>
                  </a:lnTo>
                  <a:lnTo>
                    <a:pt x="19" y="3846"/>
                  </a:lnTo>
                  <a:lnTo>
                    <a:pt x="0" y="4468"/>
                  </a:lnTo>
                  <a:lnTo>
                    <a:pt x="0" y="5128"/>
                  </a:lnTo>
                  <a:lnTo>
                    <a:pt x="38" y="5807"/>
                  </a:lnTo>
                  <a:lnTo>
                    <a:pt x="94" y="6504"/>
                  </a:lnTo>
                  <a:lnTo>
                    <a:pt x="189" y="7202"/>
                  </a:lnTo>
                  <a:lnTo>
                    <a:pt x="321" y="7918"/>
                  </a:lnTo>
                  <a:lnTo>
                    <a:pt x="472" y="8597"/>
                  </a:lnTo>
                  <a:lnTo>
                    <a:pt x="660" y="9275"/>
                  </a:lnTo>
                  <a:lnTo>
                    <a:pt x="867" y="9935"/>
                  </a:lnTo>
                  <a:lnTo>
                    <a:pt x="999" y="10237"/>
                  </a:lnTo>
                  <a:lnTo>
                    <a:pt x="1131" y="10538"/>
                  </a:lnTo>
                  <a:lnTo>
                    <a:pt x="1263" y="10840"/>
                  </a:lnTo>
                  <a:lnTo>
                    <a:pt x="1414" y="11123"/>
                  </a:lnTo>
                  <a:lnTo>
                    <a:pt x="1565" y="11387"/>
                  </a:lnTo>
                  <a:lnTo>
                    <a:pt x="1735" y="11650"/>
                  </a:lnTo>
                  <a:lnTo>
                    <a:pt x="1923" y="11877"/>
                  </a:lnTo>
                  <a:lnTo>
                    <a:pt x="2093" y="12103"/>
                  </a:lnTo>
                  <a:lnTo>
                    <a:pt x="2300" y="12310"/>
                  </a:lnTo>
                  <a:lnTo>
                    <a:pt x="2507" y="12518"/>
                  </a:lnTo>
                  <a:lnTo>
                    <a:pt x="2715" y="12687"/>
                  </a:lnTo>
                  <a:lnTo>
                    <a:pt x="2941" y="12838"/>
                  </a:lnTo>
                  <a:lnTo>
                    <a:pt x="3016" y="12857"/>
                  </a:lnTo>
                  <a:lnTo>
                    <a:pt x="3092" y="12857"/>
                  </a:lnTo>
                  <a:lnTo>
                    <a:pt x="3167" y="12819"/>
                  </a:lnTo>
                  <a:lnTo>
                    <a:pt x="3224" y="12744"/>
                  </a:lnTo>
                  <a:lnTo>
                    <a:pt x="3224" y="12725"/>
                  </a:lnTo>
                  <a:lnTo>
                    <a:pt x="3243" y="12650"/>
                  </a:lnTo>
                  <a:lnTo>
                    <a:pt x="3243" y="12574"/>
                  </a:lnTo>
                  <a:lnTo>
                    <a:pt x="3205" y="12518"/>
                  </a:lnTo>
                  <a:lnTo>
                    <a:pt x="3148" y="12461"/>
                  </a:lnTo>
                  <a:lnTo>
                    <a:pt x="2941" y="12329"/>
                  </a:lnTo>
                  <a:lnTo>
                    <a:pt x="2753" y="12159"/>
                  </a:lnTo>
                  <a:lnTo>
                    <a:pt x="2564" y="11990"/>
                  </a:lnTo>
                  <a:lnTo>
                    <a:pt x="2394" y="11801"/>
                  </a:lnTo>
                  <a:lnTo>
                    <a:pt x="2225" y="11594"/>
                  </a:lnTo>
                  <a:lnTo>
                    <a:pt x="2055" y="11368"/>
                  </a:lnTo>
                  <a:lnTo>
                    <a:pt x="1904" y="11123"/>
                  </a:lnTo>
                  <a:lnTo>
                    <a:pt x="1753" y="10878"/>
                  </a:lnTo>
                  <a:lnTo>
                    <a:pt x="1621" y="10614"/>
                  </a:lnTo>
                  <a:lnTo>
                    <a:pt x="1489" y="10331"/>
                  </a:lnTo>
                  <a:lnTo>
                    <a:pt x="1263" y="9747"/>
                  </a:lnTo>
                  <a:lnTo>
                    <a:pt x="1056" y="9143"/>
                  </a:lnTo>
                  <a:lnTo>
                    <a:pt x="867" y="8502"/>
                  </a:lnTo>
                  <a:lnTo>
                    <a:pt x="735" y="7843"/>
                  </a:lnTo>
                  <a:lnTo>
                    <a:pt x="603" y="7164"/>
                  </a:lnTo>
                  <a:lnTo>
                    <a:pt x="528" y="6485"/>
                  </a:lnTo>
                  <a:lnTo>
                    <a:pt x="453" y="5807"/>
                  </a:lnTo>
                  <a:lnTo>
                    <a:pt x="434" y="5147"/>
                  </a:lnTo>
                  <a:lnTo>
                    <a:pt x="415" y="4506"/>
                  </a:lnTo>
                  <a:lnTo>
                    <a:pt x="434" y="3884"/>
                  </a:lnTo>
                  <a:lnTo>
                    <a:pt x="490" y="3299"/>
                  </a:lnTo>
                  <a:lnTo>
                    <a:pt x="547" y="2753"/>
                  </a:lnTo>
                  <a:lnTo>
                    <a:pt x="641" y="2244"/>
                  </a:lnTo>
                  <a:lnTo>
                    <a:pt x="754" y="1791"/>
                  </a:lnTo>
                  <a:lnTo>
                    <a:pt x="886" y="1377"/>
                  </a:lnTo>
                  <a:lnTo>
                    <a:pt x="1056" y="1037"/>
                  </a:lnTo>
                  <a:lnTo>
                    <a:pt x="1131" y="905"/>
                  </a:lnTo>
                  <a:lnTo>
                    <a:pt x="1226" y="773"/>
                  </a:lnTo>
                  <a:lnTo>
                    <a:pt x="1301" y="660"/>
                  </a:lnTo>
                  <a:lnTo>
                    <a:pt x="1395" y="547"/>
                  </a:lnTo>
                  <a:lnTo>
                    <a:pt x="1508" y="472"/>
                  </a:lnTo>
                  <a:lnTo>
                    <a:pt x="1603" y="415"/>
                  </a:lnTo>
                  <a:lnTo>
                    <a:pt x="1659" y="377"/>
                  </a:lnTo>
                  <a:lnTo>
                    <a:pt x="1697" y="302"/>
                  </a:lnTo>
                  <a:lnTo>
                    <a:pt x="1716" y="245"/>
                  </a:lnTo>
                  <a:lnTo>
                    <a:pt x="1716" y="170"/>
                  </a:lnTo>
                  <a:lnTo>
                    <a:pt x="1697" y="114"/>
                  </a:lnTo>
                  <a:lnTo>
                    <a:pt x="1659" y="76"/>
                  </a:lnTo>
                  <a:lnTo>
                    <a:pt x="1584" y="1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-1206783" y="968628"/>
              <a:ext cx="53896" cy="83740"/>
            </a:xfrm>
            <a:custGeom>
              <a:avLst/>
              <a:gdLst/>
              <a:ahLst/>
              <a:cxnLst/>
              <a:rect l="l" t="t" r="r" b="b"/>
              <a:pathLst>
                <a:path w="1396" h="2169" extrusionOk="0">
                  <a:moveTo>
                    <a:pt x="1169" y="0"/>
                  </a:moveTo>
                  <a:lnTo>
                    <a:pt x="1132" y="19"/>
                  </a:lnTo>
                  <a:lnTo>
                    <a:pt x="1075" y="38"/>
                  </a:lnTo>
                  <a:lnTo>
                    <a:pt x="887" y="151"/>
                  </a:lnTo>
                  <a:lnTo>
                    <a:pt x="698" y="321"/>
                  </a:lnTo>
                  <a:lnTo>
                    <a:pt x="547" y="528"/>
                  </a:lnTo>
                  <a:lnTo>
                    <a:pt x="397" y="754"/>
                  </a:lnTo>
                  <a:lnTo>
                    <a:pt x="283" y="1000"/>
                  </a:lnTo>
                  <a:lnTo>
                    <a:pt x="170" y="1263"/>
                  </a:lnTo>
                  <a:lnTo>
                    <a:pt x="76" y="1546"/>
                  </a:lnTo>
                  <a:lnTo>
                    <a:pt x="1" y="1829"/>
                  </a:lnTo>
                  <a:lnTo>
                    <a:pt x="76" y="1904"/>
                  </a:lnTo>
                  <a:lnTo>
                    <a:pt x="170" y="1980"/>
                  </a:lnTo>
                  <a:lnTo>
                    <a:pt x="340" y="2168"/>
                  </a:lnTo>
                  <a:lnTo>
                    <a:pt x="434" y="1848"/>
                  </a:lnTo>
                  <a:lnTo>
                    <a:pt x="529" y="1546"/>
                  </a:lnTo>
                  <a:lnTo>
                    <a:pt x="623" y="1263"/>
                  </a:lnTo>
                  <a:lnTo>
                    <a:pt x="736" y="1018"/>
                  </a:lnTo>
                  <a:lnTo>
                    <a:pt x="868" y="811"/>
                  </a:lnTo>
                  <a:lnTo>
                    <a:pt x="1000" y="641"/>
                  </a:lnTo>
                  <a:lnTo>
                    <a:pt x="1132" y="509"/>
                  </a:lnTo>
                  <a:lnTo>
                    <a:pt x="1283" y="415"/>
                  </a:lnTo>
                  <a:lnTo>
                    <a:pt x="1339" y="377"/>
                  </a:lnTo>
                  <a:lnTo>
                    <a:pt x="1377" y="302"/>
                  </a:lnTo>
                  <a:lnTo>
                    <a:pt x="1396" y="245"/>
                  </a:lnTo>
                  <a:lnTo>
                    <a:pt x="1396" y="170"/>
                  </a:lnTo>
                  <a:lnTo>
                    <a:pt x="1377" y="114"/>
                  </a:lnTo>
                  <a:lnTo>
                    <a:pt x="1339" y="76"/>
                  </a:lnTo>
                  <a:lnTo>
                    <a:pt x="1264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-1174738" y="1353622"/>
              <a:ext cx="80805" cy="111383"/>
            </a:xfrm>
            <a:custGeom>
              <a:avLst/>
              <a:gdLst/>
              <a:ahLst/>
              <a:cxnLst/>
              <a:rect l="l" t="t" r="r" b="b"/>
              <a:pathLst>
                <a:path w="2093" h="2885" extrusionOk="0">
                  <a:moveTo>
                    <a:pt x="189" y="1"/>
                  </a:moveTo>
                  <a:lnTo>
                    <a:pt x="94" y="340"/>
                  </a:lnTo>
                  <a:lnTo>
                    <a:pt x="0" y="642"/>
                  </a:lnTo>
                  <a:lnTo>
                    <a:pt x="189" y="1000"/>
                  </a:lnTo>
                  <a:lnTo>
                    <a:pt x="377" y="1339"/>
                  </a:lnTo>
                  <a:lnTo>
                    <a:pt x="566" y="1641"/>
                  </a:lnTo>
                  <a:lnTo>
                    <a:pt x="792" y="1942"/>
                  </a:lnTo>
                  <a:lnTo>
                    <a:pt x="1018" y="2206"/>
                  </a:lnTo>
                  <a:lnTo>
                    <a:pt x="1263" y="2451"/>
                  </a:lnTo>
                  <a:lnTo>
                    <a:pt x="1527" y="2678"/>
                  </a:lnTo>
                  <a:lnTo>
                    <a:pt x="1791" y="2866"/>
                  </a:lnTo>
                  <a:lnTo>
                    <a:pt x="1866" y="2885"/>
                  </a:lnTo>
                  <a:lnTo>
                    <a:pt x="1942" y="2885"/>
                  </a:lnTo>
                  <a:lnTo>
                    <a:pt x="2017" y="2847"/>
                  </a:lnTo>
                  <a:lnTo>
                    <a:pt x="2074" y="2772"/>
                  </a:lnTo>
                  <a:lnTo>
                    <a:pt x="2074" y="2753"/>
                  </a:lnTo>
                  <a:lnTo>
                    <a:pt x="2093" y="2678"/>
                  </a:lnTo>
                  <a:lnTo>
                    <a:pt x="2093" y="2602"/>
                  </a:lnTo>
                  <a:lnTo>
                    <a:pt x="2055" y="2546"/>
                  </a:lnTo>
                  <a:lnTo>
                    <a:pt x="1998" y="2489"/>
                  </a:lnTo>
                  <a:lnTo>
                    <a:pt x="1716" y="2282"/>
                  </a:lnTo>
                  <a:lnTo>
                    <a:pt x="1452" y="2056"/>
                  </a:lnTo>
                  <a:lnTo>
                    <a:pt x="1207" y="1773"/>
                  </a:lnTo>
                  <a:lnTo>
                    <a:pt x="962" y="1471"/>
                  </a:lnTo>
                  <a:lnTo>
                    <a:pt x="754" y="1151"/>
                  </a:lnTo>
                  <a:lnTo>
                    <a:pt x="547" y="792"/>
                  </a:lnTo>
                  <a:lnTo>
                    <a:pt x="358" y="39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-1206049" y="2170209"/>
              <a:ext cx="120147" cy="34978"/>
            </a:xfrm>
            <a:custGeom>
              <a:avLst/>
              <a:gdLst/>
              <a:ahLst/>
              <a:cxnLst/>
              <a:rect l="l" t="t" r="r" b="b"/>
              <a:pathLst>
                <a:path w="3112" h="906" extrusionOk="0">
                  <a:moveTo>
                    <a:pt x="1867" y="1"/>
                  </a:moveTo>
                  <a:lnTo>
                    <a:pt x="1565" y="20"/>
                  </a:lnTo>
                  <a:lnTo>
                    <a:pt x="1245" y="57"/>
                  </a:lnTo>
                  <a:lnTo>
                    <a:pt x="962" y="114"/>
                  </a:lnTo>
                  <a:lnTo>
                    <a:pt x="698" y="170"/>
                  </a:lnTo>
                  <a:lnTo>
                    <a:pt x="453" y="246"/>
                  </a:lnTo>
                  <a:lnTo>
                    <a:pt x="264" y="321"/>
                  </a:lnTo>
                  <a:lnTo>
                    <a:pt x="133" y="416"/>
                  </a:lnTo>
                  <a:lnTo>
                    <a:pt x="38" y="491"/>
                  </a:lnTo>
                  <a:lnTo>
                    <a:pt x="19" y="547"/>
                  </a:lnTo>
                  <a:lnTo>
                    <a:pt x="1" y="585"/>
                  </a:lnTo>
                  <a:lnTo>
                    <a:pt x="19" y="623"/>
                  </a:lnTo>
                  <a:lnTo>
                    <a:pt x="38" y="679"/>
                  </a:lnTo>
                  <a:lnTo>
                    <a:pt x="133" y="736"/>
                  </a:lnTo>
                  <a:lnTo>
                    <a:pt x="264" y="811"/>
                  </a:lnTo>
                  <a:lnTo>
                    <a:pt x="453" y="849"/>
                  </a:lnTo>
                  <a:lnTo>
                    <a:pt x="698" y="887"/>
                  </a:lnTo>
                  <a:lnTo>
                    <a:pt x="962" y="906"/>
                  </a:lnTo>
                  <a:lnTo>
                    <a:pt x="1245" y="906"/>
                  </a:lnTo>
                  <a:lnTo>
                    <a:pt x="1565" y="887"/>
                  </a:lnTo>
                  <a:lnTo>
                    <a:pt x="1867" y="849"/>
                  </a:lnTo>
                  <a:lnTo>
                    <a:pt x="2168" y="811"/>
                  </a:lnTo>
                  <a:lnTo>
                    <a:pt x="2432" y="736"/>
                  </a:lnTo>
                  <a:lnTo>
                    <a:pt x="2659" y="661"/>
                  </a:lnTo>
                  <a:lnTo>
                    <a:pt x="2847" y="585"/>
                  </a:lnTo>
                  <a:lnTo>
                    <a:pt x="2998" y="510"/>
                  </a:lnTo>
                  <a:lnTo>
                    <a:pt x="3092" y="416"/>
                  </a:lnTo>
                  <a:lnTo>
                    <a:pt x="3111" y="378"/>
                  </a:lnTo>
                  <a:lnTo>
                    <a:pt x="3111" y="321"/>
                  </a:lnTo>
                  <a:lnTo>
                    <a:pt x="3111" y="284"/>
                  </a:lnTo>
                  <a:lnTo>
                    <a:pt x="3092" y="246"/>
                  </a:lnTo>
                  <a:lnTo>
                    <a:pt x="2998" y="170"/>
                  </a:lnTo>
                  <a:lnTo>
                    <a:pt x="2847" y="114"/>
                  </a:lnTo>
                  <a:lnTo>
                    <a:pt x="2659" y="57"/>
                  </a:lnTo>
                  <a:lnTo>
                    <a:pt x="2432" y="2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-1199486" y="2218970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6" y="1"/>
                  </a:moveTo>
                  <a:lnTo>
                    <a:pt x="1546" y="20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70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3" y="397"/>
                  </a:lnTo>
                  <a:lnTo>
                    <a:pt x="19" y="491"/>
                  </a:lnTo>
                  <a:lnTo>
                    <a:pt x="0" y="529"/>
                  </a:lnTo>
                  <a:lnTo>
                    <a:pt x="0" y="585"/>
                  </a:lnTo>
                  <a:lnTo>
                    <a:pt x="0" y="623"/>
                  </a:lnTo>
                  <a:lnTo>
                    <a:pt x="19" y="661"/>
                  </a:lnTo>
                  <a:lnTo>
                    <a:pt x="113" y="736"/>
                  </a:lnTo>
                  <a:lnTo>
                    <a:pt x="264" y="793"/>
                  </a:lnTo>
                  <a:lnTo>
                    <a:pt x="453" y="849"/>
                  </a:lnTo>
                  <a:lnTo>
                    <a:pt x="679" y="887"/>
                  </a:lnTo>
                  <a:lnTo>
                    <a:pt x="943" y="887"/>
                  </a:lnTo>
                  <a:lnTo>
                    <a:pt x="1226" y="906"/>
                  </a:lnTo>
                  <a:lnTo>
                    <a:pt x="1546" y="887"/>
                  </a:lnTo>
                  <a:lnTo>
                    <a:pt x="1866" y="849"/>
                  </a:lnTo>
                  <a:lnTo>
                    <a:pt x="2149" y="793"/>
                  </a:lnTo>
                  <a:lnTo>
                    <a:pt x="2413" y="736"/>
                  </a:lnTo>
                  <a:lnTo>
                    <a:pt x="2639" y="661"/>
                  </a:lnTo>
                  <a:lnTo>
                    <a:pt x="2828" y="585"/>
                  </a:lnTo>
                  <a:lnTo>
                    <a:pt x="2979" y="491"/>
                  </a:lnTo>
                  <a:lnTo>
                    <a:pt x="3073" y="416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2"/>
                  </a:lnTo>
                  <a:lnTo>
                    <a:pt x="2828" y="95"/>
                  </a:lnTo>
                  <a:lnTo>
                    <a:pt x="2639" y="57"/>
                  </a:lnTo>
                  <a:lnTo>
                    <a:pt x="2413" y="20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-1191494" y="2273561"/>
              <a:ext cx="120147" cy="34245"/>
            </a:xfrm>
            <a:custGeom>
              <a:avLst/>
              <a:gdLst/>
              <a:ahLst/>
              <a:cxnLst/>
              <a:rect l="l" t="t" r="r" b="b"/>
              <a:pathLst>
                <a:path w="3112" h="887" extrusionOk="0">
                  <a:moveTo>
                    <a:pt x="1867" y="1"/>
                  </a:moveTo>
                  <a:lnTo>
                    <a:pt x="1546" y="19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51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4" y="397"/>
                  </a:lnTo>
                  <a:lnTo>
                    <a:pt x="19" y="491"/>
                  </a:lnTo>
                  <a:lnTo>
                    <a:pt x="1" y="528"/>
                  </a:lnTo>
                  <a:lnTo>
                    <a:pt x="1" y="566"/>
                  </a:lnTo>
                  <a:lnTo>
                    <a:pt x="1" y="623"/>
                  </a:lnTo>
                  <a:lnTo>
                    <a:pt x="19" y="660"/>
                  </a:lnTo>
                  <a:lnTo>
                    <a:pt x="114" y="736"/>
                  </a:lnTo>
                  <a:lnTo>
                    <a:pt x="264" y="792"/>
                  </a:lnTo>
                  <a:lnTo>
                    <a:pt x="453" y="849"/>
                  </a:lnTo>
                  <a:lnTo>
                    <a:pt x="679" y="868"/>
                  </a:lnTo>
                  <a:lnTo>
                    <a:pt x="943" y="887"/>
                  </a:lnTo>
                  <a:lnTo>
                    <a:pt x="1226" y="887"/>
                  </a:lnTo>
                  <a:lnTo>
                    <a:pt x="1546" y="868"/>
                  </a:lnTo>
                  <a:lnTo>
                    <a:pt x="1867" y="849"/>
                  </a:lnTo>
                  <a:lnTo>
                    <a:pt x="2150" y="792"/>
                  </a:lnTo>
                  <a:lnTo>
                    <a:pt x="2414" y="736"/>
                  </a:lnTo>
                  <a:lnTo>
                    <a:pt x="2640" y="660"/>
                  </a:lnTo>
                  <a:lnTo>
                    <a:pt x="2847" y="585"/>
                  </a:lnTo>
                  <a:lnTo>
                    <a:pt x="2979" y="491"/>
                  </a:lnTo>
                  <a:lnTo>
                    <a:pt x="3073" y="397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1"/>
                  </a:lnTo>
                  <a:lnTo>
                    <a:pt x="2847" y="95"/>
                  </a:lnTo>
                  <a:lnTo>
                    <a:pt x="2640" y="38"/>
                  </a:lnTo>
                  <a:lnTo>
                    <a:pt x="2414" y="19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-1184931" y="2329619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7" y="0"/>
                  </a:moveTo>
                  <a:lnTo>
                    <a:pt x="1565" y="19"/>
                  </a:lnTo>
                  <a:lnTo>
                    <a:pt x="1244" y="57"/>
                  </a:lnTo>
                  <a:lnTo>
                    <a:pt x="962" y="113"/>
                  </a:lnTo>
                  <a:lnTo>
                    <a:pt x="698" y="170"/>
                  </a:lnTo>
                  <a:lnTo>
                    <a:pt x="453" y="245"/>
                  </a:lnTo>
                  <a:lnTo>
                    <a:pt x="264" y="321"/>
                  </a:lnTo>
                  <a:lnTo>
                    <a:pt x="132" y="415"/>
                  </a:lnTo>
                  <a:lnTo>
                    <a:pt x="38" y="490"/>
                  </a:lnTo>
                  <a:lnTo>
                    <a:pt x="19" y="547"/>
                  </a:lnTo>
                  <a:lnTo>
                    <a:pt x="0" y="585"/>
                  </a:lnTo>
                  <a:lnTo>
                    <a:pt x="19" y="622"/>
                  </a:lnTo>
                  <a:lnTo>
                    <a:pt x="38" y="679"/>
                  </a:lnTo>
                  <a:lnTo>
                    <a:pt x="132" y="735"/>
                  </a:lnTo>
                  <a:lnTo>
                    <a:pt x="264" y="811"/>
                  </a:lnTo>
                  <a:lnTo>
                    <a:pt x="453" y="848"/>
                  </a:lnTo>
                  <a:lnTo>
                    <a:pt x="698" y="886"/>
                  </a:lnTo>
                  <a:lnTo>
                    <a:pt x="962" y="905"/>
                  </a:lnTo>
                  <a:lnTo>
                    <a:pt x="1244" y="905"/>
                  </a:lnTo>
                  <a:lnTo>
                    <a:pt x="1565" y="886"/>
                  </a:lnTo>
                  <a:lnTo>
                    <a:pt x="1867" y="848"/>
                  </a:lnTo>
                  <a:lnTo>
                    <a:pt x="2168" y="811"/>
                  </a:lnTo>
                  <a:lnTo>
                    <a:pt x="2432" y="735"/>
                  </a:lnTo>
                  <a:lnTo>
                    <a:pt x="2658" y="660"/>
                  </a:lnTo>
                  <a:lnTo>
                    <a:pt x="2847" y="585"/>
                  </a:lnTo>
                  <a:lnTo>
                    <a:pt x="2998" y="509"/>
                  </a:lnTo>
                  <a:lnTo>
                    <a:pt x="3092" y="415"/>
                  </a:lnTo>
                  <a:lnTo>
                    <a:pt x="3111" y="377"/>
                  </a:lnTo>
                  <a:lnTo>
                    <a:pt x="3111" y="321"/>
                  </a:lnTo>
                  <a:lnTo>
                    <a:pt x="3111" y="283"/>
                  </a:lnTo>
                  <a:lnTo>
                    <a:pt x="3092" y="245"/>
                  </a:lnTo>
                  <a:lnTo>
                    <a:pt x="2998" y="170"/>
                  </a:lnTo>
                  <a:lnTo>
                    <a:pt x="2847" y="113"/>
                  </a:lnTo>
                  <a:lnTo>
                    <a:pt x="2658" y="57"/>
                  </a:lnTo>
                  <a:lnTo>
                    <a:pt x="2432" y="1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-1472402" y="2159321"/>
              <a:ext cx="113545" cy="34206"/>
            </a:xfrm>
            <a:custGeom>
              <a:avLst/>
              <a:gdLst/>
              <a:ahLst/>
              <a:cxnLst/>
              <a:rect l="l" t="t" r="r" b="b"/>
              <a:pathLst>
                <a:path w="2941" h="886" extrusionOk="0">
                  <a:moveTo>
                    <a:pt x="848" y="0"/>
                  </a:moveTo>
                  <a:lnTo>
                    <a:pt x="603" y="19"/>
                  </a:lnTo>
                  <a:lnTo>
                    <a:pt x="396" y="38"/>
                  </a:lnTo>
                  <a:lnTo>
                    <a:pt x="226" y="94"/>
                  </a:lnTo>
                  <a:lnTo>
                    <a:pt x="94" y="151"/>
                  </a:lnTo>
                  <a:lnTo>
                    <a:pt x="57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20"/>
                  </a:lnTo>
                  <a:lnTo>
                    <a:pt x="19" y="358"/>
                  </a:lnTo>
                  <a:lnTo>
                    <a:pt x="57" y="396"/>
                  </a:lnTo>
                  <a:lnTo>
                    <a:pt x="151" y="490"/>
                  </a:lnTo>
                  <a:lnTo>
                    <a:pt x="302" y="566"/>
                  </a:lnTo>
                  <a:lnTo>
                    <a:pt x="490" y="660"/>
                  </a:lnTo>
                  <a:lnTo>
                    <a:pt x="716" y="716"/>
                  </a:lnTo>
                  <a:lnTo>
                    <a:pt x="961" y="792"/>
                  </a:lnTo>
                  <a:lnTo>
                    <a:pt x="1244" y="829"/>
                  </a:lnTo>
                  <a:lnTo>
                    <a:pt x="1546" y="867"/>
                  </a:lnTo>
                  <a:lnTo>
                    <a:pt x="1829" y="886"/>
                  </a:lnTo>
                  <a:lnTo>
                    <a:pt x="2092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47" y="735"/>
                  </a:lnTo>
                  <a:lnTo>
                    <a:pt x="2884" y="698"/>
                  </a:lnTo>
                  <a:lnTo>
                    <a:pt x="2922" y="660"/>
                  </a:lnTo>
                  <a:lnTo>
                    <a:pt x="2941" y="622"/>
                  </a:lnTo>
                  <a:lnTo>
                    <a:pt x="2941" y="566"/>
                  </a:lnTo>
                  <a:lnTo>
                    <a:pt x="2922" y="528"/>
                  </a:lnTo>
                  <a:lnTo>
                    <a:pt x="2884" y="490"/>
                  </a:lnTo>
                  <a:lnTo>
                    <a:pt x="2790" y="396"/>
                  </a:lnTo>
                  <a:lnTo>
                    <a:pt x="2658" y="302"/>
                  </a:lnTo>
                  <a:lnTo>
                    <a:pt x="2470" y="226"/>
                  </a:lnTo>
                  <a:lnTo>
                    <a:pt x="2243" y="151"/>
                  </a:lnTo>
                  <a:lnTo>
                    <a:pt x="1979" y="94"/>
                  </a:lnTo>
                  <a:lnTo>
                    <a:pt x="1697" y="38"/>
                  </a:lnTo>
                  <a:lnTo>
                    <a:pt x="1414" y="19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-1470240" y="2207349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1" y="283"/>
                  </a:lnTo>
                  <a:lnTo>
                    <a:pt x="1" y="321"/>
                  </a:lnTo>
                  <a:lnTo>
                    <a:pt x="19" y="358"/>
                  </a:lnTo>
                  <a:lnTo>
                    <a:pt x="38" y="415"/>
                  </a:lnTo>
                  <a:lnTo>
                    <a:pt x="133" y="490"/>
                  </a:lnTo>
                  <a:lnTo>
                    <a:pt x="283" y="585"/>
                  </a:lnTo>
                  <a:lnTo>
                    <a:pt x="472" y="660"/>
                  </a:lnTo>
                  <a:lnTo>
                    <a:pt x="698" y="735"/>
                  </a:lnTo>
                  <a:lnTo>
                    <a:pt x="943" y="792"/>
                  </a:lnTo>
                  <a:lnTo>
                    <a:pt x="1226" y="848"/>
                  </a:lnTo>
                  <a:lnTo>
                    <a:pt x="1528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48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3" y="622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0"/>
                  </a:lnTo>
                  <a:lnTo>
                    <a:pt x="2791" y="396"/>
                  </a:lnTo>
                  <a:lnTo>
                    <a:pt x="2640" y="321"/>
                  </a:lnTo>
                  <a:lnTo>
                    <a:pt x="2451" y="226"/>
                  </a:lnTo>
                  <a:lnTo>
                    <a:pt x="2225" y="170"/>
                  </a:lnTo>
                  <a:lnTo>
                    <a:pt x="1961" y="94"/>
                  </a:lnTo>
                  <a:lnTo>
                    <a:pt x="1697" y="57"/>
                  </a:lnTo>
                  <a:lnTo>
                    <a:pt x="1396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-1469507" y="226194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7" y="38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02"/>
                  </a:lnTo>
                  <a:lnTo>
                    <a:pt x="19" y="358"/>
                  </a:lnTo>
                  <a:lnTo>
                    <a:pt x="38" y="396"/>
                  </a:lnTo>
                  <a:lnTo>
                    <a:pt x="132" y="490"/>
                  </a:lnTo>
                  <a:lnTo>
                    <a:pt x="283" y="566"/>
                  </a:lnTo>
                  <a:lnTo>
                    <a:pt x="472" y="660"/>
                  </a:lnTo>
                  <a:lnTo>
                    <a:pt x="698" y="716"/>
                  </a:lnTo>
                  <a:lnTo>
                    <a:pt x="943" y="792"/>
                  </a:lnTo>
                  <a:lnTo>
                    <a:pt x="1226" y="829"/>
                  </a:lnTo>
                  <a:lnTo>
                    <a:pt x="1527" y="867"/>
                  </a:lnTo>
                  <a:lnTo>
                    <a:pt x="1829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2" y="622"/>
                  </a:lnTo>
                  <a:lnTo>
                    <a:pt x="2922" y="566"/>
                  </a:lnTo>
                  <a:lnTo>
                    <a:pt x="2904" y="528"/>
                  </a:lnTo>
                  <a:lnTo>
                    <a:pt x="2885" y="471"/>
                  </a:lnTo>
                  <a:lnTo>
                    <a:pt x="2790" y="396"/>
                  </a:lnTo>
                  <a:lnTo>
                    <a:pt x="2640" y="302"/>
                  </a:lnTo>
                  <a:lnTo>
                    <a:pt x="2451" y="226"/>
                  </a:lnTo>
                  <a:lnTo>
                    <a:pt x="2225" y="151"/>
                  </a:lnTo>
                  <a:lnTo>
                    <a:pt x="1980" y="94"/>
                  </a:lnTo>
                  <a:lnTo>
                    <a:pt x="1697" y="38"/>
                  </a:lnTo>
                  <a:lnTo>
                    <a:pt x="1395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-1467345" y="231796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1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5"/>
                  </a:lnTo>
                  <a:lnTo>
                    <a:pt x="76" y="151"/>
                  </a:lnTo>
                  <a:lnTo>
                    <a:pt x="39" y="189"/>
                  </a:lnTo>
                  <a:lnTo>
                    <a:pt x="1" y="227"/>
                  </a:lnTo>
                  <a:lnTo>
                    <a:pt x="1" y="264"/>
                  </a:lnTo>
                  <a:lnTo>
                    <a:pt x="1" y="321"/>
                  </a:lnTo>
                  <a:lnTo>
                    <a:pt x="1" y="359"/>
                  </a:lnTo>
                  <a:lnTo>
                    <a:pt x="39" y="396"/>
                  </a:lnTo>
                  <a:lnTo>
                    <a:pt x="133" y="491"/>
                  </a:lnTo>
                  <a:lnTo>
                    <a:pt x="284" y="585"/>
                  </a:lnTo>
                  <a:lnTo>
                    <a:pt x="472" y="660"/>
                  </a:lnTo>
                  <a:lnTo>
                    <a:pt x="698" y="736"/>
                  </a:lnTo>
                  <a:lnTo>
                    <a:pt x="944" y="792"/>
                  </a:lnTo>
                  <a:lnTo>
                    <a:pt x="1226" y="849"/>
                  </a:lnTo>
                  <a:lnTo>
                    <a:pt x="1528" y="868"/>
                  </a:lnTo>
                  <a:lnTo>
                    <a:pt x="1811" y="887"/>
                  </a:lnTo>
                  <a:lnTo>
                    <a:pt x="2093" y="887"/>
                  </a:lnTo>
                  <a:lnTo>
                    <a:pt x="2339" y="868"/>
                  </a:lnTo>
                  <a:lnTo>
                    <a:pt x="2546" y="849"/>
                  </a:lnTo>
                  <a:lnTo>
                    <a:pt x="2716" y="792"/>
                  </a:lnTo>
                  <a:lnTo>
                    <a:pt x="2829" y="736"/>
                  </a:lnTo>
                  <a:lnTo>
                    <a:pt x="2866" y="698"/>
                  </a:lnTo>
                  <a:lnTo>
                    <a:pt x="2904" y="660"/>
                  </a:lnTo>
                  <a:lnTo>
                    <a:pt x="2923" y="623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1"/>
                  </a:lnTo>
                  <a:lnTo>
                    <a:pt x="2772" y="396"/>
                  </a:lnTo>
                  <a:lnTo>
                    <a:pt x="2640" y="321"/>
                  </a:lnTo>
                  <a:lnTo>
                    <a:pt x="2452" y="227"/>
                  </a:lnTo>
                  <a:lnTo>
                    <a:pt x="2225" y="170"/>
                  </a:lnTo>
                  <a:lnTo>
                    <a:pt x="1961" y="95"/>
                  </a:lnTo>
                  <a:lnTo>
                    <a:pt x="1679" y="57"/>
                  </a:lnTo>
                  <a:lnTo>
                    <a:pt x="1396" y="19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-1270832" y="872572"/>
              <a:ext cx="56097" cy="96094"/>
            </a:xfrm>
            <a:custGeom>
              <a:avLst/>
              <a:gdLst/>
              <a:ahLst/>
              <a:cxnLst/>
              <a:rect l="l" t="t" r="r" b="b"/>
              <a:pathLst>
                <a:path w="1453" h="2489" extrusionOk="0">
                  <a:moveTo>
                    <a:pt x="755" y="0"/>
                  </a:moveTo>
                  <a:lnTo>
                    <a:pt x="679" y="19"/>
                  </a:lnTo>
                  <a:lnTo>
                    <a:pt x="623" y="57"/>
                  </a:lnTo>
                  <a:lnTo>
                    <a:pt x="491" y="151"/>
                  </a:lnTo>
                  <a:lnTo>
                    <a:pt x="359" y="302"/>
                  </a:lnTo>
                  <a:lnTo>
                    <a:pt x="246" y="471"/>
                  </a:lnTo>
                  <a:lnTo>
                    <a:pt x="152" y="679"/>
                  </a:lnTo>
                  <a:lnTo>
                    <a:pt x="76" y="905"/>
                  </a:lnTo>
                  <a:lnTo>
                    <a:pt x="20" y="1150"/>
                  </a:lnTo>
                  <a:lnTo>
                    <a:pt x="1" y="1395"/>
                  </a:lnTo>
                  <a:lnTo>
                    <a:pt x="20" y="1640"/>
                  </a:lnTo>
                  <a:lnTo>
                    <a:pt x="39" y="1866"/>
                  </a:lnTo>
                  <a:lnTo>
                    <a:pt x="114" y="2055"/>
                  </a:lnTo>
                  <a:lnTo>
                    <a:pt x="189" y="2225"/>
                  </a:lnTo>
                  <a:lnTo>
                    <a:pt x="284" y="2356"/>
                  </a:lnTo>
                  <a:lnTo>
                    <a:pt x="340" y="2413"/>
                  </a:lnTo>
                  <a:lnTo>
                    <a:pt x="416" y="2451"/>
                  </a:lnTo>
                  <a:lnTo>
                    <a:pt x="472" y="2470"/>
                  </a:lnTo>
                  <a:lnTo>
                    <a:pt x="547" y="2488"/>
                  </a:lnTo>
                  <a:lnTo>
                    <a:pt x="698" y="2488"/>
                  </a:lnTo>
                  <a:lnTo>
                    <a:pt x="774" y="2470"/>
                  </a:lnTo>
                  <a:lnTo>
                    <a:pt x="830" y="2432"/>
                  </a:lnTo>
                  <a:lnTo>
                    <a:pt x="962" y="2338"/>
                  </a:lnTo>
                  <a:lnTo>
                    <a:pt x="1094" y="2206"/>
                  </a:lnTo>
                  <a:lnTo>
                    <a:pt x="1207" y="2017"/>
                  </a:lnTo>
                  <a:lnTo>
                    <a:pt x="1302" y="1829"/>
                  </a:lnTo>
                  <a:lnTo>
                    <a:pt x="1377" y="1602"/>
                  </a:lnTo>
                  <a:lnTo>
                    <a:pt x="1433" y="1339"/>
                  </a:lnTo>
                  <a:lnTo>
                    <a:pt x="1452" y="1093"/>
                  </a:lnTo>
                  <a:lnTo>
                    <a:pt x="1433" y="848"/>
                  </a:lnTo>
                  <a:lnTo>
                    <a:pt x="1396" y="641"/>
                  </a:lnTo>
                  <a:lnTo>
                    <a:pt x="1339" y="434"/>
                  </a:lnTo>
                  <a:lnTo>
                    <a:pt x="1264" y="264"/>
                  </a:lnTo>
                  <a:lnTo>
                    <a:pt x="1170" y="132"/>
                  </a:lnTo>
                  <a:lnTo>
                    <a:pt x="1094" y="94"/>
                  </a:lnTo>
                  <a:lnTo>
                    <a:pt x="1038" y="38"/>
                  </a:lnTo>
                  <a:lnTo>
                    <a:pt x="981" y="1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-1268632" y="883459"/>
              <a:ext cx="43704" cy="75748"/>
            </a:xfrm>
            <a:custGeom>
              <a:avLst/>
              <a:gdLst/>
              <a:ahLst/>
              <a:cxnLst/>
              <a:rect l="l" t="t" r="r" b="b"/>
              <a:pathLst>
                <a:path w="1132" h="1962" extrusionOk="0">
                  <a:moveTo>
                    <a:pt x="585" y="1"/>
                  </a:moveTo>
                  <a:lnTo>
                    <a:pt x="472" y="39"/>
                  </a:lnTo>
                  <a:lnTo>
                    <a:pt x="377" y="114"/>
                  </a:lnTo>
                  <a:lnTo>
                    <a:pt x="264" y="227"/>
                  </a:lnTo>
                  <a:lnTo>
                    <a:pt x="189" y="359"/>
                  </a:lnTo>
                  <a:lnTo>
                    <a:pt x="113" y="529"/>
                  </a:lnTo>
                  <a:lnTo>
                    <a:pt x="57" y="698"/>
                  </a:lnTo>
                  <a:lnTo>
                    <a:pt x="19" y="887"/>
                  </a:lnTo>
                  <a:lnTo>
                    <a:pt x="0" y="1094"/>
                  </a:lnTo>
                  <a:lnTo>
                    <a:pt x="0" y="1283"/>
                  </a:lnTo>
                  <a:lnTo>
                    <a:pt x="19" y="1452"/>
                  </a:lnTo>
                  <a:lnTo>
                    <a:pt x="76" y="1603"/>
                  </a:lnTo>
                  <a:lnTo>
                    <a:pt x="132" y="1735"/>
                  </a:lnTo>
                  <a:lnTo>
                    <a:pt x="227" y="1848"/>
                  </a:lnTo>
                  <a:lnTo>
                    <a:pt x="321" y="1924"/>
                  </a:lnTo>
                  <a:lnTo>
                    <a:pt x="415" y="1961"/>
                  </a:lnTo>
                  <a:lnTo>
                    <a:pt x="528" y="1943"/>
                  </a:lnTo>
                  <a:lnTo>
                    <a:pt x="641" y="1905"/>
                  </a:lnTo>
                  <a:lnTo>
                    <a:pt x="754" y="1829"/>
                  </a:lnTo>
                  <a:lnTo>
                    <a:pt x="849" y="1716"/>
                  </a:lnTo>
                  <a:lnTo>
                    <a:pt x="943" y="1584"/>
                  </a:lnTo>
                  <a:lnTo>
                    <a:pt x="1018" y="1434"/>
                  </a:lnTo>
                  <a:lnTo>
                    <a:pt x="1075" y="1245"/>
                  </a:lnTo>
                  <a:lnTo>
                    <a:pt x="1113" y="1057"/>
                  </a:lnTo>
                  <a:lnTo>
                    <a:pt x="1131" y="849"/>
                  </a:lnTo>
                  <a:lnTo>
                    <a:pt x="1113" y="661"/>
                  </a:lnTo>
                  <a:lnTo>
                    <a:pt x="1094" y="491"/>
                  </a:lnTo>
                  <a:lnTo>
                    <a:pt x="1056" y="340"/>
                  </a:lnTo>
                  <a:lnTo>
                    <a:pt x="981" y="208"/>
                  </a:lnTo>
                  <a:lnTo>
                    <a:pt x="905" y="95"/>
                  </a:lnTo>
                  <a:lnTo>
                    <a:pt x="811" y="3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-1297742" y="1890729"/>
              <a:ext cx="215468" cy="45904"/>
            </a:xfrm>
            <a:custGeom>
              <a:avLst/>
              <a:gdLst/>
              <a:ahLst/>
              <a:cxnLst/>
              <a:rect l="l" t="t" r="r" b="b"/>
              <a:pathLst>
                <a:path w="5581" h="1189" extrusionOk="0">
                  <a:moveTo>
                    <a:pt x="4977" y="1"/>
                  </a:moveTo>
                  <a:lnTo>
                    <a:pt x="4562" y="20"/>
                  </a:lnTo>
                  <a:lnTo>
                    <a:pt x="4148" y="39"/>
                  </a:lnTo>
                  <a:lnTo>
                    <a:pt x="3733" y="76"/>
                  </a:lnTo>
                  <a:lnTo>
                    <a:pt x="2941" y="171"/>
                  </a:lnTo>
                  <a:lnTo>
                    <a:pt x="2206" y="284"/>
                  </a:lnTo>
                  <a:lnTo>
                    <a:pt x="1546" y="434"/>
                  </a:lnTo>
                  <a:lnTo>
                    <a:pt x="962" y="566"/>
                  </a:lnTo>
                  <a:lnTo>
                    <a:pt x="490" y="680"/>
                  </a:lnTo>
                  <a:lnTo>
                    <a:pt x="151" y="774"/>
                  </a:lnTo>
                  <a:lnTo>
                    <a:pt x="76" y="812"/>
                  </a:lnTo>
                  <a:lnTo>
                    <a:pt x="19" y="887"/>
                  </a:lnTo>
                  <a:lnTo>
                    <a:pt x="0" y="962"/>
                  </a:lnTo>
                  <a:lnTo>
                    <a:pt x="19" y="1038"/>
                  </a:lnTo>
                  <a:lnTo>
                    <a:pt x="57" y="1113"/>
                  </a:lnTo>
                  <a:lnTo>
                    <a:pt x="113" y="1170"/>
                  </a:lnTo>
                  <a:lnTo>
                    <a:pt x="189" y="1189"/>
                  </a:lnTo>
                  <a:lnTo>
                    <a:pt x="264" y="1189"/>
                  </a:lnTo>
                  <a:lnTo>
                    <a:pt x="1056" y="962"/>
                  </a:lnTo>
                  <a:lnTo>
                    <a:pt x="1622" y="830"/>
                  </a:lnTo>
                  <a:lnTo>
                    <a:pt x="2281" y="698"/>
                  </a:lnTo>
                  <a:lnTo>
                    <a:pt x="3016" y="585"/>
                  </a:lnTo>
                  <a:lnTo>
                    <a:pt x="3771" y="491"/>
                  </a:lnTo>
                  <a:lnTo>
                    <a:pt x="4166" y="453"/>
                  </a:lnTo>
                  <a:lnTo>
                    <a:pt x="4581" y="434"/>
                  </a:lnTo>
                  <a:lnTo>
                    <a:pt x="4977" y="416"/>
                  </a:lnTo>
                  <a:lnTo>
                    <a:pt x="5448" y="416"/>
                  </a:lnTo>
                  <a:lnTo>
                    <a:pt x="5524" y="378"/>
                  </a:lnTo>
                  <a:lnTo>
                    <a:pt x="5561" y="303"/>
                  </a:lnTo>
                  <a:lnTo>
                    <a:pt x="5580" y="227"/>
                  </a:lnTo>
                  <a:lnTo>
                    <a:pt x="5580" y="152"/>
                  </a:lnTo>
                  <a:lnTo>
                    <a:pt x="5524" y="76"/>
                  </a:lnTo>
                  <a:lnTo>
                    <a:pt x="5467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-1530661" y="1893663"/>
              <a:ext cx="207477" cy="38608"/>
            </a:xfrm>
            <a:custGeom>
              <a:avLst/>
              <a:gdLst/>
              <a:ahLst/>
              <a:cxnLst/>
              <a:rect l="l" t="t" r="r" b="b"/>
              <a:pathLst>
                <a:path w="5374" h="1000" extrusionOk="0">
                  <a:moveTo>
                    <a:pt x="962" y="0"/>
                  </a:moveTo>
                  <a:lnTo>
                    <a:pt x="566" y="19"/>
                  </a:lnTo>
                  <a:lnTo>
                    <a:pt x="189" y="38"/>
                  </a:lnTo>
                  <a:lnTo>
                    <a:pt x="114" y="57"/>
                  </a:lnTo>
                  <a:lnTo>
                    <a:pt x="39" y="113"/>
                  </a:lnTo>
                  <a:lnTo>
                    <a:pt x="1" y="189"/>
                  </a:lnTo>
                  <a:lnTo>
                    <a:pt x="1" y="264"/>
                  </a:lnTo>
                  <a:lnTo>
                    <a:pt x="20" y="340"/>
                  </a:lnTo>
                  <a:lnTo>
                    <a:pt x="76" y="415"/>
                  </a:lnTo>
                  <a:lnTo>
                    <a:pt x="152" y="453"/>
                  </a:lnTo>
                  <a:lnTo>
                    <a:pt x="227" y="453"/>
                  </a:lnTo>
                  <a:lnTo>
                    <a:pt x="585" y="434"/>
                  </a:lnTo>
                  <a:lnTo>
                    <a:pt x="962" y="415"/>
                  </a:lnTo>
                  <a:lnTo>
                    <a:pt x="1339" y="434"/>
                  </a:lnTo>
                  <a:lnTo>
                    <a:pt x="1716" y="453"/>
                  </a:lnTo>
                  <a:lnTo>
                    <a:pt x="2452" y="509"/>
                  </a:lnTo>
                  <a:lnTo>
                    <a:pt x="3149" y="604"/>
                  </a:lnTo>
                  <a:lnTo>
                    <a:pt x="3790" y="717"/>
                  </a:lnTo>
                  <a:lnTo>
                    <a:pt x="4337" y="830"/>
                  </a:lnTo>
                  <a:lnTo>
                    <a:pt x="5110" y="999"/>
                  </a:lnTo>
                  <a:lnTo>
                    <a:pt x="5185" y="999"/>
                  </a:lnTo>
                  <a:lnTo>
                    <a:pt x="5260" y="981"/>
                  </a:lnTo>
                  <a:lnTo>
                    <a:pt x="5317" y="924"/>
                  </a:lnTo>
                  <a:lnTo>
                    <a:pt x="5355" y="867"/>
                  </a:lnTo>
                  <a:lnTo>
                    <a:pt x="5374" y="773"/>
                  </a:lnTo>
                  <a:lnTo>
                    <a:pt x="5336" y="698"/>
                  </a:lnTo>
                  <a:lnTo>
                    <a:pt x="5298" y="641"/>
                  </a:lnTo>
                  <a:lnTo>
                    <a:pt x="5223" y="604"/>
                  </a:lnTo>
                  <a:lnTo>
                    <a:pt x="4431" y="415"/>
                  </a:lnTo>
                  <a:lnTo>
                    <a:pt x="3847" y="302"/>
                  </a:lnTo>
                  <a:lnTo>
                    <a:pt x="3206" y="189"/>
                  </a:lnTo>
                  <a:lnTo>
                    <a:pt x="2489" y="95"/>
                  </a:lnTo>
                  <a:lnTo>
                    <a:pt x="1735" y="19"/>
                  </a:lnTo>
                  <a:lnTo>
                    <a:pt x="1358" y="1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-1198057" y="1857990"/>
              <a:ext cx="70652" cy="77176"/>
            </a:xfrm>
            <a:custGeom>
              <a:avLst/>
              <a:gdLst/>
              <a:ahLst/>
              <a:cxnLst/>
              <a:rect l="l" t="t" r="r" b="b"/>
              <a:pathLst>
                <a:path w="1830" h="1999" extrusionOk="0">
                  <a:moveTo>
                    <a:pt x="925" y="1"/>
                  </a:moveTo>
                  <a:lnTo>
                    <a:pt x="736" y="19"/>
                  </a:lnTo>
                  <a:lnTo>
                    <a:pt x="566" y="76"/>
                  </a:lnTo>
                  <a:lnTo>
                    <a:pt x="416" y="170"/>
                  </a:lnTo>
                  <a:lnTo>
                    <a:pt x="284" y="283"/>
                  </a:lnTo>
                  <a:lnTo>
                    <a:pt x="171" y="434"/>
                  </a:lnTo>
                  <a:lnTo>
                    <a:pt x="76" y="604"/>
                  </a:lnTo>
                  <a:lnTo>
                    <a:pt x="20" y="792"/>
                  </a:lnTo>
                  <a:lnTo>
                    <a:pt x="1" y="1000"/>
                  </a:lnTo>
                  <a:lnTo>
                    <a:pt x="20" y="1188"/>
                  </a:lnTo>
                  <a:lnTo>
                    <a:pt x="76" y="1377"/>
                  </a:lnTo>
                  <a:lnTo>
                    <a:pt x="171" y="1546"/>
                  </a:lnTo>
                  <a:lnTo>
                    <a:pt x="284" y="1697"/>
                  </a:lnTo>
                  <a:lnTo>
                    <a:pt x="416" y="1829"/>
                  </a:lnTo>
                  <a:lnTo>
                    <a:pt x="566" y="1923"/>
                  </a:lnTo>
                  <a:lnTo>
                    <a:pt x="736" y="1980"/>
                  </a:lnTo>
                  <a:lnTo>
                    <a:pt x="925" y="1999"/>
                  </a:lnTo>
                  <a:lnTo>
                    <a:pt x="1113" y="1980"/>
                  </a:lnTo>
                  <a:lnTo>
                    <a:pt x="1283" y="1923"/>
                  </a:lnTo>
                  <a:lnTo>
                    <a:pt x="1434" y="1829"/>
                  </a:lnTo>
                  <a:lnTo>
                    <a:pt x="1566" y="1697"/>
                  </a:lnTo>
                  <a:lnTo>
                    <a:pt x="1679" y="1546"/>
                  </a:lnTo>
                  <a:lnTo>
                    <a:pt x="1773" y="1377"/>
                  </a:lnTo>
                  <a:lnTo>
                    <a:pt x="1811" y="1188"/>
                  </a:lnTo>
                  <a:lnTo>
                    <a:pt x="1829" y="1000"/>
                  </a:lnTo>
                  <a:lnTo>
                    <a:pt x="1829" y="792"/>
                  </a:lnTo>
                  <a:lnTo>
                    <a:pt x="1773" y="604"/>
                  </a:lnTo>
                  <a:lnTo>
                    <a:pt x="1679" y="434"/>
                  </a:lnTo>
                  <a:lnTo>
                    <a:pt x="1566" y="283"/>
                  </a:lnTo>
                  <a:lnTo>
                    <a:pt x="1434" y="170"/>
                  </a:lnTo>
                  <a:lnTo>
                    <a:pt x="1283" y="76"/>
                  </a:lnTo>
                  <a:lnTo>
                    <a:pt x="1113" y="1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-1502246" y="1868182"/>
              <a:ext cx="58992" cy="77176"/>
            </a:xfrm>
            <a:custGeom>
              <a:avLst/>
              <a:gdLst/>
              <a:ahLst/>
              <a:cxnLst/>
              <a:rect l="l" t="t" r="r" b="b"/>
              <a:pathLst>
                <a:path w="1528" h="1999" extrusionOk="0">
                  <a:moveTo>
                    <a:pt x="698" y="1"/>
                  </a:moveTo>
                  <a:lnTo>
                    <a:pt x="547" y="19"/>
                  </a:lnTo>
                  <a:lnTo>
                    <a:pt x="415" y="95"/>
                  </a:lnTo>
                  <a:lnTo>
                    <a:pt x="283" y="189"/>
                  </a:lnTo>
                  <a:lnTo>
                    <a:pt x="170" y="321"/>
                  </a:lnTo>
                  <a:lnTo>
                    <a:pt x="94" y="472"/>
                  </a:lnTo>
                  <a:lnTo>
                    <a:pt x="38" y="641"/>
                  </a:lnTo>
                  <a:lnTo>
                    <a:pt x="0" y="830"/>
                  </a:lnTo>
                  <a:lnTo>
                    <a:pt x="0" y="1037"/>
                  </a:lnTo>
                  <a:lnTo>
                    <a:pt x="19" y="1245"/>
                  </a:lnTo>
                  <a:lnTo>
                    <a:pt x="76" y="1433"/>
                  </a:lnTo>
                  <a:lnTo>
                    <a:pt x="170" y="1584"/>
                  </a:lnTo>
                  <a:lnTo>
                    <a:pt x="264" y="1735"/>
                  </a:lnTo>
                  <a:lnTo>
                    <a:pt x="377" y="1848"/>
                  </a:lnTo>
                  <a:lnTo>
                    <a:pt x="528" y="1923"/>
                  </a:lnTo>
                  <a:lnTo>
                    <a:pt x="679" y="1980"/>
                  </a:lnTo>
                  <a:lnTo>
                    <a:pt x="830" y="1999"/>
                  </a:lnTo>
                  <a:lnTo>
                    <a:pt x="980" y="1961"/>
                  </a:lnTo>
                  <a:lnTo>
                    <a:pt x="1112" y="1886"/>
                  </a:lnTo>
                  <a:lnTo>
                    <a:pt x="1244" y="1791"/>
                  </a:lnTo>
                  <a:lnTo>
                    <a:pt x="1357" y="1659"/>
                  </a:lnTo>
                  <a:lnTo>
                    <a:pt x="1433" y="1509"/>
                  </a:lnTo>
                  <a:lnTo>
                    <a:pt x="1489" y="1339"/>
                  </a:lnTo>
                  <a:lnTo>
                    <a:pt x="1527" y="1150"/>
                  </a:lnTo>
                  <a:lnTo>
                    <a:pt x="1527" y="943"/>
                  </a:lnTo>
                  <a:lnTo>
                    <a:pt x="1508" y="736"/>
                  </a:lnTo>
                  <a:lnTo>
                    <a:pt x="1452" y="566"/>
                  </a:lnTo>
                  <a:lnTo>
                    <a:pt x="1357" y="396"/>
                  </a:lnTo>
                  <a:lnTo>
                    <a:pt x="1263" y="246"/>
                  </a:lnTo>
                  <a:lnTo>
                    <a:pt x="1150" y="132"/>
                  </a:lnTo>
                  <a:lnTo>
                    <a:pt x="999" y="57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-1492787" y="1880537"/>
              <a:ext cx="40036" cy="51734"/>
            </a:xfrm>
            <a:custGeom>
              <a:avLst/>
              <a:gdLst/>
              <a:ahLst/>
              <a:cxnLst/>
              <a:rect l="l" t="t" r="r" b="b"/>
              <a:pathLst>
                <a:path w="1037" h="1340" extrusionOk="0">
                  <a:moveTo>
                    <a:pt x="471" y="1"/>
                  </a:moveTo>
                  <a:lnTo>
                    <a:pt x="377" y="20"/>
                  </a:lnTo>
                  <a:lnTo>
                    <a:pt x="283" y="76"/>
                  </a:lnTo>
                  <a:lnTo>
                    <a:pt x="189" y="133"/>
                  </a:lnTo>
                  <a:lnTo>
                    <a:pt x="132" y="227"/>
                  </a:lnTo>
                  <a:lnTo>
                    <a:pt x="76" y="321"/>
                  </a:lnTo>
                  <a:lnTo>
                    <a:pt x="38" y="435"/>
                  </a:lnTo>
                  <a:lnTo>
                    <a:pt x="0" y="567"/>
                  </a:lnTo>
                  <a:lnTo>
                    <a:pt x="0" y="698"/>
                  </a:lnTo>
                  <a:lnTo>
                    <a:pt x="19" y="830"/>
                  </a:lnTo>
                  <a:lnTo>
                    <a:pt x="57" y="962"/>
                  </a:lnTo>
                  <a:lnTo>
                    <a:pt x="113" y="1076"/>
                  </a:lnTo>
                  <a:lnTo>
                    <a:pt x="189" y="1170"/>
                  </a:lnTo>
                  <a:lnTo>
                    <a:pt x="264" y="1245"/>
                  </a:lnTo>
                  <a:lnTo>
                    <a:pt x="358" y="1302"/>
                  </a:lnTo>
                  <a:lnTo>
                    <a:pt x="453" y="1339"/>
                  </a:lnTo>
                  <a:lnTo>
                    <a:pt x="566" y="1339"/>
                  </a:lnTo>
                  <a:lnTo>
                    <a:pt x="660" y="1321"/>
                  </a:lnTo>
                  <a:lnTo>
                    <a:pt x="754" y="1283"/>
                  </a:lnTo>
                  <a:lnTo>
                    <a:pt x="848" y="1207"/>
                  </a:lnTo>
                  <a:lnTo>
                    <a:pt x="905" y="1113"/>
                  </a:lnTo>
                  <a:lnTo>
                    <a:pt x="962" y="1019"/>
                  </a:lnTo>
                  <a:lnTo>
                    <a:pt x="1018" y="906"/>
                  </a:lnTo>
                  <a:lnTo>
                    <a:pt x="1037" y="774"/>
                  </a:lnTo>
                  <a:lnTo>
                    <a:pt x="1037" y="642"/>
                  </a:lnTo>
                  <a:lnTo>
                    <a:pt x="1018" y="510"/>
                  </a:lnTo>
                  <a:lnTo>
                    <a:pt x="980" y="378"/>
                  </a:lnTo>
                  <a:lnTo>
                    <a:pt x="924" y="265"/>
                  </a:lnTo>
                  <a:lnTo>
                    <a:pt x="848" y="171"/>
                  </a:lnTo>
                  <a:lnTo>
                    <a:pt x="773" y="95"/>
                  </a:lnTo>
                  <a:lnTo>
                    <a:pt x="679" y="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-1185664" y="1871078"/>
              <a:ext cx="46599" cy="51001"/>
            </a:xfrm>
            <a:custGeom>
              <a:avLst/>
              <a:gdLst/>
              <a:ahLst/>
              <a:cxnLst/>
              <a:rect l="l" t="t" r="r" b="b"/>
              <a:pathLst>
                <a:path w="1207" h="1321" extrusionOk="0">
                  <a:moveTo>
                    <a:pt x="604" y="1"/>
                  </a:moveTo>
                  <a:lnTo>
                    <a:pt x="491" y="20"/>
                  </a:lnTo>
                  <a:lnTo>
                    <a:pt x="377" y="57"/>
                  </a:lnTo>
                  <a:lnTo>
                    <a:pt x="264" y="114"/>
                  </a:lnTo>
                  <a:lnTo>
                    <a:pt x="170" y="189"/>
                  </a:lnTo>
                  <a:lnTo>
                    <a:pt x="113" y="284"/>
                  </a:lnTo>
                  <a:lnTo>
                    <a:pt x="57" y="397"/>
                  </a:lnTo>
                  <a:lnTo>
                    <a:pt x="19" y="529"/>
                  </a:lnTo>
                  <a:lnTo>
                    <a:pt x="0" y="661"/>
                  </a:lnTo>
                  <a:lnTo>
                    <a:pt x="19" y="793"/>
                  </a:lnTo>
                  <a:lnTo>
                    <a:pt x="57" y="906"/>
                  </a:lnTo>
                  <a:lnTo>
                    <a:pt x="95" y="1019"/>
                  </a:lnTo>
                  <a:lnTo>
                    <a:pt x="170" y="1113"/>
                  </a:lnTo>
                  <a:lnTo>
                    <a:pt x="264" y="1207"/>
                  </a:lnTo>
                  <a:lnTo>
                    <a:pt x="359" y="1264"/>
                  </a:lnTo>
                  <a:lnTo>
                    <a:pt x="472" y="1302"/>
                  </a:lnTo>
                  <a:lnTo>
                    <a:pt x="604" y="1321"/>
                  </a:lnTo>
                  <a:lnTo>
                    <a:pt x="717" y="1302"/>
                  </a:lnTo>
                  <a:lnTo>
                    <a:pt x="830" y="1264"/>
                  </a:lnTo>
                  <a:lnTo>
                    <a:pt x="943" y="1207"/>
                  </a:lnTo>
                  <a:lnTo>
                    <a:pt x="1018" y="1113"/>
                  </a:lnTo>
                  <a:lnTo>
                    <a:pt x="1094" y="1019"/>
                  </a:lnTo>
                  <a:lnTo>
                    <a:pt x="1150" y="906"/>
                  </a:lnTo>
                  <a:lnTo>
                    <a:pt x="1188" y="793"/>
                  </a:lnTo>
                  <a:lnTo>
                    <a:pt x="1207" y="661"/>
                  </a:lnTo>
                  <a:lnTo>
                    <a:pt x="1188" y="529"/>
                  </a:lnTo>
                  <a:lnTo>
                    <a:pt x="1150" y="397"/>
                  </a:lnTo>
                  <a:lnTo>
                    <a:pt x="1094" y="284"/>
                  </a:lnTo>
                  <a:lnTo>
                    <a:pt x="1037" y="189"/>
                  </a:lnTo>
                  <a:lnTo>
                    <a:pt x="943" y="114"/>
                  </a:lnTo>
                  <a:lnTo>
                    <a:pt x="830" y="57"/>
                  </a:lnTo>
                  <a:lnTo>
                    <a:pt x="717" y="20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-1532089" y="1152747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1"/>
                  </a:moveTo>
                  <a:lnTo>
                    <a:pt x="1188" y="20"/>
                  </a:lnTo>
                  <a:lnTo>
                    <a:pt x="924" y="38"/>
                  </a:lnTo>
                  <a:lnTo>
                    <a:pt x="679" y="76"/>
                  </a:lnTo>
                  <a:lnTo>
                    <a:pt x="471" y="133"/>
                  </a:lnTo>
                  <a:lnTo>
                    <a:pt x="283" y="189"/>
                  </a:lnTo>
                  <a:lnTo>
                    <a:pt x="132" y="265"/>
                  </a:lnTo>
                  <a:lnTo>
                    <a:pt x="38" y="340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45" y="5373"/>
                  </a:lnTo>
                  <a:lnTo>
                    <a:pt x="340" y="5486"/>
                  </a:lnTo>
                  <a:lnTo>
                    <a:pt x="434" y="5562"/>
                  </a:lnTo>
                  <a:lnTo>
                    <a:pt x="528" y="5618"/>
                  </a:lnTo>
                  <a:lnTo>
                    <a:pt x="660" y="5656"/>
                  </a:lnTo>
                  <a:lnTo>
                    <a:pt x="773" y="5675"/>
                  </a:lnTo>
                  <a:lnTo>
                    <a:pt x="2375" y="5618"/>
                  </a:lnTo>
                  <a:lnTo>
                    <a:pt x="2507" y="5600"/>
                  </a:lnTo>
                  <a:lnTo>
                    <a:pt x="2621" y="5543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3" y="5279"/>
                  </a:lnTo>
                  <a:lnTo>
                    <a:pt x="2941" y="5147"/>
                  </a:lnTo>
                  <a:lnTo>
                    <a:pt x="2979" y="5015"/>
                  </a:lnTo>
                  <a:lnTo>
                    <a:pt x="2998" y="4864"/>
                  </a:lnTo>
                  <a:lnTo>
                    <a:pt x="2847" y="321"/>
                  </a:lnTo>
                  <a:lnTo>
                    <a:pt x="2847" y="284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34" y="170"/>
                  </a:lnTo>
                  <a:lnTo>
                    <a:pt x="2602" y="114"/>
                  </a:lnTo>
                  <a:lnTo>
                    <a:pt x="2432" y="57"/>
                  </a:lnTo>
                  <a:lnTo>
                    <a:pt x="2206" y="2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-1454952" y="1315053"/>
              <a:ext cx="68451" cy="21157"/>
            </a:xfrm>
            <a:custGeom>
              <a:avLst/>
              <a:gdLst/>
              <a:ahLst/>
              <a:cxnLst/>
              <a:rect l="l" t="t" r="r" b="b"/>
              <a:pathLst>
                <a:path w="1773" h="548" extrusionOk="0">
                  <a:moveTo>
                    <a:pt x="1772" y="1"/>
                  </a:moveTo>
                  <a:lnTo>
                    <a:pt x="905" y="57"/>
                  </a:lnTo>
                  <a:lnTo>
                    <a:pt x="0" y="133"/>
                  </a:lnTo>
                  <a:lnTo>
                    <a:pt x="114" y="547"/>
                  </a:lnTo>
                  <a:lnTo>
                    <a:pt x="905" y="472"/>
                  </a:lnTo>
                  <a:lnTo>
                    <a:pt x="1678" y="415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-1459314" y="1165873"/>
              <a:ext cx="75014" cy="21852"/>
            </a:xfrm>
            <a:custGeom>
              <a:avLst/>
              <a:gdLst/>
              <a:ahLst/>
              <a:cxnLst/>
              <a:rect l="l" t="t" r="r" b="b"/>
              <a:pathLst>
                <a:path w="1943" h="566" extrusionOk="0">
                  <a:moveTo>
                    <a:pt x="1867" y="0"/>
                  </a:moveTo>
                  <a:lnTo>
                    <a:pt x="999" y="57"/>
                  </a:lnTo>
                  <a:lnTo>
                    <a:pt x="76" y="132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509" y="509"/>
                  </a:lnTo>
                  <a:lnTo>
                    <a:pt x="999" y="471"/>
                  </a:lnTo>
                  <a:lnTo>
                    <a:pt x="1942" y="415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-1532089" y="1152747"/>
              <a:ext cx="95361" cy="212573"/>
            </a:xfrm>
            <a:custGeom>
              <a:avLst/>
              <a:gdLst/>
              <a:ahLst/>
              <a:cxnLst/>
              <a:rect l="l" t="t" r="r" b="b"/>
              <a:pathLst>
                <a:path w="2470" h="5506" extrusionOk="0">
                  <a:moveTo>
                    <a:pt x="1546" y="1"/>
                  </a:moveTo>
                  <a:lnTo>
                    <a:pt x="1169" y="20"/>
                  </a:lnTo>
                  <a:lnTo>
                    <a:pt x="830" y="57"/>
                  </a:lnTo>
                  <a:lnTo>
                    <a:pt x="509" y="114"/>
                  </a:lnTo>
                  <a:lnTo>
                    <a:pt x="245" y="208"/>
                  </a:lnTo>
                  <a:lnTo>
                    <a:pt x="151" y="246"/>
                  </a:lnTo>
                  <a:lnTo>
                    <a:pt x="76" y="302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208" y="5279"/>
                  </a:lnTo>
                  <a:lnTo>
                    <a:pt x="283" y="5411"/>
                  </a:lnTo>
                  <a:lnTo>
                    <a:pt x="377" y="5505"/>
                  </a:lnTo>
                  <a:lnTo>
                    <a:pt x="1866" y="5468"/>
                  </a:lnTo>
                  <a:lnTo>
                    <a:pt x="1980" y="5449"/>
                  </a:lnTo>
                  <a:lnTo>
                    <a:pt x="2112" y="5392"/>
                  </a:lnTo>
                  <a:lnTo>
                    <a:pt x="2206" y="5317"/>
                  </a:lnTo>
                  <a:lnTo>
                    <a:pt x="2300" y="5223"/>
                  </a:lnTo>
                  <a:lnTo>
                    <a:pt x="2375" y="5128"/>
                  </a:lnTo>
                  <a:lnTo>
                    <a:pt x="2432" y="4996"/>
                  </a:lnTo>
                  <a:lnTo>
                    <a:pt x="2451" y="4864"/>
                  </a:lnTo>
                  <a:lnTo>
                    <a:pt x="2470" y="4714"/>
                  </a:lnTo>
                  <a:lnTo>
                    <a:pt x="2338" y="170"/>
                  </a:lnTo>
                  <a:lnTo>
                    <a:pt x="2338" y="133"/>
                  </a:lnTo>
                  <a:lnTo>
                    <a:pt x="2319" y="95"/>
                  </a:lnTo>
                  <a:lnTo>
                    <a:pt x="2244" y="38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-1331215" y="1152013"/>
              <a:ext cx="56792" cy="57564"/>
            </a:xfrm>
            <a:custGeom>
              <a:avLst/>
              <a:gdLst/>
              <a:ahLst/>
              <a:cxnLst/>
              <a:rect l="l" t="t" r="r" b="b"/>
              <a:pathLst>
                <a:path w="1471" h="1491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06"/>
                  </a:lnTo>
                  <a:lnTo>
                    <a:pt x="57" y="1038"/>
                  </a:lnTo>
                  <a:lnTo>
                    <a:pt x="132" y="1170"/>
                  </a:lnTo>
                  <a:lnTo>
                    <a:pt x="226" y="1283"/>
                  </a:lnTo>
                  <a:lnTo>
                    <a:pt x="339" y="1358"/>
                  </a:lnTo>
                  <a:lnTo>
                    <a:pt x="453" y="1434"/>
                  </a:lnTo>
                  <a:lnTo>
                    <a:pt x="603" y="1471"/>
                  </a:lnTo>
                  <a:lnTo>
                    <a:pt x="754" y="1490"/>
                  </a:lnTo>
                  <a:lnTo>
                    <a:pt x="905" y="1471"/>
                  </a:lnTo>
                  <a:lnTo>
                    <a:pt x="1037" y="1434"/>
                  </a:lnTo>
                  <a:lnTo>
                    <a:pt x="1169" y="1358"/>
                  </a:lnTo>
                  <a:lnTo>
                    <a:pt x="1263" y="1283"/>
                  </a:lnTo>
                  <a:lnTo>
                    <a:pt x="1357" y="1170"/>
                  </a:lnTo>
                  <a:lnTo>
                    <a:pt x="1433" y="1038"/>
                  </a:lnTo>
                  <a:lnTo>
                    <a:pt x="1471" y="906"/>
                  </a:lnTo>
                  <a:lnTo>
                    <a:pt x="1471" y="755"/>
                  </a:lnTo>
                  <a:lnTo>
                    <a:pt x="1452" y="604"/>
                  </a:lnTo>
                  <a:lnTo>
                    <a:pt x="1414" y="453"/>
                  </a:lnTo>
                  <a:lnTo>
                    <a:pt x="1339" y="340"/>
                  </a:lnTo>
                  <a:lnTo>
                    <a:pt x="1263" y="227"/>
                  </a:lnTo>
                  <a:lnTo>
                    <a:pt x="1150" y="133"/>
                  </a:lnTo>
                  <a:lnTo>
                    <a:pt x="1018" y="76"/>
                  </a:lnTo>
                  <a:lnTo>
                    <a:pt x="886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-922207" y="1307061"/>
              <a:ext cx="199446" cy="254037"/>
            </a:xfrm>
            <a:custGeom>
              <a:avLst/>
              <a:gdLst/>
              <a:ahLst/>
              <a:cxnLst/>
              <a:rect l="l" t="t" r="r" b="b"/>
              <a:pathLst>
                <a:path w="5166" h="6580" extrusionOk="0">
                  <a:moveTo>
                    <a:pt x="2659" y="0"/>
                  </a:moveTo>
                  <a:lnTo>
                    <a:pt x="2583" y="76"/>
                  </a:lnTo>
                  <a:lnTo>
                    <a:pt x="2357" y="245"/>
                  </a:lnTo>
                  <a:lnTo>
                    <a:pt x="2018" y="547"/>
                  </a:lnTo>
                  <a:lnTo>
                    <a:pt x="1622" y="962"/>
                  </a:lnTo>
                  <a:lnTo>
                    <a:pt x="1414" y="1207"/>
                  </a:lnTo>
                  <a:lnTo>
                    <a:pt x="1188" y="1489"/>
                  </a:lnTo>
                  <a:lnTo>
                    <a:pt x="962" y="1791"/>
                  </a:lnTo>
                  <a:lnTo>
                    <a:pt x="736" y="2130"/>
                  </a:lnTo>
                  <a:lnTo>
                    <a:pt x="528" y="2489"/>
                  </a:lnTo>
                  <a:lnTo>
                    <a:pt x="340" y="2866"/>
                  </a:lnTo>
                  <a:lnTo>
                    <a:pt x="151" y="3280"/>
                  </a:lnTo>
                  <a:lnTo>
                    <a:pt x="1" y="3714"/>
                  </a:lnTo>
                  <a:lnTo>
                    <a:pt x="3601" y="6579"/>
                  </a:lnTo>
                  <a:lnTo>
                    <a:pt x="5166" y="3752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-904023" y="1307061"/>
              <a:ext cx="181262" cy="179062"/>
            </a:xfrm>
            <a:custGeom>
              <a:avLst/>
              <a:gdLst/>
              <a:ahLst/>
              <a:cxnLst/>
              <a:rect l="l" t="t" r="r" b="b"/>
              <a:pathLst>
                <a:path w="4695" h="4638" extrusionOk="0">
                  <a:moveTo>
                    <a:pt x="2188" y="0"/>
                  </a:moveTo>
                  <a:lnTo>
                    <a:pt x="1980" y="170"/>
                  </a:lnTo>
                  <a:lnTo>
                    <a:pt x="1735" y="377"/>
                  </a:lnTo>
                  <a:lnTo>
                    <a:pt x="1434" y="679"/>
                  </a:lnTo>
                  <a:lnTo>
                    <a:pt x="1094" y="1037"/>
                  </a:lnTo>
                  <a:lnTo>
                    <a:pt x="717" y="1489"/>
                  </a:lnTo>
                  <a:lnTo>
                    <a:pt x="529" y="1735"/>
                  </a:lnTo>
                  <a:lnTo>
                    <a:pt x="359" y="1998"/>
                  </a:lnTo>
                  <a:lnTo>
                    <a:pt x="170" y="2300"/>
                  </a:lnTo>
                  <a:lnTo>
                    <a:pt x="1" y="2602"/>
                  </a:lnTo>
                  <a:lnTo>
                    <a:pt x="302" y="2903"/>
                  </a:lnTo>
                  <a:lnTo>
                    <a:pt x="623" y="3186"/>
                  </a:lnTo>
                  <a:lnTo>
                    <a:pt x="981" y="3450"/>
                  </a:lnTo>
                  <a:lnTo>
                    <a:pt x="1377" y="3714"/>
                  </a:lnTo>
                  <a:lnTo>
                    <a:pt x="2037" y="4110"/>
                  </a:lnTo>
                  <a:lnTo>
                    <a:pt x="2338" y="4279"/>
                  </a:lnTo>
                  <a:lnTo>
                    <a:pt x="2602" y="4411"/>
                  </a:lnTo>
                  <a:lnTo>
                    <a:pt x="2885" y="4506"/>
                  </a:lnTo>
                  <a:lnTo>
                    <a:pt x="3149" y="4581"/>
                  </a:lnTo>
                  <a:lnTo>
                    <a:pt x="3432" y="4619"/>
                  </a:lnTo>
                  <a:lnTo>
                    <a:pt x="3714" y="4638"/>
                  </a:lnTo>
                  <a:lnTo>
                    <a:pt x="4695" y="3752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-903289" y="793234"/>
              <a:ext cx="317354" cy="1631012"/>
            </a:xfrm>
            <a:custGeom>
              <a:avLst/>
              <a:gdLst/>
              <a:ahLst/>
              <a:cxnLst/>
              <a:rect l="l" t="t" r="r" b="b"/>
              <a:pathLst>
                <a:path w="8220" h="42246" extrusionOk="0">
                  <a:moveTo>
                    <a:pt x="7824" y="0"/>
                  </a:moveTo>
                  <a:lnTo>
                    <a:pt x="1" y="42246"/>
                  </a:lnTo>
                  <a:lnTo>
                    <a:pt x="397" y="42246"/>
                  </a:lnTo>
                  <a:lnTo>
                    <a:pt x="8220" y="76"/>
                  </a:lnTo>
                  <a:lnTo>
                    <a:pt x="7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-735153" y="1520290"/>
              <a:ext cx="49533" cy="34245"/>
            </a:xfrm>
            <a:custGeom>
              <a:avLst/>
              <a:gdLst/>
              <a:ahLst/>
              <a:cxnLst/>
              <a:rect l="l" t="t" r="r" b="b"/>
              <a:pathLst>
                <a:path w="1283" h="887" extrusionOk="0">
                  <a:moveTo>
                    <a:pt x="283" y="1"/>
                  </a:moveTo>
                  <a:lnTo>
                    <a:pt x="227" y="19"/>
                  </a:lnTo>
                  <a:lnTo>
                    <a:pt x="170" y="57"/>
                  </a:lnTo>
                  <a:lnTo>
                    <a:pt x="132" y="114"/>
                  </a:lnTo>
                  <a:lnTo>
                    <a:pt x="76" y="189"/>
                  </a:lnTo>
                  <a:lnTo>
                    <a:pt x="19" y="359"/>
                  </a:lnTo>
                  <a:lnTo>
                    <a:pt x="0" y="434"/>
                  </a:lnTo>
                  <a:lnTo>
                    <a:pt x="0" y="510"/>
                  </a:lnTo>
                  <a:lnTo>
                    <a:pt x="19" y="585"/>
                  </a:lnTo>
                  <a:lnTo>
                    <a:pt x="76" y="642"/>
                  </a:lnTo>
                  <a:lnTo>
                    <a:pt x="170" y="698"/>
                  </a:lnTo>
                  <a:lnTo>
                    <a:pt x="264" y="755"/>
                  </a:lnTo>
                  <a:lnTo>
                    <a:pt x="396" y="792"/>
                  </a:lnTo>
                  <a:lnTo>
                    <a:pt x="528" y="830"/>
                  </a:lnTo>
                  <a:lnTo>
                    <a:pt x="867" y="887"/>
                  </a:lnTo>
                  <a:lnTo>
                    <a:pt x="924" y="887"/>
                  </a:lnTo>
                  <a:lnTo>
                    <a:pt x="981" y="868"/>
                  </a:lnTo>
                  <a:lnTo>
                    <a:pt x="1094" y="830"/>
                  </a:lnTo>
                  <a:lnTo>
                    <a:pt x="1169" y="736"/>
                  </a:lnTo>
                  <a:lnTo>
                    <a:pt x="1226" y="642"/>
                  </a:lnTo>
                  <a:lnTo>
                    <a:pt x="1263" y="528"/>
                  </a:lnTo>
                  <a:lnTo>
                    <a:pt x="1282" y="434"/>
                  </a:lnTo>
                  <a:lnTo>
                    <a:pt x="1263" y="321"/>
                  </a:lnTo>
                  <a:lnTo>
                    <a:pt x="1244" y="246"/>
                  </a:lnTo>
                  <a:lnTo>
                    <a:pt x="1169" y="189"/>
                  </a:lnTo>
                  <a:lnTo>
                    <a:pt x="1075" y="133"/>
                  </a:lnTo>
                  <a:lnTo>
                    <a:pt x="943" y="95"/>
                  </a:lnTo>
                  <a:lnTo>
                    <a:pt x="792" y="76"/>
                  </a:lnTo>
                  <a:lnTo>
                    <a:pt x="490" y="19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-713340" y="1497743"/>
              <a:ext cx="53896" cy="35673"/>
            </a:xfrm>
            <a:custGeom>
              <a:avLst/>
              <a:gdLst/>
              <a:ahLst/>
              <a:cxnLst/>
              <a:rect l="l" t="t" r="r" b="b"/>
              <a:pathLst>
                <a:path w="1396" h="924" extrusionOk="0">
                  <a:moveTo>
                    <a:pt x="246" y="0"/>
                  </a:moveTo>
                  <a:lnTo>
                    <a:pt x="170" y="38"/>
                  </a:lnTo>
                  <a:lnTo>
                    <a:pt x="133" y="95"/>
                  </a:lnTo>
                  <a:lnTo>
                    <a:pt x="76" y="170"/>
                  </a:lnTo>
                  <a:lnTo>
                    <a:pt x="39" y="245"/>
                  </a:lnTo>
                  <a:lnTo>
                    <a:pt x="20" y="340"/>
                  </a:lnTo>
                  <a:lnTo>
                    <a:pt x="1" y="415"/>
                  </a:lnTo>
                  <a:lnTo>
                    <a:pt x="1" y="490"/>
                  </a:lnTo>
                  <a:lnTo>
                    <a:pt x="39" y="566"/>
                  </a:lnTo>
                  <a:lnTo>
                    <a:pt x="95" y="641"/>
                  </a:lnTo>
                  <a:lnTo>
                    <a:pt x="189" y="698"/>
                  </a:lnTo>
                  <a:lnTo>
                    <a:pt x="302" y="754"/>
                  </a:lnTo>
                  <a:lnTo>
                    <a:pt x="453" y="811"/>
                  </a:lnTo>
                  <a:lnTo>
                    <a:pt x="604" y="849"/>
                  </a:lnTo>
                  <a:lnTo>
                    <a:pt x="962" y="924"/>
                  </a:lnTo>
                  <a:lnTo>
                    <a:pt x="1094" y="924"/>
                  </a:lnTo>
                  <a:lnTo>
                    <a:pt x="1207" y="867"/>
                  </a:lnTo>
                  <a:lnTo>
                    <a:pt x="1283" y="792"/>
                  </a:lnTo>
                  <a:lnTo>
                    <a:pt x="1339" y="698"/>
                  </a:lnTo>
                  <a:lnTo>
                    <a:pt x="1377" y="585"/>
                  </a:lnTo>
                  <a:lnTo>
                    <a:pt x="1396" y="490"/>
                  </a:lnTo>
                  <a:lnTo>
                    <a:pt x="1377" y="377"/>
                  </a:lnTo>
                  <a:lnTo>
                    <a:pt x="1339" y="302"/>
                  </a:lnTo>
                  <a:lnTo>
                    <a:pt x="1283" y="226"/>
                  </a:lnTo>
                  <a:lnTo>
                    <a:pt x="1151" y="170"/>
                  </a:lnTo>
                  <a:lnTo>
                    <a:pt x="1000" y="113"/>
                  </a:lnTo>
                  <a:lnTo>
                    <a:pt x="849" y="76"/>
                  </a:lnTo>
                  <a:lnTo>
                    <a:pt x="529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-761368" y="1542142"/>
              <a:ext cx="49533" cy="37874"/>
            </a:xfrm>
            <a:custGeom>
              <a:avLst/>
              <a:gdLst/>
              <a:ahLst/>
              <a:cxnLst/>
              <a:rect l="l" t="t" r="r" b="b"/>
              <a:pathLst>
                <a:path w="1283" h="981" extrusionOk="0">
                  <a:moveTo>
                    <a:pt x="321" y="0"/>
                  </a:moveTo>
                  <a:lnTo>
                    <a:pt x="265" y="38"/>
                  </a:lnTo>
                  <a:lnTo>
                    <a:pt x="208" y="76"/>
                  </a:lnTo>
                  <a:lnTo>
                    <a:pt x="151" y="151"/>
                  </a:lnTo>
                  <a:lnTo>
                    <a:pt x="57" y="302"/>
                  </a:lnTo>
                  <a:lnTo>
                    <a:pt x="19" y="377"/>
                  </a:lnTo>
                  <a:lnTo>
                    <a:pt x="1" y="453"/>
                  </a:lnTo>
                  <a:lnTo>
                    <a:pt x="19" y="528"/>
                  </a:lnTo>
                  <a:lnTo>
                    <a:pt x="57" y="603"/>
                  </a:lnTo>
                  <a:lnTo>
                    <a:pt x="133" y="660"/>
                  </a:lnTo>
                  <a:lnTo>
                    <a:pt x="227" y="735"/>
                  </a:lnTo>
                  <a:lnTo>
                    <a:pt x="340" y="811"/>
                  </a:lnTo>
                  <a:lnTo>
                    <a:pt x="472" y="867"/>
                  </a:lnTo>
                  <a:lnTo>
                    <a:pt x="792" y="962"/>
                  </a:lnTo>
                  <a:lnTo>
                    <a:pt x="849" y="980"/>
                  </a:lnTo>
                  <a:lnTo>
                    <a:pt x="906" y="980"/>
                  </a:lnTo>
                  <a:lnTo>
                    <a:pt x="1019" y="943"/>
                  </a:lnTo>
                  <a:lnTo>
                    <a:pt x="1113" y="886"/>
                  </a:lnTo>
                  <a:lnTo>
                    <a:pt x="1188" y="811"/>
                  </a:lnTo>
                  <a:lnTo>
                    <a:pt x="1245" y="698"/>
                  </a:lnTo>
                  <a:lnTo>
                    <a:pt x="1283" y="603"/>
                  </a:lnTo>
                  <a:lnTo>
                    <a:pt x="1283" y="490"/>
                  </a:lnTo>
                  <a:lnTo>
                    <a:pt x="1283" y="415"/>
                  </a:lnTo>
                  <a:lnTo>
                    <a:pt x="1226" y="340"/>
                  </a:lnTo>
                  <a:lnTo>
                    <a:pt x="1132" y="264"/>
                  </a:lnTo>
                  <a:lnTo>
                    <a:pt x="1000" y="208"/>
                  </a:lnTo>
                  <a:lnTo>
                    <a:pt x="868" y="151"/>
                  </a:lnTo>
                  <a:lnTo>
                    <a:pt x="585" y="5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-797736" y="1427130"/>
              <a:ext cx="117907" cy="101924"/>
            </a:xfrm>
            <a:custGeom>
              <a:avLst/>
              <a:gdLst/>
              <a:ahLst/>
              <a:cxnLst/>
              <a:rect l="l" t="t" r="r" b="b"/>
              <a:pathLst>
                <a:path w="3054" h="2640" extrusionOk="0">
                  <a:moveTo>
                    <a:pt x="999" y="1"/>
                  </a:moveTo>
                  <a:lnTo>
                    <a:pt x="811" y="20"/>
                  </a:lnTo>
                  <a:lnTo>
                    <a:pt x="641" y="57"/>
                  </a:lnTo>
                  <a:lnTo>
                    <a:pt x="471" y="114"/>
                  </a:lnTo>
                  <a:lnTo>
                    <a:pt x="321" y="189"/>
                  </a:lnTo>
                  <a:lnTo>
                    <a:pt x="207" y="283"/>
                  </a:lnTo>
                  <a:lnTo>
                    <a:pt x="113" y="378"/>
                  </a:lnTo>
                  <a:lnTo>
                    <a:pt x="38" y="491"/>
                  </a:lnTo>
                  <a:lnTo>
                    <a:pt x="0" y="623"/>
                  </a:lnTo>
                  <a:lnTo>
                    <a:pt x="0" y="755"/>
                  </a:lnTo>
                  <a:lnTo>
                    <a:pt x="57" y="906"/>
                  </a:lnTo>
                  <a:lnTo>
                    <a:pt x="151" y="1075"/>
                  </a:lnTo>
                  <a:lnTo>
                    <a:pt x="283" y="1226"/>
                  </a:lnTo>
                  <a:lnTo>
                    <a:pt x="396" y="1339"/>
                  </a:lnTo>
                  <a:lnTo>
                    <a:pt x="547" y="1415"/>
                  </a:lnTo>
                  <a:lnTo>
                    <a:pt x="679" y="1490"/>
                  </a:lnTo>
                  <a:lnTo>
                    <a:pt x="830" y="1528"/>
                  </a:lnTo>
                  <a:lnTo>
                    <a:pt x="961" y="1565"/>
                  </a:lnTo>
                  <a:lnTo>
                    <a:pt x="1112" y="1584"/>
                  </a:lnTo>
                  <a:lnTo>
                    <a:pt x="1244" y="1584"/>
                  </a:lnTo>
                  <a:lnTo>
                    <a:pt x="1489" y="1565"/>
                  </a:lnTo>
                  <a:lnTo>
                    <a:pt x="1678" y="1509"/>
                  </a:lnTo>
                  <a:lnTo>
                    <a:pt x="1866" y="1452"/>
                  </a:lnTo>
                  <a:lnTo>
                    <a:pt x="2055" y="1716"/>
                  </a:lnTo>
                  <a:lnTo>
                    <a:pt x="1998" y="1754"/>
                  </a:lnTo>
                  <a:lnTo>
                    <a:pt x="1829" y="1810"/>
                  </a:lnTo>
                  <a:lnTo>
                    <a:pt x="1602" y="1942"/>
                  </a:lnTo>
                  <a:lnTo>
                    <a:pt x="1339" y="2150"/>
                  </a:lnTo>
                  <a:lnTo>
                    <a:pt x="1301" y="2169"/>
                  </a:lnTo>
                  <a:lnTo>
                    <a:pt x="1301" y="2206"/>
                  </a:lnTo>
                  <a:lnTo>
                    <a:pt x="1282" y="2263"/>
                  </a:lnTo>
                  <a:lnTo>
                    <a:pt x="1301" y="2301"/>
                  </a:lnTo>
                  <a:lnTo>
                    <a:pt x="1339" y="2395"/>
                  </a:lnTo>
                  <a:lnTo>
                    <a:pt x="1433" y="2489"/>
                  </a:lnTo>
                  <a:lnTo>
                    <a:pt x="1527" y="2583"/>
                  </a:lnTo>
                  <a:lnTo>
                    <a:pt x="1640" y="2621"/>
                  </a:lnTo>
                  <a:lnTo>
                    <a:pt x="1772" y="2640"/>
                  </a:lnTo>
                  <a:lnTo>
                    <a:pt x="1829" y="2640"/>
                  </a:lnTo>
                  <a:lnTo>
                    <a:pt x="1885" y="2621"/>
                  </a:lnTo>
                  <a:lnTo>
                    <a:pt x="2225" y="2451"/>
                  </a:lnTo>
                  <a:lnTo>
                    <a:pt x="2432" y="2338"/>
                  </a:lnTo>
                  <a:lnTo>
                    <a:pt x="2639" y="2225"/>
                  </a:lnTo>
                  <a:lnTo>
                    <a:pt x="2828" y="2093"/>
                  </a:lnTo>
                  <a:lnTo>
                    <a:pt x="2960" y="1961"/>
                  </a:lnTo>
                  <a:lnTo>
                    <a:pt x="3016" y="1886"/>
                  </a:lnTo>
                  <a:lnTo>
                    <a:pt x="3035" y="1810"/>
                  </a:lnTo>
                  <a:lnTo>
                    <a:pt x="3054" y="1735"/>
                  </a:lnTo>
                  <a:lnTo>
                    <a:pt x="3035" y="1678"/>
                  </a:lnTo>
                  <a:lnTo>
                    <a:pt x="2941" y="1377"/>
                  </a:lnTo>
                  <a:lnTo>
                    <a:pt x="2865" y="1207"/>
                  </a:lnTo>
                  <a:lnTo>
                    <a:pt x="2790" y="1038"/>
                  </a:lnTo>
                  <a:lnTo>
                    <a:pt x="2639" y="849"/>
                  </a:lnTo>
                  <a:lnTo>
                    <a:pt x="2451" y="642"/>
                  </a:lnTo>
                  <a:lnTo>
                    <a:pt x="2187" y="415"/>
                  </a:lnTo>
                  <a:lnTo>
                    <a:pt x="1829" y="170"/>
                  </a:lnTo>
                  <a:lnTo>
                    <a:pt x="1678" y="114"/>
                  </a:lnTo>
                  <a:lnTo>
                    <a:pt x="1527" y="57"/>
                  </a:lnTo>
                  <a:lnTo>
                    <a:pt x="1357" y="20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-1520469" y="1165140"/>
              <a:ext cx="66289" cy="44437"/>
            </a:xfrm>
            <a:custGeom>
              <a:avLst/>
              <a:gdLst/>
              <a:ahLst/>
              <a:cxnLst/>
              <a:rect l="l" t="t" r="r" b="b"/>
              <a:pathLst>
                <a:path w="1717" h="1151" extrusionOk="0">
                  <a:moveTo>
                    <a:pt x="981" y="0"/>
                  </a:moveTo>
                  <a:lnTo>
                    <a:pt x="774" y="19"/>
                  </a:lnTo>
                  <a:lnTo>
                    <a:pt x="548" y="57"/>
                  </a:lnTo>
                  <a:lnTo>
                    <a:pt x="359" y="113"/>
                  </a:lnTo>
                  <a:lnTo>
                    <a:pt x="170" y="189"/>
                  </a:lnTo>
                  <a:lnTo>
                    <a:pt x="1" y="264"/>
                  </a:lnTo>
                  <a:lnTo>
                    <a:pt x="1" y="1150"/>
                  </a:lnTo>
                  <a:lnTo>
                    <a:pt x="170" y="1094"/>
                  </a:lnTo>
                  <a:lnTo>
                    <a:pt x="378" y="1037"/>
                  </a:lnTo>
                  <a:lnTo>
                    <a:pt x="566" y="981"/>
                  </a:lnTo>
                  <a:lnTo>
                    <a:pt x="793" y="962"/>
                  </a:lnTo>
                  <a:lnTo>
                    <a:pt x="1245" y="924"/>
                  </a:lnTo>
                  <a:lnTo>
                    <a:pt x="1716" y="924"/>
                  </a:lnTo>
                  <a:lnTo>
                    <a:pt x="1716" y="57"/>
                  </a:lnTo>
                  <a:lnTo>
                    <a:pt x="1471" y="19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-1512438" y="1173865"/>
              <a:ext cx="58259" cy="32778"/>
            </a:xfrm>
            <a:custGeom>
              <a:avLst/>
              <a:gdLst/>
              <a:ahLst/>
              <a:cxnLst/>
              <a:rect l="l" t="t" r="r" b="b"/>
              <a:pathLst>
                <a:path w="1509" h="849" extrusionOk="0">
                  <a:moveTo>
                    <a:pt x="679" y="0"/>
                  </a:moveTo>
                  <a:lnTo>
                    <a:pt x="490" y="38"/>
                  </a:lnTo>
                  <a:lnTo>
                    <a:pt x="321" y="76"/>
                  </a:lnTo>
                  <a:lnTo>
                    <a:pt x="151" y="132"/>
                  </a:lnTo>
                  <a:lnTo>
                    <a:pt x="0" y="208"/>
                  </a:lnTo>
                  <a:lnTo>
                    <a:pt x="0" y="849"/>
                  </a:lnTo>
                  <a:lnTo>
                    <a:pt x="340" y="773"/>
                  </a:lnTo>
                  <a:lnTo>
                    <a:pt x="698" y="717"/>
                  </a:lnTo>
                  <a:lnTo>
                    <a:pt x="1094" y="698"/>
                  </a:lnTo>
                  <a:lnTo>
                    <a:pt x="1508" y="698"/>
                  </a:lnTo>
                  <a:lnTo>
                    <a:pt x="1508" y="3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-1331215" y="1152013"/>
              <a:ext cx="52429" cy="51734"/>
            </a:xfrm>
            <a:custGeom>
              <a:avLst/>
              <a:gdLst/>
              <a:ahLst/>
              <a:cxnLst/>
              <a:rect l="l" t="t" r="r" b="b"/>
              <a:pathLst>
                <a:path w="1358" h="1340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25"/>
                  </a:lnTo>
                  <a:lnTo>
                    <a:pt x="94" y="1094"/>
                  </a:lnTo>
                  <a:lnTo>
                    <a:pt x="189" y="1226"/>
                  </a:lnTo>
                  <a:lnTo>
                    <a:pt x="302" y="1339"/>
                  </a:lnTo>
                  <a:lnTo>
                    <a:pt x="302" y="1339"/>
                  </a:lnTo>
                  <a:lnTo>
                    <a:pt x="264" y="1245"/>
                  </a:lnTo>
                  <a:lnTo>
                    <a:pt x="226" y="1151"/>
                  </a:lnTo>
                  <a:lnTo>
                    <a:pt x="189" y="1057"/>
                  </a:lnTo>
                  <a:lnTo>
                    <a:pt x="189" y="943"/>
                  </a:lnTo>
                  <a:lnTo>
                    <a:pt x="189" y="793"/>
                  </a:lnTo>
                  <a:lnTo>
                    <a:pt x="245" y="661"/>
                  </a:lnTo>
                  <a:lnTo>
                    <a:pt x="302" y="529"/>
                  </a:lnTo>
                  <a:lnTo>
                    <a:pt x="396" y="416"/>
                  </a:lnTo>
                  <a:lnTo>
                    <a:pt x="509" y="340"/>
                  </a:lnTo>
                  <a:lnTo>
                    <a:pt x="622" y="265"/>
                  </a:lnTo>
                  <a:lnTo>
                    <a:pt x="773" y="227"/>
                  </a:lnTo>
                  <a:lnTo>
                    <a:pt x="905" y="208"/>
                  </a:lnTo>
                  <a:lnTo>
                    <a:pt x="1037" y="208"/>
                  </a:lnTo>
                  <a:lnTo>
                    <a:pt x="1150" y="246"/>
                  </a:lnTo>
                  <a:lnTo>
                    <a:pt x="1263" y="303"/>
                  </a:lnTo>
                  <a:lnTo>
                    <a:pt x="1357" y="359"/>
                  </a:lnTo>
                  <a:lnTo>
                    <a:pt x="1244" y="208"/>
                  </a:lnTo>
                  <a:lnTo>
                    <a:pt x="1169" y="152"/>
                  </a:lnTo>
                  <a:lnTo>
                    <a:pt x="1094" y="114"/>
                  </a:lnTo>
                  <a:lnTo>
                    <a:pt x="1018" y="57"/>
                  </a:lnTo>
                  <a:lnTo>
                    <a:pt x="924" y="39"/>
                  </a:lnTo>
                  <a:lnTo>
                    <a:pt x="830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-1294113" y="1535579"/>
              <a:ext cx="157248" cy="15327"/>
            </a:xfrm>
            <a:custGeom>
              <a:avLst/>
              <a:gdLst/>
              <a:ahLst/>
              <a:cxnLst/>
              <a:rect l="l" t="t" r="r" b="b"/>
              <a:pathLst>
                <a:path w="4073" h="397" extrusionOk="0">
                  <a:moveTo>
                    <a:pt x="2036" y="1"/>
                  </a:moveTo>
                  <a:lnTo>
                    <a:pt x="1245" y="19"/>
                  </a:lnTo>
                  <a:lnTo>
                    <a:pt x="604" y="57"/>
                  </a:lnTo>
                  <a:lnTo>
                    <a:pt x="359" y="95"/>
                  </a:lnTo>
                  <a:lnTo>
                    <a:pt x="170" y="132"/>
                  </a:lnTo>
                  <a:lnTo>
                    <a:pt x="57" y="170"/>
                  </a:lnTo>
                  <a:lnTo>
                    <a:pt x="19" y="189"/>
                  </a:lnTo>
                  <a:lnTo>
                    <a:pt x="1" y="208"/>
                  </a:lnTo>
                  <a:lnTo>
                    <a:pt x="19" y="227"/>
                  </a:lnTo>
                  <a:lnTo>
                    <a:pt x="57" y="246"/>
                  </a:lnTo>
                  <a:lnTo>
                    <a:pt x="170" y="283"/>
                  </a:lnTo>
                  <a:lnTo>
                    <a:pt x="359" y="321"/>
                  </a:lnTo>
                  <a:lnTo>
                    <a:pt x="604" y="340"/>
                  </a:lnTo>
                  <a:lnTo>
                    <a:pt x="1245" y="396"/>
                  </a:lnTo>
                  <a:lnTo>
                    <a:pt x="2847" y="396"/>
                  </a:lnTo>
                  <a:lnTo>
                    <a:pt x="3488" y="340"/>
                  </a:lnTo>
                  <a:lnTo>
                    <a:pt x="3733" y="321"/>
                  </a:lnTo>
                  <a:lnTo>
                    <a:pt x="3922" y="283"/>
                  </a:lnTo>
                  <a:lnTo>
                    <a:pt x="4035" y="246"/>
                  </a:lnTo>
                  <a:lnTo>
                    <a:pt x="4072" y="227"/>
                  </a:lnTo>
                  <a:lnTo>
                    <a:pt x="4072" y="208"/>
                  </a:lnTo>
                  <a:lnTo>
                    <a:pt x="4072" y="189"/>
                  </a:lnTo>
                  <a:lnTo>
                    <a:pt x="4035" y="170"/>
                  </a:lnTo>
                  <a:lnTo>
                    <a:pt x="3922" y="132"/>
                  </a:lnTo>
                  <a:lnTo>
                    <a:pt x="3733" y="95"/>
                  </a:lnTo>
                  <a:lnTo>
                    <a:pt x="3488" y="57"/>
                  </a:lnTo>
                  <a:lnTo>
                    <a:pt x="2847" y="1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-1261374" y="1498477"/>
              <a:ext cx="120880" cy="45132"/>
            </a:xfrm>
            <a:custGeom>
              <a:avLst/>
              <a:gdLst/>
              <a:ahLst/>
              <a:cxnLst/>
              <a:rect l="l" t="t" r="r" b="b"/>
              <a:pathLst>
                <a:path w="3131" h="1169" extrusionOk="0">
                  <a:moveTo>
                    <a:pt x="39" y="0"/>
                  </a:moveTo>
                  <a:lnTo>
                    <a:pt x="20" y="19"/>
                  </a:lnTo>
                  <a:lnTo>
                    <a:pt x="1" y="19"/>
                  </a:lnTo>
                  <a:lnTo>
                    <a:pt x="1" y="57"/>
                  </a:lnTo>
                  <a:lnTo>
                    <a:pt x="20" y="76"/>
                  </a:lnTo>
                  <a:lnTo>
                    <a:pt x="95" y="151"/>
                  </a:lnTo>
                  <a:lnTo>
                    <a:pt x="227" y="226"/>
                  </a:lnTo>
                  <a:lnTo>
                    <a:pt x="416" y="321"/>
                  </a:lnTo>
                  <a:lnTo>
                    <a:pt x="887" y="547"/>
                  </a:lnTo>
                  <a:lnTo>
                    <a:pt x="1490" y="773"/>
                  </a:lnTo>
                  <a:lnTo>
                    <a:pt x="2112" y="980"/>
                  </a:lnTo>
                  <a:lnTo>
                    <a:pt x="2621" y="1112"/>
                  </a:lnTo>
                  <a:lnTo>
                    <a:pt x="2829" y="1150"/>
                  </a:lnTo>
                  <a:lnTo>
                    <a:pt x="2979" y="1169"/>
                  </a:lnTo>
                  <a:lnTo>
                    <a:pt x="3074" y="1169"/>
                  </a:lnTo>
                  <a:lnTo>
                    <a:pt x="3111" y="1150"/>
                  </a:lnTo>
                  <a:lnTo>
                    <a:pt x="3130" y="1131"/>
                  </a:lnTo>
                  <a:lnTo>
                    <a:pt x="3130" y="1112"/>
                  </a:lnTo>
                  <a:lnTo>
                    <a:pt x="3111" y="1093"/>
                  </a:lnTo>
                  <a:lnTo>
                    <a:pt x="3036" y="1018"/>
                  </a:lnTo>
                  <a:lnTo>
                    <a:pt x="2904" y="943"/>
                  </a:lnTo>
                  <a:lnTo>
                    <a:pt x="2715" y="830"/>
                  </a:lnTo>
                  <a:lnTo>
                    <a:pt x="2225" y="622"/>
                  </a:lnTo>
                  <a:lnTo>
                    <a:pt x="1622" y="396"/>
                  </a:lnTo>
                  <a:lnTo>
                    <a:pt x="1019" y="189"/>
                  </a:lnTo>
                  <a:lnTo>
                    <a:pt x="510" y="57"/>
                  </a:lnTo>
                  <a:lnTo>
                    <a:pt x="302" y="1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-1269365" y="1553763"/>
              <a:ext cx="127405" cy="29882"/>
            </a:xfrm>
            <a:custGeom>
              <a:avLst/>
              <a:gdLst/>
              <a:ahLst/>
              <a:cxnLst/>
              <a:rect l="l" t="t" r="r" b="b"/>
              <a:pathLst>
                <a:path w="3300" h="774" extrusionOk="0">
                  <a:moveTo>
                    <a:pt x="2790" y="1"/>
                  </a:moveTo>
                  <a:lnTo>
                    <a:pt x="2244" y="76"/>
                  </a:lnTo>
                  <a:lnTo>
                    <a:pt x="1603" y="189"/>
                  </a:lnTo>
                  <a:lnTo>
                    <a:pt x="962" y="321"/>
                  </a:lnTo>
                  <a:lnTo>
                    <a:pt x="453" y="472"/>
                  </a:lnTo>
                  <a:lnTo>
                    <a:pt x="264" y="547"/>
                  </a:lnTo>
                  <a:lnTo>
                    <a:pt x="114" y="604"/>
                  </a:lnTo>
                  <a:lnTo>
                    <a:pt x="19" y="661"/>
                  </a:lnTo>
                  <a:lnTo>
                    <a:pt x="1" y="698"/>
                  </a:lnTo>
                  <a:lnTo>
                    <a:pt x="1" y="717"/>
                  </a:lnTo>
                  <a:lnTo>
                    <a:pt x="19" y="736"/>
                  </a:lnTo>
                  <a:lnTo>
                    <a:pt x="38" y="755"/>
                  </a:lnTo>
                  <a:lnTo>
                    <a:pt x="151" y="774"/>
                  </a:lnTo>
                  <a:lnTo>
                    <a:pt x="302" y="774"/>
                  </a:lnTo>
                  <a:lnTo>
                    <a:pt x="509" y="755"/>
                  </a:lnTo>
                  <a:lnTo>
                    <a:pt x="1037" y="698"/>
                  </a:lnTo>
                  <a:lnTo>
                    <a:pt x="1697" y="585"/>
                  </a:lnTo>
                  <a:lnTo>
                    <a:pt x="2319" y="434"/>
                  </a:lnTo>
                  <a:lnTo>
                    <a:pt x="2847" y="284"/>
                  </a:lnTo>
                  <a:lnTo>
                    <a:pt x="3036" y="208"/>
                  </a:lnTo>
                  <a:lnTo>
                    <a:pt x="3186" y="152"/>
                  </a:lnTo>
                  <a:lnTo>
                    <a:pt x="3262" y="95"/>
                  </a:lnTo>
                  <a:lnTo>
                    <a:pt x="3299" y="76"/>
                  </a:lnTo>
                  <a:lnTo>
                    <a:pt x="3299" y="57"/>
                  </a:lnTo>
                  <a:lnTo>
                    <a:pt x="3281" y="39"/>
                  </a:lnTo>
                  <a:lnTo>
                    <a:pt x="3262" y="20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-1537919" y="1533378"/>
              <a:ext cx="107020" cy="18261"/>
            </a:xfrm>
            <a:custGeom>
              <a:avLst/>
              <a:gdLst/>
              <a:ahLst/>
              <a:cxnLst/>
              <a:rect l="l" t="t" r="r" b="b"/>
              <a:pathLst>
                <a:path w="2772" h="473" extrusionOk="0">
                  <a:moveTo>
                    <a:pt x="717" y="1"/>
                  </a:moveTo>
                  <a:lnTo>
                    <a:pt x="0" y="20"/>
                  </a:lnTo>
                  <a:lnTo>
                    <a:pt x="0" y="453"/>
                  </a:lnTo>
                  <a:lnTo>
                    <a:pt x="717" y="472"/>
                  </a:lnTo>
                  <a:lnTo>
                    <a:pt x="1527" y="453"/>
                  </a:lnTo>
                  <a:lnTo>
                    <a:pt x="2168" y="397"/>
                  </a:lnTo>
                  <a:lnTo>
                    <a:pt x="2413" y="359"/>
                  </a:lnTo>
                  <a:lnTo>
                    <a:pt x="2602" y="321"/>
                  </a:lnTo>
                  <a:lnTo>
                    <a:pt x="2734" y="284"/>
                  </a:lnTo>
                  <a:lnTo>
                    <a:pt x="2753" y="265"/>
                  </a:lnTo>
                  <a:lnTo>
                    <a:pt x="2772" y="227"/>
                  </a:lnTo>
                  <a:lnTo>
                    <a:pt x="2753" y="208"/>
                  </a:lnTo>
                  <a:lnTo>
                    <a:pt x="2734" y="189"/>
                  </a:lnTo>
                  <a:lnTo>
                    <a:pt x="2602" y="152"/>
                  </a:lnTo>
                  <a:lnTo>
                    <a:pt x="2413" y="114"/>
                  </a:lnTo>
                  <a:lnTo>
                    <a:pt x="2168" y="76"/>
                  </a:lnTo>
                  <a:lnTo>
                    <a:pt x="1527" y="2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-1537919" y="1497010"/>
              <a:ext cx="55363" cy="26253"/>
            </a:xfrm>
            <a:custGeom>
              <a:avLst/>
              <a:gdLst/>
              <a:ahLst/>
              <a:cxnLst/>
              <a:rect l="l" t="t" r="r" b="b"/>
              <a:pathLst>
                <a:path w="1434" h="680" extrusionOk="0">
                  <a:moveTo>
                    <a:pt x="1169" y="0"/>
                  </a:moveTo>
                  <a:lnTo>
                    <a:pt x="1000" y="38"/>
                  </a:lnTo>
                  <a:lnTo>
                    <a:pt x="566" y="132"/>
                  </a:lnTo>
                  <a:lnTo>
                    <a:pt x="19" y="283"/>
                  </a:lnTo>
                  <a:lnTo>
                    <a:pt x="0" y="679"/>
                  </a:lnTo>
                  <a:lnTo>
                    <a:pt x="585" y="472"/>
                  </a:lnTo>
                  <a:lnTo>
                    <a:pt x="1037" y="283"/>
                  </a:lnTo>
                  <a:lnTo>
                    <a:pt x="1207" y="208"/>
                  </a:lnTo>
                  <a:lnTo>
                    <a:pt x="1339" y="132"/>
                  </a:lnTo>
                  <a:lnTo>
                    <a:pt x="1414" y="76"/>
                  </a:lnTo>
                  <a:lnTo>
                    <a:pt x="1433" y="38"/>
                  </a:lnTo>
                  <a:lnTo>
                    <a:pt x="1433" y="19"/>
                  </a:lnTo>
                  <a:lnTo>
                    <a:pt x="1414" y="19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-1537919" y="1555230"/>
              <a:ext cx="58992" cy="36445"/>
            </a:xfrm>
            <a:custGeom>
              <a:avLst/>
              <a:gdLst/>
              <a:ahLst/>
              <a:cxnLst/>
              <a:rect l="l" t="t" r="r" b="b"/>
              <a:pathLst>
                <a:path w="1528" h="944" extrusionOk="0">
                  <a:moveTo>
                    <a:pt x="0" y="1"/>
                  </a:moveTo>
                  <a:lnTo>
                    <a:pt x="0" y="415"/>
                  </a:lnTo>
                  <a:lnTo>
                    <a:pt x="566" y="660"/>
                  </a:lnTo>
                  <a:lnTo>
                    <a:pt x="1037" y="849"/>
                  </a:lnTo>
                  <a:lnTo>
                    <a:pt x="1226" y="887"/>
                  </a:lnTo>
                  <a:lnTo>
                    <a:pt x="1377" y="924"/>
                  </a:lnTo>
                  <a:lnTo>
                    <a:pt x="1471" y="943"/>
                  </a:lnTo>
                  <a:lnTo>
                    <a:pt x="1509" y="924"/>
                  </a:lnTo>
                  <a:lnTo>
                    <a:pt x="1527" y="905"/>
                  </a:lnTo>
                  <a:lnTo>
                    <a:pt x="1527" y="887"/>
                  </a:lnTo>
                  <a:lnTo>
                    <a:pt x="1509" y="868"/>
                  </a:lnTo>
                  <a:lnTo>
                    <a:pt x="1433" y="792"/>
                  </a:lnTo>
                  <a:lnTo>
                    <a:pt x="1301" y="698"/>
                  </a:lnTo>
                  <a:lnTo>
                    <a:pt x="1131" y="585"/>
                  </a:lnTo>
                  <a:lnTo>
                    <a:pt x="679" y="340"/>
                  </a:lnTo>
                  <a:lnTo>
                    <a:pt x="95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-1510276" y="731346"/>
              <a:ext cx="108487" cy="70652"/>
            </a:xfrm>
            <a:custGeom>
              <a:avLst/>
              <a:gdLst/>
              <a:ahLst/>
              <a:cxnLst/>
              <a:rect l="l" t="t" r="r" b="b"/>
              <a:pathLst>
                <a:path w="2810" h="1830" extrusionOk="0">
                  <a:moveTo>
                    <a:pt x="2282" y="1"/>
                  </a:moveTo>
                  <a:lnTo>
                    <a:pt x="2112" y="39"/>
                  </a:lnTo>
                  <a:lnTo>
                    <a:pt x="1942" y="76"/>
                  </a:lnTo>
                  <a:lnTo>
                    <a:pt x="1754" y="133"/>
                  </a:lnTo>
                  <a:lnTo>
                    <a:pt x="1584" y="208"/>
                  </a:lnTo>
                  <a:lnTo>
                    <a:pt x="1415" y="284"/>
                  </a:lnTo>
                  <a:lnTo>
                    <a:pt x="1264" y="378"/>
                  </a:lnTo>
                  <a:lnTo>
                    <a:pt x="1094" y="491"/>
                  </a:lnTo>
                  <a:lnTo>
                    <a:pt x="943" y="604"/>
                  </a:lnTo>
                  <a:lnTo>
                    <a:pt x="774" y="736"/>
                  </a:lnTo>
                  <a:lnTo>
                    <a:pt x="491" y="1038"/>
                  </a:lnTo>
                  <a:lnTo>
                    <a:pt x="208" y="1377"/>
                  </a:lnTo>
                  <a:lnTo>
                    <a:pt x="95" y="1547"/>
                  </a:lnTo>
                  <a:lnTo>
                    <a:pt x="38" y="1660"/>
                  </a:lnTo>
                  <a:lnTo>
                    <a:pt x="1" y="1754"/>
                  </a:lnTo>
                  <a:lnTo>
                    <a:pt x="1" y="1811"/>
                  </a:lnTo>
                  <a:lnTo>
                    <a:pt x="1" y="1830"/>
                  </a:lnTo>
                  <a:lnTo>
                    <a:pt x="38" y="1830"/>
                  </a:lnTo>
                  <a:lnTo>
                    <a:pt x="95" y="1792"/>
                  </a:lnTo>
                  <a:lnTo>
                    <a:pt x="189" y="1698"/>
                  </a:lnTo>
                  <a:lnTo>
                    <a:pt x="302" y="1566"/>
                  </a:lnTo>
                  <a:lnTo>
                    <a:pt x="585" y="1245"/>
                  </a:lnTo>
                  <a:lnTo>
                    <a:pt x="868" y="962"/>
                  </a:lnTo>
                  <a:lnTo>
                    <a:pt x="1188" y="717"/>
                  </a:lnTo>
                  <a:lnTo>
                    <a:pt x="1490" y="491"/>
                  </a:lnTo>
                  <a:lnTo>
                    <a:pt x="1829" y="321"/>
                  </a:lnTo>
                  <a:lnTo>
                    <a:pt x="2150" y="171"/>
                  </a:lnTo>
                  <a:lnTo>
                    <a:pt x="2489" y="76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-1532089" y="819410"/>
              <a:ext cx="14594" cy="31349"/>
            </a:xfrm>
            <a:custGeom>
              <a:avLst/>
              <a:gdLst/>
              <a:ahLst/>
              <a:cxnLst/>
              <a:rect l="l" t="t" r="r" b="b"/>
              <a:pathLst>
                <a:path w="378" h="812" extrusionOk="0">
                  <a:moveTo>
                    <a:pt x="321" y="1"/>
                  </a:moveTo>
                  <a:lnTo>
                    <a:pt x="302" y="20"/>
                  </a:lnTo>
                  <a:lnTo>
                    <a:pt x="226" y="95"/>
                  </a:lnTo>
                  <a:lnTo>
                    <a:pt x="151" y="208"/>
                  </a:lnTo>
                  <a:lnTo>
                    <a:pt x="76" y="359"/>
                  </a:lnTo>
                  <a:lnTo>
                    <a:pt x="19" y="529"/>
                  </a:lnTo>
                  <a:lnTo>
                    <a:pt x="0" y="680"/>
                  </a:lnTo>
                  <a:lnTo>
                    <a:pt x="0" y="774"/>
                  </a:lnTo>
                  <a:lnTo>
                    <a:pt x="0" y="812"/>
                  </a:lnTo>
                  <a:lnTo>
                    <a:pt x="76" y="812"/>
                  </a:lnTo>
                  <a:lnTo>
                    <a:pt x="132" y="717"/>
                  </a:lnTo>
                  <a:lnTo>
                    <a:pt x="208" y="604"/>
                  </a:lnTo>
                  <a:lnTo>
                    <a:pt x="283" y="453"/>
                  </a:lnTo>
                  <a:lnTo>
                    <a:pt x="340" y="284"/>
                  </a:lnTo>
                  <a:lnTo>
                    <a:pt x="358" y="152"/>
                  </a:lnTo>
                  <a:lnTo>
                    <a:pt x="377" y="39"/>
                  </a:lnTo>
                  <a:lnTo>
                    <a:pt x="358" y="2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34"/>
          <p:cNvGrpSpPr/>
          <p:nvPr/>
        </p:nvGrpSpPr>
        <p:grpSpPr>
          <a:xfrm>
            <a:off x="2506654" y="3373291"/>
            <a:ext cx="2027100" cy="1082934"/>
            <a:chOff x="2506654" y="3373291"/>
            <a:chExt cx="2027100" cy="1082934"/>
          </a:xfrm>
        </p:grpSpPr>
        <p:sp>
          <p:nvSpPr>
            <p:cNvPr id="1829" name="Google Shape;1829;p34"/>
            <p:cNvSpPr/>
            <p:nvPr/>
          </p:nvSpPr>
          <p:spPr>
            <a:xfrm>
              <a:off x="2506654" y="4298125"/>
              <a:ext cx="2027100" cy="158100"/>
            </a:xfrm>
            <a:prstGeom prst="ellipse">
              <a:avLst/>
            </a:pr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0" name="Google Shape;1830;p34"/>
            <p:cNvGrpSpPr/>
            <p:nvPr/>
          </p:nvGrpSpPr>
          <p:grpSpPr>
            <a:xfrm>
              <a:off x="2733651" y="3373291"/>
              <a:ext cx="1647847" cy="1006517"/>
              <a:chOff x="2285925" y="2009775"/>
              <a:chExt cx="3914127" cy="2390776"/>
            </a:xfrm>
          </p:grpSpPr>
          <p:sp>
            <p:nvSpPr>
              <p:cNvPr id="1831" name="Google Shape;1831;p34"/>
              <p:cNvSpPr/>
              <p:nvPr/>
            </p:nvSpPr>
            <p:spPr>
              <a:xfrm>
                <a:off x="3839554" y="2009775"/>
                <a:ext cx="429168" cy="428421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11462" extrusionOk="0">
                    <a:moveTo>
                      <a:pt x="416" y="0"/>
                    </a:moveTo>
                    <a:lnTo>
                      <a:pt x="303" y="132"/>
                    </a:lnTo>
                    <a:lnTo>
                      <a:pt x="208" y="302"/>
                    </a:lnTo>
                    <a:lnTo>
                      <a:pt x="133" y="471"/>
                    </a:lnTo>
                    <a:lnTo>
                      <a:pt x="76" y="660"/>
                    </a:lnTo>
                    <a:lnTo>
                      <a:pt x="39" y="867"/>
                    </a:lnTo>
                    <a:lnTo>
                      <a:pt x="1" y="1075"/>
                    </a:lnTo>
                    <a:lnTo>
                      <a:pt x="1" y="1301"/>
                    </a:lnTo>
                    <a:lnTo>
                      <a:pt x="1" y="1527"/>
                    </a:lnTo>
                    <a:lnTo>
                      <a:pt x="39" y="1772"/>
                    </a:lnTo>
                    <a:lnTo>
                      <a:pt x="76" y="2036"/>
                    </a:lnTo>
                    <a:lnTo>
                      <a:pt x="114" y="2281"/>
                    </a:lnTo>
                    <a:lnTo>
                      <a:pt x="189" y="2564"/>
                    </a:lnTo>
                    <a:lnTo>
                      <a:pt x="340" y="3110"/>
                    </a:lnTo>
                    <a:lnTo>
                      <a:pt x="566" y="3676"/>
                    </a:lnTo>
                    <a:lnTo>
                      <a:pt x="812" y="4242"/>
                    </a:lnTo>
                    <a:lnTo>
                      <a:pt x="1113" y="4826"/>
                    </a:lnTo>
                    <a:lnTo>
                      <a:pt x="1434" y="5410"/>
                    </a:lnTo>
                    <a:lnTo>
                      <a:pt x="1792" y="5976"/>
                    </a:lnTo>
                    <a:lnTo>
                      <a:pt x="2188" y="6523"/>
                    </a:lnTo>
                    <a:lnTo>
                      <a:pt x="2584" y="7050"/>
                    </a:lnTo>
                    <a:lnTo>
                      <a:pt x="3017" y="7559"/>
                    </a:lnTo>
                    <a:lnTo>
                      <a:pt x="3451" y="8012"/>
                    </a:lnTo>
                    <a:lnTo>
                      <a:pt x="3903" y="8445"/>
                    </a:lnTo>
                    <a:lnTo>
                      <a:pt x="4412" y="8879"/>
                    </a:lnTo>
                    <a:lnTo>
                      <a:pt x="4940" y="9275"/>
                    </a:lnTo>
                    <a:lnTo>
                      <a:pt x="5487" y="9671"/>
                    </a:lnTo>
                    <a:lnTo>
                      <a:pt x="6052" y="10029"/>
                    </a:lnTo>
                    <a:lnTo>
                      <a:pt x="6637" y="10349"/>
                    </a:lnTo>
                    <a:lnTo>
                      <a:pt x="7221" y="10651"/>
                    </a:lnTo>
                    <a:lnTo>
                      <a:pt x="7786" y="10896"/>
                    </a:lnTo>
                    <a:lnTo>
                      <a:pt x="8352" y="11122"/>
                    </a:lnTo>
                    <a:lnTo>
                      <a:pt x="8918" y="11292"/>
                    </a:lnTo>
                    <a:lnTo>
                      <a:pt x="9181" y="11348"/>
                    </a:lnTo>
                    <a:lnTo>
                      <a:pt x="9445" y="11405"/>
                    </a:lnTo>
                    <a:lnTo>
                      <a:pt x="9690" y="11443"/>
                    </a:lnTo>
                    <a:lnTo>
                      <a:pt x="9935" y="11462"/>
                    </a:lnTo>
                    <a:lnTo>
                      <a:pt x="10388" y="11462"/>
                    </a:lnTo>
                    <a:lnTo>
                      <a:pt x="10595" y="11424"/>
                    </a:lnTo>
                    <a:lnTo>
                      <a:pt x="10803" y="11386"/>
                    </a:lnTo>
                    <a:lnTo>
                      <a:pt x="10991" y="11330"/>
                    </a:lnTo>
                    <a:lnTo>
                      <a:pt x="11161" y="11254"/>
                    </a:lnTo>
                    <a:lnTo>
                      <a:pt x="11330" y="11160"/>
                    </a:lnTo>
                    <a:lnTo>
                      <a:pt x="11481" y="11047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34"/>
              <p:cNvSpPr/>
              <p:nvPr/>
            </p:nvSpPr>
            <p:spPr>
              <a:xfrm>
                <a:off x="5412246" y="4037615"/>
                <a:ext cx="310794" cy="362936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9710" extrusionOk="0">
                    <a:moveTo>
                      <a:pt x="2282" y="1"/>
                    </a:moveTo>
                    <a:lnTo>
                      <a:pt x="1" y="9709"/>
                    </a:lnTo>
                    <a:lnTo>
                      <a:pt x="8314" y="9709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34"/>
              <p:cNvSpPr/>
              <p:nvPr/>
            </p:nvSpPr>
            <p:spPr>
              <a:xfrm>
                <a:off x="5420021" y="3335143"/>
                <a:ext cx="780031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869" h="28504" extrusionOk="0">
                    <a:moveTo>
                      <a:pt x="12612" y="0"/>
                    </a:moveTo>
                    <a:lnTo>
                      <a:pt x="12084" y="57"/>
                    </a:lnTo>
                    <a:lnTo>
                      <a:pt x="11537" y="132"/>
                    </a:lnTo>
                    <a:lnTo>
                      <a:pt x="11009" y="264"/>
                    </a:lnTo>
                    <a:lnTo>
                      <a:pt x="10463" y="415"/>
                    </a:lnTo>
                    <a:lnTo>
                      <a:pt x="9935" y="603"/>
                    </a:lnTo>
                    <a:lnTo>
                      <a:pt x="9407" y="830"/>
                    </a:lnTo>
                    <a:lnTo>
                      <a:pt x="8898" y="1093"/>
                    </a:lnTo>
                    <a:lnTo>
                      <a:pt x="8370" y="1376"/>
                    </a:lnTo>
                    <a:lnTo>
                      <a:pt x="7861" y="1697"/>
                    </a:lnTo>
                    <a:lnTo>
                      <a:pt x="7371" y="2055"/>
                    </a:lnTo>
                    <a:lnTo>
                      <a:pt x="6881" y="2432"/>
                    </a:lnTo>
                    <a:lnTo>
                      <a:pt x="6410" y="2847"/>
                    </a:lnTo>
                    <a:lnTo>
                      <a:pt x="5938" y="3280"/>
                    </a:lnTo>
                    <a:lnTo>
                      <a:pt x="5486" y="3752"/>
                    </a:lnTo>
                    <a:lnTo>
                      <a:pt x="5033" y="4223"/>
                    </a:lnTo>
                    <a:lnTo>
                      <a:pt x="4600" y="4751"/>
                    </a:lnTo>
                    <a:lnTo>
                      <a:pt x="4185" y="5278"/>
                    </a:lnTo>
                    <a:lnTo>
                      <a:pt x="3770" y="5825"/>
                    </a:lnTo>
                    <a:lnTo>
                      <a:pt x="3393" y="6410"/>
                    </a:lnTo>
                    <a:lnTo>
                      <a:pt x="3016" y="7013"/>
                    </a:lnTo>
                    <a:lnTo>
                      <a:pt x="2658" y="7616"/>
                    </a:lnTo>
                    <a:lnTo>
                      <a:pt x="2338" y="8257"/>
                    </a:lnTo>
                    <a:lnTo>
                      <a:pt x="2017" y="8917"/>
                    </a:lnTo>
                    <a:lnTo>
                      <a:pt x="1716" y="9577"/>
                    </a:lnTo>
                    <a:lnTo>
                      <a:pt x="1433" y="10274"/>
                    </a:lnTo>
                    <a:lnTo>
                      <a:pt x="1188" y="10972"/>
                    </a:lnTo>
                    <a:lnTo>
                      <a:pt x="943" y="11669"/>
                    </a:lnTo>
                    <a:lnTo>
                      <a:pt x="735" y="12404"/>
                    </a:lnTo>
                    <a:lnTo>
                      <a:pt x="566" y="13139"/>
                    </a:lnTo>
                    <a:lnTo>
                      <a:pt x="396" y="13875"/>
                    </a:lnTo>
                    <a:lnTo>
                      <a:pt x="264" y="14629"/>
                    </a:lnTo>
                    <a:lnTo>
                      <a:pt x="151" y="15364"/>
                    </a:lnTo>
                    <a:lnTo>
                      <a:pt x="76" y="16080"/>
                    </a:lnTo>
                    <a:lnTo>
                      <a:pt x="38" y="16778"/>
                    </a:lnTo>
                    <a:lnTo>
                      <a:pt x="0" y="17475"/>
                    </a:lnTo>
                    <a:lnTo>
                      <a:pt x="19" y="18135"/>
                    </a:lnTo>
                    <a:lnTo>
                      <a:pt x="38" y="18814"/>
                    </a:lnTo>
                    <a:lnTo>
                      <a:pt x="94" y="19455"/>
                    </a:lnTo>
                    <a:lnTo>
                      <a:pt x="170" y="20096"/>
                    </a:lnTo>
                    <a:lnTo>
                      <a:pt x="264" y="20699"/>
                    </a:lnTo>
                    <a:lnTo>
                      <a:pt x="377" y="21302"/>
                    </a:lnTo>
                    <a:lnTo>
                      <a:pt x="528" y="21886"/>
                    </a:lnTo>
                    <a:lnTo>
                      <a:pt x="698" y="22452"/>
                    </a:lnTo>
                    <a:lnTo>
                      <a:pt x="886" y="22999"/>
                    </a:lnTo>
                    <a:lnTo>
                      <a:pt x="1094" y="23526"/>
                    </a:lnTo>
                    <a:lnTo>
                      <a:pt x="1320" y="24017"/>
                    </a:lnTo>
                    <a:lnTo>
                      <a:pt x="1584" y="24507"/>
                    </a:lnTo>
                    <a:lnTo>
                      <a:pt x="1848" y="24959"/>
                    </a:lnTo>
                    <a:lnTo>
                      <a:pt x="2130" y="25393"/>
                    </a:lnTo>
                    <a:lnTo>
                      <a:pt x="2451" y="25789"/>
                    </a:lnTo>
                    <a:lnTo>
                      <a:pt x="2771" y="26184"/>
                    </a:lnTo>
                    <a:lnTo>
                      <a:pt x="3111" y="26543"/>
                    </a:lnTo>
                    <a:lnTo>
                      <a:pt x="3469" y="26863"/>
                    </a:lnTo>
                    <a:lnTo>
                      <a:pt x="3846" y="27165"/>
                    </a:lnTo>
                    <a:lnTo>
                      <a:pt x="4242" y="27447"/>
                    </a:lnTo>
                    <a:lnTo>
                      <a:pt x="4656" y="27693"/>
                    </a:lnTo>
                    <a:lnTo>
                      <a:pt x="5071" y="27900"/>
                    </a:lnTo>
                    <a:lnTo>
                      <a:pt x="5505" y="28088"/>
                    </a:lnTo>
                    <a:lnTo>
                      <a:pt x="5957" y="28239"/>
                    </a:lnTo>
                    <a:lnTo>
                      <a:pt x="6428" y="28352"/>
                    </a:lnTo>
                    <a:lnTo>
                      <a:pt x="6900" y="28447"/>
                    </a:lnTo>
                    <a:lnTo>
                      <a:pt x="7390" y="28503"/>
                    </a:lnTo>
                    <a:lnTo>
                      <a:pt x="7899" y="28503"/>
                    </a:lnTo>
                    <a:lnTo>
                      <a:pt x="8408" y="28484"/>
                    </a:lnTo>
                    <a:lnTo>
                      <a:pt x="8917" y="28447"/>
                    </a:lnTo>
                    <a:lnTo>
                      <a:pt x="9407" y="28352"/>
                    </a:lnTo>
                    <a:lnTo>
                      <a:pt x="9916" y="28239"/>
                    </a:lnTo>
                    <a:lnTo>
                      <a:pt x="10425" y="28088"/>
                    </a:lnTo>
                    <a:lnTo>
                      <a:pt x="10915" y="27900"/>
                    </a:lnTo>
                    <a:lnTo>
                      <a:pt x="11405" y="27693"/>
                    </a:lnTo>
                    <a:lnTo>
                      <a:pt x="11914" y="27447"/>
                    </a:lnTo>
                    <a:lnTo>
                      <a:pt x="12385" y="27165"/>
                    </a:lnTo>
                    <a:lnTo>
                      <a:pt x="12876" y="26863"/>
                    </a:lnTo>
                    <a:lnTo>
                      <a:pt x="13347" y="26543"/>
                    </a:lnTo>
                    <a:lnTo>
                      <a:pt x="13818" y="26184"/>
                    </a:lnTo>
                    <a:lnTo>
                      <a:pt x="14271" y="25807"/>
                    </a:lnTo>
                    <a:lnTo>
                      <a:pt x="14723" y="25412"/>
                    </a:lnTo>
                    <a:lnTo>
                      <a:pt x="15157" y="24978"/>
                    </a:lnTo>
                    <a:lnTo>
                      <a:pt x="15590" y="24526"/>
                    </a:lnTo>
                    <a:lnTo>
                      <a:pt x="16005" y="24054"/>
                    </a:lnTo>
                    <a:lnTo>
                      <a:pt x="16420" y="23564"/>
                    </a:lnTo>
                    <a:lnTo>
                      <a:pt x="16815" y="23055"/>
                    </a:lnTo>
                    <a:lnTo>
                      <a:pt x="17192" y="22508"/>
                    </a:lnTo>
                    <a:lnTo>
                      <a:pt x="17551" y="21962"/>
                    </a:lnTo>
                    <a:lnTo>
                      <a:pt x="17909" y="21396"/>
                    </a:lnTo>
                    <a:lnTo>
                      <a:pt x="18248" y="20793"/>
                    </a:lnTo>
                    <a:lnTo>
                      <a:pt x="18569" y="20190"/>
                    </a:lnTo>
                    <a:lnTo>
                      <a:pt x="18870" y="19568"/>
                    </a:lnTo>
                    <a:lnTo>
                      <a:pt x="19153" y="18927"/>
                    </a:lnTo>
                    <a:lnTo>
                      <a:pt x="19417" y="18286"/>
                    </a:lnTo>
                    <a:lnTo>
                      <a:pt x="19662" y="17607"/>
                    </a:lnTo>
                    <a:lnTo>
                      <a:pt x="19888" y="16929"/>
                    </a:lnTo>
                    <a:lnTo>
                      <a:pt x="20096" y="16250"/>
                    </a:lnTo>
                    <a:lnTo>
                      <a:pt x="20284" y="15534"/>
                    </a:lnTo>
                    <a:lnTo>
                      <a:pt x="20435" y="14836"/>
                    </a:lnTo>
                    <a:lnTo>
                      <a:pt x="20586" y="14082"/>
                    </a:lnTo>
                    <a:lnTo>
                      <a:pt x="20699" y="13347"/>
                    </a:lnTo>
                    <a:lnTo>
                      <a:pt x="20774" y="12630"/>
                    </a:lnTo>
                    <a:lnTo>
                      <a:pt x="20831" y="11914"/>
                    </a:lnTo>
                    <a:lnTo>
                      <a:pt x="20868" y="11217"/>
                    </a:lnTo>
                    <a:lnTo>
                      <a:pt x="20868" y="10519"/>
                    </a:lnTo>
                    <a:lnTo>
                      <a:pt x="20850" y="9840"/>
                    </a:lnTo>
                    <a:lnTo>
                      <a:pt x="20793" y="9181"/>
                    </a:lnTo>
                    <a:lnTo>
                      <a:pt x="20736" y="8540"/>
                    </a:lnTo>
                    <a:lnTo>
                      <a:pt x="20642" y="7899"/>
                    </a:lnTo>
                    <a:lnTo>
                      <a:pt x="20510" y="7277"/>
                    </a:lnTo>
                    <a:lnTo>
                      <a:pt x="20359" y="6692"/>
                    </a:lnTo>
                    <a:lnTo>
                      <a:pt x="20209" y="6108"/>
                    </a:lnTo>
                    <a:lnTo>
                      <a:pt x="20001" y="5542"/>
                    </a:lnTo>
                    <a:lnTo>
                      <a:pt x="19794" y="5015"/>
                    </a:lnTo>
                    <a:lnTo>
                      <a:pt x="19568" y="4487"/>
                    </a:lnTo>
                    <a:lnTo>
                      <a:pt x="19304" y="3997"/>
                    </a:lnTo>
                    <a:lnTo>
                      <a:pt x="19021" y="3525"/>
                    </a:lnTo>
                    <a:lnTo>
                      <a:pt x="18738" y="3073"/>
                    </a:lnTo>
                    <a:lnTo>
                      <a:pt x="18418" y="2658"/>
                    </a:lnTo>
                    <a:lnTo>
                      <a:pt x="18078" y="2262"/>
                    </a:lnTo>
                    <a:lnTo>
                      <a:pt x="17720" y="1904"/>
                    </a:lnTo>
                    <a:lnTo>
                      <a:pt x="17343" y="1565"/>
                    </a:lnTo>
                    <a:lnTo>
                      <a:pt x="16947" y="1263"/>
                    </a:lnTo>
                    <a:lnTo>
                      <a:pt x="16533" y="980"/>
                    </a:lnTo>
                    <a:lnTo>
                      <a:pt x="16099" y="735"/>
                    </a:lnTo>
                    <a:lnTo>
                      <a:pt x="15647" y="528"/>
                    </a:lnTo>
                    <a:lnTo>
                      <a:pt x="15175" y="358"/>
                    </a:lnTo>
                    <a:lnTo>
                      <a:pt x="14704" y="207"/>
                    </a:lnTo>
                    <a:lnTo>
                      <a:pt x="14195" y="94"/>
                    </a:lnTo>
                    <a:lnTo>
                      <a:pt x="13686" y="38"/>
                    </a:lnTo>
                    <a:lnTo>
                      <a:pt x="13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34"/>
              <p:cNvSpPr/>
              <p:nvPr/>
            </p:nvSpPr>
            <p:spPr>
              <a:xfrm>
                <a:off x="5065608" y="3289318"/>
                <a:ext cx="765230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0473" h="29730" extrusionOk="0">
                    <a:moveTo>
                      <a:pt x="11047" y="1"/>
                    </a:moveTo>
                    <a:lnTo>
                      <a:pt x="10500" y="57"/>
                    </a:lnTo>
                    <a:lnTo>
                      <a:pt x="9972" y="133"/>
                    </a:lnTo>
                    <a:lnTo>
                      <a:pt x="9444" y="265"/>
                    </a:lnTo>
                    <a:lnTo>
                      <a:pt x="8917" y="416"/>
                    </a:lnTo>
                    <a:lnTo>
                      <a:pt x="8408" y="623"/>
                    </a:lnTo>
                    <a:lnTo>
                      <a:pt x="7899" y="849"/>
                    </a:lnTo>
                    <a:lnTo>
                      <a:pt x="7390" y="1132"/>
                    </a:lnTo>
                    <a:lnTo>
                      <a:pt x="6900" y="1433"/>
                    </a:lnTo>
                    <a:lnTo>
                      <a:pt x="6428" y="1754"/>
                    </a:lnTo>
                    <a:lnTo>
                      <a:pt x="5957" y="2131"/>
                    </a:lnTo>
                    <a:lnTo>
                      <a:pt x="5505" y="2527"/>
                    </a:lnTo>
                    <a:lnTo>
                      <a:pt x="5071" y="2942"/>
                    </a:lnTo>
                    <a:lnTo>
                      <a:pt x="4637" y="3394"/>
                    </a:lnTo>
                    <a:lnTo>
                      <a:pt x="4223" y="3884"/>
                    </a:lnTo>
                    <a:lnTo>
                      <a:pt x="3827" y="4393"/>
                    </a:lnTo>
                    <a:lnTo>
                      <a:pt x="3450" y="4921"/>
                    </a:lnTo>
                    <a:lnTo>
                      <a:pt x="3073" y="5486"/>
                    </a:lnTo>
                    <a:lnTo>
                      <a:pt x="2715" y="6052"/>
                    </a:lnTo>
                    <a:lnTo>
                      <a:pt x="2394" y="6655"/>
                    </a:lnTo>
                    <a:lnTo>
                      <a:pt x="2074" y="7277"/>
                    </a:lnTo>
                    <a:lnTo>
                      <a:pt x="1772" y="7937"/>
                    </a:lnTo>
                    <a:lnTo>
                      <a:pt x="1508" y="8597"/>
                    </a:lnTo>
                    <a:lnTo>
                      <a:pt x="1244" y="9276"/>
                    </a:lnTo>
                    <a:lnTo>
                      <a:pt x="1018" y="9973"/>
                    </a:lnTo>
                    <a:lnTo>
                      <a:pt x="811" y="10689"/>
                    </a:lnTo>
                    <a:lnTo>
                      <a:pt x="622" y="11406"/>
                    </a:lnTo>
                    <a:lnTo>
                      <a:pt x="452" y="12141"/>
                    </a:lnTo>
                    <a:lnTo>
                      <a:pt x="320" y="12895"/>
                    </a:lnTo>
                    <a:lnTo>
                      <a:pt x="207" y="13668"/>
                    </a:lnTo>
                    <a:lnTo>
                      <a:pt x="113" y="14441"/>
                    </a:lnTo>
                    <a:lnTo>
                      <a:pt x="57" y="15233"/>
                    </a:lnTo>
                    <a:lnTo>
                      <a:pt x="19" y="15987"/>
                    </a:lnTo>
                    <a:lnTo>
                      <a:pt x="0" y="16741"/>
                    </a:lnTo>
                    <a:lnTo>
                      <a:pt x="19" y="17476"/>
                    </a:lnTo>
                    <a:lnTo>
                      <a:pt x="75" y="18192"/>
                    </a:lnTo>
                    <a:lnTo>
                      <a:pt x="132" y="18909"/>
                    </a:lnTo>
                    <a:lnTo>
                      <a:pt x="226" y="19587"/>
                    </a:lnTo>
                    <a:lnTo>
                      <a:pt x="339" y="20266"/>
                    </a:lnTo>
                    <a:lnTo>
                      <a:pt x="490" y="20926"/>
                    </a:lnTo>
                    <a:lnTo>
                      <a:pt x="641" y="21567"/>
                    </a:lnTo>
                    <a:lnTo>
                      <a:pt x="829" y="22208"/>
                    </a:lnTo>
                    <a:lnTo>
                      <a:pt x="1018" y="22811"/>
                    </a:lnTo>
                    <a:lnTo>
                      <a:pt x="1244" y="23395"/>
                    </a:lnTo>
                    <a:lnTo>
                      <a:pt x="1489" y="23961"/>
                    </a:lnTo>
                    <a:lnTo>
                      <a:pt x="1753" y="24507"/>
                    </a:lnTo>
                    <a:lnTo>
                      <a:pt x="2036" y="25035"/>
                    </a:lnTo>
                    <a:lnTo>
                      <a:pt x="2338" y="25544"/>
                    </a:lnTo>
                    <a:lnTo>
                      <a:pt x="2658" y="26015"/>
                    </a:lnTo>
                    <a:lnTo>
                      <a:pt x="2978" y="26468"/>
                    </a:lnTo>
                    <a:lnTo>
                      <a:pt x="3337" y="26901"/>
                    </a:lnTo>
                    <a:lnTo>
                      <a:pt x="3695" y="27297"/>
                    </a:lnTo>
                    <a:lnTo>
                      <a:pt x="4072" y="27674"/>
                    </a:lnTo>
                    <a:lnTo>
                      <a:pt x="4468" y="28014"/>
                    </a:lnTo>
                    <a:lnTo>
                      <a:pt x="4882" y="28334"/>
                    </a:lnTo>
                    <a:lnTo>
                      <a:pt x="5297" y="28617"/>
                    </a:lnTo>
                    <a:lnTo>
                      <a:pt x="5731" y="28862"/>
                    </a:lnTo>
                    <a:lnTo>
                      <a:pt x="6183" y="29088"/>
                    </a:lnTo>
                    <a:lnTo>
                      <a:pt x="6636" y="29296"/>
                    </a:lnTo>
                    <a:lnTo>
                      <a:pt x="7107" y="29446"/>
                    </a:lnTo>
                    <a:lnTo>
                      <a:pt x="7578" y="29578"/>
                    </a:lnTo>
                    <a:lnTo>
                      <a:pt x="8068" y="29654"/>
                    </a:lnTo>
                    <a:lnTo>
                      <a:pt x="8577" y="29710"/>
                    </a:lnTo>
                    <a:lnTo>
                      <a:pt x="9086" y="29729"/>
                    </a:lnTo>
                    <a:lnTo>
                      <a:pt x="9595" y="29710"/>
                    </a:lnTo>
                    <a:lnTo>
                      <a:pt x="10085" y="29654"/>
                    </a:lnTo>
                    <a:lnTo>
                      <a:pt x="10594" y="29578"/>
                    </a:lnTo>
                    <a:lnTo>
                      <a:pt x="11085" y="29446"/>
                    </a:lnTo>
                    <a:lnTo>
                      <a:pt x="11575" y="29296"/>
                    </a:lnTo>
                    <a:lnTo>
                      <a:pt x="12065" y="29107"/>
                    </a:lnTo>
                    <a:lnTo>
                      <a:pt x="12536" y="28881"/>
                    </a:lnTo>
                    <a:lnTo>
                      <a:pt x="13007" y="28636"/>
                    </a:lnTo>
                    <a:lnTo>
                      <a:pt x="13460" y="28353"/>
                    </a:lnTo>
                    <a:lnTo>
                      <a:pt x="13912" y="28033"/>
                    </a:lnTo>
                    <a:lnTo>
                      <a:pt x="14365" y="27693"/>
                    </a:lnTo>
                    <a:lnTo>
                      <a:pt x="14798" y="27335"/>
                    </a:lnTo>
                    <a:lnTo>
                      <a:pt x="15213" y="26939"/>
                    </a:lnTo>
                    <a:lnTo>
                      <a:pt x="15628" y="26524"/>
                    </a:lnTo>
                    <a:lnTo>
                      <a:pt x="16042" y="26072"/>
                    </a:lnTo>
                    <a:lnTo>
                      <a:pt x="16419" y="25601"/>
                    </a:lnTo>
                    <a:lnTo>
                      <a:pt x="16796" y="25111"/>
                    </a:lnTo>
                    <a:lnTo>
                      <a:pt x="17155" y="24602"/>
                    </a:lnTo>
                    <a:lnTo>
                      <a:pt x="17494" y="24055"/>
                    </a:lnTo>
                    <a:lnTo>
                      <a:pt x="17833" y="23508"/>
                    </a:lnTo>
                    <a:lnTo>
                      <a:pt x="18154" y="22924"/>
                    </a:lnTo>
                    <a:lnTo>
                      <a:pt x="18436" y="22321"/>
                    </a:lnTo>
                    <a:lnTo>
                      <a:pt x="18719" y="21717"/>
                    </a:lnTo>
                    <a:lnTo>
                      <a:pt x="18983" y="21076"/>
                    </a:lnTo>
                    <a:lnTo>
                      <a:pt x="19228" y="20435"/>
                    </a:lnTo>
                    <a:lnTo>
                      <a:pt x="19454" y="19757"/>
                    </a:lnTo>
                    <a:lnTo>
                      <a:pt x="19662" y="19078"/>
                    </a:lnTo>
                    <a:lnTo>
                      <a:pt x="19831" y="18381"/>
                    </a:lnTo>
                    <a:lnTo>
                      <a:pt x="20001" y="17683"/>
                    </a:lnTo>
                    <a:lnTo>
                      <a:pt x="20133" y="16967"/>
                    </a:lnTo>
                    <a:lnTo>
                      <a:pt x="20246" y="16232"/>
                    </a:lnTo>
                    <a:lnTo>
                      <a:pt x="20340" y="15478"/>
                    </a:lnTo>
                    <a:lnTo>
                      <a:pt x="20416" y="14705"/>
                    </a:lnTo>
                    <a:lnTo>
                      <a:pt x="20454" y="13951"/>
                    </a:lnTo>
                    <a:lnTo>
                      <a:pt x="20472" y="13197"/>
                    </a:lnTo>
                    <a:lnTo>
                      <a:pt x="20454" y="12443"/>
                    </a:lnTo>
                    <a:lnTo>
                      <a:pt x="20416" y="11726"/>
                    </a:lnTo>
                    <a:lnTo>
                      <a:pt x="20359" y="10991"/>
                    </a:lnTo>
                    <a:lnTo>
                      <a:pt x="20265" y="10294"/>
                    </a:lnTo>
                    <a:lnTo>
                      <a:pt x="20152" y="9596"/>
                    </a:lnTo>
                    <a:lnTo>
                      <a:pt x="20020" y="8917"/>
                    </a:lnTo>
                    <a:lnTo>
                      <a:pt x="19869" y="8258"/>
                    </a:lnTo>
                    <a:lnTo>
                      <a:pt x="19681" y="7617"/>
                    </a:lnTo>
                    <a:lnTo>
                      <a:pt x="19473" y="6995"/>
                    </a:lnTo>
                    <a:lnTo>
                      <a:pt x="19247" y="6391"/>
                    </a:lnTo>
                    <a:lnTo>
                      <a:pt x="19002" y="5807"/>
                    </a:lnTo>
                    <a:lnTo>
                      <a:pt x="18738" y="5241"/>
                    </a:lnTo>
                    <a:lnTo>
                      <a:pt x="18455" y="4695"/>
                    </a:lnTo>
                    <a:lnTo>
                      <a:pt x="18154" y="4186"/>
                    </a:lnTo>
                    <a:lnTo>
                      <a:pt x="17833" y="3696"/>
                    </a:lnTo>
                    <a:lnTo>
                      <a:pt x="17475" y="3224"/>
                    </a:lnTo>
                    <a:lnTo>
                      <a:pt x="17117" y="2791"/>
                    </a:lnTo>
                    <a:lnTo>
                      <a:pt x="16740" y="2376"/>
                    </a:lnTo>
                    <a:lnTo>
                      <a:pt x="16344" y="1980"/>
                    </a:lnTo>
                    <a:lnTo>
                      <a:pt x="15929" y="1641"/>
                    </a:lnTo>
                    <a:lnTo>
                      <a:pt x="15515" y="1320"/>
                    </a:lnTo>
                    <a:lnTo>
                      <a:pt x="15062" y="1019"/>
                    </a:lnTo>
                    <a:lnTo>
                      <a:pt x="14610" y="774"/>
                    </a:lnTo>
                    <a:lnTo>
                      <a:pt x="14138" y="547"/>
                    </a:lnTo>
                    <a:lnTo>
                      <a:pt x="13648" y="359"/>
                    </a:lnTo>
                    <a:lnTo>
                      <a:pt x="13158" y="208"/>
                    </a:lnTo>
                    <a:lnTo>
                      <a:pt x="12649" y="95"/>
                    </a:lnTo>
                    <a:lnTo>
                      <a:pt x="12121" y="38"/>
                    </a:lnTo>
                    <a:lnTo>
                      <a:pt x="11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34"/>
              <p:cNvSpPr/>
              <p:nvPr/>
            </p:nvSpPr>
            <p:spPr>
              <a:xfrm>
                <a:off x="5683532" y="3335143"/>
                <a:ext cx="516520" cy="687036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8381" extrusionOk="0">
                    <a:moveTo>
                      <a:pt x="5712" y="0"/>
                    </a:moveTo>
                    <a:lnTo>
                      <a:pt x="5317" y="19"/>
                    </a:lnTo>
                    <a:lnTo>
                      <a:pt x="4921" y="76"/>
                    </a:lnTo>
                    <a:lnTo>
                      <a:pt x="4525" y="132"/>
                    </a:lnTo>
                    <a:lnTo>
                      <a:pt x="4148" y="207"/>
                    </a:lnTo>
                    <a:lnTo>
                      <a:pt x="3752" y="321"/>
                    </a:lnTo>
                    <a:lnTo>
                      <a:pt x="3356" y="434"/>
                    </a:lnTo>
                    <a:lnTo>
                      <a:pt x="2979" y="566"/>
                    </a:lnTo>
                    <a:lnTo>
                      <a:pt x="2583" y="735"/>
                    </a:lnTo>
                    <a:lnTo>
                      <a:pt x="2206" y="905"/>
                    </a:lnTo>
                    <a:lnTo>
                      <a:pt x="1829" y="1093"/>
                    </a:lnTo>
                    <a:lnTo>
                      <a:pt x="1452" y="1301"/>
                    </a:lnTo>
                    <a:lnTo>
                      <a:pt x="1094" y="1527"/>
                    </a:lnTo>
                    <a:lnTo>
                      <a:pt x="717" y="1772"/>
                    </a:lnTo>
                    <a:lnTo>
                      <a:pt x="359" y="2036"/>
                    </a:lnTo>
                    <a:lnTo>
                      <a:pt x="1" y="2300"/>
                    </a:lnTo>
                    <a:lnTo>
                      <a:pt x="1" y="2583"/>
                    </a:lnTo>
                    <a:lnTo>
                      <a:pt x="1" y="3393"/>
                    </a:lnTo>
                    <a:lnTo>
                      <a:pt x="38" y="4185"/>
                    </a:lnTo>
                    <a:lnTo>
                      <a:pt x="114" y="4977"/>
                    </a:lnTo>
                    <a:lnTo>
                      <a:pt x="208" y="5750"/>
                    </a:lnTo>
                    <a:lnTo>
                      <a:pt x="321" y="6523"/>
                    </a:lnTo>
                    <a:lnTo>
                      <a:pt x="472" y="7277"/>
                    </a:lnTo>
                    <a:lnTo>
                      <a:pt x="641" y="8012"/>
                    </a:lnTo>
                    <a:lnTo>
                      <a:pt x="830" y="8728"/>
                    </a:lnTo>
                    <a:lnTo>
                      <a:pt x="1037" y="9426"/>
                    </a:lnTo>
                    <a:lnTo>
                      <a:pt x="1282" y="10104"/>
                    </a:lnTo>
                    <a:lnTo>
                      <a:pt x="1546" y="10764"/>
                    </a:lnTo>
                    <a:lnTo>
                      <a:pt x="1810" y="11405"/>
                    </a:lnTo>
                    <a:lnTo>
                      <a:pt x="2112" y="12027"/>
                    </a:lnTo>
                    <a:lnTo>
                      <a:pt x="2432" y="12630"/>
                    </a:lnTo>
                    <a:lnTo>
                      <a:pt x="2772" y="13196"/>
                    </a:lnTo>
                    <a:lnTo>
                      <a:pt x="3130" y="13743"/>
                    </a:lnTo>
                    <a:lnTo>
                      <a:pt x="3488" y="14270"/>
                    </a:lnTo>
                    <a:lnTo>
                      <a:pt x="3884" y="14761"/>
                    </a:lnTo>
                    <a:lnTo>
                      <a:pt x="4280" y="15232"/>
                    </a:lnTo>
                    <a:lnTo>
                      <a:pt x="4713" y="15684"/>
                    </a:lnTo>
                    <a:lnTo>
                      <a:pt x="5147" y="16080"/>
                    </a:lnTo>
                    <a:lnTo>
                      <a:pt x="5580" y="16476"/>
                    </a:lnTo>
                    <a:lnTo>
                      <a:pt x="6052" y="16815"/>
                    </a:lnTo>
                    <a:lnTo>
                      <a:pt x="6523" y="17136"/>
                    </a:lnTo>
                    <a:lnTo>
                      <a:pt x="7013" y="17419"/>
                    </a:lnTo>
                    <a:lnTo>
                      <a:pt x="7503" y="17664"/>
                    </a:lnTo>
                    <a:lnTo>
                      <a:pt x="8012" y="17871"/>
                    </a:lnTo>
                    <a:lnTo>
                      <a:pt x="8521" y="18060"/>
                    </a:lnTo>
                    <a:lnTo>
                      <a:pt x="9049" y="18192"/>
                    </a:lnTo>
                    <a:lnTo>
                      <a:pt x="9596" y="18286"/>
                    </a:lnTo>
                    <a:lnTo>
                      <a:pt x="10142" y="18361"/>
                    </a:lnTo>
                    <a:lnTo>
                      <a:pt x="10689" y="18380"/>
                    </a:lnTo>
                    <a:lnTo>
                      <a:pt x="11123" y="18361"/>
                    </a:lnTo>
                    <a:lnTo>
                      <a:pt x="11556" y="18323"/>
                    </a:lnTo>
                    <a:lnTo>
                      <a:pt x="11990" y="18248"/>
                    </a:lnTo>
                    <a:lnTo>
                      <a:pt x="12405" y="18173"/>
                    </a:lnTo>
                    <a:lnTo>
                      <a:pt x="12706" y="17362"/>
                    </a:lnTo>
                    <a:lnTo>
                      <a:pt x="12951" y="16533"/>
                    </a:lnTo>
                    <a:lnTo>
                      <a:pt x="13196" y="15684"/>
                    </a:lnTo>
                    <a:lnTo>
                      <a:pt x="13385" y="14836"/>
                    </a:lnTo>
                    <a:lnTo>
                      <a:pt x="13536" y="14082"/>
                    </a:lnTo>
                    <a:lnTo>
                      <a:pt x="13649" y="13347"/>
                    </a:lnTo>
                    <a:lnTo>
                      <a:pt x="13724" y="12630"/>
                    </a:lnTo>
                    <a:lnTo>
                      <a:pt x="13781" y="11914"/>
                    </a:lnTo>
                    <a:lnTo>
                      <a:pt x="13818" y="11217"/>
                    </a:lnTo>
                    <a:lnTo>
                      <a:pt x="13818" y="10519"/>
                    </a:lnTo>
                    <a:lnTo>
                      <a:pt x="13800" y="9840"/>
                    </a:lnTo>
                    <a:lnTo>
                      <a:pt x="13743" y="9181"/>
                    </a:lnTo>
                    <a:lnTo>
                      <a:pt x="13686" y="8540"/>
                    </a:lnTo>
                    <a:lnTo>
                      <a:pt x="13592" y="7899"/>
                    </a:lnTo>
                    <a:lnTo>
                      <a:pt x="13460" y="7277"/>
                    </a:lnTo>
                    <a:lnTo>
                      <a:pt x="13309" y="6692"/>
                    </a:lnTo>
                    <a:lnTo>
                      <a:pt x="13159" y="6108"/>
                    </a:lnTo>
                    <a:lnTo>
                      <a:pt x="12951" y="5542"/>
                    </a:lnTo>
                    <a:lnTo>
                      <a:pt x="12744" y="5015"/>
                    </a:lnTo>
                    <a:lnTo>
                      <a:pt x="12518" y="4487"/>
                    </a:lnTo>
                    <a:lnTo>
                      <a:pt x="12254" y="3997"/>
                    </a:lnTo>
                    <a:lnTo>
                      <a:pt x="11971" y="3525"/>
                    </a:lnTo>
                    <a:lnTo>
                      <a:pt x="11688" y="3073"/>
                    </a:lnTo>
                    <a:lnTo>
                      <a:pt x="11368" y="2658"/>
                    </a:lnTo>
                    <a:lnTo>
                      <a:pt x="11028" y="2262"/>
                    </a:lnTo>
                    <a:lnTo>
                      <a:pt x="10670" y="1904"/>
                    </a:lnTo>
                    <a:lnTo>
                      <a:pt x="10293" y="1565"/>
                    </a:lnTo>
                    <a:lnTo>
                      <a:pt x="9897" y="1263"/>
                    </a:lnTo>
                    <a:lnTo>
                      <a:pt x="9483" y="980"/>
                    </a:lnTo>
                    <a:lnTo>
                      <a:pt x="9049" y="735"/>
                    </a:lnTo>
                    <a:lnTo>
                      <a:pt x="8597" y="528"/>
                    </a:lnTo>
                    <a:lnTo>
                      <a:pt x="8125" y="358"/>
                    </a:lnTo>
                    <a:lnTo>
                      <a:pt x="7654" y="207"/>
                    </a:lnTo>
                    <a:lnTo>
                      <a:pt x="7145" y="94"/>
                    </a:lnTo>
                    <a:lnTo>
                      <a:pt x="6636" y="38"/>
                    </a:lnTo>
                    <a:lnTo>
                      <a:pt x="6108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>
                <a:off x="5218482" y="3511265"/>
                <a:ext cx="459444" cy="667338"/>
              </a:xfrm>
              <a:custGeom>
                <a:avLst/>
                <a:gdLst/>
                <a:ahLst/>
                <a:cxnLst/>
                <a:rect l="l" t="t" r="r" b="b"/>
                <a:pathLst>
                  <a:path w="12292" h="17854" extrusionOk="0">
                    <a:moveTo>
                      <a:pt x="6636" y="1"/>
                    </a:moveTo>
                    <a:lnTo>
                      <a:pt x="6297" y="20"/>
                    </a:lnTo>
                    <a:lnTo>
                      <a:pt x="5977" y="76"/>
                    </a:lnTo>
                    <a:lnTo>
                      <a:pt x="5675" y="152"/>
                    </a:lnTo>
                    <a:lnTo>
                      <a:pt x="5354" y="246"/>
                    </a:lnTo>
                    <a:lnTo>
                      <a:pt x="5053" y="378"/>
                    </a:lnTo>
                    <a:lnTo>
                      <a:pt x="4732" y="510"/>
                    </a:lnTo>
                    <a:lnTo>
                      <a:pt x="4450" y="680"/>
                    </a:lnTo>
                    <a:lnTo>
                      <a:pt x="4148" y="849"/>
                    </a:lnTo>
                    <a:lnTo>
                      <a:pt x="3865" y="1057"/>
                    </a:lnTo>
                    <a:lnTo>
                      <a:pt x="3582" y="1283"/>
                    </a:lnTo>
                    <a:lnTo>
                      <a:pt x="3300" y="1509"/>
                    </a:lnTo>
                    <a:lnTo>
                      <a:pt x="3036" y="1773"/>
                    </a:lnTo>
                    <a:lnTo>
                      <a:pt x="2791" y="2037"/>
                    </a:lnTo>
                    <a:lnTo>
                      <a:pt x="2527" y="2338"/>
                    </a:lnTo>
                    <a:lnTo>
                      <a:pt x="2301" y="2640"/>
                    </a:lnTo>
                    <a:lnTo>
                      <a:pt x="2056" y="2961"/>
                    </a:lnTo>
                    <a:lnTo>
                      <a:pt x="1848" y="3281"/>
                    </a:lnTo>
                    <a:lnTo>
                      <a:pt x="1641" y="3639"/>
                    </a:lnTo>
                    <a:lnTo>
                      <a:pt x="1433" y="3997"/>
                    </a:lnTo>
                    <a:lnTo>
                      <a:pt x="1245" y="4374"/>
                    </a:lnTo>
                    <a:lnTo>
                      <a:pt x="1075" y="4751"/>
                    </a:lnTo>
                    <a:lnTo>
                      <a:pt x="906" y="5166"/>
                    </a:lnTo>
                    <a:lnTo>
                      <a:pt x="755" y="5562"/>
                    </a:lnTo>
                    <a:lnTo>
                      <a:pt x="604" y="5977"/>
                    </a:lnTo>
                    <a:lnTo>
                      <a:pt x="472" y="6410"/>
                    </a:lnTo>
                    <a:lnTo>
                      <a:pt x="359" y="6844"/>
                    </a:lnTo>
                    <a:lnTo>
                      <a:pt x="265" y="7296"/>
                    </a:lnTo>
                    <a:lnTo>
                      <a:pt x="189" y="7749"/>
                    </a:lnTo>
                    <a:lnTo>
                      <a:pt x="114" y="8201"/>
                    </a:lnTo>
                    <a:lnTo>
                      <a:pt x="57" y="8672"/>
                    </a:lnTo>
                    <a:lnTo>
                      <a:pt x="20" y="9144"/>
                    </a:lnTo>
                    <a:lnTo>
                      <a:pt x="1" y="9596"/>
                    </a:lnTo>
                    <a:lnTo>
                      <a:pt x="1" y="10049"/>
                    </a:lnTo>
                    <a:lnTo>
                      <a:pt x="20" y="10501"/>
                    </a:lnTo>
                    <a:lnTo>
                      <a:pt x="38" y="10935"/>
                    </a:lnTo>
                    <a:lnTo>
                      <a:pt x="76" y="11349"/>
                    </a:lnTo>
                    <a:lnTo>
                      <a:pt x="133" y="11764"/>
                    </a:lnTo>
                    <a:lnTo>
                      <a:pt x="208" y="12179"/>
                    </a:lnTo>
                    <a:lnTo>
                      <a:pt x="283" y="12575"/>
                    </a:lnTo>
                    <a:lnTo>
                      <a:pt x="378" y="12952"/>
                    </a:lnTo>
                    <a:lnTo>
                      <a:pt x="491" y="13329"/>
                    </a:lnTo>
                    <a:lnTo>
                      <a:pt x="623" y="13706"/>
                    </a:lnTo>
                    <a:lnTo>
                      <a:pt x="755" y="14045"/>
                    </a:lnTo>
                    <a:lnTo>
                      <a:pt x="887" y="14384"/>
                    </a:lnTo>
                    <a:lnTo>
                      <a:pt x="1056" y="14724"/>
                    </a:lnTo>
                    <a:lnTo>
                      <a:pt x="1226" y="15044"/>
                    </a:lnTo>
                    <a:lnTo>
                      <a:pt x="1396" y="15346"/>
                    </a:lnTo>
                    <a:lnTo>
                      <a:pt x="1584" y="15629"/>
                    </a:lnTo>
                    <a:lnTo>
                      <a:pt x="1792" y="15892"/>
                    </a:lnTo>
                    <a:lnTo>
                      <a:pt x="1999" y="16156"/>
                    </a:lnTo>
                    <a:lnTo>
                      <a:pt x="2225" y="16401"/>
                    </a:lnTo>
                    <a:lnTo>
                      <a:pt x="2451" y="16609"/>
                    </a:lnTo>
                    <a:lnTo>
                      <a:pt x="2678" y="16816"/>
                    </a:lnTo>
                    <a:lnTo>
                      <a:pt x="2923" y="17024"/>
                    </a:lnTo>
                    <a:lnTo>
                      <a:pt x="3187" y="17193"/>
                    </a:lnTo>
                    <a:lnTo>
                      <a:pt x="3450" y="17344"/>
                    </a:lnTo>
                    <a:lnTo>
                      <a:pt x="3714" y="17476"/>
                    </a:lnTo>
                    <a:lnTo>
                      <a:pt x="3978" y="17589"/>
                    </a:lnTo>
                    <a:lnTo>
                      <a:pt x="4261" y="17683"/>
                    </a:lnTo>
                    <a:lnTo>
                      <a:pt x="4563" y="17759"/>
                    </a:lnTo>
                    <a:lnTo>
                      <a:pt x="4845" y="17815"/>
                    </a:lnTo>
                    <a:lnTo>
                      <a:pt x="5147" y="17853"/>
                    </a:lnTo>
                    <a:lnTo>
                      <a:pt x="5750" y="17853"/>
                    </a:lnTo>
                    <a:lnTo>
                      <a:pt x="6052" y="17815"/>
                    </a:lnTo>
                    <a:lnTo>
                      <a:pt x="6354" y="17759"/>
                    </a:lnTo>
                    <a:lnTo>
                      <a:pt x="6655" y="17683"/>
                    </a:lnTo>
                    <a:lnTo>
                      <a:pt x="6957" y="17589"/>
                    </a:lnTo>
                    <a:lnTo>
                      <a:pt x="7240" y="17476"/>
                    </a:lnTo>
                    <a:lnTo>
                      <a:pt x="7522" y="17344"/>
                    </a:lnTo>
                    <a:lnTo>
                      <a:pt x="7805" y="17193"/>
                    </a:lnTo>
                    <a:lnTo>
                      <a:pt x="8088" y="17024"/>
                    </a:lnTo>
                    <a:lnTo>
                      <a:pt x="8352" y="16835"/>
                    </a:lnTo>
                    <a:lnTo>
                      <a:pt x="8635" y="16628"/>
                    </a:lnTo>
                    <a:lnTo>
                      <a:pt x="8880" y="16420"/>
                    </a:lnTo>
                    <a:lnTo>
                      <a:pt x="9144" y="16175"/>
                    </a:lnTo>
                    <a:lnTo>
                      <a:pt x="9389" y="15930"/>
                    </a:lnTo>
                    <a:lnTo>
                      <a:pt x="9634" y="15666"/>
                    </a:lnTo>
                    <a:lnTo>
                      <a:pt x="9860" y="15384"/>
                    </a:lnTo>
                    <a:lnTo>
                      <a:pt x="10086" y="15082"/>
                    </a:lnTo>
                    <a:lnTo>
                      <a:pt x="10312" y="14780"/>
                    </a:lnTo>
                    <a:lnTo>
                      <a:pt x="10520" y="14441"/>
                    </a:lnTo>
                    <a:lnTo>
                      <a:pt x="10708" y="14120"/>
                    </a:lnTo>
                    <a:lnTo>
                      <a:pt x="10897" y="13762"/>
                    </a:lnTo>
                    <a:lnTo>
                      <a:pt x="11085" y="13404"/>
                    </a:lnTo>
                    <a:lnTo>
                      <a:pt x="11255" y="13046"/>
                    </a:lnTo>
                    <a:lnTo>
                      <a:pt x="11406" y="12669"/>
                    </a:lnTo>
                    <a:lnTo>
                      <a:pt x="11557" y="12273"/>
                    </a:lnTo>
                    <a:lnTo>
                      <a:pt x="11688" y="11877"/>
                    </a:lnTo>
                    <a:lnTo>
                      <a:pt x="11802" y="11462"/>
                    </a:lnTo>
                    <a:lnTo>
                      <a:pt x="11915" y="11048"/>
                    </a:lnTo>
                    <a:lnTo>
                      <a:pt x="12009" y="10614"/>
                    </a:lnTo>
                    <a:lnTo>
                      <a:pt x="12103" y="10181"/>
                    </a:lnTo>
                    <a:lnTo>
                      <a:pt x="12160" y="9747"/>
                    </a:lnTo>
                    <a:lnTo>
                      <a:pt x="12216" y="9295"/>
                    </a:lnTo>
                    <a:lnTo>
                      <a:pt x="12254" y="8842"/>
                    </a:lnTo>
                    <a:lnTo>
                      <a:pt x="12292" y="8371"/>
                    </a:lnTo>
                    <a:lnTo>
                      <a:pt x="12292" y="7918"/>
                    </a:lnTo>
                    <a:lnTo>
                      <a:pt x="12292" y="7485"/>
                    </a:lnTo>
                    <a:lnTo>
                      <a:pt x="12273" y="7032"/>
                    </a:lnTo>
                    <a:lnTo>
                      <a:pt x="12235" y="6599"/>
                    </a:lnTo>
                    <a:lnTo>
                      <a:pt x="12179" y="6184"/>
                    </a:lnTo>
                    <a:lnTo>
                      <a:pt x="12103" y="5769"/>
                    </a:lnTo>
                    <a:lnTo>
                      <a:pt x="12028" y="5355"/>
                    </a:lnTo>
                    <a:lnTo>
                      <a:pt x="11934" y="4959"/>
                    </a:lnTo>
                    <a:lnTo>
                      <a:pt x="11820" y="4563"/>
                    </a:lnTo>
                    <a:lnTo>
                      <a:pt x="11707" y="4186"/>
                    </a:lnTo>
                    <a:lnTo>
                      <a:pt x="11557" y="3828"/>
                    </a:lnTo>
                    <a:lnTo>
                      <a:pt x="11425" y="3488"/>
                    </a:lnTo>
                    <a:lnTo>
                      <a:pt x="11255" y="3149"/>
                    </a:lnTo>
                    <a:lnTo>
                      <a:pt x="11085" y="2810"/>
                    </a:lnTo>
                    <a:lnTo>
                      <a:pt x="10897" y="2508"/>
                    </a:lnTo>
                    <a:lnTo>
                      <a:pt x="10708" y="2207"/>
                    </a:lnTo>
                    <a:lnTo>
                      <a:pt x="10501" y="1924"/>
                    </a:lnTo>
                    <a:lnTo>
                      <a:pt x="10275" y="1660"/>
                    </a:lnTo>
                    <a:lnTo>
                      <a:pt x="10048" y="1415"/>
                    </a:lnTo>
                    <a:lnTo>
                      <a:pt x="9822" y="1189"/>
                    </a:lnTo>
                    <a:lnTo>
                      <a:pt x="9577" y="981"/>
                    </a:lnTo>
                    <a:lnTo>
                      <a:pt x="9313" y="793"/>
                    </a:lnTo>
                    <a:lnTo>
                      <a:pt x="9049" y="623"/>
                    </a:lnTo>
                    <a:lnTo>
                      <a:pt x="8767" y="453"/>
                    </a:lnTo>
                    <a:lnTo>
                      <a:pt x="8484" y="321"/>
                    </a:lnTo>
                    <a:lnTo>
                      <a:pt x="8201" y="208"/>
                    </a:lnTo>
                    <a:lnTo>
                      <a:pt x="7899" y="133"/>
                    </a:lnTo>
                    <a:lnTo>
                      <a:pt x="7598" y="57"/>
                    </a:lnTo>
                    <a:lnTo>
                      <a:pt x="7277" y="20"/>
                    </a:lnTo>
                    <a:lnTo>
                      <a:pt x="69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>
                <a:off x="5511595" y="3290028"/>
                <a:ext cx="439036" cy="268483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7183" extrusionOk="0">
                    <a:moveTo>
                      <a:pt x="1" y="1"/>
                    </a:moveTo>
                    <a:lnTo>
                      <a:pt x="5882" y="7183"/>
                    </a:lnTo>
                    <a:lnTo>
                      <a:pt x="11745" y="12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7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>
                <a:off x="3239236" y="2580492"/>
                <a:ext cx="1983512" cy="1152087"/>
              </a:xfrm>
              <a:custGeom>
                <a:avLst/>
                <a:gdLst/>
                <a:ahLst/>
                <a:cxnLst/>
                <a:rect l="l" t="t" r="r" b="b"/>
                <a:pathLst>
                  <a:path w="53067" h="30823" extrusionOk="0">
                    <a:moveTo>
                      <a:pt x="1207" y="0"/>
                    </a:moveTo>
                    <a:lnTo>
                      <a:pt x="1" y="30822"/>
                    </a:lnTo>
                    <a:lnTo>
                      <a:pt x="47543" y="30822"/>
                    </a:lnTo>
                    <a:lnTo>
                      <a:pt x="53067" y="8012"/>
                    </a:lnTo>
                    <a:lnTo>
                      <a:pt x="487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>
                <a:off x="4141863" y="2794702"/>
                <a:ext cx="1858783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26732" extrusionOk="0">
                    <a:moveTo>
                      <a:pt x="7069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45243" y="26731"/>
                    </a:lnTo>
                    <a:lnTo>
                      <a:pt x="49730" y="13743"/>
                    </a:lnTo>
                    <a:lnTo>
                      <a:pt x="36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34"/>
              <p:cNvSpPr/>
              <p:nvPr/>
            </p:nvSpPr>
            <p:spPr>
              <a:xfrm>
                <a:off x="4141863" y="2794702"/>
                <a:ext cx="1858783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26732" extrusionOk="0">
                    <a:moveTo>
                      <a:pt x="7069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45243" y="26731"/>
                    </a:lnTo>
                    <a:lnTo>
                      <a:pt x="49730" y="13743"/>
                    </a:lnTo>
                    <a:lnTo>
                      <a:pt x="36176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34"/>
              <p:cNvSpPr/>
              <p:nvPr/>
            </p:nvSpPr>
            <p:spPr>
              <a:xfrm>
                <a:off x="3872671" y="2307823"/>
                <a:ext cx="104321" cy="204343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5467" extrusionOk="0">
                    <a:moveTo>
                      <a:pt x="2188" y="0"/>
                    </a:moveTo>
                    <a:lnTo>
                      <a:pt x="1943" y="245"/>
                    </a:lnTo>
                    <a:lnTo>
                      <a:pt x="1716" y="471"/>
                    </a:lnTo>
                    <a:lnTo>
                      <a:pt x="1509" y="735"/>
                    </a:lnTo>
                    <a:lnTo>
                      <a:pt x="1302" y="980"/>
                    </a:lnTo>
                    <a:lnTo>
                      <a:pt x="1113" y="1263"/>
                    </a:lnTo>
                    <a:lnTo>
                      <a:pt x="943" y="1527"/>
                    </a:lnTo>
                    <a:lnTo>
                      <a:pt x="793" y="1810"/>
                    </a:lnTo>
                    <a:lnTo>
                      <a:pt x="642" y="2111"/>
                    </a:lnTo>
                    <a:lnTo>
                      <a:pt x="510" y="2394"/>
                    </a:lnTo>
                    <a:lnTo>
                      <a:pt x="397" y="2715"/>
                    </a:lnTo>
                    <a:lnTo>
                      <a:pt x="284" y="3016"/>
                    </a:lnTo>
                    <a:lnTo>
                      <a:pt x="208" y="3337"/>
                    </a:lnTo>
                    <a:lnTo>
                      <a:pt x="133" y="3638"/>
                    </a:lnTo>
                    <a:lnTo>
                      <a:pt x="76" y="3978"/>
                    </a:lnTo>
                    <a:lnTo>
                      <a:pt x="39" y="4298"/>
                    </a:lnTo>
                    <a:lnTo>
                      <a:pt x="1" y="4619"/>
                    </a:lnTo>
                    <a:lnTo>
                      <a:pt x="1" y="4958"/>
                    </a:lnTo>
                    <a:lnTo>
                      <a:pt x="1" y="5467"/>
                    </a:lnTo>
                    <a:lnTo>
                      <a:pt x="830" y="5467"/>
                    </a:lnTo>
                    <a:lnTo>
                      <a:pt x="830" y="5297"/>
                    </a:lnTo>
                    <a:lnTo>
                      <a:pt x="849" y="4977"/>
                    </a:lnTo>
                    <a:lnTo>
                      <a:pt x="868" y="4637"/>
                    </a:lnTo>
                    <a:lnTo>
                      <a:pt x="906" y="4317"/>
                    </a:lnTo>
                    <a:lnTo>
                      <a:pt x="962" y="3997"/>
                    </a:lnTo>
                    <a:lnTo>
                      <a:pt x="1038" y="3676"/>
                    </a:lnTo>
                    <a:lnTo>
                      <a:pt x="1132" y="3356"/>
                    </a:lnTo>
                    <a:lnTo>
                      <a:pt x="1226" y="3054"/>
                    </a:lnTo>
                    <a:lnTo>
                      <a:pt x="1339" y="2752"/>
                    </a:lnTo>
                    <a:lnTo>
                      <a:pt x="1471" y="2451"/>
                    </a:lnTo>
                    <a:lnTo>
                      <a:pt x="1622" y="2168"/>
                    </a:lnTo>
                    <a:lnTo>
                      <a:pt x="1773" y="1885"/>
                    </a:lnTo>
                    <a:lnTo>
                      <a:pt x="1961" y="1602"/>
                    </a:lnTo>
                    <a:lnTo>
                      <a:pt x="2150" y="1338"/>
                    </a:lnTo>
                    <a:lnTo>
                      <a:pt x="2338" y="1075"/>
                    </a:lnTo>
                    <a:lnTo>
                      <a:pt x="2565" y="830"/>
                    </a:lnTo>
                    <a:lnTo>
                      <a:pt x="2791" y="584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3797281" y="2451539"/>
                <a:ext cx="1677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488" extrusionOk="0">
                    <a:moveTo>
                      <a:pt x="2244" y="1"/>
                    </a:moveTo>
                    <a:lnTo>
                      <a:pt x="2018" y="20"/>
                    </a:lnTo>
                    <a:lnTo>
                      <a:pt x="1792" y="57"/>
                    </a:lnTo>
                    <a:lnTo>
                      <a:pt x="1584" y="114"/>
                    </a:lnTo>
                    <a:lnTo>
                      <a:pt x="1377" y="189"/>
                    </a:lnTo>
                    <a:lnTo>
                      <a:pt x="1170" y="283"/>
                    </a:lnTo>
                    <a:lnTo>
                      <a:pt x="1000" y="397"/>
                    </a:lnTo>
                    <a:lnTo>
                      <a:pt x="811" y="529"/>
                    </a:lnTo>
                    <a:lnTo>
                      <a:pt x="661" y="660"/>
                    </a:lnTo>
                    <a:lnTo>
                      <a:pt x="510" y="830"/>
                    </a:lnTo>
                    <a:lnTo>
                      <a:pt x="397" y="1000"/>
                    </a:lnTo>
                    <a:lnTo>
                      <a:pt x="284" y="1188"/>
                    </a:lnTo>
                    <a:lnTo>
                      <a:pt x="189" y="1377"/>
                    </a:lnTo>
                    <a:lnTo>
                      <a:pt x="114" y="1584"/>
                    </a:lnTo>
                    <a:lnTo>
                      <a:pt x="57" y="1792"/>
                    </a:lnTo>
                    <a:lnTo>
                      <a:pt x="20" y="2018"/>
                    </a:lnTo>
                    <a:lnTo>
                      <a:pt x="1" y="2244"/>
                    </a:lnTo>
                    <a:lnTo>
                      <a:pt x="20" y="2489"/>
                    </a:lnTo>
                    <a:lnTo>
                      <a:pt x="57" y="2696"/>
                    </a:lnTo>
                    <a:lnTo>
                      <a:pt x="114" y="2923"/>
                    </a:lnTo>
                    <a:lnTo>
                      <a:pt x="189" y="3130"/>
                    </a:lnTo>
                    <a:lnTo>
                      <a:pt x="284" y="3319"/>
                    </a:lnTo>
                    <a:lnTo>
                      <a:pt x="397" y="3507"/>
                    </a:lnTo>
                    <a:lnTo>
                      <a:pt x="510" y="3677"/>
                    </a:lnTo>
                    <a:lnTo>
                      <a:pt x="661" y="3846"/>
                    </a:lnTo>
                    <a:lnTo>
                      <a:pt x="811" y="3978"/>
                    </a:lnTo>
                    <a:lnTo>
                      <a:pt x="1000" y="4110"/>
                    </a:lnTo>
                    <a:lnTo>
                      <a:pt x="1170" y="4223"/>
                    </a:lnTo>
                    <a:lnTo>
                      <a:pt x="1377" y="4318"/>
                    </a:lnTo>
                    <a:lnTo>
                      <a:pt x="1584" y="4393"/>
                    </a:lnTo>
                    <a:lnTo>
                      <a:pt x="1792" y="4450"/>
                    </a:lnTo>
                    <a:lnTo>
                      <a:pt x="2018" y="4487"/>
                    </a:lnTo>
                    <a:lnTo>
                      <a:pt x="2470" y="4487"/>
                    </a:lnTo>
                    <a:lnTo>
                      <a:pt x="2697" y="4450"/>
                    </a:lnTo>
                    <a:lnTo>
                      <a:pt x="2923" y="4393"/>
                    </a:lnTo>
                    <a:lnTo>
                      <a:pt x="3130" y="4318"/>
                    </a:lnTo>
                    <a:lnTo>
                      <a:pt x="3319" y="4223"/>
                    </a:lnTo>
                    <a:lnTo>
                      <a:pt x="3507" y="4110"/>
                    </a:lnTo>
                    <a:lnTo>
                      <a:pt x="3677" y="3978"/>
                    </a:lnTo>
                    <a:lnTo>
                      <a:pt x="3828" y="3846"/>
                    </a:lnTo>
                    <a:lnTo>
                      <a:pt x="3978" y="3677"/>
                    </a:lnTo>
                    <a:lnTo>
                      <a:pt x="4110" y="3507"/>
                    </a:lnTo>
                    <a:lnTo>
                      <a:pt x="4224" y="3319"/>
                    </a:lnTo>
                    <a:lnTo>
                      <a:pt x="4318" y="3130"/>
                    </a:lnTo>
                    <a:lnTo>
                      <a:pt x="4393" y="2923"/>
                    </a:lnTo>
                    <a:lnTo>
                      <a:pt x="4450" y="2696"/>
                    </a:lnTo>
                    <a:lnTo>
                      <a:pt x="4487" y="2489"/>
                    </a:lnTo>
                    <a:lnTo>
                      <a:pt x="4487" y="2244"/>
                    </a:lnTo>
                    <a:lnTo>
                      <a:pt x="4487" y="2018"/>
                    </a:lnTo>
                    <a:lnTo>
                      <a:pt x="4450" y="1792"/>
                    </a:lnTo>
                    <a:lnTo>
                      <a:pt x="4393" y="1584"/>
                    </a:lnTo>
                    <a:lnTo>
                      <a:pt x="4318" y="1377"/>
                    </a:lnTo>
                    <a:lnTo>
                      <a:pt x="4224" y="1188"/>
                    </a:lnTo>
                    <a:lnTo>
                      <a:pt x="4110" y="1000"/>
                    </a:lnTo>
                    <a:lnTo>
                      <a:pt x="3978" y="830"/>
                    </a:lnTo>
                    <a:lnTo>
                      <a:pt x="3828" y="660"/>
                    </a:lnTo>
                    <a:lnTo>
                      <a:pt x="3677" y="529"/>
                    </a:lnTo>
                    <a:lnTo>
                      <a:pt x="3507" y="397"/>
                    </a:lnTo>
                    <a:lnTo>
                      <a:pt x="3319" y="283"/>
                    </a:lnTo>
                    <a:lnTo>
                      <a:pt x="3130" y="189"/>
                    </a:lnTo>
                    <a:lnTo>
                      <a:pt x="2923" y="114"/>
                    </a:lnTo>
                    <a:lnTo>
                      <a:pt x="2697" y="57"/>
                    </a:lnTo>
                    <a:lnTo>
                      <a:pt x="2470" y="20"/>
                    </a:lnTo>
                    <a:lnTo>
                      <a:pt x="22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3902984" y="2247907"/>
                <a:ext cx="132503" cy="131793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26" extrusionOk="0">
                    <a:moveTo>
                      <a:pt x="1773" y="1"/>
                    </a:moveTo>
                    <a:lnTo>
                      <a:pt x="1584" y="20"/>
                    </a:lnTo>
                    <a:lnTo>
                      <a:pt x="1414" y="38"/>
                    </a:lnTo>
                    <a:lnTo>
                      <a:pt x="1245" y="76"/>
                    </a:lnTo>
                    <a:lnTo>
                      <a:pt x="1094" y="133"/>
                    </a:lnTo>
                    <a:lnTo>
                      <a:pt x="924" y="208"/>
                    </a:lnTo>
                    <a:lnTo>
                      <a:pt x="792" y="302"/>
                    </a:lnTo>
                    <a:lnTo>
                      <a:pt x="641" y="397"/>
                    </a:lnTo>
                    <a:lnTo>
                      <a:pt x="528" y="510"/>
                    </a:lnTo>
                    <a:lnTo>
                      <a:pt x="415" y="642"/>
                    </a:lnTo>
                    <a:lnTo>
                      <a:pt x="302" y="774"/>
                    </a:lnTo>
                    <a:lnTo>
                      <a:pt x="227" y="924"/>
                    </a:lnTo>
                    <a:lnTo>
                      <a:pt x="151" y="1075"/>
                    </a:lnTo>
                    <a:lnTo>
                      <a:pt x="95" y="1245"/>
                    </a:lnTo>
                    <a:lnTo>
                      <a:pt x="38" y="1415"/>
                    </a:lnTo>
                    <a:lnTo>
                      <a:pt x="19" y="1584"/>
                    </a:lnTo>
                    <a:lnTo>
                      <a:pt x="1" y="1773"/>
                    </a:lnTo>
                    <a:lnTo>
                      <a:pt x="19" y="1942"/>
                    </a:lnTo>
                    <a:lnTo>
                      <a:pt x="38" y="2131"/>
                    </a:lnTo>
                    <a:lnTo>
                      <a:pt x="95" y="2301"/>
                    </a:lnTo>
                    <a:lnTo>
                      <a:pt x="151" y="2451"/>
                    </a:lnTo>
                    <a:lnTo>
                      <a:pt x="227" y="2602"/>
                    </a:lnTo>
                    <a:lnTo>
                      <a:pt x="302" y="2753"/>
                    </a:lnTo>
                    <a:lnTo>
                      <a:pt x="415" y="2885"/>
                    </a:lnTo>
                    <a:lnTo>
                      <a:pt x="528" y="3017"/>
                    </a:lnTo>
                    <a:lnTo>
                      <a:pt x="641" y="3130"/>
                    </a:lnTo>
                    <a:lnTo>
                      <a:pt x="792" y="3224"/>
                    </a:lnTo>
                    <a:lnTo>
                      <a:pt x="924" y="3319"/>
                    </a:lnTo>
                    <a:lnTo>
                      <a:pt x="1094" y="3394"/>
                    </a:lnTo>
                    <a:lnTo>
                      <a:pt x="1245" y="3450"/>
                    </a:lnTo>
                    <a:lnTo>
                      <a:pt x="1414" y="3488"/>
                    </a:lnTo>
                    <a:lnTo>
                      <a:pt x="1584" y="3526"/>
                    </a:lnTo>
                    <a:lnTo>
                      <a:pt x="1961" y="3526"/>
                    </a:lnTo>
                    <a:lnTo>
                      <a:pt x="2131" y="3488"/>
                    </a:lnTo>
                    <a:lnTo>
                      <a:pt x="2300" y="3450"/>
                    </a:lnTo>
                    <a:lnTo>
                      <a:pt x="2470" y="3394"/>
                    </a:lnTo>
                    <a:lnTo>
                      <a:pt x="2621" y="3319"/>
                    </a:lnTo>
                    <a:lnTo>
                      <a:pt x="2753" y="3224"/>
                    </a:lnTo>
                    <a:lnTo>
                      <a:pt x="2904" y="3130"/>
                    </a:lnTo>
                    <a:lnTo>
                      <a:pt x="3017" y="3017"/>
                    </a:lnTo>
                    <a:lnTo>
                      <a:pt x="3130" y="2885"/>
                    </a:lnTo>
                    <a:lnTo>
                      <a:pt x="3243" y="2753"/>
                    </a:lnTo>
                    <a:lnTo>
                      <a:pt x="3318" y="2602"/>
                    </a:lnTo>
                    <a:lnTo>
                      <a:pt x="3394" y="2451"/>
                    </a:lnTo>
                    <a:lnTo>
                      <a:pt x="3469" y="2301"/>
                    </a:lnTo>
                    <a:lnTo>
                      <a:pt x="3507" y="2131"/>
                    </a:lnTo>
                    <a:lnTo>
                      <a:pt x="3526" y="1942"/>
                    </a:lnTo>
                    <a:lnTo>
                      <a:pt x="3545" y="1773"/>
                    </a:lnTo>
                    <a:lnTo>
                      <a:pt x="3526" y="1584"/>
                    </a:lnTo>
                    <a:lnTo>
                      <a:pt x="3507" y="1415"/>
                    </a:lnTo>
                    <a:lnTo>
                      <a:pt x="3469" y="1245"/>
                    </a:lnTo>
                    <a:lnTo>
                      <a:pt x="3394" y="1075"/>
                    </a:lnTo>
                    <a:lnTo>
                      <a:pt x="3318" y="924"/>
                    </a:lnTo>
                    <a:lnTo>
                      <a:pt x="3243" y="774"/>
                    </a:lnTo>
                    <a:lnTo>
                      <a:pt x="3130" y="642"/>
                    </a:lnTo>
                    <a:lnTo>
                      <a:pt x="3017" y="510"/>
                    </a:lnTo>
                    <a:lnTo>
                      <a:pt x="2904" y="397"/>
                    </a:lnTo>
                    <a:lnTo>
                      <a:pt x="2753" y="302"/>
                    </a:lnTo>
                    <a:lnTo>
                      <a:pt x="2621" y="208"/>
                    </a:lnTo>
                    <a:lnTo>
                      <a:pt x="2470" y="133"/>
                    </a:lnTo>
                    <a:lnTo>
                      <a:pt x="2300" y="76"/>
                    </a:lnTo>
                    <a:lnTo>
                      <a:pt x="2131" y="38"/>
                    </a:lnTo>
                    <a:lnTo>
                      <a:pt x="1961" y="20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>
                <a:off x="3839554" y="2009775"/>
                <a:ext cx="429168" cy="428421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11462" extrusionOk="0">
                    <a:moveTo>
                      <a:pt x="416" y="0"/>
                    </a:moveTo>
                    <a:lnTo>
                      <a:pt x="303" y="132"/>
                    </a:lnTo>
                    <a:lnTo>
                      <a:pt x="208" y="302"/>
                    </a:lnTo>
                    <a:lnTo>
                      <a:pt x="133" y="471"/>
                    </a:lnTo>
                    <a:lnTo>
                      <a:pt x="76" y="660"/>
                    </a:lnTo>
                    <a:lnTo>
                      <a:pt x="39" y="867"/>
                    </a:lnTo>
                    <a:lnTo>
                      <a:pt x="1" y="1075"/>
                    </a:lnTo>
                    <a:lnTo>
                      <a:pt x="1" y="1301"/>
                    </a:lnTo>
                    <a:lnTo>
                      <a:pt x="1" y="1527"/>
                    </a:lnTo>
                    <a:lnTo>
                      <a:pt x="39" y="1772"/>
                    </a:lnTo>
                    <a:lnTo>
                      <a:pt x="76" y="2036"/>
                    </a:lnTo>
                    <a:lnTo>
                      <a:pt x="114" y="2281"/>
                    </a:lnTo>
                    <a:lnTo>
                      <a:pt x="189" y="2564"/>
                    </a:lnTo>
                    <a:lnTo>
                      <a:pt x="340" y="3110"/>
                    </a:lnTo>
                    <a:lnTo>
                      <a:pt x="566" y="3676"/>
                    </a:lnTo>
                    <a:lnTo>
                      <a:pt x="812" y="4242"/>
                    </a:lnTo>
                    <a:lnTo>
                      <a:pt x="1113" y="4826"/>
                    </a:lnTo>
                    <a:lnTo>
                      <a:pt x="1434" y="5410"/>
                    </a:lnTo>
                    <a:lnTo>
                      <a:pt x="1792" y="5976"/>
                    </a:lnTo>
                    <a:lnTo>
                      <a:pt x="2188" y="6523"/>
                    </a:lnTo>
                    <a:lnTo>
                      <a:pt x="2584" y="7050"/>
                    </a:lnTo>
                    <a:lnTo>
                      <a:pt x="3017" y="7559"/>
                    </a:lnTo>
                    <a:lnTo>
                      <a:pt x="3451" y="8012"/>
                    </a:lnTo>
                    <a:lnTo>
                      <a:pt x="3903" y="8445"/>
                    </a:lnTo>
                    <a:lnTo>
                      <a:pt x="4412" y="8879"/>
                    </a:lnTo>
                    <a:lnTo>
                      <a:pt x="4940" y="9275"/>
                    </a:lnTo>
                    <a:lnTo>
                      <a:pt x="5487" y="9671"/>
                    </a:lnTo>
                    <a:lnTo>
                      <a:pt x="6052" y="10029"/>
                    </a:lnTo>
                    <a:lnTo>
                      <a:pt x="6637" y="10349"/>
                    </a:lnTo>
                    <a:lnTo>
                      <a:pt x="7221" y="10651"/>
                    </a:lnTo>
                    <a:lnTo>
                      <a:pt x="7786" y="10896"/>
                    </a:lnTo>
                    <a:lnTo>
                      <a:pt x="8352" y="11122"/>
                    </a:lnTo>
                    <a:lnTo>
                      <a:pt x="8918" y="11292"/>
                    </a:lnTo>
                    <a:lnTo>
                      <a:pt x="9181" y="11348"/>
                    </a:lnTo>
                    <a:lnTo>
                      <a:pt x="9445" y="11405"/>
                    </a:lnTo>
                    <a:lnTo>
                      <a:pt x="9690" y="11443"/>
                    </a:lnTo>
                    <a:lnTo>
                      <a:pt x="9935" y="11462"/>
                    </a:lnTo>
                    <a:lnTo>
                      <a:pt x="10388" y="11462"/>
                    </a:lnTo>
                    <a:lnTo>
                      <a:pt x="10595" y="11424"/>
                    </a:lnTo>
                    <a:lnTo>
                      <a:pt x="10803" y="11386"/>
                    </a:lnTo>
                    <a:lnTo>
                      <a:pt x="10991" y="11330"/>
                    </a:lnTo>
                    <a:lnTo>
                      <a:pt x="11161" y="11254"/>
                    </a:lnTo>
                    <a:lnTo>
                      <a:pt x="11330" y="11160"/>
                    </a:lnTo>
                    <a:lnTo>
                      <a:pt x="11481" y="11047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34"/>
              <p:cNvSpPr/>
              <p:nvPr/>
            </p:nvSpPr>
            <p:spPr>
              <a:xfrm>
                <a:off x="3839554" y="2016092"/>
                <a:ext cx="422104" cy="422104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293" extrusionOk="0">
                    <a:moveTo>
                      <a:pt x="303" y="1"/>
                    </a:moveTo>
                    <a:lnTo>
                      <a:pt x="208" y="151"/>
                    </a:lnTo>
                    <a:lnTo>
                      <a:pt x="133" y="321"/>
                    </a:lnTo>
                    <a:lnTo>
                      <a:pt x="76" y="510"/>
                    </a:lnTo>
                    <a:lnTo>
                      <a:pt x="39" y="698"/>
                    </a:lnTo>
                    <a:lnTo>
                      <a:pt x="20" y="906"/>
                    </a:lnTo>
                    <a:lnTo>
                      <a:pt x="1" y="1113"/>
                    </a:lnTo>
                    <a:lnTo>
                      <a:pt x="20" y="1339"/>
                    </a:lnTo>
                    <a:lnTo>
                      <a:pt x="39" y="1584"/>
                    </a:lnTo>
                    <a:lnTo>
                      <a:pt x="76" y="1810"/>
                    </a:lnTo>
                    <a:lnTo>
                      <a:pt x="114" y="2074"/>
                    </a:lnTo>
                    <a:lnTo>
                      <a:pt x="246" y="2583"/>
                    </a:lnTo>
                    <a:lnTo>
                      <a:pt x="416" y="3111"/>
                    </a:lnTo>
                    <a:lnTo>
                      <a:pt x="642" y="3677"/>
                    </a:lnTo>
                    <a:lnTo>
                      <a:pt x="887" y="4223"/>
                    </a:lnTo>
                    <a:lnTo>
                      <a:pt x="1189" y="4789"/>
                    </a:lnTo>
                    <a:lnTo>
                      <a:pt x="1509" y="5336"/>
                    </a:lnTo>
                    <a:lnTo>
                      <a:pt x="1848" y="5882"/>
                    </a:lnTo>
                    <a:lnTo>
                      <a:pt x="2225" y="6410"/>
                    </a:lnTo>
                    <a:lnTo>
                      <a:pt x="2621" y="6919"/>
                    </a:lnTo>
                    <a:lnTo>
                      <a:pt x="3036" y="7409"/>
                    </a:lnTo>
                    <a:lnTo>
                      <a:pt x="3451" y="7843"/>
                    </a:lnTo>
                    <a:lnTo>
                      <a:pt x="3884" y="8276"/>
                    </a:lnTo>
                    <a:lnTo>
                      <a:pt x="4374" y="8672"/>
                    </a:lnTo>
                    <a:lnTo>
                      <a:pt x="4883" y="9068"/>
                    </a:lnTo>
                    <a:lnTo>
                      <a:pt x="5411" y="9445"/>
                    </a:lnTo>
                    <a:lnTo>
                      <a:pt x="5958" y="9784"/>
                    </a:lnTo>
                    <a:lnTo>
                      <a:pt x="6505" y="10124"/>
                    </a:lnTo>
                    <a:lnTo>
                      <a:pt x="7070" y="10407"/>
                    </a:lnTo>
                    <a:lnTo>
                      <a:pt x="7617" y="10670"/>
                    </a:lnTo>
                    <a:lnTo>
                      <a:pt x="8182" y="10878"/>
                    </a:lnTo>
                    <a:lnTo>
                      <a:pt x="8710" y="11047"/>
                    </a:lnTo>
                    <a:lnTo>
                      <a:pt x="9219" y="11179"/>
                    </a:lnTo>
                    <a:lnTo>
                      <a:pt x="9483" y="11236"/>
                    </a:lnTo>
                    <a:lnTo>
                      <a:pt x="9728" y="11255"/>
                    </a:lnTo>
                    <a:lnTo>
                      <a:pt x="9954" y="11274"/>
                    </a:lnTo>
                    <a:lnTo>
                      <a:pt x="10181" y="11293"/>
                    </a:lnTo>
                    <a:lnTo>
                      <a:pt x="10388" y="11274"/>
                    </a:lnTo>
                    <a:lnTo>
                      <a:pt x="10595" y="11255"/>
                    </a:lnTo>
                    <a:lnTo>
                      <a:pt x="10784" y="11217"/>
                    </a:lnTo>
                    <a:lnTo>
                      <a:pt x="10972" y="11161"/>
                    </a:lnTo>
                    <a:lnTo>
                      <a:pt x="11142" y="11085"/>
                    </a:lnTo>
                    <a:lnTo>
                      <a:pt x="11293" y="10991"/>
                    </a:lnTo>
                    <a:lnTo>
                      <a:pt x="10614" y="10614"/>
                    </a:lnTo>
                    <a:lnTo>
                      <a:pt x="9898" y="10143"/>
                    </a:lnTo>
                    <a:lnTo>
                      <a:pt x="9163" y="9634"/>
                    </a:lnTo>
                    <a:lnTo>
                      <a:pt x="8390" y="9049"/>
                    </a:lnTo>
                    <a:lnTo>
                      <a:pt x="7598" y="8408"/>
                    </a:lnTo>
                    <a:lnTo>
                      <a:pt x="6787" y="7711"/>
                    </a:lnTo>
                    <a:lnTo>
                      <a:pt x="5958" y="6957"/>
                    </a:lnTo>
                    <a:lnTo>
                      <a:pt x="5147" y="6146"/>
                    </a:lnTo>
                    <a:lnTo>
                      <a:pt x="4337" y="5336"/>
                    </a:lnTo>
                    <a:lnTo>
                      <a:pt x="3601" y="4506"/>
                    </a:lnTo>
                    <a:lnTo>
                      <a:pt x="2904" y="3714"/>
                    </a:lnTo>
                    <a:lnTo>
                      <a:pt x="2263" y="2904"/>
                    </a:lnTo>
                    <a:lnTo>
                      <a:pt x="1679" y="2131"/>
                    </a:lnTo>
                    <a:lnTo>
                      <a:pt x="1151" y="1396"/>
                    </a:lnTo>
                    <a:lnTo>
                      <a:pt x="698" y="679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34"/>
              <p:cNvSpPr/>
              <p:nvPr/>
            </p:nvSpPr>
            <p:spPr>
              <a:xfrm>
                <a:off x="3564756" y="2514969"/>
                <a:ext cx="665918" cy="150108"/>
              </a:xfrm>
              <a:custGeom>
                <a:avLst/>
                <a:gdLst/>
                <a:ahLst/>
                <a:cxnLst/>
                <a:rect l="l" t="t" r="r" b="b"/>
                <a:pathLst>
                  <a:path w="17816" h="4016" extrusionOk="0">
                    <a:moveTo>
                      <a:pt x="1471" y="0"/>
                    </a:moveTo>
                    <a:lnTo>
                      <a:pt x="1" y="4016"/>
                    </a:lnTo>
                    <a:lnTo>
                      <a:pt x="17815" y="4016"/>
                    </a:lnTo>
                    <a:lnTo>
                      <a:pt x="163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3876222" y="2514969"/>
                <a:ext cx="350937" cy="150108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016" extrusionOk="0">
                    <a:moveTo>
                      <a:pt x="754" y="0"/>
                    </a:moveTo>
                    <a:lnTo>
                      <a:pt x="0" y="4016"/>
                    </a:lnTo>
                    <a:lnTo>
                      <a:pt x="9388" y="4016"/>
                    </a:lnTo>
                    <a:lnTo>
                      <a:pt x="8615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3607740" y="2794702"/>
                <a:ext cx="632801" cy="776518"/>
              </a:xfrm>
              <a:custGeom>
                <a:avLst/>
                <a:gdLst/>
                <a:ahLst/>
                <a:cxnLst/>
                <a:rect l="l" t="t" r="r" b="b"/>
                <a:pathLst>
                  <a:path w="16930" h="20775" extrusionOk="0">
                    <a:moveTo>
                      <a:pt x="15629" y="0"/>
                    </a:moveTo>
                    <a:lnTo>
                      <a:pt x="2866" y="6636"/>
                    </a:lnTo>
                    <a:lnTo>
                      <a:pt x="1" y="19059"/>
                    </a:lnTo>
                    <a:lnTo>
                      <a:pt x="16929" y="20774"/>
                    </a:lnTo>
                    <a:lnTo>
                      <a:pt x="15629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34"/>
              <p:cNvSpPr/>
              <p:nvPr/>
            </p:nvSpPr>
            <p:spPr>
              <a:xfrm>
                <a:off x="2829878" y="3244951"/>
                <a:ext cx="1084433" cy="544702"/>
              </a:xfrm>
              <a:custGeom>
                <a:avLst/>
                <a:gdLst/>
                <a:ahLst/>
                <a:cxnLst/>
                <a:rect l="l" t="t" r="r" b="b"/>
                <a:pathLst>
                  <a:path w="29013" h="14573" extrusionOk="0">
                    <a:moveTo>
                      <a:pt x="0" y="0"/>
                    </a:moveTo>
                    <a:lnTo>
                      <a:pt x="6937" y="14572"/>
                    </a:lnTo>
                    <a:lnTo>
                      <a:pt x="29012" y="14572"/>
                    </a:lnTo>
                    <a:lnTo>
                      <a:pt x="252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34"/>
              <p:cNvSpPr/>
              <p:nvPr/>
            </p:nvSpPr>
            <p:spPr>
              <a:xfrm>
                <a:off x="2786184" y="2580492"/>
                <a:ext cx="1288066" cy="681392"/>
              </a:xfrm>
              <a:custGeom>
                <a:avLst/>
                <a:gdLst/>
                <a:ahLst/>
                <a:cxnLst/>
                <a:rect l="l" t="t" r="r" b="b"/>
                <a:pathLst>
                  <a:path w="34461" h="18230" extrusionOk="0">
                    <a:moveTo>
                      <a:pt x="9445" y="0"/>
                    </a:moveTo>
                    <a:lnTo>
                      <a:pt x="6862" y="2055"/>
                    </a:lnTo>
                    <a:lnTo>
                      <a:pt x="0" y="18230"/>
                    </a:lnTo>
                    <a:lnTo>
                      <a:pt x="26430" y="18230"/>
                    </a:lnTo>
                    <a:lnTo>
                      <a:pt x="34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786184" y="2580492"/>
                <a:ext cx="1288066" cy="681392"/>
              </a:xfrm>
              <a:custGeom>
                <a:avLst/>
                <a:gdLst/>
                <a:ahLst/>
                <a:cxnLst/>
                <a:rect l="l" t="t" r="r" b="b"/>
                <a:pathLst>
                  <a:path w="34461" h="18230" fill="none" extrusionOk="0">
                    <a:moveTo>
                      <a:pt x="34460" y="0"/>
                    </a:moveTo>
                    <a:lnTo>
                      <a:pt x="9445" y="0"/>
                    </a:lnTo>
                    <a:lnTo>
                      <a:pt x="6862" y="2055"/>
                    </a:lnTo>
                    <a:lnTo>
                      <a:pt x="0" y="18230"/>
                    </a:lnTo>
                    <a:lnTo>
                      <a:pt x="26430" y="18230"/>
                    </a:lnTo>
                    <a:lnTo>
                      <a:pt x="3446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34"/>
              <p:cNvSpPr/>
              <p:nvPr/>
            </p:nvSpPr>
            <p:spPr>
              <a:xfrm>
                <a:off x="2998974" y="2753138"/>
                <a:ext cx="3551" cy="70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89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8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A7B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34"/>
              <p:cNvSpPr/>
              <p:nvPr/>
            </p:nvSpPr>
            <p:spPr>
              <a:xfrm>
                <a:off x="2998974" y="2753138"/>
                <a:ext cx="3551" cy="70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89" fill="none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89"/>
                    </a:lnTo>
                    <a:lnTo>
                      <a:pt x="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34"/>
              <p:cNvSpPr/>
              <p:nvPr/>
            </p:nvSpPr>
            <p:spPr>
              <a:xfrm>
                <a:off x="2925677" y="2753138"/>
                <a:ext cx="1072473" cy="180384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4826" extrusionOk="0">
                    <a:moveTo>
                      <a:pt x="2056" y="0"/>
                    </a:moveTo>
                    <a:lnTo>
                      <a:pt x="1961" y="189"/>
                    </a:lnTo>
                    <a:lnTo>
                      <a:pt x="1" y="4826"/>
                    </a:lnTo>
                    <a:lnTo>
                      <a:pt x="26562" y="4826"/>
                    </a:lnTo>
                    <a:lnTo>
                      <a:pt x="28692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>
                <a:off x="4269395" y="3290028"/>
                <a:ext cx="439709" cy="268483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7183" extrusionOk="0">
                    <a:moveTo>
                      <a:pt x="0" y="1"/>
                    </a:moveTo>
                    <a:lnTo>
                      <a:pt x="5901" y="7183"/>
                    </a:lnTo>
                    <a:lnTo>
                      <a:pt x="11763" y="12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>
                <a:off x="4141863" y="3308343"/>
                <a:ext cx="1858783" cy="485534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12990" extrusionOk="0">
                    <a:moveTo>
                      <a:pt x="0" y="1"/>
                    </a:moveTo>
                    <a:lnTo>
                      <a:pt x="0" y="12989"/>
                    </a:lnTo>
                    <a:lnTo>
                      <a:pt x="45243" y="12989"/>
                    </a:lnTo>
                    <a:lnTo>
                      <a:pt x="49730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>
                <a:off x="3927653" y="2794702"/>
                <a:ext cx="1166851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26732" extrusionOk="0">
                    <a:moveTo>
                      <a:pt x="7070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26731" y="26731"/>
                    </a:lnTo>
                    <a:lnTo>
                      <a:pt x="31218" y="13743"/>
                    </a:lnTo>
                    <a:lnTo>
                      <a:pt x="176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>
                <a:off x="3927653" y="3242820"/>
                <a:ext cx="1166851" cy="551056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14743" extrusionOk="0">
                    <a:moveTo>
                      <a:pt x="0" y="1"/>
                    </a:moveTo>
                    <a:lnTo>
                      <a:pt x="0" y="14742"/>
                    </a:lnTo>
                    <a:lnTo>
                      <a:pt x="26731" y="14742"/>
                    </a:lnTo>
                    <a:lnTo>
                      <a:pt x="31218" y="17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>
                <a:off x="3878315" y="3317500"/>
                <a:ext cx="732823" cy="476376"/>
              </a:xfrm>
              <a:custGeom>
                <a:avLst/>
                <a:gdLst/>
                <a:ahLst/>
                <a:cxnLst/>
                <a:rect l="l" t="t" r="r" b="b"/>
                <a:pathLst>
                  <a:path w="19606" h="12745" extrusionOk="0">
                    <a:moveTo>
                      <a:pt x="6203" y="1"/>
                    </a:moveTo>
                    <a:lnTo>
                      <a:pt x="5675" y="39"/>
                    </a:lnTo>
                    <a:lnTo>
                      <a:pt x="5166" y="114"/>
                    </a:lnTo>
                    <a:lnTo>
                      <a:pt x="4657" y="208"/>
                    </a:lnTo>
                    <a:lnTo>
                      <a:pt x="4186" y="359"/>
                    </a:lnTo>
                    <a:lnTo>
                      <a:pt x="3733" y="529"/>
                    </a:lnTo>
                    <a:lnTo>
                      <a:pt x="3281" y="736"/>
                    </a:lnTo>
                    <a:lnTo>
                      <a:pt x="2866" y="962"/>
                    </a:lnTo>
                    <a:lnTo>
                      <a:pt x="2470" y="1245"/>
                    </a:lnTo>
                    <a:lnTo>
                      <a:pt x="2093" y="1547"/>
                    </a:lnTo>
                    <a:lnTo>
                      <a:pt x="1735" y="1867"/>
                    </a:lnTo>
                    <a:lnTo>
                      <a:pt x="1377" y="2225"/>
                    </a:lnTo>
                    <a:lnTo>
                      <a:pt x="1075" y="2621"/>
                    </a:lnTo>
                    <a:lnTo>
                      <a:pt x="774" y="3017"/>
                    </a:lnTo>
                    <a:lnTo>
                      <a:pt x="491" y="3469"/>
                    </a:lnTo>
                    <a:lnTo>
                      <a:pt x="246" y="3922"/>
                    </a:lnTo>
                    <a:lnTo>
                      <a:pt x="1" y="4412"/>
                    </a:lnTo>
                    <a:lnTo>
                      <a:pt x="1320" y="12744"/>
                    </a:lnTo>
                    <a:lnTo>
                      <a:pt x="19606" y="12744"/>
                    </a:lnTo>
                    <a:lnTo>
                      <a:pt x="19399" y="12066"/>
                    </a:lnTo>
                    <a:lnTo>
                      <a:pt x="19154" y="11406"/>
                    </a:lnTo>
                    <a:lnTo>
                      <a:pt x="18908" y="10746"/>
                    </a:lnTo>
                    <a:lnTo>
                      <a:pt x="18626" y="10124"/>
                    </a:lnTo>
                    <a:lnTo>
                      <a:pt x="18324" y="9483"/>
                    </a:lnTo>
                    <a:lnTo>
                      <a:pt x="18022" y="8880"/>
                    </a:lnTo>
                    <a:lnTo>
                      <a:pt x="17683" y="8277"/>
                    </a:lnTo>
                    <a:lnTo>
                      <a:pt x="17344" y="7692"/>
                    </a:lnTo>
                    <a:lnTo>
                      <a:pt x="16986" y="7127"/>
                    </a:lnTo>
                    <a:lnTo>
                      <a:pt x="16609" y="6561"/>
                    </a:lnTo>
                    <a:lnTo>
                      <a:pt x="16232" y="6033"/>
                    </a:lnTo>
                    <a:lnTo>
                      <a:pt x="15817" y="5505"/>
                    </a:lnTo>
                    <a:lnTo>
                      <a:pt x="15421" y="5015"/>
                    </a:lnTo>
                    <a:lnTo>
                      <a:pt x="14987" y="4525"/>
                    </a:lnTo>
                    <a:lnTo>
                      <a:pt x="14554" y="4054"/>
                    </a:lnTo>
                    <a:lnTo>
                      <a:pt x="14101" y="3620"/>
                    </a:lnTo>
                    <a:lnTo>
                      <a:pt x="13649" y="3206"/>
                    </a:lnTo>
                    <a:lnTo>
                      <a:pt x="13197" y="2810"/>
                    </a:lnTo>
                    <a:lnTo>
                      <a:pt x="12725" y="2433"/>
                    </a:lnTo>
                    <a:lnTo>
                      <a:pt x="12235" y="2074"/>
                    </a:lnTo>
                    <a:lnTo>
                      <a:pt x="11764" y="1754"/>
                    </a:lnTo>
                    <a:lnTo>
                      <a:pt x="11274" y="1452"/>
                    </a:lnTo>
                    <a:lnTo>
                      <a:pt x="10765" y="1170"/>
                    </a:lnTo>
                    <a:lnTo>
                      <a:pt x="10275" y="925"/>
                    </a:lnTo>
                    <a:lnTo>
                      <a:pt x="9766" y="698"/>
                    </a:lnTo>
                    <a:lnTo>
                      <a:pt x="9257" y="510"/>
                    </a:lnTo>
                    <a:lnTo>
                      <a:pt x="8748" y="359"/>
                    </a:lnTo>
                    <a:lnTo>
                      <a:pt x="8239" y="208"/>
                    </a:lnTo>
                    <a:lnTo>
                      <a:pt x="7730" y="114"/>
                    </a:lnTo>
                    <a:lnTo>
                      <a:pt x="7221" y="39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>
                <a:off x="2536765" y="3289318"/>
                <a:ext cx="888538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29730" extrusionOk="0">
                    <a:moveTo>
                      <a:pt x="12140" y="1"/>
                    </a:moveTo>
                    <a:lnTo>
                      <a:pt x="11801" y="20"/>
                    </a:lnTo>
                    <a:lnTo>
                      <a:pt x="11707" y="20"/>
                    </a:lnTo>
                    <a:lnTo>
                      <a:pt x="11462" y="57"/>
                    </a:lnTo>
                    <a:lnTo>
                      <a:pt x="0" y="1302"/>
                    </a:lnTo>
                    <a:lnTo>
                      <a:pt x="4619" y="5939"/>
                    </a:lnTo>
                    <a:lnTo>
                      <a:pt x="4411" y="6448"/>
                    </a:lnTo>
                    <a:lnTo>
                      <a:pt x="4223" y="6957"/>
                    </a:lnTo>
                    <a:lnTo>
                      <a:pt x="4053" y="7504"/>
                    </a:lnTo>
                    <a:lnTo>
                      <a:pt x="3883" y="8050"/>
                    </a:lnTo>
                    <a:lnTo>
                      <a:pt x="3733" y="8616"/>
                    </a:lnTo>
                    <a:lnTo>
                      <a:pt x="3619" y="9181"/>
                    </a:lnTo>
                    <a:lnTo>
                      <a:pt x="3506" y="9785"/>
                    </a:lnTo>
                    <a:lnTo>
                      <a:pt x="3412" y="10369"/>
                    </a:lnTo>
                    <a:lnTo>
                      <a:pt x="3337" y="10991"/>
                    </a:lnTo>
                    <a:lnTo>
                      <a:pt x="3280" y="11594"/>
                    </a:lnTo>
                    <a:lnTo>
                      <a:pt x="3242" y="12235"/>
                    </a:lnTo>
                    <a:lnTo>
                      <a:pt x="3224" y="12857"/>
                    </a:lnTo>
                    <a:lnTo>
                      <a:pt x="3224" y="13517"/>
                    </a:lnTo>
                    <a:lnTo>
                      <a:pt x="3242" y="14158"/>
                    </a:lnTo>
                    <a:lnTo>
                      <a:pt x="3280" y="14818"/>
                    </a:lnTo>
                    <a:lnTo>
                      <a:pt x="3337" y="15478"/>
                    </a:lnTo>
                    <a:lnTo>
                      <a:pt x="3450" y="16326"/>
                    </a:lnTo>
                    <a:lnTo>
                      <a:pt x="3582" y="17155"/>
                    </a:lnTo>
                    <a:lnTo>
                      <a:pt x="3751" y="17966"/>
                    </a:lnTo>
                    <a:lnTo>
                      <a:pt x="3940" y="18758"/>
                    </a:lnTo>
                    <a:lnTo>
                      <a:pt x="4166" y="19531"/>
                    </a:lnTo>
                    <a:lnTo>
                      <a:pt x="4411" y="20285"/>
                    </a:lnTo>
                    <a:lnTo>
                      <a:pt x="4694" y="21020"/>
                    </a:lnTo>
                    <a:lnTo>
                      <a:pt x="4977" y="21736"/>
                    </a:lnTo>
                    <a:lnTo>
                      <a:pt x="5297" y="22415"/>
                    </a:lnTo>
                    <a:lnTo>
                      <a:pt x="5637" y="23094"/>
                    </a:lnTo>
                    <a:lnTo>
                      <a:pt x="6014" y="23734"/>
                    </a:lnTo>
                    <a:lnTo>
                      <a:pt x="6391" y="24357"/>
                    </a:lnTo>
                    <a:lnTo>
                      <a:pt x="6786" y="24941"/>
                    </a:lnTo>
                    <a:lnTo>
                      <a:pt x="7220" y="25506"/>
                    </a:lnTo>
                    <a:lnTo>
                      <a:pt x="7654" y="26034"/>
                    </a:lnTo>
                    <a:lnTo>
                      <a:pt x="8106" y="26543"/>
                    </a:lnTo>
                    <a:lnTo>
                      <a:pt x="6127" y="29729"/>
                    </a:lnTo>
                    <a:lnTo>
                      <a:pt x="14666" y="29729"/>
                    </a:lnTo>
                    <a:lnTo>
                      <a:pt x="15175" y="29710"/>
                    </a:lnTo>
                    <a:lnTo>
                      <a:pt x="15665" y="29654"/>
                    </a:lnTo>
                    <a:lnTo>
                      <a:pt x="16156" y="29578"/>
                    </a:lnTo>
                    <a:lnTo>
                      <a:pt x="16646" y="29446"/>
                    </a:lnTo>
                    <a:lnTo>
                      <a:pt x="17117" y="29296"/>
                    </a:lnTo>
                    <a:lnTo>
                      <a:pt x="17569" y="29088"/>
                    </a:lnTo>
                    <a:lnTo>
                      <a:pt x="18022" y="28862"/>
                    </a:lnTo>
                    <a:lnTo>
                      <a:pt x="18455" y="28617"/>
                    </a:lnTo>
                    <a:lnTo>
                      <a:pt x="18889" y="28334"/>
                    </a:lnTo>
                    <a:lnTo>
                      <a:pt x="19285" y="28014"/>
                    </a:lnTo>
                    <a:lnTo>
                      <a:pt x="19681" y="27674"/>
                    </a:lnTo>
                    <a:lnTo>
                      <a:pt x="20077" y="27297"/>
                    </a:lnTo>
                    <a:lnTo>
                      <a:pt x="20435" y="26901"/>
                    </a:lnTo>
                    <a:lnTo>
                      <a:pt x="20793" y="26468"/>
                    </a:lnTo>
                    <a:lnTo>
                      <a:pt x="21113" y="26015"/>
                    </a:lnTo>
                    <a:lnTo>
                      <a:pt x="21434" y="25544"/>
                    </a:lnTo>
                    <a:lnTo>
                      <a:pt x="21735" y="25035"/>
                    </a:lnTo>
                    <a:lnTo>
                      <a:pt x="22018" y="24507"/>
                    </a:lnTo>
                    <a:lnTo>
                      <a:pt x="22282" y="23961"/>
                    </a:lnTo>
                    <a:lnTo>
                      <a:pt x="22527" y="23395"/>
                    </a:lnTo>
                    <a:lnTo>
                      <a:pt x="22753" y="22811"/>
                    </a:lnTo>
                    <a:lnTo>
                      <a:pt x="22961" y="22208"/>
                    </a:lnTo>
                    <a:lnTo>
                      <a:pt x="23130" y="21567"/>
                    </a:lnTo>
                    <a:lnTo>
                      <a:pt x="23300" y="20926"/>
                    </a:lnTo>
                    <a:lnTo>
                      <a:pt x="23432" y="20266"/>
                    </a:lnTo>
                    <a:lnTo>
                      <a:pt x="23545" y="19587"/>
                    </a:lnTo>
                    <a:lnTo>
                      <a:pt x="23639" y="18909"/>
                    </a:lnTo>
                    <a:lnTo>
                      <a:pt x="23715" y="18192"/>
                    </a:lnTo>
                    <a:lnTo>
                      <a:pt x="23753" y="17476"/>
                    </a:lnTo>
                    <a:lnTo>
                      <a:pt x="23771" y="16741"/>
                    </a:lnTo>
                    <a:lnTo>
                      <a:pt x="23771" y="15987"/>
                    </a:lnTo>
                    <a:lnTo>
                      <a:pt x="23734" y="15233"/>
                    </a:lnTo>
                    <a:lnTo>
                      <a:pt x="23677" y="14441"/>
                    </a:lnTo>
                    <a:lnTo>
                      <a:pt x="23583" y="13668"/>
                    </a:lnTo>
                    <a:lnTo>
                      <a:pt x="23470" y="12895"/>
                    </a:lnTo>
                    <a:lnTo>
                      <a:pt x="23319" y="12141"/>
                    </a:lnTo>
                    <a:lnTo>
                      <a:pt x="23168" y="11406"/>
                    </a:lnTo>
                    <a:lnTo>
                      <a:pt x="22980" y="10689"/>
                    </a:lnTo>
                    <a:lnTo>
                      <a:pt x="22753" y="9973"/>
                    </a:lnTo>
                    <a:lnTo>
                      <a:pt x="22527" y="9276"/>
                    </a:lnTo>
                    <a:lnTo>
                      <a:pt x="22263" y="8597"/>
                    </a:lnTo>
                    <a:lnTo>
                      <a:pt x="21999" y="7937"/>
                    </a:lnTo>
                    <a:lnTo>
                      <a:pt x="21698" y="7277"/>
                    </a:lnTo>
                    <a:lnTo>
                      <a:pt x="21377" y="6655"/>
                    </a:lnTo>
                    <a:lnTo>
                      <a:pt x="21038" y="6052"/>
                    </a:lnTo>
                    <a:lnTo>
                      <a:pt x="20699" y="5486"/>
                    </a:lnTo>
                    <a:lnTo>
                      <a:pt x="20322" y="4921"/>
                    </a:lnTo>
                    <a:lnTo>
                      <a:pt x="19945" y="4393"/>
                    </a:lnTo>
                    <a:lnTo>
                      <a:pt x="19530" y="3884"/>
                    </a:lnTo>
                    <a:lnTo>
                      <a:pt x="19115" y="3394"/>
                    </a:lnTo>
                    <a:lnTo>
                      <a:pt x="18682" y="2942"/>
                    </a:lnTo>
                    <a:lnTo>
                      <a:pt x="18248" y="2527"/>
                    </a:lnTo>
                    <a:lnTo>
                      <a:pt x="17796" y="2131"/>
                    </a:lnTo>
                    <a:lnTo>
                      <a:pt x="17324" y="1754"/>
                    </a:lnTo>
                    <a:lnTo>
                      <a:pt x="16834" y="1433"/>
                    </a:lnTo>
                    <a:lnTo>
                      <a:pt x="16344" y="1132"/>
                    </a:lnTo>
                    <a:lnTo>
                      <a:pt x="15854" y="849"/>
                    </a:lnTo>
                    <a:lnTo>
                      <a:pt x="15345" y="623"/>
                    </a:lnTo>
                    <a:lnTo>
                      <a:pt x="14817" y="416"/>
                    </a:lnTo>
                    <a:lnTo>
                      <a:pt x="14308" y="265"/>
                    </a:lnTo>
                    <a:lnTo>
                      <a:pt x="13780" y="133"/>
                    </a:lnTo>
                    <a:lnTo>
                      <a:pt x="13234" y="57"/>
                    </a:lnTo>
                    <a:lnTo>
                      <a:pt x="126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2657942" y="3289318"/>
                <a:ext cx="763847" cy="598264"/>
              </a:xfrm>
              <a:custGeom>
                <a:avLst/>
                <a:gdLst/>
                <a:ahLst/>
                <a:cxnLst/>
                <a:rect l="l" t="t" r="r" b="b"/>
                <a:pathLst>
                  <a:path w="20436" h="16006" extrusionOk="0">
                    <a:moveTo>
                      <a:pt x="8898" y="1"/>
                    </a:moveTo>
                    <a:lnTo>
                      <a:pt x="8559" y="20"/>
                    </a:lnTo>
                    <a:lnTo>
                      <a:pt x="8465" y="20"/>
                    </a:lnTo>
                    <a:lnTo>
                      <a:pt x="8220" y="57"/>
                    </a:lnTo>
                    <a:lnTo>
                      <a:pt x="0" y="943"/>
                    </a:lnTo>
                    <a:lnTo>
                      <a:pt x="76" y="1547"/>
                    </a:lnTo>
                    <a:lnTo>
                      <a:pt x="170" y="2131"/>
                    </a:lnTo>
                    <a:lnTo>
                      <a:pt x="321" y="2734"/>
                    </a:lnTo>
                    <a:lnTo>
                      <a:pt x="472" y="3337"/>
                    </a:lnTo>
                    <a:lnTo>
                      <a:pt x="660" y="3960"/>
                    </a:lnTo>
                    <a:lnTo>
                      <a:pt x="886" y="4563"/>
                    </a:lnTo>
                    <a:lnTo>
                      <a:pt x="1132" y="5166"/>
                    </a:lnTo>
                    <a:lnTo>
                      <a:pt x="1414" y="5788"/>
                    </a:lnTo>
                    <a:lnTo>
                      <a:pt x="1716" y="6391"/>
                    </a:lnTo>
                    <a:lnTo>
                      <a:pt x="2055" y="6995"/>
                    </a:lnTo>
                    <a:lnTo>
                      <a:pt x="2413" y="7598"/>
                    </a:lnTo>
                    <a:lnTo>
                      <a:pt x="2790" y="8182"/>
                    </a:lnTo>
                    <a:lnTo>
                      <a:pt x="3205" y="8767"/>
                    </a:lnTo>
                    <a:lnTo>
                      <a:pt x="3658" y="9351"/>
                    </a:lnTo>
                    <a:lnTo>
                      <a:pt x="4129" y="9917"/>
                    </a:lnTo>
                    <a:lnTo>
                      <a:pt x="4619" y="10482"/>
                    </a:lnTo>
                    <a:lnTo>
                      <a:pt x="5090" y="10972"/>
                    </a:lnTo>
                    <a:lnTo>
                      <a:pt x="5562" y="11425"/>
                    </a:lnTo>
                    <a:lnTo>
                      <a:pt x="6052" y="11877"/>
                    </a:lnTo>
                    <a:lnTo>
                      <a:pt x="6561" y="12311"/>
                    </a:lnTo>
                    <a:lnTo>
                      <a:pt x="7070" y="12707"/>
                    </a:lnTo>
                    <a:lnTo>
                      <a:pt x="7579" y="13084"/>
                    </a:lnTo>
                    <a:lnTo>
                      <a:pt x="8088" y="13442"/>
                    </a:lnTo>
                    <a:lnTo>
                      <a:pt x="8615" y="13781"/>
                    </a:lnTo>
                    <a:lnTo>
                      <a:pt x="9143" y="14101"/>
                    </a:lnTo>
                    <a:lnTo>
                      <a:pt x="9671" y="14384"/>
                    </a:lnTo>
                    <a:lnTo>
                      <a:pt x="10218" y="14648"/>
                    </a:lnTo>
                    <a:lnTo>
                      <a:pt x="10746" y="14893"/>
                    </a:lnTo>
                    <a:lnTo>
                      <a:pt x="11273" y="15119"/>
                    </a:lnTo>
                    <a:lnTo>
                      <a:pt x="11820" y="15308"/>
                    </a:lnTo>
                    <a:lnTo>
                      <a:pt x="12348" y="15478"/>
                    </a:lnTo>
                    <a:lnTo>
                      <a:pt x="12895" y="15628"/>
                    </a:lnTo>
                    <a:lnTo>
                      <a:pt x="13422" y="15760"/>
                    </a:lnTo>
                    <a:lnTo>
                      <a:pt x="13950" y="15855"/>
                    </a:lnTo>
                    <a:lnTo>
                      <a:pt x="14459" y="15930"/>
                    </a:lnTo>
                    <a:lnTo>
                      <a:pt x="14987" y="15987"/>
                    </a:lnTo>
                    <a:lnTo>
                      <a:pt x="15496" y="16005"/>
                    </a:lnTo>
                    <a:lnTo>
                      <a:pt x="16005" y="16005"/>
                    </a:lnTo>
                    <a:lnTo>
                      <a:pt x="16495" y="15987"/>
                    </a:lnTo>
                    <a:lnTo>
                      <a:pt x="16985" y="15930"/>
                    </a:lnTo>
                    <a:lnTo>
                      <a:pt x="17457" y="15855"/>
                    </a:lnTo>
                    <a:lnTo>
                      <a:pt x="17928" y="15760"/>
                    </a:lnTo>
                    <a:lnTo>
                      <a:pt x="18380" y="15628"/>
                    </a:lnTo>
                    <a:lnTo>
                      <a:pt x="18814" y="15478"/>
                    </a:lnTo>
                    <a:lnTo>
                      <a:pt x="19248" y="15289"/>
                    </a:lnTo>
                    <a:lnTo>
                      <a:pt x="19662" y="15082"/>
                    </a:lnTo>
                    <a:lnTo>
                      <a:pt x="20058" y="14837"/>
                    </a:lnTo>
                    <a:lnTo>
                      <a:pt x="20435" y="14573"/>
                    </a:lnTo>
                    <a:lnTo>
                      <a:pt x="20360" y="13819"/>
                    </a:lnTo>
                    <a:lnTo>
                      <a:pt x="20247" y="13065"/>
                    </a:lnTo>
                    <a:lnTo>
                      <a:pt x="20115" y="12329"/>
                    </a:lnTo>
                    <a:lnTo>
                      <a:pt x="19964" y="11613"/>
                    </a:lnTo>
                    <a:lnTo>
                      <a:pt x="19794" y="10897"/>
                    </a:lnTo>
                    <a:lnTo>
                      <a:pt x="19587" y="10199"/>
                    </a:lnTo>
                    <a:lnTo>
                      <a:pt x="19361" y="9502"/>
                    </a:lnTo>
                    <a:lnTo>
                      <a:pt x="19134" y="8842"/>
                    </a:lnTo>
                    <a:lnTo>
                      <a:pt x="18870" y="8182"/>
                    </a:lnTo>
                    <a:lnTo>
                      <a:pt x="18588" y="7560"/>
                    </a:lnTo>
                    <a:lnTo>
                      <a:pt x="18286" y="6938"/>
                    </a:lnTo>
                    <a:lnTo>
                      <a:pt x="17966" y="6354"/>
                    </a:lnTo>
                    <a:lnTo>
                      <a:pt x="17626" y="5769"/>
                    </a:lnTo>
                    <a:lnTo>
                      <a:pt x="17287" y="5223"/>
                    </a:lnTo>
                    <a:lnTo>
                      <a:pt x="16910" y="4676"/>
                    </a:lnTo>
                    <a:lnTo>
                      <a:pt x="16533" y="4186"/>
                    </a:lnTo>
                    <a:lnTo>
                      <a:pt x="16137" y="3696"/>
                    </a:lnTo>
                    <a:lnTo>
                      <a:pt x="15722" y="3243"/>
                    </a:lnTo>
                    <a:lnTo>
                      <a:pt x="15289" y="2810"/>
                    </a:lnTo>
                    <a:lnTo>
                      <a:pt x="14855" y="2395"/>
                    </a:lnTo>
                    <a:lnTo>
                      <a:pt x="14422" y="2018"/>
                    </a:lnTo>
                    <a:lnTo>
                      <a:pt x="13950" y="1679"/>
                    </a:lnTo>
                    <a:lnTo>
                      <a:pt x="13479" y="1358"/>
                    </a:lnTo>
                    <a:lnTo>
                      <a:pt x="13008" y="1056"/>
                    </a:lnTo>
                    <a:lnTo>
                      <a:pt x="12518" y="811"/>
                    </a:lnTo>
                    <a:lnTo>
                      <a:pt x="12028" y="585"/>
                    </a:lnTo>
                    <a:lnTo>
                      <a:pt x="11519" y="397"/>
                    </a:lnTo>
                    <a:lnTo>
                      <a:pt x="11010" y="246"/>
                    </a:lnTo>
                    <a:lnTo>
                      <a:pt x="10482" y="133"/>
                    </a:lnTo>
                    <a:lnTo>
                      <a:pt x="9973" y="38"/>
                    </a:lnTo>
                    <a:lnTo>
                      <a:pt x="9445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>
                <a:off x="2285925" y="3335143"/>
                <a:ext cx="783545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963" h="28504" extrusionOk="0">
                    <a:moveTo>
                      <a:pt x="7748" y="0"/>
                    </a:moveTo>
                    <a:lnTo>
                      <a:pt x="7220" y="38"/>
                    </a:lnTo>
                    <a:lnTo>
                      <a:pt x="6692" y="94"/>
                    </a:lnTo>
                    <a:lnTo>
                      <a:pt x="6202" y="207"/>
                    </a:lnTo>
                    <a:lnTo>
                      <a:pt x="5712" y="358"/>
                    </a:lnTo>
                    <a:lnTo>
                      <a:pt x="5241" y="528"/>
                    </a:lnTo>
                    <a:lnTo>
                      <a:pt x="4807" y="735"/>
                    </a:lnTo>
                    <a:lnTo>
                      <a:pt x="4373" y="980"/>
                    </a:lnTo>
                    <a:lnTo>
                      <a:pt x="3940" y="1263"/>
                    </a:lnTo>
                    <a:lnTo>
                      <a:pt x="3544" y="1565"/>
                    </a:lnTo>
                    <a:lnTo>
                      <a:pt x="3167" y="1904"/>
                    </a:lnTo>
                    <a:lnTo>
                      <a:pt x="2809" y="2262"/>
                    </a:lnTo>
                    <a:lnTo>
                      <a:pt x="2470" y="2658"/>
                    </a:lnTo>
                    <a:lnTo>
                      <a:pt x="2149" y="3073"/>
                    </a:lnTo>
                    <a:lnTo>
                      <a:pt x="1847" y="3525"/>
                    </a:lnTo>
                    <a:lnTo>
                      <a:pt x="1584" y="3997"/>
                    </a:lnTo>
                    <a:lnTo>
                      <a:pt x="1320" y="4487"/>
                    </a:lnTo>
                    <a:lnTo>
                      <a:pt x="1075" y="5015"/>
                    </a:lnTo>
                    <a:lnTo>
                      <a:pt x="867" y="5542"/>
                    </a:lnTo>
                    <a:lnTo>
                      <a:pt x="679" y="6108"/>
                    </a:lnTo>
                    <a:lnTo>
                      <a:pt x="509" y="6692"/>
                    </a:lnTo>
                    <a:lnTo>
                      <a:pt x="358" y="7277"/>
                    </a:lnTo>
                    <a:lnTo>
                      <a:pt x="245" y="7899"/>
                    </a:lnTo>
                    <a:lnTo>
                      <a:pt x="151" y="8540"/>
                    </a:lnTo>
                    <a:lnTo>
                      <a:pt x="75" y="9181"/>
                    </a:lnTo>
                    <a:lnTo>
                      <a:pt x="19" y="9840"/>
                    </a:lnTo>
                    <a:lnTo>
                      <a:pt x="0" y="10519"/>
                    </a:lnTo>
                    <a:lnTo>
                      <a:pt x="19" y="11217"/>
                    </a:lnTo>
                    <a:lnTo>
                      <a:pt x="38" y="11914"/>
                    </a:lnTo>
                    <a:lnTo>
                      <a:pt x="94" y="12630"/>
                    </a:lnTo>
                    <a:lnTo>
                      <a:pt x="189" y="13347"/>
                    </a:lnTo>
                    <a:lnTo>
                      <a:pt x="302" y="14082"/>
                    </a:lnTo>
                    <a:lnTo>
                      <a:pt x="434" y="14836"/>
                    </a:lnTo>
                    <a:lnTo>
                      <a:pt x="603" y="15534"/>
                    </a:lnTo>
                    <a:lnTo>
                      <a:pt x="792" y="16250"/>
                    </a:lnTo>
                    <a:lnTo>
                      <a:pt x="980" y="16929"/>
                    </a:lnTo>
                    <a:lnTo>
                      <a:pt x="1225" y="17607"/>
                    </a:lnTo>
                    <a:lnTo>
                      <a:pt x="1470" y="18286"/>
                    </a:lnTo>
                    <a:lnTo>
                      <a:pt x="1734" y="18927"/>
                    </a:lnTo>
                    <a:lnTo>
                      <a:pt x="2017" y="19568"/>
                    </a:lnTo>
                    <a:lnTo>
                      <a:pt x="2319" y="20190"/>
                    </a:lnTo>
                    <a:lnTo>
                      <a:pt x="2639" y="20793"/>
                    </a:lnTo>
                    <a:lnTo>
                      <a:pt x="2978" y="21396"/>
                    </a:lnTo>
                    <a:lnTo>
                      <a:pt x="3337" y="21962"/>
                    </a:lnTo>
                    <a:lnTo>
                      <a:pt x="3695" y="22508"/>
                    </a:lnTo>
                    <a:lnTo>
                      <a:pt x="4091" y="23055"/>
                    </a:lnTo>
                    <a:lnTo>
                      <a:pt x="4487" y="23564"/>
                    </a:lnTo>
                    <a:lnTo>
                      <a:pt x="4882" y="24054"/>
                    </a:lnTo>
                    <a:lnTo>
                      <a:pt x="5316" y="24526"/>
                    </a:lnTo>
                    <a:lnTo>
                      <a:pt x="5731" y="24978"/>
                    </a:lnTo>
                    <a:lnTo>
                      <a:pt x="6183" y="25412"/>
                    </a:lnTo>
                    <a:lnTo>
                      <a:pt x="6636" y="25807"/>
                    </a:lnTo>
                    <a:lnTo>
                      <a:pt x="7088" y="26184"/>
                    </a:lnTo>
                    <a:lnTo>
                      <a:pt x="7559" y="26543"/>
                    </a:lnTo>
                    <a:lnTo>
                      <a:pt x="8031" y="26863"/>
                    </a:lnTo>
                    <a:lnTo>
                      <a:pt x="8521" y="27165"/>
                    </a:lnTo>
                    <a:lnTo>
                      <a:pt x="9011" y="27447"/>
                    </a:lnTo>
                    <a:lnTo>
                      <a:pt x="9501" y="27693"/>
                    </a:lnTo>
                    <a:lnTo>
                      <a:pt x="9991" y="27900"/>
                    </a:lnTo>
                    <a:lnTo>
                      <a:pt x="10500" y="28088"/>
                    </a:lnTo>
                    <a:lnTo>
                      <a:pt x="11009" y="28239"/>
                    </a:lnTo>
                    <a:lnTo>
                      <a:pt x="11518" y="28352"/>
                    </a:lnTo>
                    <a:lnTo>
                      <a:pt x="12008" y="28447"/>
                    </a:lnTo>
                    <a:lnTo>
                      <a:pt x="12517" y="28484"/>
                    </a:lnTo>
                    <a:lnTo>
                      <a:pt x="13026" y="28503"/>
                    </a:lnTo>
                    <a:lnTo>
                      <a:pt x="13535" y="28503"/>
                    </a:lnTo>
                    <a:lnTo>
                      <a:pt x="14025" y="28447"/>
                    </a:lnTo>
                    <a:lnTo>
                      <a:pt x="14515" y="28352"/>
                    </a:lnTo>
                    <a:lnTo>
                      <a:pt x="14987" y="28239"/>
                    </a:lnTo>
                    <a:lnTo>
                      <a:pt x="15439" y="28088"/>
                    </a:lnTo>
                    <a:lnTo>
                      <a:pt x="15873" y="27900"/>
                    </a:lnTo>
                    <a:lnTo>
                      <a:pt x="16306" y="27693"/>
                    </a:lnTo>
                    <a:lnTo>
                      <a:pt x="16702" y="27447"/>
                    </a:lnTo>
                    <a:lnTo>
                      <a:pt x="17098" y="27165"/>
                    </a:lnTo>
                    <a:lnTo>
                      <a:pt x="17475" y="26863"/>
                    </a:lnTo>
                    <a:lnTo>
                      <a:pt x="17833" y="26543"/>
                    </a:lnTo>
                    <a:lnTo>
                      <a:pt x="18191" y="26184"/>
                    </a:lnTo>
                    <a:lnTo>
                      <a:pt x="18512" y="25789"/>
                    </a:lnTo>
                    <a:lnTo>
                      <a:pt x="18832" y="25393"/>
                    </a:lnTo>
                    <a:lnTo>
                      <a:pt x="19115" y="24959"/>
                    </a:lnTo>
                    <a:lnTo>
                      <a:pt x="19379" y="24507"/>
                    </a:lnTo>
                    <a:lnTo>
                      <a:pt x="19643" y="24017"/>
                    </a:lnTo>
                    <a:lnTo>
                      <a:pt x="19869" y="23526"/>
                    </a:lnTo>
                    <a:lnTo>
                      <a:pt x="20077" y="22999"/>
                    </a:lnTo>
                    <a:lnTo>
                      <a:pt x="20265" y="22452"/>
                    </a:lnTo>
                    <a:lnTo>
                      <a:pt x="20435" y="21886"/>
                    </a:lnTo>
                    <a:lnTo>
                      <a:pt x="20586" y="21302"/>
                    </a:lnTo>
                    <a:lnTo>
                      <a:pt x="20699" y="20699"/>
                    </a:lnTo>
                    <a:lnTo>
                      <a:pt x="20812" y="20096"/>
                    </a:lnTo>
                    <a:lnTo>
                      <a:pt x="20887" y="19455"/>
                    </a:lnTo>
                    <a:lnTo>
                      <a:pt x="20925" y="18814"/>
                    </a:lnTo>
                    <a:lnTo>
                      <a:pt x="20963" y="18135"/>
                    </a:lnTo>
                    <a:lnTo>
                      <a:pt x="20963" y="17475"/>
                    </a:lnTo>
                    <a:lnTo>
                      <a:pt x="20944" y="16778"/>
                    </a:lnTo>
                    <a:lnTo>
                      <a:pt x="20887" y="16080"/>
                    </a:lnTo>
                    <a:lnTo>
                      <a:pt x="20812" y="15364"/>
                    </a:lnTo>
                    <a:lnTo>
                      <a:pt x="20699" y="14629"/>
                    </a:lnTo>
                    <a:lnTo>
                      <a:pt x="20567" y="13875"/>
                    </a:lnTo>
                    <a:lnTo>
                      <a:pt x="20416" y="13139"/>
                    </a:lnTo>
                    <a:lnTo>
                      <a:pt x="20227" y="12404"/>
                    </a:lnTo>
                    <a:lnTo>
                      <a:pt x="20020" y="11669"/>
                    </a:lnTo>
                    <a:lnTo>
                      <a:pt x="19775" y="10972"/>
                    </a:lnTo>
                    <a:lnTo>
                      <a:pt x="19530" y="10274"/>
                    </a:lnTo>
                    <a:lnTo>
                      <a:pt x="19247" y="9577"/>
                    </a:lnTo>
                    <a:lnTo>
                      <a:pt x="18945" y="8917"/>
                    </a:lnTo>
                    <a:lnTo>
                      <a:pt x="18625" y="8257"/>
                    </a:lnTo>
                    <a:lnTo>
                      <a:pt x="18286" y="7616"/>
                    </a:lnTo>
                    <a:lnTo>
                      <a:pt x="17927" y="7013"/>
                    </a:lnTo>
                    <a:lnTo>
                      <a:pt x="17569" y="6410"/>
                    </a:lnTo>
                    <a:lnTo>
                      <a:pt x="17173" y="5825"/>
                    </a:lnTo>
                    <a:lnTo>
                      <a:pt x="16759" y="5278"/>
                    </a:lnTo>
                    <a:lnTo>
                      <a:pt x="16344" y="4751"/>
                    </a:lnTo>
                    <a:lnTo>
                      <a:pt x="15910" y="4223"/>
                    </a:lnTo>
                    <a:lnTo>
                      <a:pt x="15458" y="3752"/>
                    </a:lnTo>
                    <a:lnTo>
                      <a:pt x="15006" y="3280"/>
                    </a:lnTo>
                    <a:lnTo>
                      <a:pt x="14534" y="2847"/>
                    </a:lnTo>
                    <a:lnTo>
                      <a:pt x="14063" y="2432"/>
                    </a:lnTo>
                    <a:lnTo>
                      <a:pt x="13554" y="2055"/>
                    </a:lnTo>
                    <a:lnTo>
                      <a:pt x="13064" y="1697"/>
                    </a:lnTo>
                    <a:lnTo>
                      <a:pt x="12555" y="1376"/>
                    </a:lnTo>
                    <a:lnTo>
                      <a:pt x="12046" y="1093"/>
                    </a:lnTo>
                    <a:lnTo>
                      <a:pt x="11518" y="830"/>
                    </a:lnTo>
                    <a:lnTo>
                      <a:pt x="10990" y="603"/>
                    </a:lnTo>
                    <a:lnTo>
                      <a:pt x="10462" y="415"/>
                    </a:lnTo>
                    <a:lnTo>
                      <a:pt x="9916" y="264"/>
                    </a:lnTo>
                    <a:lnTo>
                      <a:pt x="9369" y="132"/>
                    </a:lnTo>
                    <a:lnTo>
                      <a:pt x="8841" y="57"/>
                    </a:lnTo>
                    <a:lnTo>
                      <a:pt x="8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>
                <a:off x="2478979" y="3597944"/>
                <a:ext cx="397435" cy="539768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4441" extrusionOk="0">
                    <a:moveTo>
                      <a:pt x="3940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25" y="491"/>
                    </a:lnTo>
                    <a:lnTo>
                      <a:pt x="1998" y="642"/>
                    </a:lnTo>
                    <a:lnTo>
                      <a:pt x="1810" y="792"/>
                    </a:lnTo>
                    <a:lnTo>
                      <a:pt x="1621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811" y="2018"/>
                    </a:lnTo>
                    <a:lnTo>
                      <a:pt x="679" y="2282"/>
                    </a:lnTo>
                    <a:lnTo>
                      <a:pt x="547" y="2546"/>
                    </a:lnTo>
                    <a:lnTo>
                      <a:pt x="453" y="2809"/>
                    </a:lnTo>
                    <a:lnTo>
                      <a:pt x="358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19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02" y="7880"/>
                    </a:lnTo>
                    <a:lnTo>
                      <a:pt x="396" y="8239"/>
                    </a:lnTo>
                    <a:lnTo>
                      <a:pt x="509" y="8578"/>
                    </a:lnTo>
                    <a:lnTo>
                      <a:pt x="622" y="8917"/>
                    </a:lnTo>
                    <a:lnTo>
                      <a:pt x="754" y="9257"/>
                    </a:lnTo>
                    <a:lnTo>
                      <a:pt x="886" y="9596"/>
                    </a:lnTo>
                    <a:lnTo>
                      <a:pt x="1037" y="9916"/>
                    </a:lnTo>
                    <a:lnTo>
                      <a:pt x="1188" y="10237"/>
                    </a:lnTo>
                    <a:lnTo>
                      <a:pt x="1339" y="10538"/>
                    </a:lnTo>
                    <a:lnTo>
                      <a:pt x="1508" y="10840"/>
                    </a:lnTo>
                    <a:lnTo>
                      <a:pt x="1697" y="11123"/>
                    </a:lnTo>
                    <a:lnTo>
                      <a:pt x="1885" y="11406"/>
                    </a:lnTo>
                    <a:lnTo>
                      <a:pt x="2074" y="11688"/>
                    </a:lnTo>
                    <a:lnTo>
                      <a:pt x="2281" y="11933"/>
                    </a:lnTo>
                    <a:lnTo>
                      <a:pt x="2489" y="12197"/>
                    </a:lnTo>
                    <a:lnTo>
                      <a:pt x="2696" y="12424"/>
                    </a:lnTo>
                    <a:lnTo>
                      <a:pt x="2922" y="12650"/>
                    </a:lnTo>
                    <a:lnTo>
                      <a:pt x="3130" y="12876"/>
                    </a:lnTo>
                    <a:lnTo>
                      <a:pt x="3375" y="13083"/>
                    </a:lnTo>
                    <a:lnTo>
                      <a:pt x="3601" y="13272"/>
                    </a:lnTo>
                    <a:lnTo>
                      <a:pt x="3846" y="13442"/>
                    </a:lnTo>
                    <a:lnTo>
                      <a:pt x="4072" y="13611"/>
                    </a:lnTo>
                    <a:lnTo>
                      <a:pt x="4317" y="13762"/>
                    </a:lnTo>
                    <a:lnTo>
                      <a:pt x="4562" y="13913"/>
                    </a:lnTo>
                    <a:lnTo>
                      <a:pt x="4826" y="14026"/>
                    </a:lnTo>
                    <a:lnTo>
                      <a:pt x="5071" y="14139"/>
                    </a:lnTo>
                    <a:lnTo>
                      <a:pt x="5335" y="14233"/>
                    </a:lnTo>
                    <a:lnTo>
                      <a:pt x="5580" y="14309"/>
                    </a:lnTo>
                    <a:lnTo>
                      <a:pt x="5844" y="14365"/>
                    </a:lnTo>
                    <a:lnTo>
                      <a:pt x="6089" y="14403"/>
                    </a:lnTo>
                    <a:lnTo>
                      <a:pt x="6353" y="14441"/>
                    </a:lnTo>
                    <a:lnTo>
                      <a:pt x="6862" y="14441"/>
                    </a:lnTo>
                    <a:lnTo>
                      <a:pt x="7107" y="14403"/>
                    </a:lnTo>
                    <a:lnTo>
                      <a:pt x="7352" y="14365"/>
                    </a:lnTo>
                    <a:lnTo>
                      <a:pt x="7597" y="14309"/>
                    </a:lnTo>
                    <a:lnTo>
                      <a:pt x="7823" y="14233"/>
                    </a:lnTo>
                    <a:lnTo>
                      <a:pt x="8050" y="14139"/>
                    </a:lnTo>
                    <a:lnTo>
                      <a:pt x="8257" y="14026"/>
                    </a:lnTo>
                    <a:lnTo>
                      <a:pt x="8464" y="13913"/>
                    </a:lnTo>
                    <a:lnTo>
                      <a:pt x="8672" y="13762"/>
                    </a:lnTo>
                    <a:lnTo>
                      <a:pt x="8860" y="13611"/>
                    </a:lnTo>
                    <a:lnTo>
                      <a:pt x="9049" y="13442"/>
                    </a:lnTo>
                    <a:lnTo>
                      <a:pt x="9218" y="13272"/>
                    </a:lnTo>
                    <a:lnTo>
                      <a:pt x="9388" y="13065"/>
                    </a:lnTo>
                    <a:lnTo>
                      <a:pt x="9539" y="12857"/>
                    </a:lnTo>
                    <a:lnTo>
                      <a:pt x="9690" y="12650"/>
                    </a:lnTo>
                    <a:lnTo>
                      <a:pt x="9822" y="12405"/>
                    </a:lnTo>
                    <a:lnTo>
                      <a:pt x="9954" y="12178"/>
                    </a:lnTo>
                    <a:lnTo>
                      <a:pt x="10067" y="11915"/>
                    </a:lnTo>
                    <a:lnTo>
                      <a:pt x="10180" y="11651"/>
                    </a:lnTo>
                    <a:lnTo>
                      <a:pt x="10274" y="11368"/>
                    </a:lnTo>
                    <a:lnTo>
                      <a:pt x="10368" y="11085"/>
                    </a:lnTo>
                    <a:lnTo>
                      <a:pt x="10425" y="10802"/>
                    </a:lnTo>
                    <a:lnTo>
                      <a:pt x="10500" y="10501"/>
                    </a:lnTo>
                    <a:lnTo>
                      <a:pt x="10538" y="10180"/>
                    </a:lnTo>
                    <a:lnTo>
                      <a:pt x="10576" y="9860"/>
                    </a:lnTo>
                    <a:lnTo>
                      <a:pt x="10613" y="9520"/>
                    </a:lnTo>
                    <a:lnTo>
                      <a:pt x="10632" y="9200"/>
                    </a:lnTo>
                    <a:lnTo>
                      <a:pt x="10632" y="8842"/>
                    </a:lnTo>
                    <a:lnTo>
                      <a:pt x="10613" y="8503"/>
                    </a:lnTo>
                    <a:lnTo>
                      <a:pt x="10595" y="8144"/>
                    </a:lnTo>
                    <a:lnTo>
                      <a:pt x="10557" y="7786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50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65" y="4864"/>
                    </a:lnTo>
                    <a:lnTo>
                      <a:pt x="9614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7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95" y="2395"/>
                    </a:lnTo>
                    <a:lnTo>
                      <a:pt x="8069" y="2150"/>
                    </a:lnTo>
                    <a:lnTo>
                      <a:pt x="7842" y="1905"/>
                    </a:lnTo>
                    <a:lnTo>
                      <a:pt x="7616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72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80" y="302"/>
                    </a:lnTo>
                    <a:lnTo>
                      <a:pt x="5297" y="208"/>
                    </a:lnTo>
                    <a:lnTo>
                      <a:pt x="5034" y="133"/>
                    </a:lnTo>
                    <a:lnTo>
                      <a:pt x="4751" y="76"/>
                    </a:lnTo>
                    <a:lnTo>
                      <a:pt x="4487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>
                <a:off x="2478979" y="3597944"/>
                <a:ext cx="397435" cy="385474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0313" extrusionOk="0">
                    <a:moveTo>
                      <a:pt x="3940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25" y="491"/>
                    </a:lnTo>
                    <a:lnTo>
                      <a:pt x="1998" y="642"/>
                    </a:lnTo>
                    <a:lnTo>
                      <a:pt x="1810" y="792"/>
                    </a:lnTo>
                    <a:lnTo>
                      <a:pt x="1621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811" y="2018"/>
                    </a:lnTo>
                    <a:lnTo>
                      <a:pt x="679" y="2282"/>
                    </a:lnTo>
                    <a:lnTo>
                      <a:pt x="547" y="2546"/>
                    </a:lnTo>
                    <a:lnTo>
                      <a:pt x="453" y="2809"/>
                    </a:lnTo>
                    <a:lnTo>
                      <a:pt x="358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19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21" y="7880"/>
                    </a:lnTo>
                    <a:lnTo>
                      <a:pt x="415" y="8239"/>
                    </a:lnTo>
                    <a:lnTo>
                      <a:pt x="509" y="8597"/>
                    </a:lnTo>
                    <a:lnTo>
                      <a:pt x="622" y="8936"/>
                    </a:lnTo>
                    <a:lnTo>
                      <a:pt x="754" y="9275"/>
                    </a:lnTo>
                    <a:lnTo>
                      <a:pt x="886" y="9615"/>
                    </a:lnTo>
                    <a:lnTo>
                      <a:pt x="1037" y="9935"/>
                    </a:lnTo>
                    <a:lnTo>
                      <a:pt x="1207" y="10256"/>
                    </a:lnTo>
                    <a:lnTo>
                      <a:pt x="1923" y="10011"/>
                    </a:lnTo>
                    <a:lnTo>
                      <a:pt x="2677" y="9784"/>
                    </a:lnTo>
                    <a:lnTo>
                      <a:pt x="3280" y="9634"/>
                    </a:lnTo>
                    <a:lnTo>
                      <a:pt x="3884" y="9520"/>
                    </a:lnTo>
                    <a:lnTo>
                      <a:pt x="4487" y="9407"/>
                    </a:lnTo>
                    <a:lnTo>
                      <a:pt x="5071" y="9351"/>
                    </a:lnTo>
                    <a:lnTo>
                      <a:pt x="5656" y="9294"/>
                    </a:lnTo>
                    <a:lnTo>
                      <a:pt x="6202" y="9275"/>
                    </a:lnTo>
                    <a:lnTo>
                      <a:pt x="6749" y="9275"/>
                    </a:lnTo>
                    <a:lnTo>
                      <a:pt x="7277" y="9294"/>
                    </a:lnTo>
                    <a:lnTo>
                      <a:pt x="7767" y="9351"/>
                    </a:lnTo>
                    <a:lnTo>
                      <a:pt x="8257" y="9426"/>
                    </a:lnTo>
                    <a:lnTo>
                      <a:pt x="8709" y="9520"/>
                    </a:lnTo>
                    <a:lnTo>
                      <a:pt x="9124" y="9634"/>
                    </a:lnTo>
                    <a:lnTo>
                      <a:pt x="9520" y="9766"/>
                    </a:lnTo>
                    <a:lnTo>
                      <a:pt x="9897" y="9935"/>
                    </a:lnTo>
                    <a:lnTo>
                      <a:pt x="10218" y="10105"/>
                    </a:lnTo>
                    <a:lnTo>
                      <a:pt x="10519" y="10312"/>
                    </a:lnTo>
                    <a:lnTo>
                      <a:pt x="10576" y="9973"/>
                    </a:lnTo>
                    <a:lnTo>
                      <a:pt x="10595" y="9634"/>
                    </a:lnTo>
                    <a:lnTo>
                      <a:pt x="10613" y="9275"/>
                    </a:lnTo>
                    <a:lnTo>
                      <a:pt x="10632" y="8917"/>
                    </a:lnTo>
                    <a:lnTo>
                      <a:pt x="10613" y="8559"/>
                    </a:lnTo>
                    <a:lnTo>
                      <a:pt x="10595" y="8182"/>
                    </a:lnTo>
                    <a:lnTo>
                      <a:pt x="10557" y="7805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50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65" y="4864"/>
                    </a:lnTo>
                    <a:lnTo>
                      <a:pt x="9614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7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95" y="2395"/>
                    </a:lnTo>
                    <a:lnTo>
                      <a:pt x="8069" y="2150"/>
                    </a:lnTo>
                    <a:lnTo>
                      <a:pt x="7842" y="1905"/>
                    </a:lnTo>
                    <a:lnTo>
                      <a:pt x="7616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72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80" y="302"/>
                    </a:lnTo>
                    <a:lnTo>
                      <a:pt x="5297" y="208"/>
                    </a:lnTo>
                    <a:lnTo>
                      <a:pt x="5034" y="133"/>
                    </a:lnTo>
                    <a:lnTo>
                      <a:pt x="4751" y="76"/>
                    </a:lnTo>
                    <a:lnTo>
                      <a:pt x="4487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34"/>
              <p:cNvSpPr/>
              <p:nvPr/>
            </p:nvSpPr>
            <p:spPr>
              <a:xfrm>
                <a:off x="3559149" y="3289318"/>
                <a:ext cx="889248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29730" extrusionOk="0">
                    <a:moveTo>
                      <a:pt x="12159" y="1"/>
                    </a:moveTo>
                    <a:lnTo>
                      <a:pt x="11820" y="20"/>
                    </a:lnTo>
                    <a:lnTo>
                      <a:pt x="11726" y="20"/>
                    </a:lnTo>
                    <a:lnTo>
                      <a:pt x="11481" y="57"/>
                    </a:lnTo>
                    <a:lnTo>
                      <a:pt x="0" y="1302"/>
                    </a:lnTo>
                    <a:lnTo>
                      <a:pt x="4638" y="5939"/>
                    </a:lnTo>
                    <a:lnTo>
                      <a:pt x="4430" y="6448"/>
                    </a:lnTo>
                    <a:lnTo>
                      <a:pt x="4242" y="6957"/>
                    </a:lnTo>
                    <a:lnTo>
                      <a:pt x="4053" y="7504"/>
                    </a:lnTo>
                    <a:lnTo>
                      <a:pt x="3902" y="8050"/>
                    </a:lnTo>
                    <a:lnTo>
                      <a:pt x="3752" y="8616"/>
                    </a:lnTo>
                    <a:lnTo>
                      <a:pt x="3620" y="9181"/>
                    </a:lnTo>
                    <a:lnTo>
                      <a:pt x="3506" y="9785"/>
                    </a:lnTo>
                    <a:lnTo>
                      <a:pt x="3431" y="10369"/>
                    </a:lnTo>
                    <a:lnTo>
                      <a:pt x="3356" y="10991"/>
                    </a:lnTo>
                    <a:lnTo>
                      <a:pt x="3299" y="11594"/>
                    </a:lnTo>
                    <a:lnTo>
                      <a:pt x="3261" y="12235"/>
                    </a:lnTo>
                    <a:lnTo>
                      <a:pt x="3243" y="12857"/>
                    </a:lnTo>
                    <a:lnTo>
                      <a:pt x="3243" y="13517"/>
                    </a:lnTo>
                    <a:lnTo>
                      <a:pt x="3261" y="14158"/>
                    </a:lnTo>
                    <a:lnTo>
                      <a:pt x="3299" y="14818"/>
                    </a:lnTo>
                    <a:lnTo>
                      <a:pt x="3356" y="15478"/>
                    </a:lnTo>
                    <a:lnTo>
                      <a:pt x="3469" y="16326"/>
                    </a:lnTo>
                    <a:lnTo>
                      <a:pt x="3601" y="17155"/>
                    </a:lnTo>
                    <a:lnTo>
                      <a:pt x="3770" y="17966"/>
                    </a:lnTo>
                    <a:lnTo>
                      <a:pt x="3959" y="18758"/>
                    </a:lnTo>
                    <a:lnTo>
                      <a:pt x="4185" y="19531"/>
                    </a:lnTo>
                    <a:lnTo>
                      <a:pt x="4430" y="20285"/>
                    </a:lnTo>
                    <a:lnTo>
                      <a:pt x="4694" y="21020"/>
                    </a:lnTo>
                    <a:lnTo>
                      <a:pt x="4996" y="21736"/>
                    </a:lnTo>
                    <a:lnTo>
                      <a:pt x="5316" y="22415"/>
                    </a:lnTo>
                    <a:lnTo>
                      <a:pt x="5655" y="23094"/>
                    </a:lnTo>
                    <a:lnTo>
                      <a:pt x="6014" y="23734"/>
                    </a:lnTo>
                    <a:lnTo>
                      <a:pt x="6410" y="24357"/>
                    </a:lnTo>
                    <a:lnTo>
                      <a:pt x="6805" y="24941"/>
                    </a:lnTo>
                    <a:lnTo>
                      <a:pt x="7220" y="25506"/>
                    </a:lnTo>
                    <a:lnTo>
                      <a:pt x="7673" y="26034"/>
                    </a:lnTo>
                    <a:lnTo>
                      <a:pt x="8125" y="26543"/>
                    </a:lnTo>
                    <a:lnTo>
                      <a:pt x="6127" y="29729"/>
                    </a:lnTo>
                    <a:lnTo>
                      <a:pt x="14666" y="29729"/>
                    </a:lnTo>
                    <a:lnTo>
                      <a:pt x="15175" y="29710"/>
                    </a:lnTo>
                    <a:lnTo>
                      <a:pt x="15684" y="29654"/>
                    </a:lnTo>
                    <a:lnTo>
                      <a:pt x="16174" y="29578"/>
                    </a:lnTo>
                    <a:lnTo>
                      <a:pt x="16646" y="29446"/>
                    </a:lnTo>
                    <a:lnTo>
                      <a:pt x="17117" y="29296"/>
                    </a:lnTo>
                    <a:lnTo>
                      <a:pt x="17588" y="29088"/>
                    </a:lnTo>
                    <a:lnTo>
                      <a:pt x="18041" y="28862"/>
                    </a:lnTo>
                    <a:lnTo>
                      <a:pt x="18474" y="28617"/>
                    </a:lnTo>
                    <a:lnTo>
                      <a:pt x="18889" y="28334"/>
                    </a:lnTo>
                    <a:lnTo>
                      <a:pt x="19304" y="28014"/>
                    </a:lnTo>
                    <a:lnTo>
                      <a:pt x="19700" y="27674"/>
                    </a:lnTo>
                    <a:lnTo>
                      <a:pt x="20077" y="27297"/>
                    </a:lnTo>
                    <a:lnTo>
                      <a:pt x="20454" y="26901"/>
                    </a:lnTo>
                    <a:lnTo>
                      <a:pt x="20793" y="26468"/>
                    </a:lnTo>
                    <a:lnTo>
                      <a:pt x="21132" y="26015"/>
                    </a:lnTo>
                    <a:lnTo>
                      <a:pt x="21453" y="25544"/>
                    </a:lnTo>
                    <a:lnTo>
                      <a:pt x="21754" y="25035"/>
                    </a:lnTo>
                    <a:lnTo>
                      <a:pt x="22037" y="24507"/>
                    </a:lnTo>
                    <a:lnTo>
                      <a:pt x="22301" y="23961"/>
                    </a:lnTo>
                    <a:lnTo>
                      <a:pt x="22546" y="23395"/>
                    </a:lnTo>
                    <a:lnTo>
                      <a:pt x="22772" y="22811"/>
                    </a:lnTo>
                    <a:lnTo>
                      <a:pt x="22961" y="22208"/>
                    </a:lnTo>
                    <a:lnTo>
                      <a:pt x="23149" y="21567"/>
                    </a:lnTo>
                    <a:lnTo>
                      <a:pt x="23319" y="20926"/>
                    </a:lnTo>
                    <a:lnTo>
                      <a:pt x="23451" y="20266"/>
                    </a:lnTo>
                    <a:lnTo>
                      <a:pt x="23564" y="19587"/>
                    </a:lnTo>
                    <a:lnTo>
                      <a:pt x="23658" y="18909"/>
                    </a:lnTo>
                    <a:lnTo>
                      <a:pt x="23734" y="18192"/>
                    </a:lnTo>
                    <a:lnTo>
                      <a:pt x="23772" y="17476"/>
                    </a:lnTo>
                    <a:lnTo>
                      <a:pt x="23790" y="16741"/>
                    </a:lnTo>
                    <a:lnTo>
                      <a:pt x="23772" y="15987"/>
                    </a:lnTo>
                    <a:lnTo>
                      <a:pt x="23753" y="15233"/>
                    </a:lnTo>
                    <a:lnTo>
                      <a:pt x="23677" y="14441"/>
                    </a:lnTo>
                    <a:lnTo>
                      <a:pt x="23602" y="13668"/>
                    </a:lnTo>
                    <a:lnTo>
                      <a:pt x="23489" y="12895"/>
                    </a:lnTo>
                    <a:lnTo>
                      <a:pt x="23338" y="12141"/>
                    </a:lnTo>
                    <a:lnTo>
                      <a:pt x="23168" y="11406"/>
                    </a:lnTo>
                    <a:lnTo>
                      <a:pt x="22980" y="10689"/>
                    </a:lnTo>
                    <a:lnTo>
                      <a:pt x="22772" y="9973"/>
                    </a:lnTo>
                    <a:lnTo>
                      <a:pt x="22546" y="9276"/>
                    </a:lnTo>
                    <a:lnTo>
                      <a:pt x="22282" y="8597"/>
                    </a:lnTo>
                    <a:lnTo>
                      <a:pt x="21999" y="7937"/>
                    </a:lnTo>
                    <a:lnTo>
                      <a:pt x="21717" y="7277"/>
                    </a:lnTo>
                    <a:lnTo>
                      <a:pt x="21396" y="6655"/>
                    </a:lnTo>
                    <a:lnTo>
                      <a:pt x="21057" y="6052"/>
                    </a:lnTo>
                    <a:lnTo>
                      <a:pt x="20699" y="5486"/>
                    </a:lnTo>
                    <a:lnTo>
                      <a:pt x="20341" y="4921"/>
                    </a:lnTo>
                    <a:lnTo>
                      <a:pt x="19945" y="4393"/>
                    </a:lnTo>
                    <a:lnTo>
                      <a:pt x="19549" y="3884"/>
                    </a:lnTo>
                    <a:lnTo>
                      <a:pt x="19134" y="3394"/>
                    </a:lnTo>
                    <a:lnTo>
                      <a:pt x="18701" y="2942"/>
                    </a:lnTo>
                    <a:lnTo>
                      <a:pt x="18267" y="2527"/>
                    </a:lnTo>
                    <a:lnTo>
                      <a:pt x="17796" y="2131"/>
                    </a:lnTo>
                    <a:lnTo>
                      <a:pt x="17343" y="1754"/>
                    </a:lnTo>
                    <a:lnTo>
                      <a:pt x="16853" y="1433"/>
                    </a:lnTo>
                    <a:lnTo>
                      <a:pt x="16363" y="1132"/>
                    </a:lnTo>
                    <a:lnTo>
                      <a:pt x="15873" y="849"/>
                    </a:lnTo>
                    <a:lnTo>
                      <a:pt x="15364" y="623"/>
                    </a:lnTo>
                    <a:lnTo>
                      <a:pt x="14836" y="416"/>
                    </a:lnTo>
                    <a:lnTo>
                      <a:pt x="14308" y="265"/>
                    </a:lnTo>
                    <a:lnTo>
                      <a:pt x="13780" y="133"/>
                    </a:lnTo>
                    <a:lnTo>
                      <a:pt x="13253" y="57"/>
                    </a:lnTo>
                    <a:lnTo>
                      <a:pt x="127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34"/>
              <p:cNvSpPr/>
              <p:nvPr/>
            </p:nvSpPr>
            <p:spPr>
              <a:xfrm>
                <a:off x="3559149" y="3289318"/>
                <a:ext cx="882894" cy="622933"/>
              </a:xfrm>
              <a:custGeom>
                <a:avLst/>
                <a:gdLst/>
                <a:ahLst/>
                <a:cxnLst/>
                <a:rect l="l" t="t" r="r" b="b"/>
                <a:pathLst>
                  <a:path w="23621" h="16666" extrusionOk="0">
                    <a:moveTo>
                      <a:pt x="12159" y="1"/>
                    </a:moveTo>
                    <a:lnTo>
                      <a:pt x="11820" y="20"/>
                    </a:lnTo>
                    <a:lnTo>
                      <a:pt x="11726" y="20"/>
                    </a:lnTo>
                    <a:lnTo>
                      <a:pt x="11481" y="57"/>
                    </a:lnTo>
                    <a:lnTo>
                      <a:pt x="0" y="1302"/>
                    </a:lnTo>
                    <a:lnTo>
                      <a:pt x="4638" y="5939"/>
                    </a:lnTo>
                    <a:lnTo>
                      <a:pt x="4411" y="6504"/>
                    </a:lnTo>
                    <a:lnTo>
                      <a:pt x="4204" y="7089"/>
                    </a:lnTo>
                    <a:lnTo>
                      <a:pt x="4015" y="7673"/>
                    </a:lnTo>
                    <a:lnTo>
                      <a:pt x="3846" y="8295"/>
                    </a:lnTo>
                    <a:lnTo>
                      <a:pt x="3695" y="8917"/>
                    </a:lnTo>
                    <a:lnTo>
                      <a:pt x="3563" y="9577"/>
                    </a:lnTo>
                    <a:lnTo>
                      <a:pt x="3450" y="10237"/>
                    </a:lnTo>
                    <a:lnTo>
                      <a:pt x="3374" y="10897"/>
                    </a:lnTo>
                    <a:lnTo>
                      <a:pt x="3657" y="11217"/>
                    </a:lnTo>
                    <a:lnTo>
                      <a:pt x="3959" y="11519"/>
                    </a:lnTo>
                    <a:lnTo>
                      <a:pt x="4468" y="12009"/>
                    </a:lnTo>
                    <a:lnTo>
                      <a:pt x="4977" y="12461"/>
                    </a:lnTo>
                    <a:lnTo>
                      <a:pt x="5524" y="12914"/>
                    </a:lnTo>
                    <a:lnTo>
                      <a:pt x="6070" y="13329"/>
                    </a:lnTo>
                    <a:lnTo>
                      <a:pt x="6636" y="13706"/>
                    </a:lnTo>
                    <a:lnTo>
                      <a:pt x="7220" y="14083"/>
                    </a:lnTo>
                    <a:lnTo>
                      <a:pt x="7805" y="14422"/>
                    </a:lnTo>
                    <a:lnTo>
                      <a:pt x="8389" y="14742"/>
                    </a:lnTo>
                    <a:lnTo>
                      <a:pt x="9011" y="15044"/>
                    </a:lnTo>
                    <a:lnTo>
                      <a:pt x="9614" y="15308"/>
                    </a:lnTo>
                    <a:lnTo>
                      <a:pt x="10236" y="15553"/>
                    </a:lnTo>
                    <a:lnTo>
                      <a:pt x="10858" y="15779"/>
                    </a:lnTo>
                    <a:lnTo>
                      <a:pt x="11481" y="15987"/>
                    </a:lnTo>
                    <a:lnTo>
                      <a:pt x="12121" y="16156"/>
                    </a:lnTo>
                    <a:lnTo>
                      <a:pt x="12762" y="16307"/>
                    </a:lnTo>
                    <a:lnTo>
                      <a:pt x="13384" y="16420"/>
                    </a:lnTo>
                    <a:lnTo>
                      <a:pt x="14025" y="16533"/>
                    </a:lnTo>
                    <a:lnTo>
                      <a:pt x="14648" y="16590"/>
                    </a:lnTo>
                    <a:lnTo>
                      <a:pt x="15288" y="16646"/>
                    </a:lnTo>
                    <a:lnTo>
                      <a:pt x="15911" y="16665"/>
                    </a:lnTo>
                    <a:lnTo>
                      <a:pt x="16514" y="16646"/>
                    </a:lnTo>
                    <a:lnTo>
                      <a:pt x="17136" y="16628"/>
                    </a:lnTo>
                    <a:lnTo>
                      <a:pt x="17739" y="16552"/>
                    </a:lnTo>
                    <a:lnTo>
                      <a:pt x="18324" y="16477"/>
                    </a:lnTo>
                    <a:lnTo>
                      <a:pt x="18908" y="16364"/>
                    </a:lnTo>
                    <a:lnTo>
                      <a:pt x="19492" y="16213"/>
                    </a:lnTo>
                    <a:lnTo>
                      <a:pt x="20058" y="16043"/>
                    </a:lnTo>
                    <a:lnTo>
                      <a:pt x="20604" y="15836"/>
                    </a:lnTo>
                    <a:lnTo>
                      <a:pt x="21132" y="15610"/>
                    </a:lnTo>
                    <a:lnTo>
                      <a:pt x="21641" y="15365"/>
                    </a:lnTo>
                    <a:lnTo>
                      <a:pt x="22150" y="15082"/>
                    </a:lnTo>
                    <a:lnTo>
                      <a:pt x="22622" y="14761"/>
                    </a:lnTo>
                    <a:lnTo>
                      <a:pt x="22885" y="14573"/>
                    </a:lnTo>
                    <a:lnTo>
                      <a:pt x="23149" y="14384"/>
                    </a:lnTo>
                    <a:lnTo>
                      <a:pt x="23621" y="13951"/>
                    </a:lnTo>
                    <a:lnTo>
                      <a:pt x="23526" y="13234"/>
                    </a:lnTo>
                    <a:lnTo>
                      <a:pt x="23413" y="12499"/>
                    </a:lnTo>
                    <a:lnTo>
                      <a:pt x="23263" y="11802"/>
                    </a:lnTo>
                    <a:lnTo>
                      <a:pt x="23093" y="11104"/>
                    </a:lnTo>
                    <a:lnTo>
                      <a:pt x="22904" y="10407"/>
                    </a:lnTo>
                    <a:lnTo>
                      <a:pt x="22697" y="9747"/>
                    </a:lnTo>
                    <a:lnTo>
                      <a:pt x="22471" y="9087"/>
                    </a:lnTo>
                    <a:lnTo>
                      <a:pt x="22226" y="8446"/>
                    </a:lnTo>
                    <a:lnTo>
                      <a:pt x="21962" y="7824"/>
                    </a:lnTo>
                    <a:lnTo>
                      <a:pt x="21679" y="7202"/>
                    </a:lnTo>
                    <a:lnTo>
                      <a:pt x="21377" y="6618"/>
                    </a:lnTo>
                    <a:lnTo>
                      <a:pt x="21057" y="6052"/>
                    </a:lnTo>
                    <a:lnTo>
                      <a:pt x="20718" y="5505"/>
                    </a:lnTo>
                    <a:lnTo>
                      <a:pt x="20359" y="4978"/>
                    </a:lnTo>
                    <a:lnTo>
                      <a:pt x="20001" y="4469"/>
                    </a:lnTo>
                    <a:lnTo>
                      <a:pt x="19624" y="3978"/>
                    </a:lnTo>
                    <a:lnTo>
                      <a:pt x="19228" y="3507"/>
                    </a:lnTo>
                    <a:lnTo>
                      <a:pt x="18832" y="3074"/>
                    </a:lnTo>
                    <a:lnTo>
                      <a:pt x="18418" y="2659"/>
                    </a:lnTo>
                    <a:lnTo>
                      <a:pt x="17984" y="2282"/>
                    </a:lnTo>
                    <a:lnTo>
                      <a:pt x="17532" y="1924"/>
                    </a:lnTo>
                    <a:lnTo>
                      <a:pt x="17098" y="1584"/>
                    </a:lnTo>
                    <a:lnTo>
                      <a:pt x="16627" y="1283"/>
                    </a:lnTo>
                    <a:lnTo>
                      <a:pt x="16156" y="1019"/>
                    </a:lnTo>
                    <a:lnTo>
                      <a:pt x="15684" y="774"/>
                    </a:lnTo>
                    <a:lnTo>
                      <a:pt x="15194" y="547"/>
                    </a:lnTo>
                    <a:lnTo>
                      <a:pt x="14704" y="378"/>
                    </a:lnTo>
                    <a:lnTo>
                      <a:pt x="14214" y="227"/>
                    </a:lnTo>
                    <a:lnTo>
                      <a:pt x="13705" y="114"/>
                    </a:lnTo>
                    <a:lnTo>
                      <a:pt x="13196" y="38"/>
                    </a:lnTo>
                    <a:lnTo>
                      <a:pt x="12687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3308982" y="3335143"/>
                <a:ext cx="783582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964" h="28504" extrusionOk="0">
                    <a:moveTo>
                      <a:pt x="7749" y="0"/>
                    </a:moveTo>
                    <a:lnTo>
                      <a:pt x="7202" y="38"/>
                    </a:lnTo>
                    <a:lnTo>
                      <a:pt x="6693" y="94"/>
                    </a:lnTo>
                    <a:lnTo>
                      <a:pt x="6203" y="207"/>
                    </a:lnTo>
                    <a:lnTo>
                      <a:pt x="5713" y="358"/>
                    </a:lnTo>
                    <a:lnTo>
                      <a:pt x="5242" y="528"/>
                    </a:lnTo>
                    <a:lnTo>
                      <a:pt x="4789" y="735"/>
                    </a:lnTo>
                    <a:lnTo>
                      <a:pt x="4356" y="980"/>
                    </a:lnTo>
                    <a:lnTo>
                      <a:pt x="3941" y="1263"/>
                    </a:lnTo>
                    <a:lnTo>
                      <a:pt x="3545" y="1565"/>
                    </a:lnTo>
                    <a:lnTo>
                      <a:pt x="3168" y="1904"/>
                    </a:lnTo>
                    <a:lnTo>
                      <a:pt x="2810" y="2262"/>
                    </a:lnTo>
                    <a:lnTo>
                      <a:pt x="2470" y="2658"/>
                    </a:lnTo>
                    <a:lnTo>
                      <a:pt x="2150" y="3073"/>
                    </a:lnTo>
                    <a:lnTo>
                      <a:pt x="1848" y="3525"/>
                    </a:lnTo>
                    <a:lnTo>
                      <a:pt x="1566" y="3997"/>
                    </a:lnTo>
                    <a:lnTo>
                      <a:pt x="1321" y="4487"/>
                    </a:lnTo>
                    <a:lnTo>
                      <a:pt x="1075" y="5015"/>
                    </a:lnTo>
                    <a:lnTo>
                      <a:pt x="868" y="5542"/>
                    </a:lnTo>
                    <a:lnTo>
                      <a:pt x="680" y="6108"/>
                    </a:lnTo>
                    <a:lnTo>
                      <a:pt x="510" y="6692"/>
                    </a:lnTo>
                    <a:lnTo>
                      <a:pt x="359" y="7277"/>
                    </a:lnTo>
                    <a:lnTo>
                      <a:pt x="246" y="7899"/>
                    </a:lnTo>
                    <a:lnTo>
                      <a:pt x="133" y="8540"/>
                    </a:lnTo>
                    <a:lnTo>
                      <a:pt x="76" y="9181"/>
                    </a:lnTo>
                    <a:lnTo>
                      <a:pt x="20" y="9840"/>
                    </a:lnTo>
                    <a:lnTo>
                      <a:pt x="1" y="10519"/>
                    </a:lnTo>
                    <a:lnTo>
                      <a:pt x="1" y="11217"/>
                    </a:lnTo>
                    <a:lnTo>
                      <a:pt x="39" y="11914"/>
                    </a:lnTo>
                    <a:lnTo>
                      <a:pt x="95" y="12630"/>
                    </a:lnTo>
                    <a:lnTo>
                      <a:pt x="171" y="13347"/>
                    </a:lnTo>
                    <a:lnTo>
                      <a:pt x="284" y="14082"/>
                    </a:lnTo>
                    <a:lnTo>
                      <a:pt x="435" y="14836"/>
                    </a:lnTo>
                    <a:lnTo>
                      <a:pt x="585" y="15534"/>
                    </a:lnTo>
                    <a:lnTo>
                      <a:pt x="774" y="16250"/>
                    </a:lnTo>
                    <a:lnTo>
                      <a:pt x="981" y="16929"/>
                    </a:lnTo>
                    <a:lnTo>
                      <a:pt x="1207" y="17607"/>
                    </a:lnTo>
                    <a:lnTo>
                      <a:pt x="1452" y="18286"/>
                    </a:lnTo>
                    <a:lnTo>
                      <a:pt x="1735" y="18927"/>
                    </a:lnTo>
                    <a:lnTo>
                      <a:pt x="2018" y="19568"/>
                    </a:lnTo>
                    <a:lnTo>
                      <a:pt x="2320" y="20190"/>
                    </a:lnTo>
                    <a:lnTo>
                      <a:pt x="2640" y="20793"/>
                    </a:lnTo>
                    <a:lnTo>
                      <a:pt x="2979" y="21396"/>
                    </a:lnTo>
                    <a:lnTo>
                      <a:pt x="3319" y="21962"/>
                    </a:lnTo>
                    <a:lnTo>
                      <a:pt x="3696" y="22508"/>
                    </a:lnTo>
                    <a:lnTo>
                      <a:pt x="4073" y="23055"/>
                    </a:lnTo>
                    <a:lnTo>
                      <a:pt x="4469" y="23564"/>
                    </a:lnTo>
                    <a:lnTo>
                      <a:pt x="4883" y="24054"/>
                    </a:lnTo>
                    <a:lnTo>
                      <a:pt x="5298" y="24526"/>
                    </a:lnTo>
                    <a:lnTo>
                      <a:pt x="5732" y="24978"/>
                    </a:lnTo>
                    <a:lnTo>
                      <a:pt x="6184" y="25412"/>
                    </a:lnTo>
                    <a:lnTo>
                      <a:pt x="6637" y="25807"/>
                    </a:lnTo>
                    <a:lnTo>
                      <a:pt x="7089" y="26184"/>
                    </a:lnTo>
                    <a:lnTo>
                      <a:pt x="7560" y="26543"/>
                    </a:lnTo>
                    <a:lnTo>
                      <a:pt x="8032" y="26863"/>
                    </a:lnTo>
                    <a:lnTo>
                      <a:pt x="8522" y="27165"/>
                    </a:lnTo>
                    <a:lnTo>
                      <a:pt x="9012" y="27447"/>
                    </a:lnTo>
                    <a:lnTo>
                      <a:pt x="9502" y="27693"/>
                    </a:lnTo>
                    <a:lnTo>
                      <a:pt x="9992" y="27900"/>
                    </a:lnTo>
                    <a:lnTo>
                      <a:pt x="10501" y="28088"/>
                    </a:lnTo>
                    <a:lnTo>
                      <a:pt x="10991" y="28239"/>
                    </a:lnTo>
                    <a:lnTo>
                      <a:pt x="11500" y="28352"/>
                    </a:lnTo>
                    <a:lnTo>
                      <a:pt x="12009" y="28447"/>
                    </a:lnTo>
                    <a:lnTo>
                      <a:pt x="12518" y="28484"/>
                    </a:lnTo>
                    <a:lnTo>
                      <a:pt x="13027" y="28503"/>
                    </a:lnTo>
                    <a:lnTo>
                      <a:pt x="13536" y="28503"/>
                    </a:lnTo>
                    <a:lnTo>
                      <a:pt x="14026" y="28447"/>
                    </a:lnTo>
                    <a:lnTo>
                      <a:pt x="14498" y="28352"/>
                    </a:lnTo>
                    <a:lnTo>
                      <a:pt x="14969" y="28239"/>
                    </a:lnTo>
                    <a:lnTo>
                      <a:pt x="15421" y="28088"/>
                    </a:lnTo>
                    <a:lnTo>
                      <a:pt x="15874" y="27900"/>
                    </a:lnTo>
                    <a:lnTo>
                      <a:pt x="16288" y="27693"/>
                    </a:lnTo>
                    <a:lnTo>
                      <a:pt x="16703" y="27447"/>
                    </a:lnTo>
                    <a:lnTo>
                      <a:pt x="17099" y="27165"/>
                    </a:lnTo>
                    <a:lnTo>
                      <a:pt x="17476" y="26863"/>
                    </a:lnTo>
                    <a:lnTo>
                      <a:pt x="17834" y="26543"/>
                    </a:lnTo>
                    <a:lnTo>
                      <a:pt x="18174" y="26184"/>
                    </a:lnTo>
                    <a:lnTo>
                      <a:pt x="18513" y="25789"/>
                    </a:lnTo>
                    <a:lnTo>
                      <a:pt x="18814" y="25393"/>
                    </a:lnTo>
                    <a:lnTo>
                      <a:pt x="19116" y="24959"/>
                    </a:lnTo>
                    <a:lnTo>
                      <a:pt x="19380" y="24507"/>
                    </a:lnTo>
                    <a:lnTo>
                      <a:pt x="19625" y="24017"/>
                    </a:lnTo>
                    <a:lnTo>
                      <a:pt x="19870" y="23526"/>
                    </a:lnTo>
                    <a:lnTo>
                      <a:pt x="20077" y="22999"/>
                    </a:lnTo>
                    <a:lnTo>
                      <a:pt x="20266" y="22452"/>
                    </a:lnTo>
                    <a:lnTo>
                      <a:pt x="20436" y="21886"/>
                    </a:lnTo>
                    <a:lnTo>
                      <a:pt x="20568" y="21302"/>
                    </a:lnTo>
                    <a:lnTo>
                      <a:pt x="20700" y="20699"/>
                    </a:lnTo>
                    <a:lnTo>
                      <a:pt x="20794" y="20096"/>
                    </a:lnTo>
                    <a:lnTo>
                      <a:pt x="20869" y="19455"/>
                    </a:lnTo>
                    <a:lnTo>
                      <a:pt x="20926" y="18814"/>
                    </a:lnTo>
                    <a:lnTo>
                      <a:pt x="20945" y="18135"/>
                    </a:lnTo>
                    <a:lnTo>
                      <a:pt x="20963" y="17475"/>
                    </a:lnTo>
                    <a:lnTo>
                      <a:pt x="20926" y="16778"/>
                    </a:lnTo>
                    <a:lnTo>
                      <a:pt x="20888" y="16080"/>
                    </a:lnTo>
                    <a:lnTo>
                      <a:pt x="20813" y="15364"/>
                    </a:lnTo>
                    <a:lnTo>
                      <a:pt x="20700" y="14629"/>
                    </a:lnTo>
                    <a:lnTo>
                      <a:pt x="20568" y="13875"/>
                    </a:lnTo>
                    <a:lnTo>
                      <a:pt x="20398" y="13139"/>
                    </a:lnTo>
                    <a:lnTo>
                      <a:pt x="20209" y="12404"/>
                    </a:lnTo>
                    <a:lnTo>
                      <a:pt x="20002" y="11669"/>
                    </a:lnTo>
                    <a:lnTo>
                      <a:pt x="19776" y="10972"/>
                    </a:lnTo>
                    <a:lnTo>
                      <a:pt x="19512" y="10274"/>
                    </a:lnTo>
                    <a:lnTo>
                      <a:pt x="19248" y="9577"/>
                    </a:lnTo>
                    <a:lnTo>
                      <a:pt x="18946" y="8917"/>
                    </a:lnTo>
                    <a:lnTo>
                      <a:pt x="18626" y="8257"/>
                    </a:lnTo>
                    <a:lnTo>
                      <a:pt x="18287" y="7616"/>
                    </a:lnTo>
                    <a:lnTo>
                      <a:pt x="17928" y="7013"/>
                    </a:lnTo>
                    <a:lnTo>
                      <a:pt x="17551" y="6410"/>
                    </a:lnTo>
                    <a:lnTo>
                      <a:pt x="17174" y="5825"/>
                    </a:lnTo>
                    <a:lnTo>
                      <a:pt x="16760" y="5278"/>
                    </a:lnTo>
                    <a:lnTo>
                      <a:pt x="16345" y="4751"/>
                    </a:lnTo>
                    <a:lnTo>
                      <a:pt x="15911" y="4223"/>
                    </a:lnTo>
                    <a:lnTo>
                      <a:pt x="15459" y="3752"/>
                    </a:lnTo>
                    <a:lnTo>
                      <a:pt x="15007" y="3280"/>
                    </a:lnTo>
                    <a:lnTo>
                      <a:pt x="14535" y="2847"/>
                    </a:lnTo>
                    <a:lnTo>
                      <a:pt x="14045" y="2432"/>
                    </a:lnTo>
                    <a:lnTo>
                      <a:pt x="13555" y="2055"/>
                    </a:lnTo>
                    <a:lnTo>
                      <a:pt x="13065" y="1697"/>
                    </a:lnTo>
                    <a:lnTo>
                      <a:pt x="12556" y="1376"/>
                    </a:lnTo>
                    <a:lnTo>
                      <a:pt x="12028" y="1093"/>
                    </a:lnTo>
                    <a:lnTo>
                      <a:pt x="11519" y="830"/>
                    </a:lnTo>
                    <a:lnTo>
                      <a:pt x="10991" y="603"/>
                    </a:lnTo>
                    <a:lnTo>
                      <a:pt x="10445" y="415"/>
                    </a:lnTo>
                    <a:lnTo>
                      <a:pt x="9917" y="264"/>
                    </a:lnTo>
                    <a:lnTo>
                      <a:pt x="9370" y="132"/>
                    </a:lnTo>
                    <a:lnTo>
                      <a:pt x="8823" y="57"/>
                    </a:lnTo>
                    <a:lnTo>
                      <a:pt x="8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3502074" y="3597944"/>
                <a:ext cx="396725" cy="539768"/>
              </a:xfrm>
              <a:custGeom>
                <a:avLst/>
                <a:gdLst/>
                <a:ahLst/>
                <a:cxnLst/>
                <a:rect l="l" t="t" r="r" b="b"/>
                <a:pathLst>
                  <a:path w="10614" h="14441" extrusionOk="0">
                    <a:moveTo>
                      <a:pt x="3921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06" y="491"/>
                    </a:lnTo>
                    <a:lnTo>
                      <a:pt x="1998" y="642"/>
                    </a:lnTo>
                    <a:lnTo>
                      <a:pt x="1791" y="792"/>
                    </a:lnTo>
                    <a:lnTo>
                      <a:pt x="1603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792" y="2018"/>
                    </a:lnTo>
                    <a:lnTo>
                      <a:pt x="660" y="2282"/>
                    </a:lnTo>
                    <a:lnTo>
                      <a:pt x="547" y="2546"/>
                    </a:lnTo>
                    <a:lnTo>
                      <a:pt x="434" y="2809"/>
                    </a:lnTo>
                    <a:lnTo>
                      <a:pt x="340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0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02" y="7880"/>
                    </a:lnTo>
                    <a:lnTo>
                      <a:pt x="396" y="8239"/>
                    </a:lnTo>
                    <a:lnTo>
                      <a:pt x="509" y="8578"/>
                    </a:lnTo>
                    <a:lnTo>
                      <a:pt x="622" y="8917"/>
                    </a:lnTo>
                    <a:lnTo>
                      <a:pt x="735" y="9257"/>
                    </a:lnTo>
                    <a:lnTo>
                      <a:pt x="886" y="9596"/>
                    </a:lnTo>
                    <a:lnTo>
                      <a:pt x="1018" y="9916"/>
                    </a:lnTo>
                    <a:lnTo>
                      <a:pt x="1169" y="10237"/>
                    </a:lnTo>
                    <a:lnTo>
                      <a:pt x="1339" y="10538"/>
                    </a:lnTo>
                    <a:lnTo>
                      <a:pt x="1508" y="10840"/>
                    </a:lnTo>
                    <a:lnTo>
                      <a:pt x="1697" y="11123"/>
                    </a:lnTo>
                    <a:lnTo>
                      <a:pt x="1866" y="11406"/>
                    </a:lnTo>
                    <a:lnTo>
                      <a:pt x="2074" y="11688"/>
                    </a:lnTo>
                    <a:lnTo>
                      <a:pt x="2262" y="11933"/>
                    </a:lnTo>
                    <a:lnTo>
                      <a:pt x="2470" y="12197"/>
                    </a:lnTo>
                    <a:lnTo>
                      <a:pt x="2696" y="12424"/>
                    </a:lnTo>
                    <a:lnTo>
                      <a:pt x="2903" y="12650"/>
                    </a:lnTo>
                    <a:lnTo>
                      <a:pt x="3129" y="12876"/>
                    </a:lnTo>
                    <a:lnTo>
                      <a:pt x="3356" y="13083"/>
                    </a:lnTo>
                    <a:lnTo>
                      <a:pt x="3601" y="13272"/>
                    </a:lnTo>
                    <a:lnTo>
                      <a:pt x="3827" y="13442"/>
                    </a:lnTo>
                    <a:lnTo>
                      <a:pt x="4072" y="13611"/>
                    </a:lnTo>
                    <a:lnTo>
                      <a:pt x="4317" y="13762"/>
                    </a:lnTo>
                    <a:lnTo>
                      <a:pt x="4562" y="13913"/>
                    </a:lnTo>
                    <a:lnTo>
                      <a:pt x="4807" y="14026"/>
                    </a:lnTo>
                    <a:lnTo>
                      <a:pt x="5071" y="14139"/>
                    </a:lnTo>
                    <a:lnTo>
                      <a:pt x="5316" y="14233"/>
                    </a:lnTo>
                    <a:lnTo>
                      <a:pt x="5580" y="14309"/>
                    </a:lnTo>
                    <a:lnTo>
                      <a:pt x="5825" y="14365"/>
                    </a:lnTo>
                    <a:lnTo>
                      <a:pt x="6089" y="14403"/>
                    </a:lnTo>
                    <a:lnTo>
                      <a:pt x="6353" y="14441"/>
                    </a:lnTo>
                    <a:lnTo>
                      <a:pt x="6862" y="14441"/>
                    </a:lnTo>
                    <a:lnTo>
                      <a:pt x="7107" y="14403"/>
                    </a:lnTo>
                    <a:lnTo>
                      <a:pt x="7352" y="14365"/>
                    </a:lnTo>
                    <a:lnTo>
                      <a:pt x="7597" y="14309"/>
                    </a:lnTo>
                    <a:lnTo>
                      <a:pt x="7823" y="14233"/>
                    </a:lnTo>
                    <a:lnTo>
                      <a:pt x="8050" y="14139"/>
                    </a:lnTo>
                    <a:lnTo>
                      <a:pt x="8257" y="14026"/>
                    </a:lnTo>
                    <a:lnTo>
                      <a:pt x="8464" y="13913"/>
                    </a:lnTo>
                    <a:lnTo>
                      <a:pt x="8672" y="13762"/>
                    </a:lnTo>
                    <a:lnTo>
                      <a:pt x="8860" y="13611"/>
                    </a:lnTo>
                    <a:lnTo>
                      <a:pt x="9049" y="13442"/>
                    </a:lnTo>
                    <a:lnTo>
                      <a:pt x="9218" y="13272"/>
                    </a:lnTo>
                    <a:lnTo>
                      <a:pt x="9388" y="13065"/>
                    </a:lnTo>
                    <a:lnTo>
                      <a:pt x="9539" y="12857"/>
                    </a:lnTo>
                    <a:lnTo>
                      <a:pt x="9690" y="12650"/>
                    </a:lnTo>
                    <a:lnTo>
                      <a:pt x="9822" y="12405"/>
                    </a:lnTo>
                    <a:lnTo>
                      <a:pt x="9954" y="12178"/>
                    </a:lnTo>
                    <a:lnTo>
                      <a:pt x="10067" y="11915"/>
                    </a:lnTo>
                    <a:lnTo>
                      <a:pt x="10180" y="11651"/>
                    </a:lnTo>
                    <a:lnTo>
                      <a:pt x="10274" y="11368"/>
                    </a:lnTo>
                    <a:lnTo>
                      <a:pt x="10349" y="11085"/>
                    </a:lnTo>
                    <a:lnTo>
                      <a:pt x="10425" y="10802"/>
                    </a:lnTo>
                    <a:lnTo>
                      <a:pt x="10481" y="10501"/>
                    </a:lnTo>
                    <a:lnTo>
                      <a:pt x="10538" y="10180"/>
                    </a:lnTo>
                    <a:lnTo>
                      <a:pt x="10576" y="9860"/>
                    </a:lnTo>
                    <a:lnTo>
                      <a:pt x="10613" y="9520"/>
                    </a:lnTo>
                    <a:lnTo>
                      <a:pt x="10613" y="9200"/>
                    </a:lnTo>
                    <a:lnTo>
                      <a:pt x="10613" y="8842"/>
                    </a:lnTo>
                    <a:lnTo>
                      <a:pt x="10613" y="8503"/>
                    </a:lnTo>
                    <a:lnTo>
                      <a:pt x="10576" y="8144"/>
                    </a:lnTo>
                    <a:lnTo>
                      <a:pt x="10538" y="7786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49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46" y="4864"/>
                    </a:lnTo>
                    <a:lnTo>
                      <a:pt x="9595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6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76" y="2395"/>
                    </a:lnTo>
                    <a:lnTo>
                      <a:pt x="8068" y="2150"/>
                    </a:lnTo>
                    <a:lnTo>
                      <a:pt x="7842" y="1905"/>
                    </a:lnTo>
                    <a:lnTo>
                      <a:pt x="7597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53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61" y="302"/>
                    </a:lnTo>
                    <a:lnTo>
                      <a:pt x="5297" y="208"/>
                    </a:lnTo>
                    <a:lnTo>
                      <a:pt x="5033" y="133"/>
                    </a:lnTo>
                    <a:lnTo>
                      <a:pt x="4751" y="76"/>
                    </a:lnTo>
                    <a:lnTo>
                      <a:pt x="4468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3502074" y="3597944"/>
                <a:ext cx="396725" cy="426328"/>
              </a:xfrm>
              <a:custGeom>
                <a:avLst/>
                <a:gdLst/>
                <a:ahLst/>
                <a:cxnLst/>
                <a:rect l="l" t="t" r="r" b="b"/>
                <a:pathLst>
                  <a:path w="10614" h="11406" extrusionOk="0">
                    <a:moveTo>
                      <a:pt x="3921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06" y="491"/>
                    </a:lnTo>
                    <a:lnTo>
                      <a:pt x="1998" y="642"/>
                    </a:lnTo>
                    <a:lnTo>
                      <a:pt x="1791" y="792"/>
                    </a:lnTo>
                    <a:lnTo>
                      <a:pt x="1603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792" y="2018"/>
                    </a:lnTo>
                    <a:lnTo>
                      <a:pt x="660" y="2282"/>
                    </a:lnTo>
                    <a:lnTo>
                      <a:pt x="547" y="2546"/>
                    </a:lnTo>
                    <a:lnTo>
                      <a:pt x="434" y="2809"/>
                    </a:lnTo>
                    <a:lnTo>
                      <a:pt x="340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0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58" y="8088"/>
                    </a:lnTo>
                    <a:lnTo>
                      <a:pt x="528" y="8653"/>
                    </a:lnTo>
                    <a:lnTo>
                      <a:pt x="717" y="9200"/>
                    </a:lnTo>
                    <a:lnTo>
                      <a:pt x="943" y="9728"/>
                    </a:lnTo>
                    <a:lnTo>
                      <a:pt x="1433" y="9520"/>
                    </a:lnTo>
                    <a:lnTo>
                      <a:pt x="1942" y="9351"/>
                    </a:lnTo>
                    <a:lnTo>
                      <a:pt x="2470" y="9200"/>
                    </a:lnTo>
                    <a:lnTo>
                      <a:pt x="3016" y="9049"/>
                    </a:lnTo>
                    <a:lnTo>
                      <a:pt x="3638" y="8936"/>
                    </a:lnTo>
                    <a:lnTo>
                      <a:pt x="4261" y="8861"/>
                    </a:lnTo>
                    <a:lnTo>
                      <a:pt x="4845" y="8823"/>
                    </a:lnTo>
                    <a:lnTo>
                      <a:pt x="5429" y="8823"/>
                    </a:lnTo>
                    <a:lnTo>
                      <a:pt x="5995" y="8861"/>
                    </a:lnTo>
                    <a:lnTo>
                      <a:pt x="6542" y="8936"/>
                    </a:lnTo>
                    <a:lnTo>
                      <a:pt x="7069" y="9030"/>
                    </a:lnTo>
                    <a:lnTo>
                      <a:pt x="7560" y="9181"/>
                    </a:lnTo>
                    <a:lnTo>
                      <a:pt x="8012" y="9351"/>
                    </a:lnTo>
                    <a:lnTo>
                      <a:pt x="8446" y="9558"/>
                    </a:lnTo>
                    <a:lnTo>
                      <a:pt x="8841" y="9784"/>
                    </a:lnTo>
                    <a:lnTo>
                      <a:pt x="9030" y="9916"/>
                    </a:lnTo>
                    <a:lnTo>
                      <a:pt x="9218" y="10048"/>
                    </a:lnTo>
                    <a:lnTo>
                      <a:pt x="9388" y="10199"/>
                    </a:lnTo>
                    <a:lnTo>
                      <a:pt x="9539" y="10350"/>
                    </a:lnTo>
                    <a:lnTo>
                      <a:pt x="9690" y="10501"/>
                    </a:lnTo>
                    <a:lnTo>
                      <a:pt x="9822" y="10670"/>
                    </a:lnTo>
                    <a:lnTo>
                      <a:pt x="9954" y="10840"/>
                    </a:lnTo>
                    <a:lnTo>
                      <a:pt x="10067" y="11029"/>
                    </a:lnTo>
                    <a:lnTo>
                      <a:pt x="10161" y="11198"/>
                    </a:lnTo>
                    <a:lnTo>
                      <a:pt x="10255" y="11406"/>
                    </a:lnTo>
                    <a:lnTo>
                      <a:pt x="10387" y="10972"/>
                    </a:lnTo>
                    <a:lnTo>
                      <a:pt x="10481" y="10520"/>
                    </a:lnTo>
                    <a:lnTo>
                      <a:pt x="10557" y="10029"/>
                    </a:lnTo>
                    <a:lnTo>
                      <a:pt x="10613" y="9539"/>
                    </a:lnTo>
                    <a:lnTo>
                      <a:pt x="10613" y="9030"/>
                    </a:lnTo>
                    <a:lnTo>
                      <a:pt x="10613" y="8503"/>
                    </a:lnTo>
                    <a:lnTo>
                      <a:pt x="10557" y="7975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49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46" y="4864"/>
                    </a:lnTo>
                    <a:lnTo>
                      <a:pt x="9595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6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76" y="2395"/>
                    </a:lnTo>
                    <a:lnTo>
                      <a:pt x="8068" y="2150"/>
                    </a:lnTo>
                    <a:lnTo>
                      <a:pt x="7842" y="1905"/>
                    </a:lnTo>
                    <a:lnTo>
                      <a:pt x="7597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53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61" y="302"/>
                    </a:lnTo>
                    <a:lnTo>
                      <a:pt x="5297" y="208"/>
                    </a:lnTo>
                    <a:lnTo>
                      <a:pt x="5033" y="133"/>
                    </a:lnTo>
                    <a:lnTo>
                      <a:pt x="4751" y="76"/>
                    </a:lnTo>
                    <a:lnTo>
                      <a:pt x="4468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3635250" y="3694490"/>
                <a:ext cx="254391" cy="346714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9276" extrusionOk="0">
                    <a:moveTo>
                      <a:pt x="2507" y="0"/>
                    </a:moveTo>
                    <a:lnTo>
                      <a:pt x="2338" y="19"/>
                    </a:lnTo>
                    <a:lnTo>
                      <a:pt x="2168" y="38"/>
                    </a:lnTo>
                    <a:lnTo>
                      <a:pt x="2017" y="76"/>
                    </a:lnTo>
                    <a:lnTo>
                      <a:pt x="1847" y="113"/>
                    </a:lnTo>
                    <a:lnTo>
                      <a:pt x="1697" y="170"/>
                    </a:lnTo>
                    <a:lnTo>
                      <a:pt x="1546" y="245"/>
                    </a:lnTo>
                    <a:lnTo>
                      <a:pt x="1414" y="321"/>
                    </a:lnTo>
                    <a:lnTo>
                      <a:pt x="1282" y="415"/>
                    </a:lnTo>
                    <a:lnTo>
                      <a:pt x="1150" y="509"/>
                    </a:lnTo>
                    <a:lnTo>
                      <a:pt x="1018" y="622"/>
                    </a:lnTo>
                    <a:lnTo>
                      <a:pt x="792" y="867"/>
                    </a:lnTo>
                    <a:lnTo>
                      <a:pt x="603" y="1150"/>
                    </a:lnTo>
                    <a:lnTo>
                      <a:pt x="415" y="1452"/>
                    </a:lnTo>
                    <a:lnTo>
                      <a:pt x="283" y="1810"/>
                    </a:lnTo>
                    <a:lnTo>
                      <a:pt x="151" y="2168"/>
                    </a:lnTo>
                    <a:lnTo>
                      <a:pt x="75" y="2564"/>
                    </a:lnTo>
                    <a:lnTo>
                      <a:pt x="19" y="2998"/>
                    </a:lnTo>
                    <a:lnTo>
                      <a:pt x="0" y="3431"/>
                    </a:lnTo>
                    <a:lnTo>
                      <a:pt x="0" y="3884"/>
                    </a:lnTo>
                    <a:lnTo>
                      <a:pt x="57" y="4355"/>
                    </a:lnTo>
                    <a:lnTo>
                      <a:pt x="132" y="4826"/>
                    </a:lnTo>
                    <a:lnTo>
                      <a:pt x="245" y="5279"/>
                    </a:lnTo>
                    <a:lnTo>
                      <a:pt x="396" y="5731"/>
                    </a:lnTo>
                    <a:lnTo>
                      <a:pt x="547" y="6165"/>
                    </a:lnTo>
                    <a:lnTo>
                      <a:pt x="754" y="6579"/>
                    </a:lnTo>
                    <a:lnTo>
                      <a:pt x="961" y="6956"/>
                    </a:lnTo>
                    <a:lnTo>
                      <a:pt x="1188" y="7333"/>
                    </a:lnTo>
                    <a:lnTo>
                      <a:pt x="1452" y="7673"/>
                    </a:lnTo>
                    <a:lnTo>
                      <a:pt x="1716" y="7993"/>
                    </a:lnTo>
                    <a:lnTo>
                      <a:pt x="1998" y="8276"/>
                    </a:lnTo>
                    <a:lnTo>
                      <a:pt x="2300" y="8521"/>
                    </a:lnTo>
                    <a:lnTo>
                      <a:pt x="2602" y="8747"/>
                    </a:lnTo>
                    <a:lnTo>
                      <a:pt x="2922" y="8936"/>
                    </a:lnTo>
                    <a:lnTo>
                      <a:pt x="3242" y="9087"/>
                    </a:lnTo>
                    <a:lnTo>
                      <a:pt x="3582" y="9181"/>
                    </a:lnTo>
                    <a:lnTo>
                      <a:pt x="3902" y="9256"/>
                    </a:lnTo>
                    <a:lnTo>
                      <a:pt x="4242" y="9275"/>
                    </a:lnTo>
                    <a:lnTo>
                      <a:pt x="4392" y="9275"/>
                    </a:lnTo>
                    <a:lnTo>
                      <a:pt x="4562" y="9256"/>
                    </a:lnTo>
                    <a:lnTo>
                      <a:pt x="4713" y="9237"/>
                    </a:lnTo>
                    <a:lnTo>
                      <a:pt x="4864" y="9200"/>
                    </a:lnTo>
                    <a:lnTo>
                      <a:pt x="5014" y="9143"/>
                    </a:lnTo>
                    <a:lnTo>
                      <a:pt x="5165" y="9087"/>
                    </a:lnTo>
                    <a:lnTo>
                      <a:pt x="5429" y="8936"/>
                    </a:lnTo>
                    <a:lnTo>
                      <a:pt x="5674" y="8747"/>
                    </a:lnTo>
                    <a:lnTo>
                      <a:pt x="5919" y="8521"/>
                    </a:lnTo>
                    <a:lnTo>
                      <a:pt x="6127" y="8257"/>
                    </a:lnTo>
                    <a:lnTo>
                      <a:pt x="6296" y="7974"/>
                    </a:lnTo>
                    <a:lnTo>
                      <a:pt x="6466" y="7654"/>
                    </a:lnTo>
                    <a:lnTo>
                      <a:pt x="6598" y="7315"/>
                    </a:lnTo>
                    <a:lnTo>
                      <a:pt x="6692" y="6937"/>
                    </a:lnTo>
                    <a:lnTo>
                      <a:pt x="6768" y="6542"/>
                    </a:lnTo>
                    <a:lnTo>
                      <a:pt x="6805" y="6127"/>
                    </a:lnTo>
                    <a:lnTo>
                      <a:pt x="6805" y="5693"/>
                    </a:lnTo>
                    <a:lnTo>
                      <a:pt x="6786" y="5222"/>
                    </a:lnTo>
                    <a:lnTo>
                      <a:pt x="6730" y="4770"/>
                    </a:lnTo>
                    <a:lnTo>
                      <a:pt x="6636" y="4279"/>
                    </a:lnTo>
                    <a:lnTo>
                      <a:pt x="6504" y="3808"/>
                    </a:lnTo>
                    <a:lnTo>
                      <a:pt x="6353" y="3337"/>
                    </a:lnTo>
                    <a:lnTo>
                      <a:pt x="6164" y="2903"/>
                    </a:lnTo>
                    <a:lnTo>
                      <a:pt x="5938" y="2489"/>
                    </a:lnTo>
                    <a:lnTo>
                      <a:pt x="5712" y="2093"/>
                    </a:lnTo>
                    <a:lnTo>
                      <a:pt x="5448" y="1716"/>
                    </a:lnTo>
                    <a:lnTo>
                      <a:pt x="5165" y="1376"/>
                    </a:lnTo>
                    <a:lnTo>
                      <a:pt x="4883" y="1075"/>
                    </a:lnTo>
                    <a:lnTo>
                      <a:pt x="4562" y="792"/>
                    </a:lnTo>
                    <a:lnTo>
                      <a:pt x="4242" y="547"/>
                    </a:lnTo>
                    <a:lnTo>
                      <a:pt x="3902" y="358"/>
                    </a:lnTo>
                    <a:lnTo>
                      <a:pt x="3563" y="189"/>
                    </a:lnTo>
                    <a:lnTo>
                      <a:pt x="3224" y="76"/>
                    </a:lnTo>
                    <a:lnTo>
                      <a:pt x="3035" y="38"/>
                    </a:lnTo>
                    <a:lnTo>
                      <a:pt x="2865" y="19"/>
                    </a:lnTo>
                    <a:lnTo>
                      <a:pt x="26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3653564" y="3839626"/>
                <a:ext cx="229722" cy="20157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5393" extrusionOk="0">
                    <a:moveTo>
                      <a:pt x="2338" y="1"/>
                    </a:moveTo>
                    <a:lnTo>
                      <a:pt x="2130" y="19"/>
                    </a:lnTo>
                    <a:lnTo>
                      <a:pt x="1923" y="38"/>
                    </a:lnTo>
                    <a:lnTo>
                      <a:pt x="1735" y="95"/>
                    </a:lnTo>
                    <a:lnTo>
                      <a:pt x="1546" y="170"/>
                    </a:lnTo>
                    <a:lnTo>
                      <a:pt x="1357" y="246"/>
                    </a:lnTo>
                    <a:lnTo>
                      <a:pt x="1188" y="359"/>
                    </a:lnTo>
                    <a:lnTo>
                      <a:pt x="1018" y="472"/>
                    </a:lnTo>
                    <a:lnTo>
                      <a:pt x="867" y="604"/>
                    </a:lnTo>
                    <a:lnTo>
                      <a:pt x="735" y="755"/>
                    </a:lnTo>
                    <a:lnTo>
                      <a:pt x="585" y="905"/>
                    </a:lnTo>
                    <a:lnTo>
                      <a:pt x="471" y="1075"/>
                    </a:lnTo>
                    <a:lnTo>
                      <a:pt x="358" y="1264"/>
                    </a:lnTo>
                    <a:lnTo>
                      <a:pt x="245" y="1471"/>
                    </a:lnTo>
                    <a:lnTo>
                      <a:pt x="151" y="1678"/>
                    </a:lnTo>
                    <a:lnTo>
                      <a:pt x="76" y="1886"/>
                    </a:lnTo>
                    <a:lnTo>
                      <a:pt x="0" y="2112"/>
                    </a:lnTo>
                    <a:lnTo>
                      <a:pt x="151" y="2470"/>
                    </a:lnTo>
                    <a:lnTo>
                      <a:pt x="321" y="2809"/>
                    </a:lnTo>
                    <a:lnTo>
                      <a:pt x="509" y="3130"/>
                    </a:lnTo>
                    <a:lnTo>
                      <a:pt x="698" y="3432"/>
                    </a:lnTo>
                    <a:lnTo>
                      <a:pt x="905" y="3714"/>
                    </a:lnTo>
                    <a:lnTo>
                      <a:pt x="1131" y="3997"/>
                    </a:lnTo>
                    <a:lnTo>
                      <a:pt x="1357" y="4242"/>
                    </a:lnTo>
                    <a:lnTo>
                      <a:pt x="1603" y="4468"/>
                    </a:lnTo>
                    <a:lnTo>
                      <a:pt x="1866" y="4676"/>
                    </a:lnTo>
                    <a:lnTo>
                      <a:pt x="2112" y="4864"/>
                    </a:lnTo>
                    <a:lnTo>
                      <a:pt x="2375" y="5015"/>
                    </a:lnTo>
                    <a:lnTo>
                      <a:pt x="2639" y="5147"/>
                    </a:lnTo>
                    <a:lnTo>
                      <a:pt x="2922" y="5260"/>
                    </a:lnTo>
                    <a:lnTo>
                      <a:pt x="3186" y="5335"/>
                    </a:lnTo>
                    <a:lnTo>
                      <a:pt x="3469" y="5373"/>
                    </a:lnTo>
                    <a:lnTo>
                      <a:pt x="3752" y="5392"/>
                    </a:lnTo>
                    <a:lnTo>
                      <a:pt x="3959" y="5392"/>
                    </a:lnTo>
                    <a:lnTo>
                      <a:pt x="4166" y="5354"/>
                    </a:lnTo>
                    <a:lnTo>
                      <a:pt x="4355" y="5317"/>
                    </a:lnTo>
                    <a:lnTo>
                      <a:pt x="4562" y="5241"/>
                    </a:lnTo>
                    <a:lnTo>
                      <a:pt x="4732" y="5166"/>
                    </a:lnTo>
                    <a:lnTo>
                      <a:pt x="4920" y="5072"/>
                    </a:lnTo>
                    <a:lnTo>
                      <a:pt x="5090" y="4940"/>
                    </a:lnTo>
                    <a:lnTo>
                      <a:pt x="5241" y="4808"/>
                    </a:lnTo>
                    <a:lnTo>
                      <a:pt x="5392" y="4676"/>
                    </a:lnTo>
                    <a:lnTo>
                      <a:pt x="5524" y="4506"/>
                    </a:lnTo>
                    <a:lnTo>
                      <a:pt x="5656" y="4336"/>
                    </a:lnTo>
                    <a:lnTo>
                      <a:pt x="5769" y="4148"/>
                    </a:lnTo>
                    <a:lnTo>
                      <a:pt x="5882" y="3940"/>
                    </a:lnTo>
                    <a:lnTo>
                      <a:pt x="5976" y="3733"/>
                    </a:lnTo>
                    <a:lnTo>
                      <a:pt x="6070" y="3507"/>
                    </a:lnTo>
                    <a:lnTo>
                      <a:pt x="6146" y="3262"/>
                    </a:lnTo>
                    <a:lnTo>
                      <a:pt x="5995" y="2923"/>
                    </a:lnTo>
                    <a:lnTo>
                      <a:pt x="5825" y="2583"/>
                    </a:lnTo>
                    <a:lnTo>
                      <a:pt x="5637" y="2244"/>
                    </a:lnTo>
                    <a:lnTo>
                      <a:pt x="5448" y="1942"/>
                    </a:lnTo>
                    <a:lnTo>
                      <a:pt x="5222" y="1659"/>
                    </a:lnTo>
                    <a:lnTo>
                      <a:pt x="4996" y="1377"/>
                    </a:lnTo>
                    <a:lnTo>
                      <a:pt x="4770" y="1132"/>
                    </a:lnTo>
                    <a:lnTo>
                      <a:pt x="4524" y="905"/>
                    </a:lnTo>
                    <a:lnTo>
                      <a:pt x="4279" y="698"/>
                    </a:lnTo>
                    <a:lnTo>
                      <a:pt x="4015" y="510"/>
                    </a:lnTo>
                    <a:lnTo>
                      <a:pt x="3733" y="359"/>
                    </a:lnTo>
                    <a:lnTo>
                      <a:pt x="3469" y="227"/>
                    </a:lnTo>
                    <a:lnTo>
                      <a:pt x="3186" y="133"/>
                    </a:lnTo>
                    <a:lnTo>
                      <a:pt x="2903" y="57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34"/>
              <p:cNvSpPr/>
              <p:nvPr/>
            </p:nvSpPr>
            <p:spPr>
              <a:xfrm>
                <a:off x="2612155" y="3694490"/>
                <a:ext cx="255101" cy="346714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9276" extrusionOk="0">
                    <a:moveTo>
                      <a:pt x="2526" y="0"/>
                    </a:moveTo>
                    <a:lnTo>
                      <a:pt x="2338" y="19"/>
                    </a:lnTo>
                    <a:lnTo>
                      <a:pt x="2187" y="38"/>
                    </a:lnTo>
                    <a:lnTo>
                      <a:pt x="2017" y="76"/>
                    </a:lnTo>
                    <a:lnTo>
                      <a:pt x="1866" y="113"/>
                    </a:lnTo>
                    <a:lnTo>
                      <a:pt x="1697" y="170"/>
                    </a:lnTo>
                    <a:lnTo>
                      <a:pt x="1565" y="245"/>
                    </a:lnTo>
                    <a:lnTo>
                      <a:pt x="1414" y="321"/>
                    </a:lnTo>
                    <a:lnTo>
                      <a:pt x="1282" y="415"/>
                    </a:lnTo>
                    <a:lnTo>
                      <a:pt x="1150" y="509"/>
                    </a:lnTo>
                    <a:lnTo>
                      <a:pt x="1037" y="622"/>
                    </a:lnTo>
                    <a:lnTo>
                      <a:pt x="811" y="867"/>
                    </a:lnTo>
                    <a:lnTo>
                      <a:pt x="603" y="1150"/>
                    </a:lnTo>
                    <a:lnTo>
                      <a:pt x="434" y="1452"/>
                    </a:lnTo>
                    <a:lnTo>
                      <a:pt x="283" y="1810"/>
                    </a:lnTo>
                    <a:lnTo>
                      <a:pt x="170" y="2168"/>
                    </a:lnTo>
                    <a:lnTo>
                      <a:pt x="76" y="2564"/>
                    </a:lnTo>
                    <a:lnTo>
                      <a:pt x="19" y="2998"/>
                    </a:lnTo>
                    <a:lnTo>
                      <a:pt x="0" y="3431"/>
                    </a:lnTo>
                    <a:lnTo>
                      <a:pt x="19" y="3884"/>
                    </a:lnTo>
                    <a:lnTo>
                      <a:pt x="57" y="4355"/>
                    </a:lnTo>
                    <a:lnTo>
                      <a:pt x="132" y="4826"/>
                    </a:lnTo>
                    <a:lnTo>
                      <a:pt x="245" y="5279"/>
                    </a:lnTo>
                    <a:lnTo>
                      <a:pt x="396" y="5731"/>
                    </a:lnTo>
                    <a:lnTo>
                      <a:pt x="566" y="6165"/>
                    </a:lnTo>
                    <a:lnTo>
                      <a:pt x="754" y="6579"/>
                    </a:lnTo>
                    <a:lnTo>
                      <a:pt x="962" y="6956"/>
                    </a:lnTo>
                    <a:lnTo>
                      <a:pt x="1207" y="7333"/>
                    </a:lnTo>
                    <a:lnTo>
                      <a:pt x="1452" y="7673"/>
                    </a:lnTo>
                    <a:lnTo>
                      <a:pt x="1716" y="7993"/>
                    </a:lnTo>
                    <a:lnTo>
                      <a:pt x="2017" y="8276"/>
                    </a:lnTo>
                    <a:lnTo>
                      <a:pt x="2300" y="8521"/>
                    </a:lnTo>
                    <a:lnTo>
                      <a:pt x="2620" y="8747"/>
                    </a:lnTo>
                    <a:lnTo>
                      <a:pt x="2922" y="8936"/>
                    </a:lnTo>
                    <a:lnTo>
                      <a:pt x="3243" y="9087"/>
                    </a:lnTo>
                    <a:lnTo>
                      <a:pt x="3582" y="9181"/>
                    </a:lnTo>
                    <a:lnTo>
                      <a:pt x="3902" y="9256"/>
                    </a:lnTo>
                    <a:lnTo>
                      <a:pt x="4242" y="9275"/>
                    </a:lnTo>
                    <a:lnTo>
                      <a:pt x="4411" y="9275"/>
                    </a:lnTo>
                    <a:lnTo>
                      <a:pt x="4562" y="9256"/>
                    </a:lnTo>
                    <a:lnTo>
                      <a:pt x="4713" y="9237"/>
                    </a:lnTo>
                    <a:lnTo>
                      <a:pt x="4864" y="9200"/>
                    </a:lnTo>
                    <a:lnTo>
                      <a:pt x="5015" y="9143"/>
                    </a:lnTo>
                    <a:lnTo>
                      <a:pt x="5165" y="9087"/>
                    </a:lnTo>
                    <a:lnTo>
                      <a:pt x="5429" y="8936"/>
                    </a:lnTo>
                    <a:lnTo>
                      <a:pt x="5693" y="8747"/>
                    </a:lnTo>
                    <a:lnTo>
                      <a:pt x="5919" y="8521"/>
                    </a:lnTo>
                    <a:lnTo>
                      <a:pt x="6127" y="8257"/>
                    </a:lnTo>
                    <a:lnTo>
                      <a:pt x="6315" y="7974"/>
                    </a:lnTo>
                    <a:lnTo>
                      <a:pt x="6466" y="7654"/>
                    </a:lnTo>
                    <a:lnTo>
                      <a:pt x="6598" y="7315"/>
                    </a:lnTo>
                    <a:lnTo>
                      <a:pt x="6692" y="6937"/>
                    </a:lnTo>
                    <a:lnTo>
                      <a:pt x="6768" y="6542"/>
                    </a:lnTo>
                    <a:lnTo>
                      <a:pt x="6805" y="6127"/>
                    </a:lnTo>
                    <a:lnTo>
                      <a:pt x="6824" y="5693"/>
                    </a:lnTo>
                    <a:lnTo>
                      <a:pt x="6787" y="5222"/>
                    </a:lnTo>
                    <a:lnTo>
                      <a:pt x="6730" y="4770"/>
                    </a:lnTo>
                    <a:lnTo>
                      <a:pt x="6636" y="4279"/>
                    </a:lnTo>
                    <a:lnTo>
                      <a:pt x="6504" y="3808"/>
                    </a:lnTo>
                    <a:lnTo>
                      <a:pt x="6353" y="3337"/>
                    </a:lnTo>
                    <a:lnTo>
                      <a:pt x="6164" y="2903"/>
                    </a:lnTo>
                    <a:lnTo>
                      <a:pt x="5957" y="2489"/>
                    </a:lnTo>
                    <a:lnTo>
                      <a:pt x="5712" y="2093"/>
                    </a:lnTo>
                    <a:lnTo>
                      <a:pt x="5448" y="1716"/>
                    </a:lnTo>
                    <a:lnTo>
                      <a:pt x="5184" y="1376"/>
                    </a:lnTo>
                    <a:lnTo>
                      <a:pt x="4883" y="1075"/>
                    </a:lnTo>
                    <a:lnTo>
                      <a:pt x="4581" y="792"/>
                    </a:lnTo>
                    <a:lnTo>
                      <a:pt x="4242" y="547"/>
                    </a:lnTo>
                    <a:lnTo>
                      <a:pt x="3921" y="358"/>
                    </a:lnTo>
                    <a:lnTo>
                      <a:pt x="3582" y="189"/>
                    </a:lnTo>
                    <a:lnTo>
                      <a:pt x="3224" y="76"/>
                    </a:lnTo>
                    <a:lnTo>
                      <a:pt x="3054" y="38"/>
                    </a:lnTo>
                    <a:lnTo>
                      <a:pt x="2865" y="19"/>
                    </a:lnTo>
                    <a:lnTo>
                      <a:pt x="26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34"/>
              <p:cNvSpPr/>
              <p:nvPr/>
            </p:nvSpPr>
            <p:spPr>
              <a:xfrm>
                <a:off x="2621313" y="3844560"/>
                <a:ext cx="245944" cy="196643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5261" extrusionOk="0">
                    <a:moveTo>
                      <a:pt x="3261" y="1"/>
                    </a:moveTo>
                    <a:lnTo>
                      <a:pt x="2790" y="19"/>
                    </a:lnTo>
                    <a:lnTo>
                      <a:pt x="2357" y="95"/>
                    </a:lnTo>
                    <a:lnTo>
                      <a:pt x="1904" y="189"/>
                    </a:lnTo>
                    <a:lnTo>
                      <a:pt x="1489" y="340"/>
                    </a:lnTo>
                    <a:lnTo>
                      <a:pt x="1094" y="528"/>
                    </a:lnTo>
                    <a:lnTo>
                      <a:pt x="717" y="736"/>
                    </a:lnTo>
                    <a:lnTo>
                      <a:pt x="339" y="981"/>
                    </a:lnTo>
                    <a:lnTo>
                      <a:pt x="0" y="1264"/>
                    </a:lnTo>
                    <a:lnTo>
                      <a:pt x="132" y="1697"/>
                    </a:lnTo>
                    <a:lnTo>
                      <a:pt x="302" y="2093"/>
                    </a:lnTo>
                    <a:lnTo>
                      <a:pt x="471" y="2489"/>
                    </a:lnTo>
                    <a:lnTo>
                      <a:pt x="660" y="2847"/>
                    </a:lnTo>
                    <a:lnTo>
                      <a:pt x="886" y="3205"/>
                    </a:lnTo>
                    <a:lnTo>
                      <a:pt x="1112" y="3526"/>
                    </a:lnTo>
                    <a:lnTo>
                      <a:pt x="1357" y="3827"/>
                    </a:lnTo>
                    <a:lnTo>
                      <a:pt x="1621" y="4110"/>
                    </a:lnTo>
                    <a:lnTo>
                      <a:pt x="1885" y="4374"/>
                    </a:lnTo>
                    <a:lnTo>
                      <a:pt x="2168" y="4600"/>
                    </a:lnTo>
                    <a:lnTo>
                      <a:pt x="2470" y="4789"/>
                    </a:lnTo>
                    <a:lnTo>
                      <a:pt x="2771" y="4958"/>
                    </a:lnTo>
                    <a:lnTo>
                      <a:pt x="3073" y="5090"/>
                    </a:lnTo>
                    <a:lnTo>
                      <a:pt x="3375" y="5185"/>
                    </a:lnTo>
                    <a:lnTo>
                      <a:pt x="3676" y="5241"/>
                    </a:lnTo>
                    <a:lnTo>
                      <a:pt x="3997" y="5260"/>
                    </a:lnTo>
                    <a:lnTo>
                      <a:pt x="4298" y="5241"/>
                    </a:lnTo>
                    <a:lnTo>
                      <a:pt x="4581" y="5185"/>
                    </a:lnTo>
                    <a:lnTo>
                      <a:pt x="4845" y="5090"/>
                    </a:lnTo>
                    <a:lnTo>
                      <a:pt x="5109" y="4977"/>
                    </a:lnTo>
                    <a:lnTo>
                      <a:pt x="5354" y="4808"/>
                    </a:lnTo>
                    <a:lnTo>
                      <a:pt x="5561" y="4619"/>
                    </a:lnTo>
                    <a:lnTo>
                      <a:pt x="5769" y="4393"/>
                    </a:lnTo>
                    <a:lnTo>
                      <a:pt x="5957" y="4148"/>
                    </a:lnTo>
                    <a:lnTo>
                      <a:pt x="6108" y="3865"/>
                    </a:lnTo>
                    <a:lnTo>
                      <a:pt x="6259" y="3563"/>
                    </a:lnTo>
                    <a:lnTo>
                      <a:pt x="6372" y="3243"/>
                    </a:lnTo>
                    <a:lnTo>
                      <a:pt x="6447" y="2885"/>
                    </a:lnTo>
                    <a:lnTo>
                      <a:pt x="6523" y="2527"/>
                    </a:lnTo>
                    <a:lnTo>
                      <a:pt x="6560" y="2131"/>
                    </a:lnTo>
                    <a:lnTo>
                      <a:pt x="6579" y="1735"/>
                    </a:lnTo>
                    <a:lnTo>
                      <a:pt x="6560" y="1320"/>
                    </a:lnTo>
                    <a:lnTo>
                      <a:pt x="6221" y="1019"/>
                    </a:lnTo>
                    <a:lnTo>
                      <a:pt x="5844" y="773"/>
                    </a:lnTo>
                    <a:lnTo>
                      <a:pt x="5467" y="547"/>
                    </a:lnTo>
                    <a:lnTo>
                      <a:pt x="5052" y="359"/>
                    </a:lnTo>
                    <a:lnTo>
                      <a:pt x="4619" y="208"/>
                    </a:lnTo>
                    <a:lnTo>
                      <a:pt x="4185" y="95"/>
                    </a:lnTo>
                    <a:lnTo>
                      <a:pt x="3959" y="57"/>
                    </a:lnTo>
                    <a:lnTo>
                      <a:pt x="3733" y="19"/>
                    </a:lnTo>
                    <a:lnTo>
                      <a:pt x="3488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34"/>
              <p:cNvSpPr/>
              <p:nvPr/>
            </p:nvSpPr>
            <p:spPr>
              <a:xfrm>
                <a:off x="4190454" y="2624186"/>
                <a:ext cx="870933" cy="133213"/>
              </a:xfrm>
              <a:custGeom>
                <a:avLst/>
                <a:gdLst/>
                <a:ahLst/>
                <a:cxnLst/>
                <a:rect l="l" t="t" r="r" b="b"/>
                <a:pathLst>
                  <a:path w="23301" h="3564" extrusionOk="0">
                    <a:moveTo>
                      <a:pt x="1188" y="0"/>
                    </a:moveTo>
                    <a:lnTo>
                      <a:pt x="1" y="3563"/>
                    </a:lnTo>
                    <a:lnTo>
                      <a:pt x="23301" y="3563"/>
                    </a:lnTo>
                    <a:lnTo>
                      <a:pt x="22113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4190454" y="2655172"/>
                <a:ext cx="819502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1925" h="2735" extrusionOk="0">
                    <a:moveTo>
                      <a:pt x="868" y="1"/>
                    </a:moveTo>
                    <a:lnTo>
                      <a:pt x="1" y="2734"/>
                    </a:lnTo>
                    <a:lnTo>
                      <a:pt x="21925" y="2734"/>
                    </a:lnTo>
                    <a:lnTo>
                      <a:pt x="21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4190454" y="2655172"/>
                <a:ext cx="788516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1096" h="2735" extrusionOk="0">
                    <a:moveTo>
                      <a:pt x="868" y="1"/>
                    </a:moveTo>
                    <a:lnTo>
                      <a:pt x="1" y="2734"/>
                    </a:lnTo>
                    <a:lnTo>
                      <a:pt x="18946" y="2734"/>
                    </a:lnTo>
                    <a:lnTo>
                      <a:pt x="21095" y="57"/>
                    </a:lnTo>
                    <a:lnTo>
                      <a:pt x="21076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4513170" y="3013136"/>
                <a:ext cx="1269041" cy="74007"/>
              </a:xfrm>
              <a:custGeom>
                <a:avLst/>
                <a:gdLst/>
                <a:ahLst/>
                <a:cxnLst/>
                <a:rect l="l" t="t" r="r" b="b"/>
                <a:pathLst>
                  <a:path w="33952" h="1980" extrusionOk="0">
                    <a:moveTo>
                      <a:pt x="1" y="0"/>
                    </a:moveTo>
                    <a:lnTo>
                      <a:pt x="1207" y="1979"/>
                    </a:lnTo>
                    <a:lnTo>
                      <a:pt x="33952" y="1979"/>
                    </a:lnTo>
                    <a:lnTo>
                      <a:pt x="320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4829533" y="3008912"/>
                <a:ext cx="961835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887" extrusionOk="0">
                    <a:moveTo>
                      <a:pt x="1" y="0"/>
                    </a:moveTo>
                    <a:lnTo>
                      <a:pt x="868" y="886"/>
                    </a:lnTo>
                    <a:lnTo>
                      <a:pt x="25733" y="886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4687199" y="3008912"/>
                <a:ext cx="263586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887" extrusionOk="0">
                    <a:moveTo>
                      <a:pt x="1" y="0"/>
                    </a:moveTo>
                    <a:lnTo>
                      <a:pt x="246" y="886"/>
                    </a:lnTo>
                    <a:lnTo>
                      <a:pt x="7051" y="886"/>
                    </a:lnTo>
                    <a:lnTo>
                      <a:pt x="7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4542773" y="3042701"/>
                <a:ext cx="1269041" cy="74045"/>
              </a:xfrm>
              <a:custGeom>
                <a:avLst/>
                <a:gdLst/>
                <a:ahLst/>
                <a:cxnLst/>
                <a:rect l="l" t="t" r="r" b="b"/>
                <a:pathLst>
                  <a:path w="33952" h="1981" extrusionOk="0">
                    <a:moveTo>
                      <a:pt x="0" y="1"/>
                    </a:moveTo>
                    <a:lnTo>
                      <a:pt x="1207" y="1980"/>
                    </a:lnTo>
                    <a:lnTo>
                      <a:pt x="33951" y="1980"/>
                    </a:lnTo>
                    <a:lnTo>
                      <a:pt x="320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4542773" y="3042701"/>
                <a:ext cx="366449" cy="74045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1981" extrusionOk="0">
                    <a:moveTo>
                      <a:pt x="0" y="1"/>
                    </a:moveTo>
                    <a:lnTo>
                      <a:pt x="1207" y="1980"/>
                    </a:lnTo>
                    <a:lnTo>
                      <a:pt x="9803" y="1980"/>
                    </a:lnTo>
                    <a:lnTo>
                      <a:pt x="77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3502784" y="2778480"/>
                <a:ext cx="430551" cy="434775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11632" extrusionOk="0">
                    <a:moveTo>
                      <a:pt x="10915" y="302"/>
                    </a:moveTo>
                    <a:lnTo>
                      <a:pt x="10990" y="340"/>
                    </a:lnTo>
                    <a:lnTo>
                      <a:pt x="11047" y="378"/>
                    </a:lnTo>
                    <a:lnTo>
                      <a:pt x="11085" y="434"/>
                    </a:lnTo>
                    <a:lnTo>
                      <a:pt x="11122" y="491"/>
                    </a:lnTo>
                    <a:lnTo>
                      <a:pt x="11141" y="566"/>
                    </a:lnTo>
                    <a:lnTo>
                      <a:pt x="11141" y="642"/>
                    </a:lnTo>
                    <a:lnTo>
                      <a:pt x="11103" y="717"/>
                    </a:lnTo>
                    <a:lnTo>
                      <a:pt x="6636" y="10878"/>
                    </a:lnTo>
                    <a:lnTo>
                      <a:pt x="6579" y="10972"/>
                    </a:lnTo>
                    <a:lnTo>
                      <a:pt x="6523" y="11066"/>
                    </a:lnTo>
                    <a:lnTo>
                      <a:pt x="6447" y="11142"/>
                    </a:lnTo>
                    <a:lnTo>
                      <a:pt x="6353" y="11198"/>
                    </a:lnTo>
                    <a:lnTo>
                      <a:pt x="6259" y="11255"/>
                    </a:lnTo>
                    <a:lnTo>
                      <a:pt x="6164" y="11293"/>
                    </a:lnTo>
                    <a:lnTo>
                      <a:pt x="6051" y="11311"/>
                    </a:lnTo>
                    <a:lnTo>
                      <a:pt x="5957" y="11330"/>
                    </a:lnTo>
                    <a:lnTo>
                      <a:pt x="716" y="11330"/>
                    </a:lnTo>
                    <a:lnTo>
                      <a:pt x="641" y="11311"/>
                    </a:lnTo>
                    <a:lnTo>
                      <a:pt x="566" y="11293"/>
                    </a:lnTo>
                    <a:lnTo>
                      <a:pt x="509" y="11236"/>
                    </a:lnTo>
                    <a:lnTo>
                      <a:pt x="452" y="11179"/>
                    </a:lnTo>
                    <a:lnTo>
                      <a:pt x="415" y="11104"/>
                    </a:lnTo>
                    <a:lnTo>
                      <a:pt x="396" y="11029"/>
                    </a:lnTo>
                    <a:lnTo>
                      <a:pt x="396" y="10953"/>
                    </a:lnTo>
                    <a:lnTo>
                      <a:pt x="434" y="10878"/>
                    </a:lnTo>
                    <a:lnTo>
                      <a:pt x="4882" y="755"/>
                    </a:lnTo>
                    <a:lnTo>
                      <a:pt x="4939" y="660"/>
                    </a:lnTo>
                    <a:lnTo>
                      <a:pt x="4996" y="566"/>
                    </a:lnTo>
                    <a:lnTo>
                      <a:pt x="5071" y="491"/>
                    </a:lnTo>
                    <a:lnTo>
                      <a:pt x="5165" y="415"/>
                    </a:lnTo>
                    <a:lnTo>
                      <a:pt x="5260" y="378"/>
                    </a:lnTo>
                    <a:lnTo>
                      <a:pt x="5354" y="340"/>
                    </a:lnTo>
                    <a:lnTo>
                      <a:pt x="5467" y="302"/>
                    </a:lnTo>
                    <a:close/>
                    <a:moveTo>
                      <a:pt x="5260" y="1"/>
                    </a:moveTo>
                    <a:lnTo>
                      <a:pt x="5146" y="38"/>
                    </a:lnTo>
                    <a:lnTo>
                      <a:pt x="5052" y="76"/>
                    </a:lnTo>
                    <a:lnTo>
                      <a:pt x="4958" y="114"/>
                    </a:lnTo>
                    <a:lnTo>
                      <a:pt x="4882" y="189"/>
                    </a:lnTo>
                    <a:lnTo>
                      <a:pt x="4807" y="265"/>
                    </a:lnTo>
                    <a:lnTo>
                      <a:pt x="4732" y="359"/>
                    </a:lnTo>
                    <a:lnTo>
                      <a:pt x="4675" y="453"/>
                    </a:lnTo>
                    <a:lnTo>
                      <a:pt x="38" y="11010"/>
                    </a:lnTo>
                    <a:lnTo>
                      <a:pt x="0" y="11123"/>
                    </a:lnTo>
                    <a:lnTo>
                      <a:pt x="0" y="11236"/>
                    </a:lnTo>
                    <a:lnTo>
                      <a:pt x="19" y="11330"/>
                    </a:lnTo>
                    <a:lnTo>
                      <a:pt x="75" y="11424"/>
                    </a:lnTo>
                    <a:lnTo>
                      <a:pt x="132" y="11519"/>
                    </a:lnTo>
                    <a:lnTo>
                      <a:pt x="226" y="11575"/>
                    </a:lnTo>
                    <a:lnTo>
                      <a:pt x="321" y="11613"/>
                    </a:lnTo>
                    <a:lnTo>
                      <a:pt x="434" y="11632"/>
                    </a:lnTo>
                    <a:lnTo>
                      <a:pt x="6259" y="11632"/>
                    </a:lnTo>
                    <a:lnTo>
                      <a:pt x="6372" y="11594"/>
                    </a:lnTo>
                    <a:lnTo>
                      <a:pt x="6466" y="11556"/>
                    </a:lnTo>
                    <a:lnTo>
                      <a:pt x="6560" y="11500"/>
                    </a:lnTo>
                    <a:lnTo>
                      <a:pt x="6636" y="11443"/>
                    </a:lnTo>
                    <a:lnTo>
                      <a:pt x="6711" y="11368"/>
                    </a:lnTo>
                    <a:lnTo>
                      <a:pt x="6786" y="11274"/>
                    </a:lnTo>
                    <a:lnTo>
                      <a:pt x="6843" y="11179"/>
                    </a:lnTo>
                    <a:lnTo>
                      <a:pt x="11480" y="623"/>
                    </a:lnTo>
                    <a:lnTo>
                      <a:pt x="11518" y="510"/>
                    </a:lnTo>
                    <a:lnTo>
                      <a:pt x="11518" y="397"/>
                    </a:lnTo>
                    <a:lnTo>
                      <a:pt x="11499" y="302"/>
                    </a:lnTo>
                    <a:lnTo>
                      <a:pt x="11443" y="208"/>
                    </a:lnTo>
                    <a:lnTo>
                      <a:pt x="11386" y="114"/>
                    </a:lnTo>
                    <a:lnTo>
                      <a:pt x="11292" y="57"/>
                    </a:lnTo>
                    <a:lnTo>
                      <a:pt x="11198" y="20"/>
                    </a:lnTo>
                    <a:lnTo>
                      <a:pt x="11085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2881310" y="2965928"/>
                <a:ext cx="422104" cy="247327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6617" extrusionOk="0">
                    <a:moveTo>
                      <a:pt x="10708" y="245"/>
                    </a:moveTo>
                    <a:lnTo>
                      <a:pt x="10783" y="264"/>
                    </a:lnTo>
                    <a:lnTo>
                      <a:pt x="10840" y="283"/>
                    </a:lnTo>
                    <a:lnTo>
                      <a:pt x="10896" y="321"/>
                    </a:lnTo>
                    <a:lnTo>
                      <a:pt x="10934" y="377"/>
                    </a:lnTo>
                    <a:lnTo>
                      <a:pt x="10972" y="434"/>
                    </a:lnTo>
                    <a:lnTo>
                      <a:pt x="10972" y="509"/>
                    </a:lnTo>
                    <a:lnTo>
                      <a:pt x="10972" y="566"/>
                    </a:lnTo>
                    <a:lnTo>
                      <a:pt x="10953" y="641"/>
                    </a:lnTo>
                    <a:lnTo>
                      <a:pt x="8615" y="5957"/>
                    </a:lnTo>
                    <a:lnTo>
                      <a:pt x="8578" y="6051"/>
                    </a:lnTo>
                    <a:lnTo>
                      <a:pt x="8521" y="6127"/>
                    </a:lnTo>
                    <a:lnTo>
                      <a:pt x="8446" y="6202"/>
                    </a:lnTo>
                    <a:lnTo>
                      <a:pt x="8370" y="6259"/>
                    </a:lnTo>
                    <a:lnTo>
                      <a:pt x="8276" y="6296"/>
                    </a:lnTo>
                    <a:lnTo>
                      <a:pt x="8201" y="6334"/>
                    </a:lnTo>
                    <a:lnTo>
                      <a:pt x="8106" y="6353"/>
                    </a:lnTo>
                    <a:lnTo>
                      <a:pt x="7993" y="6372"/>
                    </a:lnTo>
                    <a:lnTo>
                      <a:pt x="585" y="6372"/>
                    </a:lnTo>
                    <a:lnTo>
                      <a:pt x="528" y="6353"/>
                    </a:lnTo>
                    <a:lnTo>
                      <a:pt x="453" y="6334"/>
                    </a:lnTo>
                    <a:lnTo>
                      <a:pt x="396" y="6296"/>
                    </a:lnTo>
                    <a:lnTo>
                      <a:pt x="358" y="6240"/>
                    </a:lnTo>
                    <a:lnTo>
                      <a:pt x="340" y="6183"/>
                    </a:lnTo>
                    <a:lnTo>
                      <a:pt x="321" y="6127"/>
                    </a:lnTo>
                    <a:lnTo>
                      <a:pt x="321" y="6051"/>
                    </a:lnTo>
                    <a:lnTo>
                      <a:pt x="340" y="5976"/>
                    </a:lnTo>
                    <a:lnTo>
                      <a:pt x="2677" y="660"/>
                    </a:lnTo>
                    <a:lnTo>
                      <a:pt x="2734" y="566"/>
                    </a:lnTo>
                    <a:lnTo>
                      <a:pt x="2790" y="490"/>
                    </a:lnTo>
                    <a:lnTo>
                      <a:pt x="2866" y="415"/>
                    </a:lnTo>
                    <a:lnTo>
                      <a:pt x="2941" y="358"/>
                    </a:lnTo>
                    <a:lnTo>
                      <a:pt x="3016" y="321"/>
                    </a:lnTo>
                    <a:lnTo>
                      <a:pt x="3111" y="283"/>
                    </a:lnTo>
                    <a:lnTo>
                      <a:pt x="3205" y="264"/>
                    </a:lnTo>
                    <a:lnTo>
                      <a:pt x="3299" y="245"/>
                    </a:lnTo>
                    <a:close/>
                    <a:moveTo>
                      <a:pt x="3035" y="0"/>
                    </a:moveTo>
                    <a:lnTo>
                      <a:pt x="2941" y="38"/>
                    </a:lnTo>
                    <a:lnTo>
                      <a:pt x="2847" y="57"/>
                    </a:lnTo>
                    <a:lnTo>
                      <a:pt x="2771" y="113"/>
                    </a:lnTo>
                    <a:lnTo>
                      <a:pt x="2696" y="170"/>
                    </a:lnTo>
                    <a:lnTo>
                      <a:pt x="2621" y="245"/>
                    </a:lnTo>
                    <a:lnTo>
                      <a:pt x="2564" y="321"/>
                    </a:lnTo>
                    <a:lnTo>
                      <a:pt x="2526" y="415"/>
                    </a:lnTo>
                    <a:lnTo>
                      <a:pt x="38" y="6051"/>
                    </a:lnTo>
                    <a:lnTo>
                      <a:pt x="0" y="6164"/>
                    </a:lnTo>
                    <a:lnTo>
                      <a:pt x="0" y="6259"/>
                    </a:lnTo>
                    <a:lnTo>
                      <a:pt x="19" y="6353"/>
                    </a:lnTo>
                    <a:lnTo>
                      <a:pt x="57" y="6428"/>
                    </a:lnTo>
                    <a:lnTo>
                      <a:pt x="132" y="6504"/>
                    </a:lnTo>
                    <a:lnTo>
                      <a:pt x="208" y="6560"/>
                    </a:lnTo>
                    <a:lnTo>
                      <a:pt x="302" y="6598"/>
                    </a:lnTo>
                    <a:lnTo>
                      <a:pt x="396" y="6617"/>
                    </a:lnTo>
                    <a:lnTo>
                      <a:pt x="8257" y="6617"/>
                    </a:lnTo>
                    <a:lnTo>
                      <a:pt x="8351" y="6579"/>
                    </a:lnTo>
                    <a:lnTo>
                      <a:pt x="8446" y="6560"/>
                    </a:lnTo>
                    <a:lnTo>
                      <a:pt x="8540" y="6504"/>
                    </a:lnTo>
                    <a:lnTo>
                      <a:pt x="8615" y="6447"/>
                    </a:lnTo>
                    <a:lnTo>
                      <a:pt x="8672" y="6372"/>
                    </a:lnTo>
                    <a:lnTo>
                      <a:pt x="8747" y="6296"/>
                    </a:lnTo>
                    <a:lnTo>
                      <a:pt x="8785" y="6202"/>
                    </a:lnTo>
                    <a:lnTo>
                      <a:pt x="11254" y="584"/>
                    </a:lnTo>
                    <a:lnTo>
                      <a:pt x="11292" y="471"/>
                    </a:lnTo>
                    <a:lnTo>
                      <a:pt x="11292" y="377"/>
                    </a:lnTo>
                    <a:lnTo>
                      <a:pt x="11273" y="283"/>
                    </a:lnTo>
                    <a:lnTo>
                      <a:pt x="11236" y="189"/>
                    </a:lnTo>
                    <a:lnTo>
                      <a:pt x="11160" y="113"/>
                    </a:lnTo>
                    <a:lnTo>
                      <a:pt x="11085" y="57"/>
                    </a:lnTo>
                    <a:lnTo>
                      <a:pt x="10991" y="19"/>
                    </a:lnTo>
                    <a:lnTo>
                      <a:pt x="10877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3045471" y="2580492"/>
                <a:ext cx="1028778" cy="74718"/>
              </a:xfrm>
              <a:custGeom>
                <a:avLst/>
                <a:gdLst/>
                <a:ahLst/>
                <a:cxnLst/>
                <a:rect l="l" t="t" r="r" b="b"/>
                <a:pathLst>
                  <a:path w="27524" h="1999" extrusionOk="0">
                    <a:moveTo>
                      <a:pt x="2508" y="0"/>
                    </a:moveTo>
                    <a:lnTo>
                      <a:pt x="1" y="1999"/>
                    </a:lnTo>
                    <a:lnTo>
                      <a:pt x="27033" y="1094"/>
                    </a:lnTo>
                    <a:lnTo>
                      <a:pt x="27523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4988077" y="3400841"/>
                <a:ext cx="876577" cy="351648"/>
              </a:xfrm>
              <a:custGeom>
                <a:avLst/>
                <a:gdLst/>
                <a:ahLst/>
                <a:cxnLst/>
                <a:rect l="l" t="t" r="r" b="b"/>
                <a:pathLst>
                  <a:path w="23452" h="9408" extrusionOk="0">
                    <a:moveTo>
                      <a:pt x="7089" y="1"/>
                    </a:moveTo>
                    <a:lnTo>
                      <a:pt x="1" y="9408"/>
                    </a:lnTo>
                    <a:lnTo>
                      <a:pt x="21830" y="9408"/>
                    </a:lnTo>
                    <a:lnTo>
                      <a:pt x="2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4091104" y="2794702"/>
                <a:ext cx="577819" cy="81745"/>
              </a:xfrm>
              <a:custGeom>
                <a:avLst/>
                <a:gdLst/>
                <a:ahLst/>
                <a:cxnLst/>
                <a:rect l="l" t="t" r="r" b="b"/>
                <a:pathLst>
                  <a:path w="15459" h="2187" extrusionOk="0">
                    <a:moveTo>
                      <a:pt x="2697" y="0"/>
                    </a:moveTo>
                    <a:lnTo>
                      <a:pt x="1" y="2187"/>
                    </a:lnTo>
                    <a:lnTo>
                      <a:pt x="15459" y="2187"/>
                    </a:lnTo>
                    <a:lnTo>
                      <a:pt x="13291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392857" y="3335143"/>
                <a:ext cx="710995" cy="972376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26015" extrusionOk="0">
                    <a:moveTo>
                      <a:pt x="5505" y="0"/>
                    </a:moveTo>
                    <a:lnTo>
                      <a:pt x="5071" y="19"/>
                    </a:lnTo>
                    <a:lnTo>
                      <a:pt x="4656" y="76"/>
                    </a:lnTo>
                    <a:lnTo>
                      <a:pt x="4261" y="132"/>
                    </a:lnTo>
                    <a:lnTo>
                      <a:pt x="3865" y="226"/>
                    </a:lnTo>
                    <a:lnTo>
                      <a:pt x="3488" y="339"/>
                    </a:lnTo>
                    <a:lnTo>
                      <a:pt x="3111" y="490"/>
                    </a:lnTo>
                    <a:lnTo>
                      <a:pt x="2753" y="641"/>
                    </a:lnTo>
                    <a:lnTo>
                      <a:pt x="2394" y="830"/>
                    </a:lnTo>
                    <a:lnTo>
                      <a:pt x="2055" y="1018"/>
                    </a:lnTo>
                    <a:lnTo>
                      <a:pt x="1716" y="1244"/>
                    </a:lnTo>
                    <a:lnTo>
                      <a:pt x="1395" y="1489"/>
                    </a:lnTo>
                    <a:lnTo>
                      <a:pt x="1094" y="1753"/>
                    </a:lnTo>
                    <a:lnTo>
                      <a:pt x="811" y="2017"/>
                    </a:lnTo>
                    <a:lnTo>
                      <a:pt x="528" y="2319"/>
                    </a:lnTo>
                    <a:lnTo>
                      <a:pt x="245" y="2639"/>
                    </a:lnTo>
                    <a:lnTo>
                      <a:pt x="0" y="2960"/>
                    </a:lnTo>
                    <a:lnTo>
                      <a:pt x="245" y="2677"/>
                    </a:lnTo>
                    <a:lnTo>
                      <a:pt x="509" y="2413"/>
                    </a:lnTo>
                    <a:lnTo>
                      <a:pt x="773" y="2168"/>
                    </a:lnTo>
                    <a:lnTo>
                      <a:pt x="1056" y="1942"/>
                    </a:lnTo>
                    <a:lnTo>
                      <a:pt x="1339" y="1716"/>
                    </a:lnTo>
                    <a:lnTo>
                      <a:pt x="1640" y="1527"/>
                    </a:lnTo>
                    <a:lnTo>
                      <a:pt x="1942" y="1339"/>
                    </a:lnTo>
                    <a:lnTo>
                      <a:pt x="2262" y="1169"/>
                    </a:lnTo>
                    <a:lnTo>
                      <a:pt x="2602" y="1018"/>
                    </a:lnTo>
                    <a:lnTo>
                      <a:pt x="2922" y="886"/>
                    </a:lnTo>
                    <a:lnTo>
                      <a:pt x="3280" y="773"/>
                    </a:lnTo>
                    <a:lnTo>
                      <a:pt x="3620" y="679"/>
                    </a:lnTo>
                    <a:lnTo>
                      <a:pt x="3978" y="603"/>
                    </a:lnTo>
                    <a:lnTo>
                      <a:pt x="4355" y="528"/>
                    </a:lnTo>
                    <a:lnTo>
                      <a:pt x="4732" y="490"/>
                    </a:lnTo>
                    <a:lnTo>
                      <a:pt x="5109" y="471"/>
                    </a:lnTo>
                    <a:lnTo>
                      <a:pt x="5656" y="490"/>
                    </a:lnTo>
                    <a:lnTo>
                      <a:pt x="6202" y="528"/>
                    </a:lnTo>
                    <a:lnTo>
                      <a:pt x="6749" y="622"/>
                    </a:lnTo>
                    <a:lnTo>
                      <a:pt x="7296" y="735"/>
                    </a:lnTo>
                    <a:lnTo>
                      <a:pt x="7823" y="886"/>
                    </a:lnTo>
                    <a:lnTo>
                      <a:pt x="8351" y="1075"/>
                    </a:lnTo>
                    <a:lnTo>
                      <a:pt x="8879" y="1301"/>
                    </a:lnTo>
                    <a:lnTo>
                      <a:pt x="9407" y="1565"/>
                    </a:lnTo>
                    <a:lnTo>
                      <a:pt x="9916" y="1866"/>
                    </a:lnTo>
                    <a:lnTo>
                      <a:pt x="10425" y="2187"/>
                    </a:lnTo>
                    <a:lnTo>
                      <a:pt x="10934" y="2526"/>
                    </a:lnTo>
                    <a:lnTo>
                      <a:pt x="11424" y="2922"/>
                    </a:lnTo>
                    <a:lnTo>
                      <a:pt x="11914" y="3318"/>
                    </a:lnTo>
                    <a:lnTo>
                      <a:pt x="12385" y="3752"/>
                    </a:lnTo>
                    <a:lnTo>
                      <a:pt x="12838" y="4223"/>
                    </a:lnTo>
                    <a:lnTo>
                      <a:pt x="13290" y="4713"/>
                    </a:lnTo>
                    <a:lnTo>
                      <a:pt x="13724" y="5222"/>
                    </a:lnTo>
                    <a:lnTo>
                      <a:pt x="14139" y="5750"/>
                    </a:lnTo>
                    <a:lnTo>
                      <a:pt x="14535" y="6315"/>
                    </a:lnTo>
                    <a:lnTo>
                      <a:pt x="14930" y="6881"/>
                    </a:lnTo>
                    <a:lnTo>
                      <a:pt x="15307" y="7484"/>
                    </a:lnTo>
                    <a:lnTo>
                      <a:pt x="15666" y="8106"/>
                    </a:lnTo>
                    <a:lnTo>
                      <a:pt x="16005" y="8728"/>
                    </a:lnTo>
                    <a:lnTo>
                      <a:pt x="16307" y="9388"/>
                    </a:lnTo>
                    <a:lnTo>
                      <a:pt x="16608" y="10067"/>
                    </a:lnTo>
                    <a:lnTo>
                      <a:pt x="16891" y="10745"/>
                    </a:lnTo>
                    <a:lnTo>
                      <a:pt x="17155" y="11443"/>
                    </a:lnTo>
                    <a:lnTo>
                      <a:pt x="17381" y="12159"/>
                    </a:lnTo>
                    <a:lnTo>
                      <a:pt x="17588" y="12875"/>
                    </a:lnTo>
                    <a:lnTo>
                      <a:pt x="17777" y="13611"/>
                    </a:lnTo>
                    <a:lnTo>
                      <a:pt x="17947" y="14346"/>
                    </a:lnTo>
                    <a:lnTo>
                      <a:pt x="18079" y="15100"/>
                    </a:lnTo>
                    <a:lnTo>
                      <a:pt x="18192" y="15948"/>
                    </a:lnTo>
                    <a:lnTo>
                      <a:pt x="18267" y="16759"/>
                    </a:lnTo>
                    <a:lnTo>
                      <a:pt x="18324" y="17551"/>
                    </a:lnTo>
                    <a:lnTo>
                      <a:pt x="18324" y="18342"/>
                    </a:lnTo>
                    <a:lnTo>
                      <a:pt x="18305" y="19115"/>
                    </a:lnTo>
                    <a:lnTo>
                      <a:pt x="18248" y="19850"/>
                    </a:lnTo>
                    <a:lnTo>
                      <a:pt x="18173" y="20586"/>
                    </a:lnTo>
                    <a:lnTo>
                      <a:pt x="18060" y="21283"/>
                    </a:lnTo>
                    <a:lnTo>
                      <a:pt x="17909" y="21981"/>
                    </a:lnTo>
                    <a:lnTo>
                      <a:pt x="17720" y="22640"/>
                    </a:lnTo>
                    <a:lnTo>
                      <a:pt x="17513" y="23263"/>
                    </a:lnTo>
                    <a:lnTo>
                      <a:pt x="17287" y="23866"/>
                    </a:lnTo>
                    <a:lnTo>
                      <a:pt x="17023" y="24450"/>
                    </a:lnTo>
                    <a:lnTo>
                      <a:pt x="16740" y="24997"/>
                    </a:lnTo>
                    <a:lnTo>
                      <a:pt x="16420" y="25525"/>
                    </a:lnTo>
                    <a:lnTo>
                      <a:pt x="16080" y="26015"/>
                    </a:lnTo>
                    <a:lnTo>
                      <a:pt x="16476" y="25525"/>
                    </a:lnTo>
                    <a:lnTo>
                      <a:pt x="16853" y="24997"/>
                    </a:lnTo>
                    <a:lnTo>
                      <a:pt x="17193" y="24431"/>
                    </a:lnTo>
                    <a:lnTo>
                      <a:pt x="17513" y="23847"/>
                    </a:lnTo>
                    <a:lnTo>
                      <a:pt x="17815" y="23206"/>
                    </a:lnTo>
                    <a:lnTo>
                      <a:pt x="18079" y="22546"/>
                    </a:lnTo>
                    <a:lnTo>
                      <a:pt x="18324" y="21849"/>
                    </a:lnTo>
                    <a:lnTo>
                      <a:pt x="18531" y="21132"/>
                    </a:lnTo>
                    <a:lnTo>
                      <a:pt x="18701" y="20397"/>
                    </a:lnTo>
                    <a:lnTo>
                      <a:pt x="18833" y="19624"/>
                    </a:lnTo>
                    <a:lnTo>
                      <a:pt x="18946" y="18814"/>
                    </a:lnTo>
                    <a:lnTo>
                      <a:pt x="19002" y="18003"/>
                    </a:lnTo>
                    <a:lnTo>
                      <a:pt x="19021" y="17174"/>
                    </a:lnTo>
                    <a:lnTo>
                      <a:pt x="18983" y="16306"/>
                    </a:lnTo>
                    <a:lnTo>
                      <a:pt x="18965" y="15873"/>
                    </a:lnTo>
                    <a:lnTo>
                      <a:pt x="18908" y="15439"/>
                    </a:lnTo>
                    <a:lnTo>
                      <a:pt x="18870" y="15006"/>
                    </a:lnTo>
                    <a:lnTo>
                      <a:pt x="18795" y="14553"/>
                    </a:lnTo>
                    <a:lnTo>
                      <a:pt x="18663" y="13799"/>
                    </a:lnTo>
                    <a:lnTo>
                      <a:pt x="18493" y="13064"/>
                    </a:lnTo>
                    <a:lnTo>
                      <a:pt x="18305" y="12329"/>
                    </a:lnTo>
                    <a:lnTo>
                      <a:pt x="18079" y="11594"/>
                    </a:lnTo>
                    <a:lnTo>
                      <a:pt x="17852" y="10896"/>
                    </a:lnTo>
                    <a:lnTo>
                      <a:pt x="17588" y="10199"/>
                    </a:lnTo>
                    <a:lnTo>
                      <a:pt x="17287" y="9520"/>
                    </a:lnTo>
                    <a:lnTo>
                      <a:pt x="16985" y="8841"/>
                    </a:lnTo>
                    <a:lnTo>
                      <a:pt x="16646" y="8200"/>
                    </a:lnTo>
                    <a:lnTo>
                      <a:pt x="16307" y="7559"/>
                    </a:lnTo>
                    <a:lnTo>
                      <a:pt x="15930" y="6956"/>
                    </a:lnTo>
                    <a:lnTo>
                      <a:pt x="15552" y="6353"/>
                    </a:lnTo>
                    <a:lnTo>
                      <a:pt x="15138" y="5787"/>
                    </a:lnTo>
                    <a:lnTo>
                      <a:pt x="14723" y="5241"/>
                    </a:lnTo>
                    <a:lnTo>
                      <a:pt x="14289" y="4694"/>
                    </a:lnTo>
                    <a:lnTo>
                      <a:pt x="13837" y="4185"/>
                    </a:lnTo>
                    <a:lnTo>
                      <a:pt x="13366" y="3714"/>
                    </a:lnTo>
                    <a:lnTo>
                      <a:pt x="12894" y="3243"/>
                    </a:lnTo>
                    <a:lnTo>
                      <a:pt x="12404" y="2809"/>
                    </a:lnTo>
                    <a:lnTo>
                      <a:pt x="11914" y="2413"/>
                    </a:lnTo>
                    <a:lnTo>
                      <a:pt x="11405" y="2036"/>
                    </a:lnTo>
                    <a:lnTo>
                      <a:pt x="10896" y="1678"/>
                    </a:lnTo>
                    <a:lnTo>
                      <a:pt x="10368" y="1376"/>
                    </a:lnTo>
                    <a:lnTo>
                      <a:pt x="9841" y="1075"/>
                    </a:lnTo>
                    <a:lnTo>
                      <a:pt x="9313" y="830"/>
                    </a:lnTo>
                    <a:lnTo>
                      <a:pt x="8766" y="603"/>
                    </a:lnTo>
                    <a:lnTo>
                      <a:pt x="8219" y="415"/>
                    </a:lnTo>
                    <a:lnTo>
                      <a:pt x="7692" y="264"/>
                    </a:lnTo>
                    <a:lnTo>
                      <a:pt x="7145" y="132"/>
                    </a:lnTo>
                    <a:lnTo>
                      <a:pt x="6598" y="57"/>
                    </a:lnTo>
                    <a:lnTo>
                      <a:pt x="6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514745" y="2785544"/>
                <a:ext cx="398145" cy="416460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11142" extrusionOk="0">
                    <a:moveTo>
                      <a:pt x="5222" y="0"/>
                    </a:moveTo>
                    <a:lnTo>
                      <a:pt x="5109" y="19"/>
                    </a:lnTo>
                    <a:lnTo>
                      <a:pt x="4996" y="38"/>
                    </a:lnTo>
                    <a:lnTo>
                      <a:pt x="4902" y="76"/>
                    </a:lnTo>
                    <a:lnTo>
                      <a:pt x="4808" y="132"/>
                    </a:lnTo>
                    <a:lnTo>
                      <a:pt x="4713" y="189"/>
                    </a:lnTo>
                    <a:lnTo>
                      <a:pt x="4638" y="283"/>
                    </a:lnTo>
                    <a:lnTo>
                      <a:pt x="4581" y="358"/>
                    </a:lnTo>
                    <a:lnTo>
                      <a:pt x="4525" y="471"/>
                    </a:lnTo>
                    <a:lnTo>
                      <a:pt x="19" y="10670"/>
                    </a:lnTo>
                    <a:lnTo>
                      <a:pt x="1" y="10764"/>
                    </a:lnTo>
                    <a:lnTo>
                      <a:pt x="1" y="10840"/>
                    </a:lnTo>
                    <a:lnTo>
                      <a:pt x="19" y="10915"/>
                    </a:lnTo>
                    <a:lnTo>
                      <a:pt x="57" y="10990"/>
                    </a:lnTo>
                    <a:lnTo>
                      <a:pt x="95" y="11047"/>
                    </a:lnTo>
                    <a:lnTo>
                      <a:pt x="170" y="11104"/>
                    </a:lnTo>
                    <a:lnTo>
                      <a:pt x="246" y="11122"/>
                    </a:lnTo>
                    <a:lnTo>
                      <a:pt x="321" y="11141"/>
                    </a:lnTo>
                    <a:lnTo>
                      <a:pt x="5411" y="11141"/>
                    </a:lnTo>
                    <a:lnTo>
                      <a:pt x="5524" y="11122"/>
                    </a:lnTo>
                    <a:lnTo>
                      <a:pt x="5637" y="11104"/>
                    </a:lnTo>
                    <a:lnTo>
                      <a:pt x="5731" y="11066"/>
                    </a:lnTo>
                    <a:lnTo>
                      <a:pt x="5826" y="11009"/>
                    </a:lnTo>
                    <a:lnTo>
                      <a:pt x="5920" y="10953"/>
                    </a:lnTo>
                    <a:lnTo>
                      <a:pt x="5995" y="10877"/>
                    </a:lnTo>
                    <a:lnTo>
                      <a:pt x="6052" y="10783"/>
                    </a:lnTo>
                    <a:lnTo>
                      <a:pt x="6108" y="10689"/>
                    </a:lnTo>
                    <a:lnTo>
                      <a:pt x="10614" y="415"/>
                    </a:lnTo>
                    <a:lnTo>
                      <a:pt x="10651" y="358"/>
                    </a:lnTo>
                    <a:lnTo>
                      <a:pt x="10651" y="283"/>
                    </a:lnTo>
                    <a:lnTo>
                      <a:pt x="10633" y="208"/>
                    </a:lnTo>
                    <a:lnTo>
                      <a:pt x="10595" y="151"/>
                    </a:lnTo>
                    <a:lnTo>
                      <a:pt x="10557" y="94"/>
                    </a:lnTo>
                    <a:lnTo>
                      <a:pt x="10501" y="38"/>
                    </a:lnTo>
                    <a:lnTo>
                      <a:pt x="10425" y="19"/>
                    </a:lnTo>
                    <a:lnTo>
                      <a:pt x="103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92325" y="2825688"/>
                <a:ext cx="163489" cy="43022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1151" extrusionOk="0">
                    <a:moveTo>
                      <a:pt x="547" y="1"/>
                    </a:moveTo>
                    <a:lnTo>
                      <a:pt x="490" y="20"/>
                    </a:lnTo>
                    <a:lnTo>
                      <a:pt x="471" y="57"/>
                    </a:lnTo>
                    <a:lnTo>
                      <a:pt x="0" y="1094"/>
                    </a:lnTo>
                    <a:lnTo>
                      <a:pt x="0" y="1132"/>
                    </a:lnTo>
                    <a:lnTo>
                      <a:pt x="38" y="1151"/>
                    </a:lnTo>
                    <a:lnTo>
                      <a:pt x="3827" y="1151"/>
                    </a:lnTo>
                    <a:lnTo>
                      <a:pt x="3883" y="1132"/>
                    </a:lnTo>
                    <a:lnTo>
                      <a:pt x="3902" y="1094"/>
                    </a:lnTo>
                    <a:lnTo>
                      <a:pt x="4373" y="38"/>
                    </a:lnTo>
                    <a:lnTo>
                      <a:pt x="4373" y="20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2889047" y="2972245"/>
                <a:ext cx="403789" cy="231853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6203" extrusionOk="0">
                    <a:moveTo>
                      <a:pt x="3036" y="1"/>
                    </a:moveTo>
                    <a:lnTo>
                      <a:pt x="2923" y="20"/>
                    </a:lnTo>
                    <a:lnTo>
                      <a:pt x="2828" y="38"/>
                    </a:lnTo>
                    <a:lnTo>
                      <a:pt x="2734" y="76"/>
                    </a:lnTo>
                    <a:lnTo>
                      <a:pt x="2659" y="114"/>
                    </a:lnTo>
                    <a:lnTo>
                      <a:pt x="2564" y="170"/>
                    </a:lnTo>
                    <a:lnTo>
                      <a:pt x="2508" y="246"/>
                    </a:lnTo>
                    <a:lnTo>
                      <a:pt x="2451" y="321"/>
                    </a:lnTo>
                    <a:lnTo>
                      <a:pt x="2395" y="415"/>
                    </a:lnTo>
                    <a:lnTo>
                      <a:pt x="19" y="5807"/>
                    </a:lnTo>
                    <a:lnTo>
                      <a:pt x="1" y="5882"/>
                    </a:lnTo>
                    <a:lnTo>
                      <a:pt x="1" y="5939"/>
                    </a:lnTo>
                    <a:lnTo>
                      <a:pt x="19" y="6014"/>
                    </a:lnTo>
                    <a:lnTo>
                      <a:pt x="38" y="6071"/>
                    </a:lnTo>
                    <a:lnTo>
                      <a:pt x="95" y="6127"/>
                    </a:lnTo>
                    <a:lnTo>
                      <a:pt x="133" y="6165"/>
                    </a:lnTo>
                    <a:lnTo>
                      <a:pt x="208" y="6184"/>
                    </a:lnTo>
                    <a:lnTo>
                      <a:pt x="283" y="6203"/>
                    </a:lnTo>
                    <a:lnTo>
                      <a:pt x="7786" y="6203"/>
                    </a:lnTo>
                    <a:lnTo>
                      <a:pt x="7880" y="6184"/>
                    </a:lnTo>
                    <a:lnTo>
                      <a:pt x="7975" y="6165"/>
                    </a:lnTo>
                    <a:lnTo>
                      <a:pt x="8069" y="6127"/>
                    </a:lnTo>
                    <a:lnTo>
                      <a:pt x="8163" y="6090"/>
                    </a:lnTo>
                    <a:lnTo>
                      <a:pt x="8239" y="6014"/>
                    </a:lnTo>
                    <a:lnTo>
                      <a:pt x="8295" y="5958"/>
                    </a:lnTo>
                    <a:lnTo>
                      <a:pt x="8371" y="5863"/>
                    </a:lnTo>
                    <a:lnTo>
                      <a:pt x="8408" y="5788"/>
                    </a:lnTo>
                    <a:lnTo>
                      <a:pt x="10784" y="397"/>
                    </a:lnTo>
                    <a:lnTo>
                      <a:pt x="10802" y="321"/>
                    </a:lnTo>
                    <a:lnTo>
                      <a:pt x="10802" y="265"/>
                    </a:lnTo>
                    <a:lnTo>
                      <a:pt x="10784" y="189"/>
                    </a:lnTo>
                    <a:lnTo>
                      <a:pt x="10765" y="133"/>
                    </a:lnTo>
                    <a:lnTo>
                      <a:pt x="10708" y="76"/>
                    </a:lnTo>
                    <a:lnTo>
                      <a:pt x="10652" y="38"/>
                    </a:lnTo>
                    <a:lnTo>
                      <a:pt x="10595" y="20"/>
                    </a:lnTo>
                    <a:lnTo>
                      <a:pt x="105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2357054" y="3335143"/>
                <a:ext cx="719479" cy="961835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25733" extrusionOk="0">
                    <a:moveTo>
                      <a:pt x="5845" y="0"/>
                    </a:moveTo>
                    <a:lnTo>
                      <a:pt x="5392" y="19"/>
                    </a:lnTo>
                    <a:lnTo>
                      <a:pt x="4940" y="76"/>
                    </a:lnTo>
                    <a:lnTo>
                      <a:pt x="4506" y="151"/>
                    </a:lnTo>
                    <a:lnTo>
                      <a:pt x="4073" y="264"/>
                    </a:lnTo>
                    <a:lnTo>
                      <a:pt x="3658" y="396"/>
                    </a:lnTo>
                    <a:lnTo>
                      <a:pt x="3262" y="566"/>
                    </a:lnTo>
                    <a:lnTo>
                      <a:pt x="2885" y="754"/>
                    </a:lnTo>
                    <a:lnTo>
                      <a:pt x="2508" y="962"/>
                    </a:lnTo>
                    <a:lnTo>
                      <a:pt x="2150" y="1188"/>
                    </a:lnTo>
                    <a:lnTo>
                      <a:pt x="1792" y="1452"/>
                    </a:lnTo>
                    <a:lnTo>
                      <a:pt x="1471" y="1734"/>
                    </a:lnTo>
                    <a:lnTo>
                      <a:pt x="1151" y="2036"/>
                    </a:lnTo>
                    <a:lnTo>
                      <a:pt x="830" y="2357"/>
                    </a:lnTo>
                    <a:lnTo>
                      <a:pt x="548" y="2696"/>
                    </a:lnTo>
                    <a:lnTo>
                      <a:pt x="265" y="3054"/>
                    </a:lnTo>
                    <a:lnTo>
                      <a:pt x="1" y="3431"/>
                    </a:lnTo>
                    <a:lnTo>
                      <a:pt x="265" y="3129"/>
                    </a:lnTo>
                    <a:lnTo>
                      <a:pt x="529" y="2828"/>
                    </a:lnTo>
                    <a:lnTo>
                      <a:pt x="812" y="2564"/>
                    </a:lnTo>
                    <a:lnTo>
                      <a:pt x="1094" y="2300"/>
                    </a:lnTo>
                    <a:lnTo>
                      <a:pt x="1396" y="2055"/>
                    </a:lnTo>
                    <a:lnTo>
                      <a:pt x="1716" y="1829"/>
                    </a:lnTo>
                    <a:lnTo>
                      <a:pt x="2037" y="1621"/>
                    </a:lnTo>
                    <a:lnTo>
                      <a:pt x="2357" y="1433"/>
                    </a:lnTo>
                    <a:lnTo>
                      <a:pt x="2697" y="1263"/>
                    </a:lnTo>
                    <a:lnTo>
                      <a:pt x="3055" y="1112"/>
                    </a:lnTo>
                    <a:lnTo>
                      <a:pt x="3413" y="999"/>
                    </a:lnTo>
                    <a:lnTo>
                      <a:pt x="3790" y="886"/>
                    </a:lnTo>
                    <a:lnTo>
                      <a:pt x="4167" y="792"/>
                    </a:lnTo>
                    <a:lnTo>
                      <a:pt x="4563" y="735"/>
                    </a:lnTo>
                    <a:lnTo>
                      <a:pt x="4959" y="698"/>
                    </a:lnTo>
                    <a:lnTo>
                      <a:pt x="5374" y="660"/>
                    </a:lnTo>
                    <a:lnTo>
                      <a:pt x="5920" y="679"/>
                    </a:lnTo>
                    <a:lnTo>
                      <a:pt x="6448" y="716"/>
                    </a:lnTo>
                    <a:lnTo>
                      <a:pt x="6995" y="811"/>
                    </a:lnTo>
                    <a:lnTo>
                      <a:pt x="7541" y="924"/>
                    </a:lnTo>
                    <a:lnTo>
                      <a:pt x="8069" y="1075"/>
                    </a:lnTo>
                    <a:lnTo>
                      <a:pt x="8597" y="1282"/>
                    </a:lnTo>
                    <a:lnTo>
                      <a:pt x="9144" y="1508"/>
                    </a:lnTo>
                    <a:lnTo>
                      <a:pt x="9653" y="1753"/>
                    </a:lnTo>
                    <a:lnTo>
                      <a:pt x="10181" y="2055"/>
                    </a:lnTo>
                    <a:lnTo>
                      <a:pt x="10690" y="2375"/>
                    </a:lnTo>
                    <a:lnTo>
                      <a:pt x="11180" y="2715"/>
                    </a:lnTo>
                    <a:lnTo>
                      <a:pt x="11670" y="3111"/>
                    </a:lnTo>
                    <a:lnTo>
                      <a:pt x="12160" y="3506"/>
                    </a:lnTo>
                    <a:lnTo>
                      <a:pt x="12631" y="3959"/>
                    </a:lnTo>
                    <a:lnTo>
                      <a:pt x="13084" y="4411"/>
                    </a:lnTo>
                    <a:lnTo>
                      <a:pt x="13536" y="4901"/>
                    </a:lnTo>
                    <a:lnTo>
                      <a:pt x="13970" y="5410"/>
                    </a:lnTo>
                    <a:lnTo>
                      <a:pt x="14384" y="5938"/>
                    </a:lnTo>
                    <a:lnTo>
                      <a:pt x="14799" y="6504"/>
                    </a:lnTo>
                    <a:lnTo>
                      <a:pt x="15176" y="7069"/>
                    </a:lnTo>
                    <a:lnTo>
                      <a:pt x="15553" y="7673"/>
                    </a:lnTo>
                    <a:lnTo>
                      <a:pt x="15911" y="8295"/>
                    </a:lnTo>
                    <a:lnTo>
                      <a:pt x="16251" y="8936"/>
                    </a:lnTo>
                    <a:lnTo>
                      <a:pt x="16571" y="9577"/>
                    </a:lnTo>
                    <a:lnTo>
                      <a:pt x="16873" y="10255"/>
                    </a:lnTo>
                    <a:lnTo>
                      <a:pt x="17137" y="10934"/>
                    </a:lnTo>
                    <a:lnTo>
                      <a:pt x="17401" y="11631"/>
                    </a:lnTo>
                    <a:lnTo>
                      <a:pt x="17627" y="12348"/>
                    </a:lnTo>
                    <a:lnTo>
                      <a:pt x="17834" y="13064"/>
                    </a:lnTo>
                    <a:lnTo>
                      <a:pt x="18023" y="13799"/>
                    </a:lnTo>
                    <a:lnTo>
                      <a:pt x="18192" y="14553"/>
                    </a:lnTo>
                    <a:lnTo>
                      <a:pt x="18324" y="15307"/>
                    </a:lnTo>
                    <a:lnTo>
                      <a:pt x="18437" y="16080"/>
                    </a:lnTo>
                    <a:lnTo>
                      <a:pt x="18513" y="16853"/>
                    </a:lnTo>
                    <a:lnTo>
                      <a:pt x="18569" y="17607"/>
                    </a:lnTo>
                    <a:lnTo>
                      <a:pt x="18588" y="18342"/>
                    </a:lnTo>
                    <a:lnTo>
                      <a:pt x="18569" y="19078"/>
                    </a:lnTo>
                    <a:lnTo>
                      <a:pt x="18532" y="19775"/>
                    </a:lnTo>
                    <a:lnTo>
                      <a:pt x="18456" y="20473"/>
                    </a:lnTo>
                    <a:lnTo>
                      <a:pt x="18362" y="21151"/>
                    </a:lnTo>
                    <a:lnTo>
                      <a:pt x="18230" y="21792"/>
                    </a:lnTo>
                    <a:lnTo>
                      <a:pt x="18079" y="22433"/>
                    </a:lnTo>
                    <a:lnTo>
                      <a:pt x="17910" y="23036"/>
                    </a:lnTo>
                    <a:lnTo>
                      <a:pt x="17702" y="23621"/>
                    </a:lnTo>
                    <a:lnTo>
                      <a:pt x="17476" y="24186"/>
                    </a:lnTo>
                    <a:lnTo>
                      <a:pt x="17231" y="24733"/>
                    </a:lnTo>
                    <a:lnTo>
                      <a:pt x="16967" y="25242"/>
                    </a:lnTo>
                    <a:lnTo>
                      <a:pt x="16665" y="25732"/>
                    </a:lnTo>
                    <a:lnTo>
                      <a:pt x="17024" y="25242"/>
                    </a:lnTo>
                    <a:lnTo>
                      <a:pt x="17363" y="24714"/>
                    </a:lnTo>
                    <a:lnTo>
                      <a:pt x="17683" y="24149"/>
                    </a:lnTo>
                    <a:lnTo>
                      <a:pt x="17966" y="23564"/>
                    </a:lnTo>
                    <a:lnTo>
                      <a:pt x="18230" y="22942"/>
                    </a:lnTo>
                    <a:lnTo>
                      <a:pt x="18475" y="22282"/>
                    </a:lnTo>
                    <a:lnTo>
                      <a:pt x="18683" y="21604"/>
                    </a:lnTo>
                    <a:lnTo>
                      <a:pt x="18852" y="20906"/>
                    </a:lnTo>
                    <a:lnTo>
                      <a:pt x="19003" y="20171"/>
                    </a:lnTo>
                    <a:lnTo>
                      <a:pt x="19116" y="19417"/>
                    </a:lnTo>
                    <a:lnTo>
                      <a:pt x="19192" y="18644"/>
                    </a:lnTo>
                    <a:lnTo>
                      <a:pt x="19229" y="17852"/>
                    </a:lnTo>
                    <a:lnTo>
                      <a:pt x="19248" y="17042"/>
                    </a:lnTo>
                    <a:lnTo>
                      <a:pt x="19210" y="16212"/>
                    </a:lnTo>
                    <a:lnTo>
                      <a:pt x="19135" y="15383"/>
                    </a:lnTo>
                    <a:lnTo>
                      <a:pt x="19022" y="14516"/>
                    </a:lnTo>
                    <a:lnTo>
                      <a:pt x="18871" y="13761"/>
                    </a:lnTo>
                    <a:lnTo>
                      <a:pt x="18720" y="13026"/>
                    </a:lnTo>
                    <a:lnTo>
                      <a:pt x="18532" y="12291"/>
                    </a:lnTo>
                    <a:lnTo>
                      <a:pt x="18305" y="11575"/>
                    </a:lnTo>
                    <a:lnTo>
                      <a:pt x="18079" y="10858"/>
                    </a:lnTo>
                    <a:lnTo>
                      <a:pt x="17815" y="10161"/>
                    </a:lnTo>
                    <a:lnTo>
                      <a:pt x="17533" y="9482"/>
                    </a:lnTo>
                    <a:lnTo>
                      <a:pt x="17231" y="8822"/>
                    </a:lnTo>
                    <a:lnTo>
                      <a:pt x="16892" y="8182"/>
                    </a:lnTo>
                    <a:lnTo>
                      <a:pt x="16552" y="7541"/>
                    </a:lnTo>
                    <a:lnTo>
                      <a:pt x="16194" y="6937"/>
                    </a:lnTo>
                    <a:lnTo>
                      <a:pt x="15798" y="6334"/>
                    </a:lnTo>
                    <a:lnTo>
                      <a:pt x="15402" y="5769"/>
                    </a:lnTo>
                    <a:lnTo>
                      <a:pt x="14988" y="5222"/>
                    </a:lnTo>
                    <a:lnTo>
                      <a:pt x="14554" y="4675"/>
                    </a:lnTo>
                    <a:lnTo>
                      <a:pt x="14121" y="4185"/>
                    </a:lnTo>
                    <a:lnTo>
                      <a:pt x="13668" y="3695"/>
                    </a:lnTo>
                    <a:lnTo>
                      <a:pt x="13197" y="3243"/>
                    </a:lnTo>
                    <a:lnTo>
                      <a:pt x="12707" y="2809"/>
                    </a:lnTo>
                    <a:lnTo>
                      <a:pt x="12217" y="2394"/>
                    </a:lnTo>
                    <a:lnTo>
                      <a:pt x="11726" y="2017"/>
                    </a:lnTo>
                    <a:lnTo>
                      <a:pt x="11217" y="1678"/>
                    </a:lnTo>
                    <a:lnTo>
                      <a:pt x="10690" y="1357"/>
                    </a:lnTo>
                    <a:lnTo>
                      <a:pt x="10162" y="1075"/>
                    </a:lnTo>
                    <a:lnTo>
                      <a:pt x="9634" y="811"/>
                    </a:lnTo>
                    <a:lnTo>
                      <a:pt x="9106" y="603"/>
                    </a:lnTo>
                    <a:lnTo>
                      <a:pt x="8559" y="415"/>
                    </a:lnTo>
                    <a:lnTo>
                      <a:pt x="8032" y="245"/>
                    </a:lnTo>
                    <a:lnTo>
                      <a:pt x="7485" y="132"/>
                    </a:lnTo>
                    <a:lnTo>
                      <a:pt x="6938" y="57"/>
                    </a:lnTo>
                    <a:lnTo>
                      <a:pt x="6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5111396" y="3323144"/>
                <a:ext cx="190289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43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5090" y="434"/>
                    </a:lnTo>
                    <a:lnTo>
                      <a:pt x="50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5784301" y="3323144"/>
                <a:ext cx="189579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43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5071" y="434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4571666" y="3042701"/>
                <a:ext cx="1206321" cy="38798"/>
              </a:xfrm>
              <a:custGeom>
                <a:avLst/>
                <a:gdLst/>
                <a:ahLst/>
                <a:cxnLst/>
                <a:rect l="l" t="t" r="r" b="b"/>
                <a:pathLst>
                  <a:path w="32274" h="1038" extrusionOk="0">
                    <a:moveTo>
                      <a:pt x="0" y="1"/>
                    </a:moveTo>
                    <a:lnTo>
                      <a:pt x="773" y="1038"/>
                    </a:lnTo>
                    <a:lnTo>
                      <a:pt x="32274" y="1038"/>
                    </a:lnTo>
                    <a:lnTo>
                      <a:pt x="31237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4025582" y="3084302"/>
                <a:ext cx="297375" cy="128952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3450" extrusionOk="0">
                    <a:moveTo>
                      <a:pt x="7371" y="302"/>
                    </a:moveTo>
                    <a:lnTo>
                      <a:pt x="7428" y="339"/>
                    </a:lnTo>
                    <a:lnTo>
                      <a:pt x="7485" y="377"/>
                    </a:lnTo>
                    <a:lnTo>
                      <a:pt x="7541" y="434"/>
                    </a:lnTo>
                    <a:lnTo>
                      <a:pt x="7560" y="490"/>
                    </a:lnTo>
                    <a:lnTo>
                      <a:pt x="7579" y="566"/>
                    </a:lnTo>
                    <a:lnTo>
                      <a:pt x="7579" y="641"/>
                    </a:lnTo>
                    <a:lnTo>
                      <a:pt x="7560" y="698"/>
                    </a:lnTo>
                    <a:lnTo>
                      <a:pt x="6655" y="2696"/>
                    </a:lnTo>
                    <a:lnTo>
                      <a:pt x="6599" y="2790"/>
                    </a:lnTo>
                    <a:lnTo>
                      <a:pt x="6523" y="2884"/>
                    </a:lnTo>
                    <a:lnTo>
                      <a:pt x="6448" y="2960"/>
                    </a:lnTo>
                    <a:lnTo>
                      <a:pt x="6372" y="3016"/>
                    </a:lnTo>
                    <a:lnTo>
                      <a:pt x="6278" y="3073"/>
                    </a:lnTo>
                    <a:lnTo>
                      <a:pt x="6184" y="3111"/>
                    </a:lnTo>
                    <a:lnTo>
                      <a:pt x="6071" y="3129"/>
                    </a:lnTo>
                    <a:lnTo>
                      <a:pt x="5958" y="3148"/>
                    </a:lnTo>
                    <a:lnTo>
                      <a:pt x="736" y="3148"/>
                    </a:lnTo>
                    <a:lnTo>
                      <a:pt x="642" y="3129"/>
                    </a:lnTo>
                    <a:lnTo>
                      <a:pt x="566" y="3111"/>
                    </a:lnTo>
                    <a:lnTo>
                      <a:pt x="510" y="3054"/>
                    </a:lnTo>
                    <a:lnTo>
                      <a:pt x="453" y="2997"/>
                    </a:lnTo>
                    <a:lnTo>
                      <a:pt x="434" y="2922"/>
                    </a:lnTo>
                    <a:lnTo>
                      <a:pt x="415" y="2847"/>
                    </a:lnTo>
                    <a:lnTo>
                      <a:pt x="415" y="2771"/>
                    </a:lnTo>
                    <a:lnTo>
                      <a:pt x="434" y="2696"/>
                    </a:lnTo>
                    <a:lnTo>
                      <a:pt x="1320" y="754"/>
                    </a:lnTo>
                    <a:lnTo>
                      <a:pt x="1377" y="641"/>
                    </a:lnTo>
                    <a:lnTo>
                      <a:pt x="1433" y="566"/>
                    </a:lnTo>
                    <a:lnTo>
                      <a:pt x="1509" y="490"/>
                    </a:lnTo>
                    <a:lnTo>
                      <a:pt x="1603" y="415"/>
                    </a:lnTo>
                    <a:lnTo>
                      <a:pt x="1697" y="358"/>
                    </a:lnTo>
                    <a:lnTo>
                      <a:pt x="1791" y="321"/>
                    </a:lnTo>
                    <a:lnTo>
                      <a:pt x="1905" y="302"/>
                    </a:lnTo>
                    <a:close/>
                    <a:moveTo>
                      <a:pt x="1716" y="0"/>
                    </a:moveTo>
                    <a:lnTo>
                      <a:pt x="1603" y="19"/>
                    </a:lnTo>
                    <a:lnTo>
                      <a:pt x="1509" y="57"/>
                    </a:lnTo>
                    <a:lnTo>
                      <a:pt x="1414" y="113"/>
                    </a:lnTo>
                    <a:lnTo>
                      <a:pt x="1320" y="189"/>
                    </a:lnTo>
                    <a:lnTo>
                      <a:pt x="1245" y="264"/>
                    </a:lnTo>
                    <a:lnTo>
                      <a:pt x="1188" y="339"/>
                    </a:lnTo>
                    <a:lnTo>
                      <a:pt x="1132" y="453"/>
                    </a:lnTo>
                    <a:lnTo>
                      <a:pt x="38" y="2828"/>
                    </a:lnTo>
                    <a:lnTo>
                      <a:pt x="19" y="2941"/>
                    </a:lnTo>
                    <a:lnTo>
                      <a:pt x="1" y="3054"/>
                    </a:lnTo>
                    <a:lnTo>
                      <a:pt x="38" y="3148"/>
                    </a:lnTo>
                    <a:lnTo>
                      <a:pt x="76" y="3242"/>
                    </a:lnTo>
                    <a:lnTo>
                      <a:pt x="151" y="3337"/>
                    </a:lnTo>
                    <a:lnTo>
                      <a:pt x="227" y="3393"/>
                    </a:lnTo>
                    <a:lnTo>
                      <a:pt x="340" y="3431"/>
                    </a:lnTo>
                    <a:lnTo>
                      <a:pt x="453" y="3450"/>
                    </a:lnTo>
                    <a:lnTo>
                      <a:pt x="6259" y="3450"/>
                    </a:lnTo>
                    <a:lnTo>
                      <a:pt x="6372" y="3412"/>
                    </a:lnTo>
                    <a:lnTo>
                      <a:pt x="6467" y="3374"/>
                    </a:lnTo>
                    <a:lnTo>
                      <a:pt x="6561" y="3318"/>
                    </a:lnTo>
                    <a:lnTo>
                      <a:pt x="6655" y="3261"/>
                    </a:lnTo>
                    <a:lnTo>
                      <a:pt x="6731" y="3186"/>
                    </a:lnTo>
                    <a:lnTo>
                      <a:pt x="6787" y="3092"/>
                    </a:lnTo>
                    <a:lnTo>
                      <a:pt x="6844" y="2997"/>
                    </a:lnTo>
                    <a:lnTo>
                      <a:pt x="7937" y="622"/>
                    </a:lnTo>
                    <a:lnTo>
                      <a:pt x="7956" y="509"/>
                    </a:lnTo>
                    <a:lnTo>
                      <a:pt x="7956" y="396"/>
                    </a:lnTo>
                    <a:lnTo>
                      <a:pt x="7937" y="283"/>
                    </a:lnTo>
                    <a:lnTo>
                      <a:pt x="7899" y="189"/>
                    </a:lnTo>
                    <a:lnTo>
                      <a:pt x="7824" y="113"/>
                    </a:lnTo>
                    <a:lnTo>
                      <a:pt x="7730" y="57"/>
                    </a:lnTo>
                    <a:lnTo>
                      <a:pt x="7635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805765" y="4000985"/>
                <a:ext cx="14801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48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38" y="57"/>
                    </a:lnTo>
                    <a:lnTo>
                      <a:pt x="19" y="132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4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39" y="528"/>
                    </a:lnTo>
                    <a:lnTo>
                      <a:pt x="358" y="491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77" y="208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695128" y="3717738"/>
                <a:ext cx="1412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6" extrusionOk="0">
                    <a:moveTo>
                      <a:pt x="114" y="0"/>
                    </a:moveTo>
                    <a:lnTo>
                      <a:pt x="76" y="19"/>
                    </a:lnTo>
                    <a:lnTo>
                      <a:pt x="57" y="38"/>
                    </a:lnTo>
                    <a:lnTo>
                      <a:pt x="19" y="57"/>
                    </a:lnTo>
                    <a:lnTo>
                      <a:pt x="0" y="132"/>
                    </a:lnTo>
                    <a:lnTo>
                      <a:pt x="0" y="227"/>
                    </a:lnTo>
                    <a:lnTo>
                      <a:pt x="19" y="340"/>
                    </a:lnTo>
                    <a:lnTo>
                      <a:pt x="76" y="453"/>
                    </a:lnTo>
                    <a:lnTo>
                      <a:pt x="151" y="509"/>
                    </a:lnTo>
                    <a:lnTo>
                      <a:pt x="227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21" y="528"/>
                    </a:lnTo>
                    <a:lnTo>
                      <a:pt x="359" y="509"/>
                    </a:lnTo>
                    <a:lnTo>
                      <a:pt x="377" y="434"/>
                    </a:lnTo>
                    <a:lnTo>
                      <a:pt x="377" y="340"/>
                    </a:lnTo>
                    <a:lnTo>
                      <a:pt x="359" y="227"/>
                    </a:lnTo>
                    <a:lnTo>
                      <a:pt x="302" y="132"/>
                    </a:lnTo>
                    <a:lnTo>
                      <a:pt x="227" y="57"/>
                    </a:lnTo>
                    <a:lnTo>
                      <a:pt x="151" y="19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2012" y="3891058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57" y="20"/>
                    </a:ln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5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40" y="529"/>
                    </a:lnTo>
                    <a:lnTo>
                      <a:pt x="359" y="510"/>
                    </a:lnTo>
                    <a:lnTo>
                      <a:pt x="396" y="434"/>
                    </a:lnTo>
                    <a:lnTo>
                      <a:pt x="396" y="321"/>
                    </a:lnTo>
                    <a:lnTo>
                      <a:pt x="377" y="227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838882" y="3827666"/>
                <a:ext cx="1412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6" extrusionOk="0">
                    <a:moveTo>
                      <a:pt x="113" y="0"/>
                    </a:moveTo>
                    <a:lnTo>
                      <a:pt x="75" y="19"/>
                    </a:lnTo>
                    <a:lnTo>
                      <a:pt x="57" y="38"/>
                    </a:lnTo>
                    <a:lnTo>
                      <a:pt x="19" y="57"/>
                    </a:lnTo>
                    <a:lnTo>
                      <a:pt x="0" y="132"/>
                    </a:lnTo>
                    <a:lnTo>
                      <a:pt x="0" y="226"/>
                    </a:lnTo>
                    <a:lnTo>
                      <a:pt x="19" y="339"/>
                    </a:lnTo>
                    <a:lnTo>
                      <a:pt x="75" y="453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21" y="528"/>
                    </a:lnTo>
                    <a:lnTo>
                      <a:pt x="358" y="509"/>
                    </a:lnTo>
                    <a:lnTo>
                      <a:pt x="377" y="434"/>
                    </a:lnTo>
                    <a:lnTo>
                      <a:pt x="377" y="339"/>
                    </a:lnTo>
                    <a:lnTo>
                      <a:pt x="358" y="226"/>
                    </a:lnTo>
                    <a:lnTo>
                      <a:pt x="302" y="132"/>
                    </a:lnTo>
                    <a:lnTo>
                      <a:pt x="226" y="57"/>
                    </a:lnTo>
                    <a:lnTo>
                      <a:pt x="151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48631" y="3781841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4" y="434"/>
                    </a:lnTo>
                    <a:lnTo>
                      <a:pt x="151" y="510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58" y="510"/>
                    </a:lnTo>
                    <a:lnTo>
                      <a:pt x="396" y="416"/>
                    </a:lnTo>
                    <a:lnTo>
                      <a:pt x="396" y="321"/>
                    </a:lnTo>
                    <a:lnTo>
                      <a:pt x="377" y="208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852263" y="3937555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38" y="39"/>
                    </a:lnTo>
                    <a:lnTo>
                      <a:pt x="0" y="114"/>
                    </a:lnTo>
                    <a:lnTo>
                      <a:pt x="0" y="227"/>
                    </a:lnTo>
                    <a:lnTo>
                      <a:pt x="19" y="321"/>
                    </a:lnTo>
                    <a:lnTo>
                      <a:pt x="76" y="416"/>
                    </a:lnTo>
                    <a:lnTo>
                      <a:pt x="151" y="491"/>
                    </a:lnTo>
                    <a:lnTo>
                      <a:pt x="226" y="548"/>
                    </a:lnTo>
                    <a:lnTo>
                      <a:pt x="302" y="529"/>
                    </a:lnTo>
                    <a:lnTo>
                      <a:pt x="358" y="491"/>
                    </a:lnTo>
                    <a:lnTo>
                      <a:pt x="377" y="416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4"/>
                    </a:lnTo>
                    <a:lnTo>
                      <a:pt x="245" y="39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773322" y="3737474"/>
                <a:ext cx="14839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7" extrusionOk="0">
                    <a:moveTo>
                      <a:pt x="95" y="0"/>
                    </a:moveTo>
                    <a:lnTo>
                      <a:pt x="39" y="38"/>
                    </a:lnTo>
                    <a:lnTo>
                      <a:pt x="1" y="113"/>
                    </a:lnTo>
                    <a:lnTo>
                      <a:pt x="1" y="226"/>
                    </a:lnTo>
                    <a:lnTo>
                      <a:pt x="39" y="321"/>
                    </a:lnTo>
                    <a:lnTo>
                      <a:pt x="95" y="434"/>
                    </a:lnTo>
                    <a:lnTo>
                      <a:pt x="152" y="509"/>
                    </a:lnTo>
                    <a:lnTo>
                      <a:pt x="227" y="547"/>
                    </a:lnTo>
                    <a:lnTo>
                      <a:pt x="303" y="528"/>
                    </a:lnTo>
                    <a:lnTo>
                      <a:pt x="359" y="490"/>
                    </a:lnTo>
                    <a:lnTo>
                      <a:pt x="397" y="415"/>
                    </a:lnTo>
                    <a:lnTo>
                      <a:pt x="397" y="321"/>
                    </a:lnTo>
                    <a:lnTo>
                      <a:pt x="378" y="208"/>
                    </a:lnTo>
                    <a:lnTo>
                      <a:pt x="321" y="113"/>
                    </a:lnTo>
                    <a:lnTo>
                      <a:pt x="246" y="38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3727534" y="3981960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8" y="38"/>
                    </a:lnTo>
                    <a:lnTo>
                      <a:pt x="1" y="132"/>
                    </a:lnTo>
                    <a:lnTo>
                      <a:pt x="1" y="227"/>
                    </a:lnTo>
                    <a:lnTo>
                      <a:pt x="19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78" y="415"/>
                    </a:lnTo>
                    <a:lnTo>
                      <a:pt x="396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27" y="3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2786894" y="4000985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38" y="57"/>
                    </a:lnTo>
                    <a:lnTo>
                      <a:pt x="0" y="132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76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8" y="491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2675547" y="3717738"/>
                <a:ext cx="1483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66" extrusionOk="0">
                    <a:moveTo>
                      <a:pt x="133" y="0"/>
                    </a:moveTo>
                    <a:lnTo>
                      <a:pt x="95" y="19"/>
                    </a:lnTo>
                    <a:lnTo>
                      <a:pt x="57" y="38"/>
                    </a:lnTo>
                    <a:lnTo>
                      <a:pt x="38" y="57"/>
                    </a:lnTo>
                    <a:lnTo>
                      <a:pt x="1" y="132"/>
                    </a:lnTo>
                    <a:lnTo>
                      <a:pt x="1" y="227"/>
                    </a:lnTo>
                    <a:lnTo>
                      <a:pt x="38" y="340"/>
                    </a:lnTo>
                    <a:lnTo>
                      <a:pt x="95" y="453"/>
                    </a:lnTo>
                    <a:lnTo>
                      <a:pt x="152" y="509"/>
                    </a:lnTo>
                    <a:lnTo>
                      <a:pt x="227" y="547"/>
                    </a:lnTo>
                    <a:lnTo>
                      <a:pt x="265" y="566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9" y="509"/>
                    </a:lnTo>
                    <a:lnTo>
                      <a:pt x="397" y="434"/>
                    </a:lnTo>
                    <a:lnTo>
                      <a:pt x="397" y="340"/>
                    </a:lnTo>
                    <a:lnTo>
                      <a:pt x="378" y="227"/>
                    </a:lnTo>
                    <a:lnTo>
                      <a:pt x="321" y="132"/>
                    </a:lnTo>
                    <a:lnTo>
                      <a:pt x="246" y="57"/>
                    </a:lnTo>
                    <a:lnTo>
                      <a:pt x="170" y="1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2643141" y="3891058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57" y="20"/>
                    </a:lnTo>
                    <a:lnTo>
                      <a:pt x="38" y="57"/>
                    </a:lnTo>
                    <a:lnTo>
                      <a:pt x="1" y="133"/>
                    </a:lnTo>
                    <a:lnTo>
                      <a:pt x="1" y="227"/>
                    </a:lnTo>
                    <a:lnTo>
                      <a:pt x="38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40" y="529"/>
                    </a:lnTo>
                    <a:lnTo>
                      <a:pt x="359" y="510"/>
                    </a:lnTo>
                    <a:lnTo>
                      <a:pt x="396" y="434"/>
                    </a:lnTo>
                    <a:lnTo>
                      <a:pt x="396" y="321"/>
                    </a:lnTo>
                    <a:lnTo>
                      <a:pt x="359" y="227"/>
                    </a:lnTo>
                    <a:lnTo>
                      <a:pt x="302" y="114"/>
                    </a:lnTo>
                    <a:lnTo>
                      <a:pt x="246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2819301" y="3827666"/>
                <a:ext cx="1483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66" extrusionOk="0">
                    <a:moveTo>
                      <a:pt x="132" y="0"/>
                    </a:moveTo>
                    <a:lnTo>
                      <a:pt x="95" y="19"/>
                    </a:lnTo>
                    <a:lnTo>
                      <a:pt x="57" y="38"/>
                    </a:lnTo>
                    <a:lnTo>
                      <a:pt x="38" y="57"/>
                    </a:lnTo>
                    <a:lnTo>
                      <a:pt x="19" y="132"/>
                    </a:lnTo>
                    <a:lnTo>
                      <a:pt x="0" y="226"/>
                    </a:lnTo>
                    <a:lnTo>
                      <a:pt x="38" y="339"/>
                    </a:lnTo>
                    <a:lnTo>
                      <a:pt x="95" y="453"/>
                    </a:lnTo>
                    <a:lnTo>
                      <a:pt x="151" y="509"/>
                    </a:lnTo>
                    <a:lnTo>
                      <a:pt x="227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9" y="509"/>
                    </a:lnTo>
                    <a:lnTo>
                      <a:pt x="396" y="434"/>
                    </a:lnTo>
                    <a:lnTo>
                      <a:pt x="396" y="339"/>
                    </a:lnTo>
                    <a:lnTo>
                      <a:pt x="377" y="226"/>
                    </a:lnTo>
                    <a:lnTo>
                      <a:pt x="321" y="132"/>
                    </a:lnTo>
                    <a:lnTo>
                      <a:pt x="245" y="57"/>
                    </a:lnTo>
                    <a:lnTo>
                      <a:pt x="170" y="1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2629760" y="3781841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19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96" y="416"/>
                    </a:lnTo>
                    <a:lnTo>
                      <a:pt x="396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45" y="3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2833392" y="3937555"/>
                <a:ext cx="1412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8" extrusionOk="0">
                    <a:moveTo>
                      <a:pt x="76" y="1"/>
                    </a:moveTo>
                    <a:lnTo>
                      <a:pt x="19" y="39"/>
                    </a:lnTo>
                    <a:lnTo>
                      <a:pt x="0" y="114"/>
                    </a:lnTo>
                    <a:lnTo>
                      <a:pt x="0" y="227"/>
                    </a:lnTo>
                    <a:lnTo>
                      <a:pt x="19" y="321"/>
                    </a:lnTo>
                    <a:lnTo>
                      <a:pt x="76" y="416"/>
                    </a:lnTo>
                    <a:lnTo>
                      <a:pt x="151" y="491"/>
                    </a:lnTo>
                    <a:lnTo>
                      <a:pt x="227" y="548"/>
                    </a:lnTo>
                    <a:lnTo>
                      <a:pt x="283" y="529"/>
                    </a:lnTo>
                    <a:lnTo>
                      <a:pt x="340" y="491"/>
                    </a:lnTo>
                    <a:lnTo>
                      <a:pt x="377" y="416"/>
                    </a:lnTo>
                    <a:lnTo>
                      <a:pt x="377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27" y="39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2754488" y="3737474"/>
                <a:ext cx="14801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47" extrusionOk="0">
                    <a:moveTo>
                      <a:pt x="94" y="0"/>
                    </a:moveTo>
                    <a:lnTo>
                      <a:pt x="38" y="38"/>
                    </a:lnTo>
                    <a:lnTo>
                      <a:pt x="0" y="113"/>
                    </a:lnTo>
                    <a:lnTo>
                      <a:pt x="0" y="226"/>
                    </a:lnTo>
                    <a:lnTo>
                      <a:pt x="19" y="321"/>
                    </a:lnTo>
                    <a:lnTo>
                      <a:pt x="75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28"/>
                    </a:lnTo>
                    <a:lnTo>
                      <a:pt x="358" y="490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3"/>
                    </a:lnTo>
                    <a:lnTo>
                      <a:pt x="245" y="3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2707953" y="3981960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9" y="38"/>
                    </a:lnTo>
                    <a:lnTo>
                      <a:pt x="20" y="132"/>
                    </a:lnTo>
                    <a:lnTo>
                      <a:pt x="1" y="227"/>
                    </a:lnTo>
                    <a:lnTo>
                      <a:pt x="39" y="340"/>
                    </a:lnTo>
                    <a:lnTo>
                      <a:pt x="95" y="434"/>
                    </a:lnTo>
                    <a:lnTo>
                      <a:pt x="171" y="510"/>
                    </a:lnTo>
                    <a:lnTo>
                      <a:pt x="246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97" y="415"/>
                    </a:lnTo>
                    <a:lnTo>
                      <a:pt x="397" y="321"/>
                    </a:lnTo>
                    <a:lnTo>
                      <a:pt x="378" y="208"/>
                    </a:lnTo>
                    <a:lnTo>
                      <a:pt x="321" y="114"/>
                    </a:lnTo>
                    <a:lnTo>
                      <a:pt x="246" y="3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3805765" y="4169370"/>
                <a:ext cx="35957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264" extrusionOk="0">
                    <a:moveTo>
                      <a:pt x="358" y="1"/>
                    </a:moveTo>
                    <a:lnTo>
                      <a:pt x="264" y="20"/>
                    </a:lnTo>
                    <a:lnTo>
                      <a:pt x="170" y="58"/>
                    </a:lnTo>
                    <a:lnTo>
                      <a:pt x="113" y="114"/>
                    </a:lnTo>
                    <a:lnTo>
                      <a:pt x="57" y="189"/>
                    </a:lnTo>
                    <a:lnTo>
                      <a:pt x="19" y="284"/>
                    </a:lnTo>
                    <a:lnTo>
                      <a:pt x="0" y="397"/>
                    </a:lnTo>
                    <a:lnTo>
                      <a:pt x="0" y="510"/>
                    </a:lnTo>
                    <a:lnTo>
                      <a:pt x="19" y="623"/>
                    </a:lnTo>
                    <a:lnTo>
                      <a:pt x="57" y="755"/>
                    </a:lnTo>
                    <a:lnTo>
                      <a:pt x="113" y="887"/>
                    </a:lnTo>
                    <a:lnTo>
                      <a:pt x="189" y="1000"/>
                    </a:lnTo>
                    <a:lnTo>
                      <a:pt x="264" y="1094"/>
                    </a:lnTo>
                    <a:lnTo>
                      <a:pt x="339" y="1170"/>
                    </a:lnTo>
                    <a:lnTo>
                      <a:pt x="434" y="1226"/>
                    </a:lnTo>
                    <a:lnTo>
                      <a:pt x="528" y="1245"/>
                    </a:lnTo>
                    <a:lnTo>
                      <a:pt x="622" y="1264"/>
                    </a:lnTo>
                    <a:lnTo>
                      <a:pt x="716" y="1245"/>
                    </a:lnTo>
                    <a:lnTo>
                      <a:pt x="792" y="1207"/>
                    </a:lnTo>
                    <a:lnTo>
                      <a:pt x="867" y="1151"/>
                    </a:lnTo>
                    <a:lnTo>
                      <a:pt x="924" y="1075"/>
                    </a:lnTo>
                    <a:lnTo>
                      <a:pt x="943" y="981"/>
                    </a:lnTo>
                    <a:lnTo>
                      <a:pt x="961" y="868"/>
                    </a:lnTo>
                    <a:lnTo>
                      <a:pt x="961" y="755"/>
                    </a:lnTo>
                    <a:lnTo>
                      <a:pt x="943" y="642"/>
                    </a:lnTo>
                    <a:lnTo>
                      <a:pt x="924" y="510"/>
                    </a:lnTo>
                    <a:lnTo>
                      <a:pt x="867" y="378"/>
                    </a:lnTo>
                    <a:lnTo>
                      <a:pt x="792" y="265"/>
                    </a:lnTo>
                    <a:lnTo>
                      <a:pt x="716" y="171"/>
                    </a:lnTo>
                    <a:lnTo>
                      <a:pt x="622" y="95"/>
                    </a:lnTo>
                    <a:lnTo>
                      <a:pt x="547" y="39"/>
                    </a:lnTo>
                    <a:lnTo>
                      <a:pt x="452" y="20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566176" y="3515526"/>
                <a:ext cx="35995" cy="47918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2" extrusionOk="0">
                    <a:moveTo>
                      <a:pt x="359" y="0"/>
                    </a:moveTo>
                    <a:lnTo>
                      <a:pt x="265" y="19"/>
                    </a:lnTo>
                    <a:lnTo>
                      <a:pt x="170" y="57"/>
                    </a:lnTo>
                    <a:lnTo>
                      <a:pt x="114" y="113"/>
                    </a:lnTo>
                    <a:lnTo>
                      <a:pt x="57" y="207"/>
                    </a:lnTo>
                    <a:lnTo>
                      <a:pt x="19" y="302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9" y="641"/>
                    </a:lnTo>
                    <a:lnTo>
                      <a:pt x="57" y="773"/>
                    </a:lnTo>
                    <a:lnTo>
                      <a:pt x="114" y="886"/>
                    </a:lnTo>
                    <a:lnTo>
                      <a:pt x="189" y="999"/>
                    </a:lnTo>
                    <a:lnTo>
                      <a:pt x="265" y="1093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8" y="1263"/>
                    </a:lnTo>
                    <a:lnTo>
                      <a:pt x="623" y="1282"/>
                    </a:lnTo>
                    <a:lnTo>
                      <a:pt x="717" y="1263"/>
                    </a:lnTo>
                    <a:lnTo>
                      <a:pt x="792" y="1225"/>
                    </a:lnTo>
                    <a:lnTo>
                      <a:pt x="868" y="1169"/>
                    </a:lnTo>
                    <a:lnTo>
                      <a:pt x="924" y="1093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73"/>
                    </a:lnTo>
                    <a:lnTo>
                      <a:pt x="943" y="641"/>
                    </a:lnTo>
                    <a:lnTo>
                      <a:pt x="906" y="509"/>
                    </a:lnTo>
                    <a:lnTo>
                      <a:pt x="868" y="396"/>
                    </a:lnTo>
                    <a:lnTo>
                      <a:pt x="792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8" y="57"/>
                    </a:lnTo>
                    <a:lnTo>
                      <a:pt x="453" y="19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461893" y="391008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1"/>
                    </a:moveTo>
                    <a:lnTo>
                      <a:pt x="170" y="38"/>
                    </a:lnTo>
                    <a:lnTo>
                      <a:pt x="95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78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7" y="755"/>
                    </a:lnTo>
                    <a:lnTo>
                      <a:pt x="95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51"/>
                    </a:lnTo>
                    <a:lnTo>
                      <a:pt x="434" y="1207"/>
                    </a:lnTo>
                    <a:lnTo>
                      <a:pt x="528" y="1245"/>
                    </a:lnTo>
                    <a:lnTo>
                      <a:pt x="604" y="1264"/>
                    </a:lnTo>
                    <a:lnTo>
                      <a:pt x="698" y="1245"/>
                    </a:lnTo>
                    <a:lnTo>
                      <a:pt x="792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491"/>
                    </a:lnTo>
                    <a:lnTo>
                      <a:pt x="849" y="378"/>
                    </a:lnTo>
                    <a:lnTo>
                      <a:pt x="774" y="265"/>
                    </a:lnTo>
                    <a:lnTo>
                      <a:pt x="698" y="170"/>
                    </a:lnTo>
                    <a:lnTo>
                      <a:pt x="623" y="95"/>
                    </a:lnTo>
                    <a:lnTo>
                      <a:pt x="528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4"/>
              <p:cNvSpPr/>
              <p:nvPr/>
            </p:nvSpPr>
            <p:spPr>
              <a:xfrm>
                <a:off x="3910721" y="377552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1" y="57"/>
                    </a:lnTo>
                    <a:lnTo>
                      <a:pt x="114" y="113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22"/>
                    </a:lnTo>
                    <a:lnTo>
                      <a:pt x="57" y="754"/>
                    </a:lnTo>
                    <a:lnTo>
                      <a:pt x="114" y="886"/>
                    </a:lnTo>
                    <a:lnTo>
                      <a:pt x="171" y="980"/>
                    </a:lnTo>
                    <a:lnTo>
                      <a:pt x="265" y="1075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9" y="1244"/>
                    </a:lnTo>
                    <a:lnTo>
                      <a:pt x="623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54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93" y="264"/>
                    </a:lnTo>
                    <a:lnTo>
                      <a:pt x="717" y="170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3442868" y="365924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1"/>
                    </a:move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95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51"/>
                    </a:lnTo>
                    <a:lnTo>
                      <a:pt x="434" y="1226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698" y="1245"/>
                    </a:lnTo>
                    <a:lnTo>
                      <a:pt x="774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36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49" y="378"/>
                    </a:lnTo>
                    <a:lnTo>
                      <a:pt x="792" y="283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3929746" y="402636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0"/>
                    </a:moveTo>
                    <a:lnTo>
                      <a:pt x="171" y="38"/>
                    </a:lnTo>
                    <a:lnTo>
                      <a:pt x="114" y="94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41"/>
                    </a:lnTo>
                    <a:lnTo>
                      <a:pt x="57" y="754"/>
                    </a:lnTo>
                    <a:lnTo>
                      <a:pt x="114" y="867"/>
                    </a:lnTo>
                    <a:lnTo>
                      <a:pt x="171" y="980"/>
                    </a:lnTo>
                    <a:lnTo>
                      <a:pt x="246" y="1075"/>
                    </a:lnTo>
                    <a:lnTo>
                      <a:pt x="340" y="1150"/>
                    </a:lnTo>
                    <a:lnTo>
                      <a:pt x="434" y="1225"/>
                    </a:lnTo>
                    <a:lnTo>
                      <a:pt x="529" y="1244"/>
                    </a:lnTo>
                    <a:lnTo>
                      <a:pt x="623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35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3759941" y="3564117"/>
                <a:ext cx="36667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81" h="1264" extrusionOk="0">
                    <a:moveTo>
                      <a:pt x="340" y="1"/>
                    </a:moveTo>
                    <a:lnTo>
                      <a:pt x="265" y="20"/>
                    </a:lnTo>
                    <a:lnTo>
                      <a:pt x="189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89" y="981"/>
                    </a:lnTo>
                    <a:lnTo>
                      <a:pt x="265" y="1075"/>
                    </a:lnTo>
                    <a:lnTo>
                      <a:pt x="359" y="1170"/>
                    </a:lnTo>
                    <a:lnTo>
                      <a:pt x="453" y="1226"/>
                    </a:lnTo>
                    <a:lnTo>
                      <a:pt x="547" y="1264"/>
                    </a:lnTo>
                    <a:lnTo>
                      <a:pt x="642" y="1264"/>
                    </a:lnTo>
                    <a:lnTo>
                      <a:pt x="717" y="1245"/>
                    </a:lnTo>
                    <a:lnTo>
                      <a:pt x="792" y="1207"/>
                    </a:lnTo>
                    <a:lnTo>
                      <a:pt x="868" y="1151"/>
                    </a:lnTo>
                    <a:lnTo>
                      <a:pt x="924" y="1075"/>
                    </a:lnTo>
                    <a:lnTo>
                      <a:pt x="962" y="981"/>
                    </a:lnTo>
                    <a:lnTo>
                      <a:pt x="981" y="868"/>
                    </a:lnTo>
                    <a:lnTo>
                      <a:pt x="962" y="755"/>
                    </a:lnTo>
                    <a:lnTo>
                      <a:pt x="962" y="623"/>
                    </a:lnTo>
                    <a:lnTo>
                      <a:pt x="924" y="510"/>
                    </a:lnTo>
                    <a:lnTo>
                      <a:pt x="868" y="397"/>
                    </a:lnTo>
                    <a:lnTo>
                      <a:pt x="792" y="284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3611963" y="4120780"/>
                <a:ext cx="35995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3" extrusionOk="0">
                    <a:moveTo>
                      <a:pt x="340" y="0"/>
                    </a:moveTo>
                    <a:lnTo>
                      <a:pt x="265" y="19"/>
                    </a:lnTo>
                    <a:lnTo>
                      <a:pt x="189" y="57"/>
                    </a:lnTo>
                    <a:lnTo>
                      <a:pt x="114" y="113"/>
                    </a:lnTo>
                    <a:lnTo>
                      <a:pt x="58" y="189"/>
                    </a:lnTo>
                    <a:lnTo>
                      <a:pt x="20" y="302"/>
                    </a:lnTo>
                    <a:lnTo>
                      <a:pt x="1" y="415"/>
                    </a:lnTo>
                    <a:lnTo>
                      <a:pt x="1" y="528"/>
                    </a:lnTo>
                    <a:lnTo>
                      <a:pt x="20" y="641"/>
                    </a:lnTo>
                    <a:lnTo>
                      <a:pt x="58" y="773"/>
                    </a:lnTo>
                    <a:lnTo>
                      <a:pt x="114" y="886"/>
                    </a:lnTo>
                    <a:lnTo>
                      <a:pt x="171" y="999"/>
                    </a:lnTo>
                    <a:lnTo>
                      <a:pt x="246" y="1094"/>
                    </a:lnTo>
                    <a:lnTo>
                      <a:pt x="340" y="1169"/>
                    </a:lnTo>
                    <a:lnTo>
                      <a:pt x="435" y="1226"/>
                    </a:lnTo>
                    <a:lnTo>
                      <a:pt x="529" y="1263"/>
                    </a:lnTo>
                    <a:lnTo>
                      <a:pt x="623" y="1282"/>
                    </a:lnTo>
                    <a:lnTo>
                      <a:pt x="717" y="1263"/>
                    </a:lnTo>
                    <a:lnTo>
                      <a:pt x="793" y="1226"/>
                    </a:lnTo>
                    <a:lnTo>
                      <a:pt x="849" y="1169"/>
                    </a:lnTo>
                    <a:lnTo>
                      <a:pt x="906" y="1094"/>
                    </a:lnTo>
                    <a:lnTo>
                      <a:pt x="944" y="999"/>
                    </a:lnTo>
                    <a:lnTo>
                      <a:pt x="962" y="886"/>
                    </a:lnTo>
                    <a:lnTo>
                      <a:pt x="962" y="754"/>
                    </a:lnTo>
                    <a:lnTo>
                      <a:pt x="944" y="641"/>
                    </a:lnTo>
                    <a:lnTo>
                      <a:pt x="906" y="509"/>
                    </a:lnTo>
                    <a:lnTo>
                      <a:pt x="868" y="396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9" y="57"/>
                    </a:lnTo>
                    <a:lnTo>
                      <a:pt x="435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2778410" y="4169370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1"/>
                    </a:moveTo>
                    <a:lnTo>
                      <a:pt x="246" y="20"/>
                    </a:lnTo>
                    <a:lnTo>
                      <a:pt x="171" y="58"/>
                    </a:lnTo>
                    <a:lnTo>
                      <a:pt x="95" y="114"/>
                    </a:lnTo>
                    <a:lnTo>
                      <a:pt x="58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8" y="755"/>
                    </a:lnTo>
                    <a:lnTo>
                      <a:pt x="114" y="887"/>
                    </a:lnTo>
                    <a:lnTo>
                      <a:pt x="171" y="1000"/>
                    </a:lnTo>
                    <a:lnTo>
                      <a:pt x="246" y="1094"/>
                    </a:lnTo>
                    <a:lnTo>
                      <a:pt x="340" y="1170"/>
                    </a:lnTo>
                    <a:lnTo>
                      <a:pt x="435" y="1226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698" y="1245"/>
                    </a:lnTo>
                    <a:lnTo>
                      <a:pt x="793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4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4" y="642"/>
                    </a:lnTo>
                    <a:lnTo>
                      <a:pt x="906" y="510"/>
                    </a:lnTo>
                    <a:lnTo>
                      <a:pt x="849" y="378"/>
                    </a:lnTo>
                    <a:lnTo>
                      <a:pt x="793" y="265"/>
                    </a:lnTo>
                    <a:lnTo>
                      <a:pt x="698" y="171"/>
                    </a:lnTo>
                    <a:lnTo>
                      <a:pt x="623" y="95"/>
                    </a:lnTo>
                    <a:lnTo>
                      <a:pt x="529" y="39"/>
                    </a:lnTo>
                    <a:lnTo>
                      <a:pt x="435" y="2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2538858" y="3515526"/>
                <a:ext cx="35957" cy="47918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282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0" y="57"/>
                    </a:lnTo>
                    <a:lnTo>
                      <a:pt x="95" y="113"/>
                    </a:lnTo>
                    <a:lnTo>
                      <a:pt x="57" y="207"/>
                    </a:lnTo>
                    <a:lnTo>
                      <a:pt x="19" y="302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9" y="641"/>
                    </a:lnTo>
                    <a:lnTo>
                      <a:pt x="57" y="773"/>
                    </a:lnTo>
                    <a:lnTo>
                      <a:pt x="114" y="886"/>
                    </a:lnTo>
                    <a:lnTo>
                      <a:pt x="170" y="999"/>
                    </a:lnTo>
                    <a:lnTo>
                      <a:pt x="246" y="1093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8" y="1263"/>
                    </a:lnTo>
                    <a:lnTo>
                      <a:pt x="623" y="1282"/>
                    </a:lnTo>
                    <a:lnTo>
                      <a:pt x="698" y="1263"/>
                    </a:lnTo>
                    <a:lnTo>
                      <a:pt x="792" y="1225"/>
                    </a:lnTo>
                    <a:lnTo>
                      <a:pt x="849" y="1169"/>
                    </a:lnTo>
                    <a:lnTo>
                      <a:pt x="905" y="1093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73"/>
                    </a:lnTo>
                    <a:lnTo>
                      <a:pt x="943" y="641"/>
                    </a:lnTo>
                    <a:lnTo>
                      <a:pt x="905" y="509"/>
                    </a:lnTo>
                    <a:lnTo>
                      <a:pt x="849" y="396"/>
                    </a:lnTo>
                    <a:lnTo>
                      <a:pt x="792" y="283"/>
                    </a:lnTo>
                    <a:lnTo>
                      <a:pt x="698" y="189"/>
                    </a:lnTo>
                    <a:lnTo>
                      <a:pt x="623" y="113"/>
                    </a:lnTo>
                    <a:lnTo>
                      <a:pt x="528" y="57"/>
                    </a:lnTo>
                    <a:lnTo>
                      <a:pt x="434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2433865" y="391008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65" y="1"/>
                    </a:move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78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89" y="981"/>
                    </a:lnTo>
                    <a:lnTo>
                      <a:pt x="265" y="1075"/>
                    </a:lnTo>
                    <a:lnTo>
                      <a:pt x="340" y="1151"/>
                    </a:lnTo>
                    <a:lnTo>
                      <a:pt x="434" y="1207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3" y="1207"/>
                    </a:lnTo>
                    <a:lnTo>
                      <a:pt x="868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491"/>
                    </a:lnTo>
                    <a:lnTo>
                      <a:pt x="849" y="378"/>
                    </a:lnTo>
                    <a:lnTo>
                      <a:pt x="793" y="265"/>
                    </a:lnTo>
                    <a:lnTo>
                      <a:pt x="717" y="170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2883403" y="377552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0" y="57"/>
                    </a:lnTo>
                    <a:lnTo>
                      <a:pt x="95" y="113"/>
                    </a:lnTo>
                    <a:lnTo>
                      <a:pt x="39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" y="622"/>
                    </a:lnTo>
                    <a:lnTo>
                      <a:pt x="39" y="754"/>
                    </a:lnTo>
                    <a:lnTo>
                      <a:pt x="95" y="886"/>
                    </a:lnTo>
                    <a:lnTo>
                      <a:pt x="170" y="980"/>
                    </a:lnTo>
                    <a:lnTo>
                      <a:pt x="246" y="1075"/>
                    </a:lnTo>
                    <a:lnTo>
                      <a:pt x="340" y="1169"/>
                    </a:lnTo>
                    <a:lnTo>
                      <a:pt x="416" y="1225"/>
                    </a:lnTo>
                    <a:lnTo>
                      <a:pt x="510" y="1244"/>
                    </a:lnTo>
                    <a:lnTo>
                      <a:pt x="604" y="1263"/>
                    </a:lnTo>
                    <a:lnTo>
                      <a:pt x="698" y="1244"/>
                    </a:lnTo>
                    <a:lnTo>
                      <a:pt x="774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54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74" y="264"/>
                    </a:lnTo>
                    <a:lnTo>
                      <a:pt x="698" y="170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2414840" y="365924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65" y="1"/>
                    </a:moveTo>
                    <a:lnTo>
                      <a:pt x="189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70" y="981"/>
                    </a:lnTo>
                    <a:lnTo>
                      <a:pt x="265" y="1075"/>
                    </a:lnTo>
                    <a:lnTo>
                      <a:pt x="340" y="1151"/>
                    </a:lnTo>
                    <a:lnTo>
                      <a:pt x="434" y="1226"/>
                    </a:lnTo>
                    <a:lnTo>
                      <a:pt x="547" y="1245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3" y="1207"/>
                    </a:lnTo>
                    <a:lnTo>
                      <a:pt x="868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36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68" y="378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2901718" y="4026364"/>
                <a:ext cx="3670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264" extrusionOk="0">
                    <a:moveTo>
                      <a:pt x="265" y="0"/>
                    </a:moveTo>
                    <a:lnTo>
                      <a:pt x="189" y="38"/>
                    </a:lnTo>
                    <a:lnTo>
                      <a:pt x="114" y="94"/>
                    </a:lnTo>
                    <a:lnTo>
                      <a:pt x="58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41"/>
                    </a:lnTo>
                    <a:lnTo>
                      <a:pt x="58" y="754"/>
                    </a:lnTo>
                    <a:lnTo>
                      <a:pt x="114" y="867"/>
                    </a:lnTo>
                    <a:lnTo>
                      <a:pt x="189" y="980"/>
                    </a:lnTo>
                    <a:lnTo>
                      <a:pt x="265" y="1075"/>
                    </a:lnTo>
                    <a:lnTo>
                      <a:pt x="359" y="1150"/>
                    </a:lnTo>
                    <a:lnTo>
                      <a:pt x="453" y="1225"/>
                    </a:lnTo>
                    <a:lnTo>
                      <a:pt x="548" y="1244"/>
                    </a:lnTo>
                    <a:lnTo>
                      <a:pt x="642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68" y="1150"/>
                    </a:lnTo>
                    <a:lnTo>
                      <a:pt x="925" y="1075"/>
                    </a:lnTo>
                    <a:lnTo>
                      <a:pt x="962" y="980"/>
                    </a:lnTo>
                    <a:lnTo>
                      <a:pt x="981" y="867"/>
                    </a:lnTo>
                    <a:lnTo>
                      <a:pt x="962" y="735"/>
                    </a:lnTo>
                    <a:lnTo>
                      <a:pt x="944" y="622"/>
                    </a:lnTo>
                    <a:lnTo>
                      <a:pt x="925" y="509"/>
                    </a:lnTo>
                    <a:lnTo>
                      <a:pt x="868" y="377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2732622" y="3564117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1"/>
                    </a:moveTo>
                    <a:lnTo>
                      <a:pt x="246" y="20"/>
                    </a:ln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70"/>
                    </a:lnTo>
                    <a:lnTo>
                      <a:pt x="434" y="1226"/>
                    </a:lnTo>
                    <a:lnTo>
                      <a:pt x="528" y="1264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2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49" y="397"/>
                    </a:lnTo>
                    <a:lnTo>
                      <a:pt x="792" y="284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8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2584645" y="4120780"/>
                <a:ext cx="35995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3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1" y="57"/>
                    </a:lnTo>
                    <a:lnTo>
                      <a:pt x="114" y="113"/>
                    </a:lnTo>
                    <a:lnTo>
                      <a:pt x="57" y="189"/>
                    </a:lnTo>
                    <a:lnTo>
                      <a:pt x="20" y="302"/>
                    </a:lnTo>
                    <a:lnTo>
                      <a:pt x="1" y="415"/>
                    </a:lnTo>
                    <a:lnTo>
                      <a:pt x="1" y="528"/>
                    </a:lnTo>
                    <a:lnTo>
                      <a:pt x="20" y="641"/>
                    </a:lnTo>
                    <a:lnTo>
                      <a:pt x="57" y="773"/>
                    </a:lnTo>
                    <a:lnTo>
                      <a:pt x="95" y="886"/>
                    </a:lnTo>
                    <a:lnTo>
                      <a:pt x="171" y="999"/>
                    </a:lnTo>
                    <a:lnTo>
                      <a:pt x="246" y="1094"/>
                    </a:lnTo>
                    <a:lnTo>
                      <a:pt x="340" y="1169"/>
                    </a:lnTo>
                    <a:lnTo>
                      <a:pt x="434" y="1226"/>
                    </a:lnTo>
                    <a:lnTo>
                      <a:pt x="529" y="1263"/>
                    </a:lnTo>
                    <a:lnTo>
                      <a:pt x="623" y="1282"/>
                    </a:lnTo>
                    <a:lnTo>
                      <a:pt x="698" y="1263"/>
                    </a:lnTo>
                    <a:lnTo>
                      <a:pt x="774" y="1226"/>
                    </a:lnTo>
                    <a:lnTo>
                      <a:pt x="849" y="1169"/>
                    </a:lnTo>
                    <a:lnTo>
                      <a:pt x="906" y="1094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54"/>
                    </a:lnTo>
                    <a:lnTo>
                      <a:pt x="943" y="641"/>
                    </a:lnTo>
                    <a:lnTo>
                      <a:pt x="906" y="509"/>
                    </a:lnTo>
                    <a:lnTo>
                      <a:pt x="849" y="396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9" y="57"/>
                    </a:lnTo>
                    <a:lnTo>
                      <a:pt x="434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2984172" y="2996914"/>
                <a:ext cx="163527" cy="43022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1151" extrusionOk="0">
                    <a:moveTo>
                      <a:pt x="528" y="1"/>
                    </a:moveTo>
                    <a:lnTo>
                      <a:pt x="491" y="19"/>
                    </a:lnTo>
                    <a:lnTo>
                      <a:pt x="472" y="57"/>
                    </a:lnTo>
                    <a:lnTo>
                      <a:pt x="1" y="1113"/>
                    </a:lnTo>
                    <a:lnTo>
                      <a:pt x="1" y="1132"/>
                    </a:lnTo>
                    <a:lnTo>
                      <a:pt x="38" y="1150"/>
                    </a:lnTo>
                    <a:lnTo>
                      <a:pt x="3827" y="1150"/>
                    </a:lnTo>
                    <a:lnTo>
                      <a:pt x="3865" y="1132"/>
                    </a:lnTo>
                    <a:lnTo>
                      <a:pt x="3903" y="1113"/>
                    </a:lnTo>
                    <a:lnTo>
                      <a:pt x="4374" y="38"/>
                    </a:lnTo>
                    <a:lnTo>
                      <a:pt x="4374" y="19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4687199" y="3008912"/>
                <a:ext cx="263586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887" extrusionOk="0">
                    <a:moveTo>
                      <a:pt x="1" y="0"/>
                    </a:moveTo>
                    <a:lnTo>
                      <a:pt x="246" y="886"/>
                    </a:lnTo>
                    <a:lnTo>
                      <a:pt x="7051" y="886"/>
                    </a:lnTo>
                    <a:lnTo>
                      <a:pt x="7014" y="0"/>
                    </a:lnTo>
                    <a:close/>
                  </a:path>
                </a:pathLst>
              </a:custGeom>
              <a:solidFill>
                <a:srgbClr val="26222E">
                  <a:alpha val="2156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0" name="Google Shape;1930;p34"/>
          <p:cNvGrpSpPr/>
          <p:nvPr/>
        </p:nvGrpSpPr>
        <p:grpSpPr>
          <a:xfrm>
            <a:off x="8154558" y="481969"/>
            <a:ext cx="366040" cy="365670"/>
            <a:chOff x="7121150" y="303275"/>
            <a:chExt cx="1309625" cy="1308300"/>
          </a:xfrm>
        </p:grpSpPr>
        <p:sp>
          <p:nvSpPr>
            <p:cNvPr id="1931" name="Google Shape;1931;p34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0" name="Google Shape;1940;p34"/>
          <p:cNvGrpSpPr/>
          <p:nvPr/>
        </p:nvGrpSpPr>
        <p:grpSpPr>
          <a:xfrm>
            <a:off x="6576159" y="310901"/>
            <a:ext cx="624398" cy="457192"/>
            <a:chOff x="7569775" y="778700"/>
            <a:chExt cx="913797" cy="669094"/>
          </a:xfrm>
        </p:grpSpPr>
        <p:sp>
          <p:nvSpPr>
            <p:cNvPr id="1941" name="Google Shape;1941;p34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8" name="Google Shape;1958;p34"/>
          <p:cNvSpPr txBox="1"/>
          <p:nvPr/>
        </p:nvSpPr>
        <p:spPr>
          <a:xfrm>
            <a:off x="1026268" y="2595951"/>
            <a:ext cx="3789387" cy="68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i="1" dirty="0">
                <a:highlight>
                  <a:schemeClr val="lt1"/>
                </a:highlight>
              </a:rPr>
              <a:t>“Boldly going where no algorithm has gone before.” </a:t>
            </a:r>
            <a:endParaRPr sz="3000" b="1" dirty="0">
              <a:solidFill>
                <a:schemeClr val="lt1"/>
              </a:solidFill>
              <a:highlight>
                <a:schemeClr val="lt1"/>
              </a:highlight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2" name="Google Shape;2039;p35">
            <a:extLst>
              <a:ext uri="{FF2B5EF4-FFF2-40B4-BE49-F238E27FC236}">
                <a16:creationId xmlns:a16="http://schemas.microsoft.com/office/drawing/2014/main" id="{5C8FF1AF-90D0-00F4-334C-9E6F41831A9D}"/>
              </a:ext>
            </a:extLst>
          </p:cNvPr>
          <p:cNvSpPr txBox="1">
            <a:spLocks/>
          </p:cNvSpPr>
          <p:nvPr/>
        </p:nvSpPr>
        <p:spPr>
          <a:xfrm>
            <a:off x="3925254" y="1935300"/>
            <a:ext cx="24220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oved by the King"/>
              <a:buNone/>
              <a:defRPr sz="5700" b="1" i="0" u="none" strike="noStrike" cap="none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lnSpc>
                <a:spcPct val="100000"/>
              </a:lnSpc>
              <a:buSzPts val="3500"/>
            </a:pPr>
            <a:r>
              <a:rPr lang="en-US" sz="800" dirty="0"/>
              <a:t>By</a:t>
            </a:r>
            <a:r>
              <a:rPr lang="en-US" sz="1400" dirty="0"/>
              <a:t> Team Outlander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37"/>
          <p:cNvSpPr txBox="1">
            <a:spLocks noGrp="1"/>
          </p:cNvSpPr>
          <p:nvPr>
            <p:ph type="title"/>
          </p:nvPr>
        </p:nvSpPr>
        <p:spPr>
          <a:xfrm>
            <a:off x="1382579" y="249898"/>
            <a:ext cx="5384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dirty="0"/>
              <a:t>Inspiration</a:t>
            </a:r>
            <a:endParaRPr sz="3500" dirty="0"/>
          </a:p>
        </p:txBody>
      </p:sp>
      <p:sp>
        <p:nvSpPr>
          <p:cNvPr id="2063" name="Google Shape;2063;p37"/>
          <p:cNvSpPr txBox="1">
            <a:spLocks noGrp="1"/>
          </p:cNvSpPr>
          <p:nvPr>
            <p:ph type="subTitle" idx="1"/>
          </p:nvPr>
        </p:nvSpPr>
        <p:spPr>
          <a:xfrm>
            <a:off x="218872" y="1293187"/>
            <a:ext cx="6084651" cy="255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Our project draws inspiration from the spirit of exploration found in </a:t>
            </a:r>
            <a:r>
              <a:rPr lang="en-US" sz="1400" b="1" dirty="0"/>
              <a:t>Star Trek</a:t>
            </a:r>
            <a:r>
              <a:rPr lang="en-US" sz="1400" dirty="0"/>
              <a:t> and the logic of </a:t>
            </a:r>
            <a:r>
              <a:rPr lang="en-US" sz="1400" b="1" dirty="0"/>
              <a:t>Vulcan philosophy</a:t>
            </a:r>
            <a:r>
              <a:rPr lang="en-US" sz="1400" dirty="0"/>
              <a:t>. The name </a:t>
            </a:r>
            <a:r>
              <a:rPr lang="en-US" sz="1400" b="1" dirty="0" err="1"/>
              <a:t>S’kai</a:t>
            </a:r>
            <a:r>
              <a:rPr lang="en-US" sz="1400" dirty="0"/>
              <a:t> means </a:t>
            </a:r>
            <a:r>
              <a:rPr lang="en-US" sz="1400" i="1" dirty="0"/>
              <a:t>“discovery”</a:t>
            </a:r>
            <a:r>
              <a:rPr lang="en-US" sz="1400" dirty="0"/>
              <a:t> in the Vulcan language — a perfect symbol of our mission to seek new worlds through science and reason. By combining NASA’s real exoplanet data with AI, we imagined how future Starfleet-like technologies could identify habitable planets beyond our solar system. </a:t>
            </a:r>
            <a:r>
              <a:rPr lang="en-US" sz="1400" b="1" dirty="0" err="1"/>
              <a:t>S’kaiNet</a:t>
            </a:r>
            <a:r>
              <a:rPr lang="en-US" sz="1400" dirty="0"/>
              <a:t> is our bridge between imagination and science — where curiosity meets logic in the pursuit of discovery.</a:t>
            </a:r>
          </a:p>
        </p:txBody>
      </p:sp>
      <p:grpSp>
        <p:nvGrpSpPr>
          <p:cNvPr id="2064" name="Google Shape;2064;p37"/>
          <p:cNvGrpSpPr/>
          <p:nvPr/>
        </p:nvGrpSpPr>
        <p:grpSpPr>
          <a:xfrm>
            <a:off x="6580104" y="2124077"/>
            <a:ext cx="1592258" cy="2418282"/>
            <a:chOff x="-1735165" y="716791"/>
            <a:chExt cx="1149230" cy="1745422"/>
          </a:xfrm>
        </p:grpSpPr>
        <p:sp>
          <p:nvSpPr>
            <p:cNvPr id="2065" name="Google Shape;2065;p37"/>
            <p:cNvSpPr/>
            <p:nvPr/>
          </p:nvSpPr>
          <p:spPr>
            <a:xfrm>
              <a:off x="-1666863" y="2362613"/>
              <a:ext cx="931200" cy="99600"/>
            </a:xfrm>
            <a:prstGeom prst="ellipse">
              <a:avLst/>
            </a:pr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-846497" y="1435856"/>
              <a:ext cx="182691" cy="144894"/>
            </a:xfrm>
            <a:custGeom>
              <a:avLst/>
              <a:gdLst/>
              <a:ahLst/>
              <a:cxnLst/>
              <a:rect l="l" t="t" r="r" b="b"/>
              <a:pathLst>
                <a:path w="4732" h="3753" extrusionOk="0">
                  <a:moveTo>
                    <a:pt x="2356" y="1"/>
                  </a:moveTo>
                  <a:lnTo>
                    <a:pt x="0" y="1528"/>
                  </a:lnTo>
                  <a:lnTo>
                    <a:pt x="38" y="1603"/>
                  </a:lnTo>
                  <a:lnTo>
                    <a:pt x="151" y="1811"/>
                  </a:lnTo>
                  <a:lnTo>
                    <a:pt x="339" y="2112"/>
                  </a:lnTo>
                  <a:lnTo>
                    <a:pt x="603" y="2452"/>
                  </a:lnTo>
                  <a:lnTo>
                    <a:pt x="773" y="2640"/>
                  </a:lnTo>
                  <a:lnTo>
                    <a:pt x="943" y="2829"/>
                  </a:lnTo>
                  <a:lnTo>
                    <a:pt x="1150" y="2998"/>
                  </a:lnTo>
                  <a:lnTo>
                    <a:pt x="1376" y="3187"/>
                  </a:lnTo>
                  <a:lnTo>
                    <a:pt x="1621" y="3338"/>
                  </a:lnTo>
                  <a:lnTo>
                    <a:pt x="1866" y="3488"/>
                  </a:lnTo>
                  <a:lnTo>
                    <a:pt x="2149" y="3620"/>
                  </a:lnTo>
                  <a:lnTo>
                    <a:pt x="2451" y="3715"/>
                  </a:lnTo>
                  <a:lnTo>
                    <a:pt x="2658" y="3752"/>
                  </a:lnTo>
                  <a:lnTo>
                    <a:pt x="2865" y="3752"/>
                  </a:lnTo>
                  <a:lnTo>
                    <a:pt x="3073" y="3715"/>
                  </a:lnTo>
                  <a:lnTo>
                    <a:pt x="3280" y="3658"/>
                  </a:lnTo>
                  <a:lnTo>
                    <a:pt x="3469" y="3564"/>
                  </a:lnTo>
                  <a:lnTo>
                    <a:pt x="3657" y="3470"/>
                  </a:lnTo>
                  <a:lnTo>
                    <a:pt x="3846" y="3338"/>
                  </a:lnTo>
                  <a:lnTo>
                    <a:pt x="4015" y="3187"/>
                  </a:lnTo>
                  <a:lnTo>
                    <a:pt x="4166" y="3055"/>
                  </a:lnTo>
                  <a:lnTo>
                    <a:pt x="4317" y="2885"/>
                  </a:lnTo>
                  <a:lnTo>
                    <a:pt x="4430" y="2734"/>
                  </a:lnTo>
                  <a:lnTo>
                    <a:pt x="4543" y="2565"/>
                  </a:lnTo>
                  <a:lnTo>
                    <a:pt x="4619" y="2414"/>
                  </a:lnTo>
                  <a:lnTo>
                    <a:pt x="4694" y="2263"/>
                  </a:lnTo>
                  <a:lnTo>
                    <a:pt x="4713" y="2131"/>
                  </a:lnTo>
                  <a:lnTo>
                    <a:pt x="4732" y="2018"/>
                  </a:lnTo>
                  <a:lnTo>
                    <a:pt x="4694" y="1905"/>
                  </a:lnTo>
                  <a:lnTo>
                    <a:pt x="4637" y="1773"/>
                  </a:lnTo>
                  <a:lnTo>
                    <a:pt x="4543" y="1660"/>
                  </a:lnTo>
                  <a:lnTo>
                    <a:pt x="4411" y="1528"/>
                  </a:lnTo>
                  <a:lnTo>
                    <a:pt x="4091" y="1283"/>
                  </a:lnTo>
                  <a:lnTo>
                    <a:pt x="3733" y="1019"/>
                  </a:lnTo>
                  <a:lnTo>
                    <a:pt x="2941" y="491"/>
                  </a:lnTo>
                  <a:lnTo>
                    <a:pt x="2620" y="246"/>
                  </a:lnTo>
                  <a:lnTo>
                    <a:pt x="2470" y="114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-1528460" y="810684"/>
              <a:ext cx="518962" cy="872684"/>
            </a:xfrm>
            <a:custGeom>
              <a:avLst/>
              <a:gdLst/>
              <a:ahLst/>
              <a:cxnLst/>
              <a:rect l="l" t="t" r="r" b="b"/>
              <a:pathLst>
                <a:path w="13442" h="22604" extrusionOk="0">
                  <a:moveTo>
                    <a:pt x="5599" y="1"/>
                  </a:moveTo>
                  <a:lnTo>
                    <a:pt x="5053" y="20"/>
                  </a:lnTo>
                  <a:lnTo>
                    <a:pt x="4487" y="38"/>
                  </a:lnTo>
                  <a:lnTo>
                    <a:pt x="3959" y="76"/>
                  </a:lnTo>
                  <a:lnTo>
                    <a:pt x="3431" y="133"/>
                  </a:lnTo>
                  <a:lnTo>
                    <a:pt x="2941" y="189"/>
                  </a:lnTo>
                  <a:lnTo>
                    <a:pt x="2470" y="265"/>
                  </a:lnTo>
                  <a:lnTo>
                    <a:pt x="2036" y="359"/>
                  </a:lnTo>
                  <a:lnTo>
                    <a:pt x="1622" y="472"/>
                  </a:lnTo>
                  <a:lnTo>
                    <a:pt x="1245" y="585"/>
                  </a:lnTo>
                  <a:lnTo>
                    <a:pt x="905" y="736"/>
                  </a:lnTo>
                  <a:lnTo>
                    <a:pt x="623" y="887"/>
                  </a:lnTo>
                  <a:lnTo>
                    <a:pt x="396" y="1056"/>
                  </a:lnTo>
                  <a:lnTo>
                    <a:pt x="283" y="1132"/>
                  </a:lnTo>
                  <a:lnTo>
                    <a:pt x="208" y="1226"/>
                  </a:lnTo>
                  <a:lnTo>
                    <a:pt x="132" y="1320"/>
                  </a:lnTo>
                  <a:lnTo>
                    <a:pt x="76" y="1433"/>
                  </a:lnTo>
                  <a:lnTo>
                    <a:pt x="38" y="1565"/>
                  </a:lnTo>
                  <a:lnTo>
                    <a:pt x="19" y="1792"/>
                  </a:lnTo>
                  <a:lnTo>
                    <a:pt x="0" y="2546"/>
                  </a:lnTo>
                  <a:lnTo>
                    <a:pt x="0" y="3639"/>
                  </a:lnTo>
                  <a:lnTo>
                    <a:pt x="38" y="4996"/>
                  </a:lnTo>
                  <a:lnTo>
                    <a:pt x="95" y="6580"/>
                  </a:lnTo>
                  <a:lnTo>
                    <a:pt x="151" y="8333"/>
                  </a:lnTo>
                  <a:lnTo>
                    <a:pt x="321" y="12065"/>
                  </a:lnTo>
                  <a:lnTo>
                    <a:pt x="528" y="15779"/>
                  </a:lnTo>
                  <a:lnTo>
                    <a:pt x="698" y="19003"/>
                  </a:lnTo>
                  <a:lnTo>
                    <a:pt x="886" y="22132"/>
                  </a:lnTo>
                  <a:lnTo>
                    <a:pt x="2508" y="22283"/>
                  </a:lnTo>
                  <a:lnTo>
                    <a:pt x="4091" y="22415"/>
                  </a:lnTo>
                  <a:lnTo>
                    <a:pt x="5675" y="22528"/>
                  </a:lnTo>
                  <a:lnTo>
                    <a:pt x="6448" y="22566"/>
                  </a:lnTo>
                  <a:lnTo>
                    <a:pt x="7220" y="22603"/>
                  </a:lnTo>
                  <a:lnTo>
                    <a:pt x="8729" y="22603"/>
                  </a:lnTo>
                  <a:lnTo>
                    <a:pt x="9464" y="22566"/>
                  </a:lnTo>
                  <a:lnTo>
                    <a:pt x="10199" y="22528"/>
                  </a:lnTo>
                  <a:lnTo>
                    <a:pt x="10915" y="22471"/>
                  </a:lnTo>
                  <a:lnTo>
                    <a:pt x="11632" y="22377"/>
                  </a:lnTo>
                  <a:lnTo>
                    <a:pt x="12329" y="22264"/>
                  </a:lnTo>
                  <a:lnTo>
                    <a:pt x="13027" y="22132"/>
                  </a:lnTo>
                  <a:lnTo>
                    <a:pt x="13046" y="22094"/>
                  </a:lnTo>
                  <a:lnTo>
                    <a:pt x="13083" y="22057"/>
                  </a:lnTo>
                  <a:lnTo>
                    <a:pt x="13140" y="21887"/>
                  </a:lnTo>
                  <a:lnTo>
                    <a:pt x="13196" y="21623"/>
                  </a:lnTo>
                  <a:lnTo>
                    <a:pt x="13253" y="21265"/>
                  </a:lnTo>
                  <a:lnTo>
                    <a:pt x="13291" y="20831"/>
                  </a:lnTo>
                  <a:lnTo>
                    <a:pt x="13328" y="20322"/>
                  </a:lnTo>
                  <a:lnTo>
                    <a:pt x="13385" y="19097"/>
                  </a:lnTo>
                  <a:lnTo>
                    <a:pt x="13423" y="17664"/>
                  </a:lnTo>
                  <a:lnTo>
                    <a:pt x="13441" y="16043"/>
                  </a:lnTo>
                  <a:lnTo>
                    <a:pt x="13441" y="14309"/>
                  </a:lnTo>
                  <a:lnTo>
                    <a:pt x="13441" y="12499"/>
                  </a:lnTo>
                  <a:lnTo>
                    <a:pt x="13423" y="10689"/>
                  </a:lnTo>
                  <a:lnTo>
                    <a:pt x="13385" y="8898"/>
                  </a:lnTo>
                  <a:lnTo>
                    <a:pt x="13347" y="7221"/>
                  </a:lnTo>
                  <a:lnTo>
                    <a:pt x="13291" y="5656"/>
                  </a:lnTo>
                  <a:lnTo>
                    <a:pt x="13234" y="4299"/>
                  </a:lnTo>
                  <a:lnTo>
                    <a:pt x="13159" y="3168"/>
                  </a:lnTo>
                  <a:lnTo>
                    <a:pt x="13083" y="2357"/>
                  </a:lnTo>
                  <a:lnTo>
                    <a:pt x="13046" y="2074"/>
                  </a:lnTo>
                  <a:lnTo>
                    <a:pt x="13027" y="1886"/>
                  </a:lnTo>
                  <a:lnTo>
                    <a:pt x="12989" y="1773"/>
                  </a:lnTo>
                  <a:lnTo>
                    <a:pt x="12932" y="1678"/>
                  </a:lnTo>
                  <a:lnTo>
                    <a:pt x="12876" y="1584"/>
                  </a:lnTo>
                  <a:lnTo>
                    <a:pt x="12800" y="1490"/>
                  </a:lnTo>
                  <a:lnTo>
                    <a:pt x="12593" y="1320"/>
                  </a:lnTo>
                  <a:lnTo>
                    <a:pt x="12348" y="1151"/>
                  </a:lnTo>
                  <a:lnTo>
                    <a:pt x="12046" y="1000"/>
                  </a:lnTo>
                  <a:lnTo>
                    <a:pt x="11707" y="849"/>
                  </a:lnTo>
                  <a:lnTo>
                    <a:pt x="11330" y="717"/>
                  </a:lnTo>
                  <a:lnTo>
                    <a:pt x="10915" y="585"/>
                  </a:lnTo>
                  <a:lnTo>
                    <a:pt x="10463" y="472"/>
                  </a:lnTo>
                  <a:lnTo>
                    <a:pt x="9992" y="378"/>
                  </a:lnTo>
                  <a:lnTo>
                    <a:pt x="9483" y="283"/>
                  </a:lnTo>
                  <a:lnTo>
                    <a:pt x="8955" y="208"/>
                  </a:lnTo>
                  <a:lnTo>
                    <a:pt x="8427" y="152"/>
                  </a:lnTo>
                  <a:lnTo>
                    <a:pt x="7861" y="95"/>
                  </a:lnTo>
                  <a:lnTo>
                    <a:pt x="7315" y="57"/>
                  </a:lnTo>
                  <a:lnTo>
                    <a:pt x="6730" y="2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-1497883" y="810684"/>
              <a:ext cx="488385" cy="867588"/>
            </a:xfrm>
            <a:custGeom>
              <a:avLst/>
              <a:gdLst/>
              <a:ahLst/>
              <a:cxnLst/>
              <a:rect l="l" t="t" r="r" b="b"/>
              <a:pathLst>
                <a:path w="12650" h="22472" extrusionOk="0">
                  <a:moveTo>
                    <a:pt x="4958" y="1"/>
                  </a:moveTo>
                  <a:lnTo>
                    <a:pt x="3959" y="20"/>
                  </a:lnTo>
                  <a:lnTo>
                    <a:pt x="3469" y="57"/>
                  </a:lnTo>
                  <a:lnTo>
                    <a:pt x="3016" y="95"/>
                  </a:lnTo>
                  <a:lnTo>
                    <a:pt x="2545" y="133"/>
                  </a:lnTo>
                  <a:lnTo>
                    <a:pt x="2112" y="189"/>
                  </a:lnTo>
                  <a:lnTo>
                    <a:pt x="1697" y="265"/>
                  </a:lnTo>
                  <a:lnTo>
                    <a:pt x="1301" y="340"/>
                  </a:lnTo>
                  <a:lnTo>
                    <a:pt x="924" y="434"/>
                  </a:lnTo>
                  <a:lnTo>
                    <a:pt x="585" y="547"/>
                  </a:lnTo>
                  <a:lnTo>
                    <a:pt x="283" y="661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717" y="717"/>
                  </a:lnTo>
                  <a:lnTo>
                    <a:pt x="1452" y="661"/>
                  </a:lnTo>
                  <a:lnTo>
                    <a:pt x="2225" y="642"/>
                  </a:lnTo>
                  <a:lnTo>
                    <a:pt x="2998" y="661"/>
                  </a:lnTo>
                  <a:lnTo>
                    <a:pt x="3770" y="698"/>
                  </a:lnTo>
                  <a:lnTo>
                    <a:pt x="4525" y="774"/>
                  </a:lnTo>
                  <a:lnTo>
                    <a:pt x="5279" y="849"/>
                  </a:lnTo>
                  <a:lnTo>
                    <a:pt x="6014" y="962"/>
                  </a:lnTo>
                  <a:lnTo>
                    <a:pt x="6692" y="1094"/>
                  </a:lnTo>
                  <a:lnTo>
                    <a:pt x="7352" y="1264"/>
                  </a:lnTo>
                  <a:lnTo>
                    <a:pt x="7955" y="1433"/>
                  </a:lnTo>
                  <a:lnTo>
                    <a:pt x="8483" y="1622"/>
                  </a:lnTo>
                  <a:lnTo>
                    <a:pt x="8955" y="1810"/>
                  </a:lnTo>
                  <a:lnTo>
                    <a:pt x="9162" y="1924"/>
                  </a:lnTo>
                  <a:lnTo>
                    <a:pt x="9350" y="2037"/>
                  </a:lnTo>
                  <a:lnTo>
                    <a:pt x="9520" y="2150"/>
                  </a:lnTo>
                  <a:lnTo>
                    <a:pt x="9652" y="2263"/>
                  </a:lnTo>
                  <a:lnTo>
                    <a:pt x="9784" y="2376"/>
                  </a:lnTo>
                  <a:lnTo>
                    <a:pt x="9878" y="2508"/>
                  </a:lnTo>
                  <a:lnTo>
                    <a:pt x="9954" y="2678"/>
                  </a:lnTo>
                  <a:lnTo>
                    <a:pt x="10048" y="2942"/>
                  </a:lnTo>
                  <a:lnTo>
                    <a:pt x="10142" y="3262"/>
                  </a:lnTo>
                  <a:lnTo>
                    <a:pt x="10218" y="3677"/>
                  </a:lnTo>
                  <a:lnTo>
                    <a:pt x="10293" y="4148"/>
                  </a:lnTo>
                  <a:lnTo>
                    <a:pt x="10387" y="4676"/>
                  </a:lnTo>
                  <a:lnTo>
                    <a:pt x="10519" y="5901"/>
                  </a:lnTo>
                  <a:lnTo>
                    <a:pt x="10651" y="7296"/>
                  </a:lnTo>
                  <a:lnTo>
                    <a:pt x="10764" y="8842"/>
                  </a:lnTo>
                  <a:lnTo>
                    <a:pt x="10859" y="10463"/>
                  </a:lnTo>
                  <a:lnTo>
                    <a:pt x="10915" y="12141"/>
                  </a:lnTo>
                  <a:lnTo>
                    <a:pt x="10953" y="13838"/>
                  </a:lnTo>
                  <a:lnTo>
                    <a:pt x="10934" y="15515"/>
                  </a:lnTo>
                  <a:lnTo>
                    <a:pt x="10896" y="17099"/>
                  </a:lnTo>
                  <a:lnTo>
                    <a:pt x="10859" y="17853"/>
                  </a:lnTo>
                  <a:lnTo>
                    <a:pt x="10821" y="18569"/>
                  </a:lnTo>
                  <a:lnTo>
                    <a:pt x="10764" y="19248"/>
                  </a:lnTo>
                  <a:lnTo>
                    <a:pt x="10689" y="19889"/>
                  </a:lnTo>
                  <a:lnTo>
                    <a:pt x="10613" y="20473"/>
                  </a:lnTo>
                  <a:lnTo>
                    <a:pt x="10519" y="21001"/>
                  </a:lnTo>
                  <a:lnTo>
                    <a:pt x="10406" y="21472"/>
                  </a:lnTo>
                  <a:lnTo>
                    <a:pt x="10293" y="21887"/>
                  </a:lnTo>
                  <a:lnTo>
                    <a:pt x="10161" y="22226"/>
                  </a:lnTo>
                  <a:lnTo>
                    <a:pt x="10086" y="22358"/>
                  </a:lnTo>
                  <a:lnTo>
                    <a:pt x="10010" y="22471"/>
                  </a:lnTo>
                  <a:lnTo>
                    <a:pt x="10576" y="22415"/>
                  </a:lnTo>
                  <a:lnTo>
                    <a:pt x="11122" y="22339"/>
                  </a:lnTo>
                  <a:lnTo>
                    <a:pt x="11688" y="22226"/>
                  </a:lnTo>
                  <a:lnTo>
                    <a:pt x="12235" y="22132"/>
                  </a:lnTo>
                  <a:lnTo>
                    <a:pt x="12254" y="22094"/>
                  </a:lnTo>
                  <a:lnTo>
                    <a:pt x="12291" y="22057"/>
                  </a:lnTo>
                  <a:lnTo>
                    <a:pt x="12348" y="21887"/>
                  </a:lnTo>
                  <a:lnTo>
                    <a:pt x="12404" y="21623"/>
                  </a:lnTo>
                  <a:lnTo>
                    <a:pt x="12461" y="21265"/>
                  </a:lnTo>
                  <a:lnTo>
                    <a:pt x="12499" y="20831"/>
                  </a:lnTo>
                  <a:lnTo>
                    <a:pt x="12536" y="20322"/>
                  </a:lnTo>
                  <a:lnTo>
                    <a:pt x="12593" y="19097"/>
                  </a:lnTo>
                  <a:lnTo>
                    <a:pt x="12631" y="17664"/>
                  </a:lnTo>
                  <a:lnTo>
                    <a:pt x="12649" y="16043"/>
                  </a:lnTo>
                  <a:lnTo>
                    <a:pt x="12649" y="14309"/>
                  </a:lnTo>
                  <a:lnTo>
                    <a:pt x="12649" y="12499"/>
                  </a:lnTo>
                  <a:lnTo>
                    <a:pt x="12631" y="10689"/>
                  </a:lnTo>
                  <a:lnTo>
                    <a:pt x="12593" y="8898"/>
                  </a:lnTo>
                  <a:lnTo>
                    <a:pt x="12555" y="7221"/>
                  </a:lnTo>
                  <a:lnTo>
                    <a:pt x="12499" y="5656"/>
                  </a:lnTo>
                  <a:lnTo>
                    <a:pt x="12442" y="4299"/>
                  </a:lnTo>
                  <a:lnTo>
                    <a:pt x="12367" y="3168"/>
                  </a:lnTo>
                  <a:lnTo>
                    <a:pt x="12291" y="2357"/>
                  </a:lnTo>
                  <a:lnTo>
                    <a:pt x="12254" y="2074"/>
                  </a:lnTo>
                  <a:lnTo>
                    <a:pt x="12235" y="1886"/>
                  </a:lnTo>
                  <a:lnTo>
                    <a:pt x="12197" y="1792"/>
                  </a:lnTo>
                  <a:lnTo>
                    <a:pt x="12159" y="1697"/>
                  </a:lnTo>
                  <a:lnTo>
                    <a:pt x="12046" y="1528"/>
                  </a:lnTo>
                  <a:lnTo>
                    <a:pt x="11876" y="1377"/>
                  </a:lnTo>
                  <a:lnTo>
                    <a:pt x="11669" y="1226"/>
                  </a:lnTo>
                  <a:lnTo>
                    <a:pt x="11424" y="1075"/>
                  </a:lnTo>
                  <a:lnTo>
                    <a:pt x="11141" y="943"/>
                  </a:lnTo>
                  <a:lnTo>
                    <a:pt x="10840" y="811"/>
                  </a:lnTo>
                  <a:lnTo>
                    <a:pt x="10500" y="698"/>
                  </a:lnTo>
                  <a:lnTo>
                    <a:pt x="10123" y="585"/>
                  </a:lnTo>
                  <a:lnTo>
                    <a:pt x="9727" y="491"/>
                  </a:lnTo>
                  <a:lnTo>
                    <a:pt x="9313" y="397"/>
                  </a:lnTo>
                  <a:lnTo>
                    <a:pt x="8860" y="321"/>
                  </a:lnTo>
                  <a:lnTo>
                    <a:pt x="8408" y="246"/>
                  </a:lnTo>
                  <a:lnTo>
                    <a:pt x="7937" y="170"/>
                  </a:lnTo>
                  <a:lnTo>
                    <a:pt x="6956" y="76"/>
                  </a:lnTo>
                  <a:lnTo>
                    <a:pt x="5957" y="20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-1735165" y="1069779"/>
              <a:ext cx="273689" cy="572819"/>
            </a:xfrm>
            <a:custGeom>
              <a:avLst/>
              <a:gdLst/>
              <a:ahLst/>
              <a:cxnLst/>
              <a:rect l="l" t="t" r="r" b="b"/>
              <a:pathLst>
                <a:path w="7089" h="14837" extrusionOk="0">
                  <a:moveTo>
                    <a:pt x="5109" y="1"/>
                  </a:moveTo>
                  <a:lnTo>
                    <a:pt x="4714" y="397"/>
                  </a:lnTo>
                  <a:lnTo>
                    <a:pt x="4337" y="793"/>
                  </a:lnTo>
                  <a:lnTo>
                    <a:pt x="3997" y="1188"/>
                  </a:lnTo>
                  <a:lnTo>
                    <a:pt x="3658" y="1565"/>
                  </a:lnTo>
                  <a:lnTo>
                    <a:pt x="3337" y="1942"/>
                  </a:lnTo>
                  <a:lnTo>
                    <a:pt x="3036" y="2338"/>
                  </a:lnTo>
                  <a:lnTo>
                    <a:pt x="2489" y="3073"/>
                  </a:lnTo>
                  <a:lnTo>
                    <a:pt x="1999" y="3809"/>
                  </a:lnTo>
                  <a:lnTo>
                    <a:pt x="1565" y="4506"/>
                  </a:lnTo>
                  <a:lnTo>
                    <a:pt x="1207" y="5166"/>
                  </a:lnTo>
                  <a:lnTo>
                    <a:pt x="906" y="5788"/>
                  </a:lnTo>
                  <a:lnTo>
                    <a:pt x="642" y="6372"/>
                  </a:lnTo>
                  <a:lnTo>
                    <a:pt x="434" y="6919"/>
                  </a:lnTo>
                  <a:lnTo>
                    <a:pt x="265" y="7409"/>
                  </a:lnTo>
                  <a:lnTo>
                    <a:pt x="152" y="7824"/>
                  </a:lnTo>
                  <a:lnTo>
                    <a:pt x="57" y="8201"/>
                  </a:lnTo>
                  <a:lnTo>
                    <a:pt x="20" y="8521"/>
                  </a:lnTo>
                  <a:lnTo>
                    <a:pt x="1" y="8748"/>
                  </a:lnTo>
                  <a:lnTo>
                    <a:pt x="1" y="8917"/>
                  </a:lnTo>
                  <a:lnTo>
                    <a:pt x="57" y="9068"/>
                  </a:lnTo>
                  <a:lnTo>
                    <a:pt x="170" y="9276"/>
                  </a:lnTo>
                  <a:lnTo>
                    <a:pt x="321" y="9521"/>
                  </a:lnTo>
                  <a:lnTo>
                    <a:pt x="510" y="9803"/>
                  </a:lnTo>
                  <a:lnTo>
                    <a:pt x="774" y="10105"/>
                  </a:lnTo>
                  <a:lnTo>
                    <a:pt x="1056" y="10463"/>
                  </a:lnTo>
                  <a:lnTo>
                    <a:pt x="1396" y="10840"/>
                  </a:lnTo>
                  <a:lnTo>
                    <a:pt x="1754" y="11236"/>
                  </a:lnTo>
                  <a:lnTo>
                    <a:pt x="2169" y="11651"/>
                  </a:lnTo>
                  <a:lnTo>
                    <a:pt x="2602" y="12066"/>
                  </a:lnTo>
                  <a:lnTo>
                    <a:pt x="3073" y="12499"/>
                  </a:lnTo>
                  <a:lnTo>
                    <a:pt x="3582" y="12952"/>
                  </a:lnTo>
                  <a:lnTo>
                    <a:pt x="4110" y="13385"/>
                  </a:lnTo>
                  <a:lnTo>
                    <a:pt x="4657" y="13819"/>
                  </a:lnTo>
                  <a:lnTo>
                    <a:pt x="5241" y="14233"/>
                  </a:lnTo>
                  <a:lnTo>
                    <a:pt x="5826" y="14648"/>
                  </a:lnTo>
                  <a:lnTo>
                    <a:pt x="5977" y="14742"/>
                  </a:lnTo>
                  <a:lnTo>
                    <a:pt x="6109" y="14799"/>
                  </a:lnTo>
                  <a:lnTo>
                    <a:pt x="6240" y="14837"/>
                  </a:lnTo>
                  <a:lnTo>
                    <a:pt x="6354" y="14837"/>
                  </a:lnTo>
                  <a:lnTo>
                    <a:pt x="6467" y="14818"/>
                  </a:lnTo>
                  <a:lnTo>
                    <a:pt x="6561" y="14780"/>
                  </a:lnTo>
                  <a:lnTo>
                    <a:pt x="6636" y="14724"/>
                  </a:lnTo>
                  <a:lnTo>
                    <a:pt x="6731" y="14629"/>
                  </a:lnTo>
                  <a:lnTo>
                    <a:pt x="6787" y="14535"/>
                  </a:lnTo>
                  <a:lnTo>
                    <a:pt x="6863" y="14403"/>
                  </a:lnTo>
                  <a:lnTo>
                    <a:pt x="6919" y="14271"/>
                  </a:lnTo>
                  <a:lnTo>
                    <a:pt x="6957" y="14101"/>
                  </a:lnTo>
                  <a:lnTo>
                    <a:pt x="7032" y="13724"/>
                  </a:lnTo>
                  <a:lnTo>
                    <a:pt x="7070" y="13272"/>
                  </a:lnTo>
                  <a:lnTo>
                    <a:pt x="7089" y="12763"/>
                  </a:lnTo>
                  <a:lnTo>
                    <a:pt x="7089" y="12197"/>
                  </a:lnTo>
                  <a:lnTo>
                    <a:pt x="7070" y="11594"/>
                  </a:lnTo>
                  <a:lnTo>
                    <a:pt x="7013" y="10953"/>
                  </a:lnTo>
                  <a:lnTo>
                    <a:pt x="6957" y="10294"/>
                  </a:lnTo>
                  <a:lnTo>
                    <a:pt x="6881" y="9577"/>
                  </a:lnTo>
                  <a:lnTo>
                    <a:pt x="6674" y="8126"/>
                  </a:lnTo>
                  <a:lnTo>
                    <a:pt x="6448" y="6655"/>
                  </a:lnTo>
                  <a:lnTo>
                    <a:pt x="6184" y="5204"/>
                  </a:lnTo>
                  <a:lnTo>
                    <a:pt x="5920" y="3828"/>
                  </a:lnTo>
                  <a:lnTo>
                    <a:pt x="5675" y="2602"/>
                  </a:lnTo>
                  <a:lnTo>
                    <a:pt x="5279" y="717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-1717676" y="1082906"/>
              <a:ext cx="256199" cy="559693"/>
            </a:xfrm>
            <a:custGeom>
              <a:avLst/>
              <a:gdLst/>
              <a:ahLst/>
              <a:cxnLst/>
              <a:rect l="l" t="t" r="r" b="b"/>
              <a:pathLst>
                <a:path w="6636" h="14497" extrusionOk="0">
                  <a:moveTo>
                    <a:pt x="4732" y="0"/>
                  </a:moveTo>
                  <a:lnTo>
                    <a:pt x="4751" y="226"/>
                  </a:lnTo>
                  <a:lnTo>
                    <a:pt x="4732" y="471"/>
                  </a:lnTo>
                  <a:lnTo>
                    <a:pt x="4713" y="735"/>
                  </a:lnTo>
                  <a:lnTo>
                    <a:pt x="4675" y="1018"/>
                  </a:lnTo>
                  <a:lnTo>
                    <a:pt x="4543" y="1602"/>
                  </a:lnTo>
                  <a:lnTo>
                    <a:pt x="4374" y="2243"/>
                  </a:lnTo>
                  <a:lnTo>
                    <a:pt x="4147" y="2922"/>
                  </a:lnTo>
                  <a:lnTo>
                    <a:pt x="3865" y="3620"/>
                  </a:lnTo>
                  <a:lnTo>
                    <a:pt x="3544" y="4355"/>
                  </a:lnTo>
                  <a:lnTo>
                    <a:pt x="3167" y="5090"/>
                  </a:lnTo>
                  <a:lnTo>
                    <a:pt x="2734" y="5844"/>
                  </a:lnTo>
                  <a:lnTo>
                    <a:pt x="2300" y="6523"/>
                  </a:lnTo>
                  <a:lnTo>
                    <a:pt x="2526" y="6918"/>
                  </a:lnTo>
                  <a:lnTo>
                    <a:pt x="2752" y="7314"/>
                  </a:lnTo>
                  <a:lnTo>
                    <a:pt x="2941" y="7691"/>
                  </a:lnTo>
                  <a:lnTo>
                    <a:pt x="3111" y="8068"/>
                  </a:lnTo>
                  <a:lnTo>
                    <a:pt x="3261" y="8445"/>
                  </a:lnTo>
                  <a:lnTo>
                    <a:pt x="3393" y="8785"/>
                  </a:lnTo>
                  <a:lnTo>
                    <a:pt x="3488" y="9143"/>
                  </a:lnTo>
                  <a:lnTo>
                    <a:pt x="3563" y="9463"/>
                  </a:lnTo>
                  <a:lnTo>
                    <a:pt x="3620" y="9784"/>
                  </a:lnTo>
                  <a:lnTo>
                    <a:pt x="3638" y="10067"/>
                  </a:lnTo>
                  <a:lnTo>
                    <a:pt x="3638" y="10331"/>
                  </a:lnTo>
                  <a:lnTo>
                    <a:pt x="3620" y="10576"/>
                  </a:lnTo>
                  <a:lnTo>
                    <a:pt x="3563" y="10783"/>
                  </a:lnTo>
                  <a:lnTo>
                    <a:pt x="3488" y="10971"/>
                  </a:lnTo>
                  <a:lnTo>
                    <a:pt x="3375" y="11122"/>
                  </a:lnTo>
                  <a:lnTo>
                    <a:pt x="3299" y="11179"/>
                  </a:lnTo>
                  <a:lnTo>
                    <a:pt x="3224" y="11235"/>
                  </a:lnTo>
                  <a:lnTo>
                    <a:pt x="3092" y="11311"/>
                  </a:lnTo>
                  <a:lnTo>
                    <a:pt x="2941" y="11348"/>
                  </a:lnTo>
                  <a:lnTo>
                    <a:pt x="2790" y="11367"/>
                  </a:lnTo>
                  <a:lnTo>
                    <a:pt x="2602" y="11348"/>
                  </a:lnTo>
                  <a:lnTo>
                    <a:pt x="2413" y="11311"/>
                  </a:lnTo>
                  <a:lnTo>
                    <a:pt x="2225" y="11235"/>
                  </a:lnTo>
                  <a:lnTo>
                    <a:pt x="2017" y="11141"/>
                  </a:lnTo>
                  <a:lnTo>
                    <a:pt x="1810" y="11028"/>
                  </a:lnTo>
                  <a:lnTo>
                    <a:pt x="1603" y="10896"/>
                  </a:lnTo>
                  <a:lnTo>
                    <a:pt x="1376" y="10726"/>
                  </a:lnTo>
                  <a:lnTo>
                    <a:pt x="1150" y="10557"/>
                  </a:lnTo>
                  <a:lnTo>
                    <a:pt x="924" y="10349"/>
                  </a:lnTo>
                  <a:lnTo>
                    <a:pt x="679" y="10142"/>
                  </a:lnTo>
                  <a:lnTo>
                    <a:pt x="453" y="9897"/>
                  </a:lnTo>
                  <a:lnTo>
                    <a:pt x="226" y="9633"/>
                  </a:lnTo>
                  <a:lnTo>
                    <a:pt x="0" y="9369"/>
                  </a:lnTo>
                  <a:lnTo>
                    <a:pt x="0" y="9369"/>
                  </a:lnTo>
                  <a:lnTo>
                    <a:pt x="377" y="9859"/>
                  </a:lnTo>
                  <a:lnTo>
                    <a:pt x="867" y="10406"/>
                  </a:lnTo>
                  <a:lnTo>
                    <a:pt x="1433" y="11009"/>
                  </a:lnTo>
                  <a:lnTo>
                    <a:pt x="2093" y="11669"/>
                  </a:lnTo>
                  <a:lnTo>
                    <a:pt x="2809" y="12329"/>
                  </a:lnTo>
                  <a:lnTo>
                    <a:pt x="3620" y="13007"/>
                  </a:lnTo>
                  <a:lnTo>
                    <a:pt x="4034" y="13347"/>
                  </a:lnTo>
                  <a:lnTo>
                    <a:pt x="4468" y="13667"/>
                  </a:lnTo>
                  <a:lnTo>
                    <a:pt x="4920" y="13988"/>
                  </a:lnTo>
                  <a:lnTo>
                    <a:pt x="5373" y="14308"/>
                  </a:lnTo>
                  <a:lnTo>
                    <a:pt x="5505" y="14384"/>
                  </a:lnTo>
                  <a:lnTo>
                    <a:pt x="5637" y="14459"/>
                  </a:lnTo>
                  <a:lnTo>
                    <a:pt x="5750" y="14478"/>
                  </a:lnTo>
                  <a:lnTo>
                    <a:pt x="5863" y="14497"/>
                  </a:lnTo>
                  <a:lnTo>
                    <a:pt x="5957" y="14497"/>
                  </a:lnTo>
                  <a:lnTo>
                    <a:pt x="6051" y="14459"/>
                  </a:lnTo>
                  <a:lnTo>
                    <a:pt x="6146" y="14421"/>
                  </a:lnTo>
                  <a:lnTo>
                    <a:pt x="6221" y="14365"/>
                  </a:lnTo>
                  <a:lnTo>
                    <a:pt x="6296" y="14270"/>
                  </a:lnTo>
                  <a:lnTo>
                    <a:pt x="6353" y="14176"/>
                  </a:lnTo>
                  <a:lnTo>
                    <a:pt x="6410" y="14063"/>
                  </a:lnTo>
                  <a:lnTo>
                    <a:pt x="6466" y="13931"/>
                  </a:lnTo>
                  <a:lnTo>
                    <a:pt x="6542" y="13611"/>
                  </a:lnTo>
                  <a:lnTo>
                    <a:pt x="6598" y="13234"/>
                  </a:lnTo>
                  <a:lnTo>
                    <a:pt x="6636" y="12819"/>
                  </a:lnTo>
                  <a:lnTo>
                    <a:pt x="6636" y="12329"/>
                  </a:lnTo>
                  <a:lnTo>
                    <a:pt x="6636" y="11820"/>
                  </a:lnTo>
                  <a:lnTo>
                    <a:pt x="6617" y="11273"/>
                  </a:lnTo>
                  <a:lnTo>
                    <a:pt x="6579" y="10689"/>
                  </a:lnTo>
                  <a:lnTo>
                    <a:pt x="6523" y="10067"/>
                  </a:lnTo>
                  <a:lnTo>
                    <a:pt x="6372" y="8766"/>
                  </a:lnTo>
                  <a:lnTo>
                    <a:pt x="6165" y="7427"/>
                  </a:lnTo>
                  <a:lnTo>
                    <a:pt x="5957" y="6089"/>
                  </a:lnTo>
                  <a:lnTo>
                    <a:pt x="5712" y="4751"/>
                  </a:lnTo>
                  <a:lnTo>
                    <a:pt x="5486" y="3506"/>
                  </a:lnTo>
                  <a:lnTo>
                    <a:pt x="5033" y="1376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-1604170" y="1451878"/>
              <a:ext cx="86674" cy="195817"/>
            </a:xfrm>
            <a:custGeom>
              <a:avLst/>
              <a:gdLst/>
              <a:ahLst/>
              <a:cxnLst/>
              <a:rect l="l" t="t" r="r" b="b"/>
              <a:pathLst>
                <a:path w="2245" h="5072" extrusionOk="0">
                  <a:moveTo>
                    <a:pt x="2131" y="1"/>
                  </a:moveTo>
                  <a:lnTo>
                    <a:pt x="1867" y="265"/>
                  </a:lnTo>
                  <a:lnTo>
                    <a:pt x="1584" y="566"/>
                  </a:lnTo>
                  <a:lnTo>
                    <a:pt x="1245" y="962"/>
                  </a:lnTo>
                  <a:lnTo>
                    <a:pt x="887" y="1433"/>
                  </a:lnTo>
                  <a:lnTo>
                    <a:pt x="698" y="1697"/>
                  </a:lnTo>
                  <a:lnTo>
                    <a:pt x="529" y="1980"/>
                  </a:lnTo>
                  <a:lnTo>
                    <a:pt x="359" y="2263"/>
                  </a:lnTo>
                  <a:lnTo>
                    <a:pt x="227" y="2564"/>
                  </a:lnTo>
                  <a:lnTo>
                    <a:pt x="95" y="2866"/>
                  </a:lnTo>
                  <a:lnTo>
                    <a:pt x="1" y="3186"/>
                  </a:lnTo>
                  <a:lnTo>
                    <a:pt x="2244" y="507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-1561933" y="997738"/>
              <a:ext cx="56058" cy="238749"/>
            </a:xfrm>
            <a:custGeom>
              <a:avLst/>
              <a:gdLst/>
              <a:ahLst/>
              <a:cxnLst/>
              <a:rect l="l" t="t" r="r" b="b"/>
              <a:pathLst>
                <a:path w="1452" h="6184" extrusionOk="0">
                  <a:moveTo>
                    <a:pt x="1150" y="0"/>
                  </a:moveTo>
                  <a:lnTo>
                    <a:pt x="943" y="264"/>
                  </a:lnTo>
                  <a:lnTo>
                    <a:pt x="754" y="566"/>
                  </a:lnTo>
                  <a:lnTo>
                    <a:pt x="585" y="905"/>
                  </a:lnTo>
                  <a:lnTo>
                    <a:pt x="434" y="1264"/>
                  </a:lnTo>
                  <a:lnTo>
                    <a:pt x="302" y="1659"/>
                  </a:lnTo>
                  <a:lnTo>
                    <a:pt x="189" y="2074"/>
                  </a:lnTo>
                  <a:lnTo>
                    <a:pt x="113" y="2489"/>
                  </a:lnTo>
                  <a:lnTo>
                    <a:pt x="38" y="2941"/>
                  </a:lnTo>
                  <a:lnTo>
                    <a:pt x="0" y="3375"/>
                  </a:lnTo>
                  <a:lnTo>
                    <a:pt x="0" y="3808"/>
                  </a:lnTo>
                  <a:lnTo>
                    <a:pt x="0" y="4242"/>
                  </a:lnTo>
                  <a:lnTo>
                    <a:pt x="38" y="4676"/>
                  </a:lnTo>
                  <a:lnTo>
                    <a:pt x="113" y="5090"/>
                  </a:lnTo>
                  <a:lnTo>
                    <a:pt x="189" y="5467"/>
                  </a:lnTo>
                  <a:lnTo>
                    <a:pt x="321" y="5844"/>
                  </a:lnTo>
                  <a:lnTo>
                    <a:pt x="453" y="6184"/>
                  </a:lnTo>
                  <a:lnTo>
                    <a:pt x="830" y="5957"/>
                  </a:lnTo>
                  <a:lnTo>
                    <a:pt x="698" y="5656"/>
                  </a:lnTo>
                  <a:lnTo>
                    <a:pt x="585" y="5335"/>
                  </a:lnTo>
                  <a:lnTo>
                    <a:pt x="509" y="4977"/>
                  </a:lnTo>
                  <a:lnTo>
                    <a:pt x="453" y="4600"/>
                  </a:lnTo>
                  <a:lnTo>
                    <a:pt x="415" y="4204"/>
                  </a:lnTo>
                  <a:lnTo>
                    <a:pt x="415" y="3808"/>
                  </a:lnTo>
                  <a:lnTo>
                    <a:pt x="415" y="3413"/>
                  </a:lnTo>
                  <a:lnTo>
                    <a:pt x="453" y="2998"/>
                  </a:lnTo>
                  <a:lnTo>
                    <a:pt x="509" y="2602"/>
                  </a:lnTo>
                  <a:lnTo>
                    <a:pt x="585" y="2206"/>
                  </a:lnTo>
                  <a:lnTo>
                    <a:pt x="679" y="1829"/>
                  </a:lnTo>
                  <a:lnTo>
                    <a:pt x="811" y="1471"/>
                  </a:lnTo>
                  <a:lnTo>
                    <a:pt x="943" y="1132"/>
                  </a:lnTo>
                  <a:lnTo>
                    <a:pt x="1094" y="830"/>
                  </a:lnTo>
                  <a:lnTo>
                    <a:pt x="1263" y="547"/>
                  </a:lnTo>
                  <a:lnTo>
                    <a:pt x="1452" y="321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-1176939" y="94241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2" y="1"/>
                  </a:moveTo>
                  <a:lnTo>
                    <a:pt x="510" y="20"/>
                  </a:lnTo>
                  <a:lnTo>
                    <a:pt x="396" y="57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7"/>
                  </a:lnTo>
                  <a:lnTo>
                    <a:pt x="19" y="717"/>
                  </a:lnTo>
                  <a:lnTo>
                    <a:pt x="1" y="887"/>
                  </a:lnTo>
                  <a:lnTo>
                    <a:pt x="19" y="1075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16"/>
                  </a:lnTo>
                  <a:lnTo>
                    <a:pt x="510" y="1773"/>
                  </a:lnTo>
                  <a:lnTo>
                    <a:pt x="642" y="1792"/>
                  </a:lnTo>
                  <a:lnTo>
                    <a:pt x="755" y="1773"/>
                  </a:lnTo>
                  <a:lnTo>
                    <a:pt x="887" y="1716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1" y="1396"/>
                  </a:lnTo>
                  <a:lnTo>
                    <a:pt x="1207" y="1245"/>
                  </a:lnTo>
                  <a:lnTo>
                    <a:pt x="1245" y="1075"/>
                  </a:lnTo>
                  <a:lnTo>
                    <a:pt x="1264" y="887"/>
                  </a:lnTo>
                  <a:lnTo>
                    <a:pt x="1245" y="717"/>
                  </a:lnTo>
                  <a:lnTo>
                    <a:pt x="1207" y="547"/>
                  </a:lnTo>
                  <a:lnTo>
                    <a:pt x="1151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7" y="57"/>
                  </a:lnTo>
                  <a:lnTo>
                    <a:pt x="755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-1127444" y="142566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1" y="1"/>
                  </a:moveTo>
                  <a:lnTo>
                    <a:pt x="509" y="20"/>
                  </a:lnTo>
                  <a:lnTo>
                    <a:pt x="396" y="58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8"/>
                  </a:lnTo>
                  <a:lnTo>
                    <a:pt x="19" y="717"/>
                  </a:lnTo>
                  <a:lnTo>
                    <a:pt x="0" y="906"/>
                  </a:lnTo>
                  <a:lnTo>
                    <a:pt x="19" y="1076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35"/>
                  </a:lnTo>
                  <a:lnTo>
                    <a:pt x="509" y="1773"/>
                  </a:lnTo>
                  <a:lnTo>
                    <a:pt x="641" y="1792"/>
                  </a:lnTo>
                  <a:lnTo>
                    <a:pt x="755" y="1773"/>
                  </a:lnTo>
                  <a:lnTo>
                    <a:pt x="886" y="1735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0" y="1396"/>
                  </a:lnTo>
                  <a:lnTo>
                    <a:pt x="1207" y="1245"/>
                  </a:lnTo>
                  <a:lnTo>
                    <a:pt x="1245" y="1076"/>
                  </a:lnTo>
                  <a:lnTo>
                    <a:pt x="1264" y="906"/>
                  </a:lnTo>
                  <a:lnTo>
                    <a:pt x="1245" y="717"/>
                  </a:lnTo>
                  <a:lnTo>
                    <a:pt x="1207" y="548"/>
                  </a:lnTo>
                  <a:lnTo>
                    <a:pt x="1150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6" y="58"/>
                  </a:lnTo>
                  <a:lnTo>
                    <a:pt x="755" y="20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-1546644" y="935888"/>
              <a:ext cx="478926" cy="1488358"/>
            </a:xfrm>
            <a:custGeom>
              <a:avLst/>
              <a:gdLst/>
              <a:ahLst/>
              <a:cxnLst/>
              <a:rect l="l" t="t" r="r" b="b"/>
              <a:pathLst>
                <a:path w="12405" h="38551" extrusionOk="0">
                  <a:moveTo>
                    <a:pt x="6711" y="0"/>
                  </a:moveTo>
                  <a:lnTo>
                    <a:pt x="6447" y="19"/>
                  </a:lnTo>
                  <a:lnTo>
                    <a:pt x="6183" y="57"/>
                  </a:lnTo>
                  <a:lnTo>
                    <a:pt x="5863" y="76"/>
                  </a:lnTo>
                  <a:lnTo>
                    <a:pt x="5090" y="132"/>
                  </a:lnTo>
                  <a:lnTo>
                    <a:pt x="4656" y="151"/>
                  </a:lnTo>
                  <a:lnTo>
                    <a:pt x="4185" y="207"/>
                  </a:lnTo>
                  <a:lnTo>
                    <a:pt x="3714" y="302"/>
                  </a:lnTo>
                  <a:lnTo>
                    <a:pt x="3243" y="415"/>
                  </a:lnTo>
                  <a:lnTo>
                    <a:pt x="2998" y="490"/>
                  </a:lnTo>
                  <a:lnTo>
                    <a:pt x="2771" y="566"/>
                  </a:lnTo>
                  <a:lnTo>
                    <a:pt x="2526" y="660"/>
                  </a:lnTo>
                  <a:lnTo>
                    <a:pt x="2300" y="773"/>
                  </a:lnTo>
                  <a:lnTo>
                    <a:pt x="2074" y="905"/>
                  </a:lnTo>
                  <a:lnTo>
                    <a:pt x="1848" y="1037"/>
                  </a:lnTo>
                  <a:lnTo>
                    <a:pt x="1640" y="1188"/>
                  </a:lnTo>
                  <a:lnTo>
                    <a:pt x="1433" y="1357"/>
                  </a:lnTo>
                  <a:lnTo>
                    <a:pt x="1226" y="1546"/>
                  </a:lnTo>
                  <a:lnTo>
                    <a:pt x="1037" y="1753"/>
                  </a:lnTo>
                  <a:lnTo>
                    <a:pt x="848" y="1980"/>
                  </a:lnTo>
                  <a:lnTo>
                    <a:pt x="679" y="2243"/>
                  </a:lnTo>
                  <a:lnTo>
                    <a:pt x="528" y="2507"/>
                  </a:lnTo>
                  <a:lnTo>
                    <a:pt x="377" y="2790"/>
                  </a:lnTo>
                  <a:lnTo>
                    <a:pt x="245" y="3111"/>
                  </a:lnTo>
                  <a:lnTo>
                    <a:pt x="132" y="3450"/>
                  </a:lnTo>
                  <a:lnTo>
                    <a:pt x="94" y="3582"/>
                  </a:lnTo>
                  <a:lnTo>
                    <a:pt x="76" y="3752"/>
                  </a:lnTo>
                  <a:lnTo>
                    <a:pt x="38" y="4223"/>
                  </a:lnTo>
                  <a:lnTo>
                    <a:pt x="19" y="4845"/>
                  </a:lnTo>
                  <a:lnTo>
                    <a:pt x="0" y="5580"/>
                  </a:lnTo>
                  <a:lnTo>
                    <a:pt x="19" y="7277"/>
                  </a:lnTo>
                  <a:lnTo>
                    <a:pt x="76" y="9143"/>
                  </a:lnTo>
                  <a:lnTo>
                    <a:pt x="132" y="10953"/>
                  </a:lnTo>
                  <a:lnTo>
                    <a:pt x="189" y="12517"/>
                  </a:lnTo>
                  <a:lnTo>
                    <a:pt x="264" y="14007"/>
                  </a:lnTo>
                  <a:lnTo>
                    <a:pt x="245" y="14893"/>
                  </a:lnTo>
                  <a:lnTo>
                    <a:pt x="226" y="15816"/>
                  </a:lnTo>
                  <a:lnTo>
                    <a:pt x="226" y="16740"/>
                  </a:lnTo>
                  <a:lnTo>
                    <a:pt x="226" y="17683"/>
                  </a:lnTo>
                  <a:lnTo>
                    <a:pt x="283" y="19605"/>
                  </a:lnTo>
                  <a:lnTo>
                    <a:pt x="377" y="21547"/>
                  </a:lnTo>
                  <a:lnTo>
                    <a:pt x="490" y="23470"/>
                  </a:lnTo>
                  <a:lnTo>
                    <a:pt x="641" y="25355"/>
                  </a:lnTo>
                  <a:lnTo>
                    <a:pt x="811" y="27202"/>
                  </a:lnTo>
                  <a:lnTo>
                    <a:pt x="999" y="28937"/>
                  </a:lnTo>
                  <a:lnTo>
                    <a:pt x="1188" y="30577"/>
                  </a:lnTo>
                  <a:lnTo>
                    <a:pt x="1357" y="32085"/>
                  </a:lnTo>
                  <a:lnTo>
                    <a:pt x="1697" y="34573"/>
                  </a:lnTo>
                  <a:lnTo>
                    <a:pt x="1942" y="36232"/>
                  </a:lnTo>
                  <a:lnTo>
                    <a:pt x="2036" y="36817"/>
                  </a:lnTo>
                  <a:lnTo>
                    <a:pt x="5825" y="38494"/>
                  </a:lnTo>
                  <a:lnTo>
                    <a:pt x="5769" y="36703"/>
                  </a:lnTo>
                  <a:lnTo>
                    <a:pt x="5674" y="32330"/>
                  </a:lnTo>
                  <a:lnTo>
                    <a:pt x="5618" y="29615"/>
                  </a:lnTo>
                  <a:lnTo>
                    <a:pt x="5599" y="26788"/>
                  </a:lnTo>
                  <a:lnTo>
                    <a:pt x="5580" y="24017"/>
                  </a:lnTo>
                  <a:lnTo>
                    <a:pt x="5618" y="21472"/>
                  </a:lnTo>
                  <a:lnTo>
                    <a:pt x="5844" y="22377"/>
                  </a:lnTo>
                  <a:lnTo>
                    <a:pt x="6108" y="23376"/>
                  </a:lnTo>
                  <a:lnTo>
                    <a:pt x="6636" y="25638"/>
                  </a:lnTo>
                  <a:lnTo>
                    <a:pt x="7183" y="28107"/>
                  </a:lnTo>
                  <a:lnTo>
                    <a:pt x="7729" y="30652"/>
                  </a:lnTo>
                  <a:lnTo>
                    <a:pt x="8219" y="33103"/>
                  </a:lnTo>
                  <a:lnTo>
                    <a:pt x="8634" y="35346"/>
                  </a:lnTo>
                  <a:lnTo>
                    <a:pt x="8955" y="37212"/>
                  </a:lnTo>
                  <a:lnTo>
                    <a:pt x="9068" y="37948"/>
                  </a:lnTo>
                  <a:lnTo>
                    <a:pt x="9143" y="38551"/>
                  </a:lnTo>
                  <a:lnTo>
                    <a:pt x="12404" y="36986"/>
                  </a:lnTo>
                  <a:lnTo>
                    <a:pt x="12291" y="34215"/>
                  </a:lnTo>
                  <a:lnTo>
                    <a:pt x="11952" y="27693"/>
                  </a:lnTo>
                  <a:lnTo>
                    <a:pt x="11726" y="23866"/>
                  </a:lnTo>
                  <a:lnTo>
                    <a:pt x="11499" y="20133"/>
                  </a:lnTo>
                  <a:lnTo>
                    <a:pt x="11254" y="16797"/>
                  </a:lnTo>
                  <a:lnTo>
                    <a:pt x="11141" y="15383"/>
                  </a:lnTo>
                  <a:lnTo>
                    <a:pt x="11028" y="14214"/>
                  </a:lnTo>
                  <a:lnTo>
                    <a:pt x="11066" y="12367"/>
                  </a:lnTo>
                  <a:lnTo>
                    <a:pt x="11085" y="10481"/>
                  </a:lnTo>
                  <a:lnTo>
                    <a:pt x="11104" y="8276"/>
                  </a:lnTo>
                  <a:lnTo>
                    <a:pt x="11085" y="6051"/>
                  </a:lnTo>
                  <a:lnTo>
                    <a:pt x="11066" y="5015"/>
                  </a:lnTo>
                  <a:lnTo>
                    <a:pt x="11047" y="4053"/>
                  </a:lnTo>
                  <a:lnTo>
                    <a:pt x="11009" y="3224"/>
                  </a:lnTo>
                  <a:lnTo>
                    <a:pt x="10953" y="2545"/>
                  </a:lnTo>
                  <a:lnTo>
                    <a:pt x="10877" y="2074"/>
                  </a:lnTo>
                  <a:lnTo>
                    <a:pt x="10840" y="1904"/>
                  </a:lnTo>
                  <a:lnTo>
                    <a:pt x="10802" y="1810"/>
                  </a:lnTo>
                  <a:lnTo>
                    <a:pt x="10689" y="1678"/>
                  </a:lnTo>
                  <a:lnTo>
                    <a:pt x="10519" y="1527"/>
                  </a:lnTo>
                  <a:lnTo>
                    <a:pt x="10331" y="1357"/>
                  </a:lnTo>
                  <a:lnTo>
                    <a:pt x="10104" y="1207"/>
                  </a:lnTo>
                  <a:lnTo>
                    <a:pt x="9841" y="1037"/>
                  </a:lnTo>
                  <a:lnTo>
                    <a:pt x="9558" y="867"/>
                  </a:lnTo>
                  <a:lnTo>
                    <a:pt x="9256" y="716"/>
                  </a:lnTo>
                  <a:lnTo>
                    <a:pt x="8936" y="566"/>
                  </a:lnTo>
                  <a:lnTo>
                    <a:pt x="8596" y="434"/>
                  </a:lnTo>
                  <a:lnTo>
                    <a:pt x="8276" y="302"/>
                  </a:lnTo>
                  <a:lnTo>
                    <a:pt x="7937" y="189"/>
                  </a:lnTo>
                  <a:lnTo>
                    <a:pt x="7616" y="113"/>
                  </a:lnTo>
                  <a:lnTo>
                    <a:pt x="7296" y="38"/>
                  </a:lnTo>
                  <a:lnTo>
                    <a:pt x="6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-1520469" y="926430"/>
              <a:ext cx="377774" cy="210372"/>
            </a:xfrm>
            <a:custGeom>
              <a:avLst/>
              <a:gdLst/>
              <a:ahLst/>
              <a:cxnLst/>
              <a:rect l="l" t="t" r="r" b="b"/>
              <a:pathLst>
                <a:path w="9785" h="5449" extrusionOk="0">
                  <a:moveTo>
                    <a:pt x="4883" y="0"/>
                  </a:moveTo>
                  <a:lnTo>
                    <a:pt x="4393" y="19"/>
                  </a:lnTo>
                  <a:lnTo>
                    <a:pt x="3903" y="75"/>
                  </a:lnTo>
                  <a:lnTo>
                    <a:pt x="3432" y="151"/>
                  </a:lnTo>
                  <a:lnTo>
                    <a:pt x="2979" y="245"/>
                  </a:lnTo>
                  <a:lnTo>
                    <a:pt x="2565" y="358"/>
                  </a:lnTo>
                  <a:lnTo>
                    <a:pt x="2150" y="490"/>
                  </a:lnTo>
                  <a:lnTo>
                    <a:pt x="1773" y="660"/>
                  </a:lnTo>
                  <a:lnTo>
                    <a:pt x="1434" y="830"/>
                  </a:lnTo>
                  <a:lnTo>
                    <a:pt x="1113" y="1037"/>
                  </a:lnTo>
                  <a:lnTo>
                    <a:pt x="830" y="1244"/>
                  </a:lnTo>
                  <a:lnTo>
                    <a:pt x="585" y="1470"/>
                  </a:lnTo>
                  <a:lnTo>
                    <a:pt x="378" y="1716"/>
                  </a:lnTo>
                  <a:lnTo>
                    <a:pt x="208" y="1961"/>
                  </a:lnTo>
                  <a:lnTo>
                    <a:pt x="152" y="2093"/>
                  </a:lnTo>
                  <a:lnTo>
                    <a:pt x="95" y="2225"/>
                  </a:lnTo>
                  <a:lnTo>
                    <a:pt x="57" y="2356"/>
                  </a:lnTo>
                  <a:lnTo>
                    <a:pt x="20" y="2488"/>
                  </a:lnTo>
                  <a:lnTo>
                    <a:pt x="1" y="2639"/>
                  </a:lnTo>
                  <a:lnTo>
                    <a:pt x="1" y="2771"/>
                  </a:lnTo>
                  <a:lnTo>
                    <a:pt x="1" y="2922"/>
                  </a:lnTo>
                  <a:lnTo>
                    <a:pt x="20" y="3054"/>
                  </a:lnTo>
                  <a:lnTo>
                    <a:pt x="57" y="3186"/>
                  </a:lnTo>
                  <a:lnTo>
                    <a:pt x="95" y="3318"/>
                  </a:lnTo>
                  <a:lnTo>
                    <a:pt x="152" y="3450"/>
                  </a:lnTo>
                  <a:lnTo>
                    <a:pt x="208" y="3582"/>
                  </a:lnTo>
                  <a:lnTo>
                    <a:pt x="378" y="3827"/>
                  </a:lnTo>
                  <a:lnTo>
                    <a:pt x="585" y="4072"/>
                  </a:lnTo>
                  <a:lnTo>
                    <a:pt x="830" y="4279"/>
                  </a:lnTo>
                  <a:lnTo>
                    <a:pt x="1113" y="4487"/>
                  </a:lnTo>
                  <a:lnTo>
                    <a:pt x="1434" y="4675"/>
                  </a:lnTo>
                  <a:lnTo>
                    <a:pt x="1773" y="4845"/>
                  </a:lnTo>
                  <a:lnTo>
                    <a:pt x="2150" y="5014"/>
                  </a:lnTo>
                  <a:lnTo>
                    <a:pt x="2565" y="5146"/>
                  </a:lnTo>
                  <a:lnTo>
                    <a:pt x="2979" y="5241"/>
                  </a:lnTo>
                  <a:lnTo>
                    <a:pt x="3432" y="5335"/>
                  </a:lnTo>
                  <a:lnTo>
                    <a:pt x="3903" y="5392"/>
                  </a:lnTo>
                  <a:lnTo>
                    <a:pt x="4393" y="5429"/>
                  </a:lnTo>
                  <a:lnTo>
                    <a:pt x="4883" y="5448"/>
                  </a:lnTo>
                  <a:lnTo>
                    <a:pt x="5392" y="5429"/>
                  </a:lnTo>
                  <a:lnTo>
                    <a:pt x="5882" y="5373"/>
                  </a:lnTo>
                  <a:lnTo>
                    <a:pt x="6354" y="5297"/>
                  </a:lnTo>
                  <a:lnTo>
                    <a:pt x="6787" y="5203"/>
                  </a:lnTo>
                  <a:lnTo>
                    <a:pt x="7221" y="5090"/>
                  </a:lnTo>
                  <a:lnTo>
                    <a:pt x="7636" y="4939"/>
                  </a:lnTo>
                  <a:lnTo>
                    <a:pt x="8013" y="4788"/>
                  </a:lnTo>
                  <a:lnTo>
                    <a:pt x="8352" y="4600"/>
                  </a:lnTo>
                  <a:lnTo>
                    <a:pt x="8672" y="4411"/>
                  </a:lnTo>
                  <a:lnTo>
                    <a:pt x="8955" y="4204"/>
                  </a:lnTo>
                  <a:lnTo>
                    <a:pt x="9200" y="3978"/>
                  </a:lnTo>
                  <a:lnTo>
                    <a:pt x="9408" y="3733"/>
                  </a:lnTo>
                  <a:lnTo>
                    <a:pt x="9558" y="3488"/>
                  </a:lnTo>
                  <a:lnTo>
                    <a:pt x="9634" y="3356"/>
                  </a:lnTo>
                  <a:lnTo>
                    <a:pt x="9690" y="3224"/>
                  </a:lnTo>
                  <a:lnTo>
                    <a:pt x="9728" y="3092"/>
                  </a:lnTo>
                  <a:lnTo>
                    <a:pt x="9766" y="2941"/>
                  </a:lnTo>
                  <a:lnTo>
                    <a:pt x="9785" y="2809"/>
                  </a:lnTo>
                  <a:lnTo>
                    <a:pt x="9785" y="2677"/>
                  </a:lnTo>
                  <a:lnTo>
                    <a:pt x="9785" y="2526"/>
                  </a:lnTo>
                  <a:lnTo>
                    <a:pt x="9766" y="2394"/>
                  </a:lnTo>
                  <a:lnTo>
                    <a:pt x="9728" y="2262"/>
                  </a:lnTo>
                  <a:lnTo>
                    <a:pt x="9690" y="2130"/>
                  </a:lnTo>
                  <a:lnTo>
                    <a:pt x="9634" y="1998"/>
                  </a:lnTo>
                  <a:lnTo>
                    <a:pt x="9558" y="1866"/>
                  </a:lnTo>
                  <a:lnTo>
                    <a:pt x="9408" y="1621"/>
                  </a:lnTo>
                  <a:lnTo>
                    <a:pt x="9200" y="1376"/>
                  </a:lnTo>
                  <a:lnTo>
                    <a:pt x="8955" y="1169"/>
                  </a:lnTo>
                  <a:lnTo>
                    <a:pt x="8672" y="961"/>
                  </a:lnTo>
                  <a:lnTo>
                    <a:pt x="8352" y="773"/>
                  </a:lnTo>
                  <a:lnTo>
                    <a:pt x="8013" y="584"/>
                  </a:lnTo>
                  <a:lnTo>
                    <a:pt x="7636" y="434"/>
                  </a:lnTo>
                  <a:lnTo>
                    <a:pt x="7221" y="302"/>
                  </a:lnTo>
                  <a:lnTo>
                    <a:pt x="6787" y="207"/>
                  </a:lnTo>
                  <a:lnTo>
                    <a:pt x="6354" y="113"/>
                  </a:lnTo>
                  <a:lnTo>
                    <a:pt x="5882" y="57"/>
                  </a:lnTo>
                  <a:lnTo>
                    <a:pt x="5392" y="19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-1218403" y="946776"/>
              <a:ext cx="150685" cy="1447627"/>
            </a:xfrm>
            <a:custGeom>
              <a:avLst/>
              <a:gdLst/>
              <a:ahLst/>
              <a:cxnLst/>
              <a:rect l="l" t="t" r="r" b="b"/>
              <a:pathLst>
                <a:path w="3903" h="37496" extrusionOk="0">
                  <a:moveTo>
                    <a:pt x="19" y="1"/>
                  </a:moveTo>
                  <a:lnTo>
                    <a:pt x="189" y="811"/>
                  </a:lnTo>
                  <a:lnTo>
                    <a:pt x="358" y="1679"/>
                  </a:lnTo>
                  <a:lnTo>
                    <a:pt x="490" y="2584"/>
                  </a:lnTo>
                  <a:lnTo>
                    <a:pt x="622" y="3545"/>
                  </a:lnTo>
                  <a:lnTo>
                    <a:pt x="716" y="4525"/>
                  </a:lnTo>
                  <a:lnTo>
                    <a:pt x="792" y="5543"/>
                  </a:lnTo>
                  <a:lnTo>
                    <a:pt x="830" y="6599"/>
                  </a:lnTo>
                  <a:lnTo>
                    <a:pt x="848" y="7654"/>
                  </a:lnTo>
                  <a:lnTo>
                    <a:pt x="830" y="8729"/>
                  </a:lnTo>
                  <a:lnTo>
                    <a:pt x="792" y="9785"/>
                  </a:lnTo>
                  <a:lnTo>
                    <a:pt x="716" y="10803"/>
                  </a:lnTo>
                  <a:lnTo>
                    <a:pt x="622" y="11783"/>
                  </a:lnTo>
                  <a:lnTo>
                    <a:pt x="509" y="12744"/>
                  </a:lnTo>
                  <a:lnTo>
                    <a:pt x="358" y="13649"/>
                  </a:lnTo>
                  <a:lnTo>
                    <a:pt x="189" y="14516"/>
                  </a:lnTo>
                  <a:lnTo>
                    <a:pt x="0" y="15327"/>
                  </a:lnTo>
                  <a:lnTo>
                    <a:pt x="283" y="16288"/>
                  </a:lnTo>
                  <a:lnTo>
                    <a:pt x="566" y="17363"/>
                  </a:lnTo>
                  <a:lnTo>
                    <a:pt x="830" y="18569"/>
                  </a:lnTo>
                  <a:lnTo>
                    <a:pt x="1093" y="19889"/>
                  </a:lnTo>
                  <a:lnTo>
                    <a:pt x="1339" y="21284"/>
                  </a:lnTo>
                  <a:lnTo>
                    <a:pt x="1565" y="22773"/>
                  </a:lnTo>
                  <a:lnTo>
                    <a:pt x="1772" y="24357"/>
                  </a:lnTo>
                  <a:lnTo>
                    <a:pt x="1961" y="25978"/>
                  </a:lnTo>
                  <a:lnTo>
                    <a:pt x="2111" y="27693"/>
                  </a:lnTo>
                  <a:lnTo>
                    <a:pt x="2243" y="29352"/>
                  </a:lnTo>
                  <a:lnTo>
                    <a:pt x="2319" y="30936"/>
                  </a:lnTo>
                  <a:lnTo>
                    <a:pt x="2375" y="32444"/>
                  </a:lnTo>
                  <a:lnTo>
                    <a:pt x="2394" y="33877"/>
                  </a:lnTo>
                  <a:lnTo>
                    <a:pt x="2375" y="35196"/>
                  </a:lnTo>
                  <a:lnTo>
                    <a:pt x="2319" y="36421"/>
                  </a:lnTo>
                  <a:lnTo>
                    <a:pt x="2243" y="37496"/>
                  </a:lnTo>
                  <a:lnTo>
                    <a:pt x="3902" y="36704"/>
                  </a:lnTo>
                  <a:lnTo>
                    <a:pt x="3393" y="25865"/>
                  </a:lnTo>
                  <a:lnTo>
                    <a:pt x="3054" y="18023"/>
                  </a:lnTo>
                  <a:lnTo>
                    <a:pt x="2941" y="15195"/>
                  </a:lnTo>
                  <a:lnTo>
                    <a:pt x="2903" y="14252"/>
                  </a:lnTo>
                  <a:lnTo>
                    <a:pt x="2903" y="13706"/>
                  </a:lnTo>
                  <a:lnTo>
                    <a:pt x="2922" y="11670"/>
                  </a:lnTo>
                  <a:lnTo>
                    <a:pt x="2903" y="9615"/>
                  </a:lnTo>
                  <a:lnTo>
                    <a:pt x="2865" y="7617"/>
                  </a:lnTo>
                  <a:lnTo>
                    <a:pt x="2771" y="5751"/>
                  </a:lnTo>
                  <a:lnTo>
                    <a:pt x="2677" y="4092"/>
                  </a:lnTo>
                  <a:lnTo>
                    <a:pt x="2602" y="3375"/>
                  </a:lnTo>
                  <a:lnTo>
                    <a:pt x="2545" y="2734"/>
                  </a:lnTo>
                  <a:lnTo>
                    <a:pt x="2470" y="2206"/>
                  </a:lnTo>
                  <a:lnTo>
                    <a:pt x="2375" y="1754"/>
                  </a:lnTo>
                  <a:lnTo>
                    <a:pt x="2300" y="1434"/>
                  </a:lnTo>
                  <a:lnTo>
                    <a:pt x="2243" y="1320"/>
                  </a:lnTo>
                  <a:lnTo>
                    <a:pt x="2206" y="1245"/>
                  </a:lnTo>
                  <a:lnTo>
                    <a:pt x="2074" y="1075"/>
                  </a:lnTo>
                  <a:lnTo>
                    <a:pt x="1885" y="925"/>
                  </a:lnTo>
                  <a:lnTo>
                    <a:pt x="1659" y="774"/>
                  </a:lnTo>
                  <a:lnTo>
                    <a:pt x="1376" y="623"/>
                  </a:lnTo>
                  <a:lnTo>
                    <a:pt x="1075" y="453"/>
                  </a:lnTo>
                  <a:lnTo>
                    <a:pt x="735" y="303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-1409819" y="1734986"/>
              <a:ext cx="91731" cy="687098"/>
            </a:xfrm>
            <a:custGeom>
              <a:avLst/>
              <a:gdLst/>
              <a:ahLst/>
              <a:cxnLst/>
              <a:rect l="l" t="t" r="r" b="b"/>
              <a:pathLst>
                <a:path w="2376" h="17797" extrusionOk="0">
                  <a:moveTo>
                    <a:pt x="2375" y="1"/>
                  </a:moveTo>
                  <a:lnTo>
                    <a:pt x="2206" y="20"/>
                  </a:lnTo>
                  <a:lnTo>
                    <a:pt x="1885" y="57"/>
                  </a:lnTo>
                  <a:lnTo>
                    <a:pt x="1546" y="76"/>
                  </a:lnTo>
                  <a:lnTo>
                    <a:pt x="1414" y="57"/>
                  </a:lnTo>
                  <a:lnTo>
                    <a:pt x="1301" y="38"/>
                  </a:lnTo>
                  <a:lnTo>
                    <a:pt x="1282" y="2602"/>
                  </a:lnTo>
                  <a:lnTo>
                    <a:pt x="1226" y="5034"/>
                  </a:lnTo>
                  <a:lnTo>
                    <a:pt x="1169" y="6203"/>
                  </a:lnTo>
                  <a:lnTo>
                    <a:pt x="1112" y="7334"/>
                  </a:lnTo>
                  <a:lnTo>
                    <a:pt x="1056" y="8427"/>
                  </a:lnTo>
                  <a:lnTo>
                    <a:pt x="980" y="9502"/>
                  </a:lnTo>
                  <a:lnTo>
                    <a:pt x="886" y="10520"/>
                  </a:lnTo>
                  <a:lnTo>
                    <a:pt x="792" y="11519"/>
                  </a:lnTo>
                  <a:lnTo>
                    <a:pt x="679" y="12480"/>
                  </a:lnTo>
                  <a:lnTo>
                    <a:pt x="566" y="13423"/>
                  </a:lnTo>
                  <a:lnTo>
                    <a:pt x="434" y="14309"/>
                  </a:lnTo>
                  <a:lnTo>
                    <a:pt x="302" y="15176"/>
                  </a:lnTo>
                  <a:lnTo>
                    <a:pt x="151" y="15987"/>
                  </a:lnTo>
                  <a:lnTo>
                    <a:pt x="0" y="16778"/>
                  </a:lnTo>
                  <a:lnTo>
                    <a:pt x="2281" y="17796"/>
                  </a:lnTo>
                  <a:lnTo>
                    <a:pt x="2281" y="17796"/>
                  </a:lnTo>
                  <a:lnTo>
                    <a:pt x="2225" y="16062"/>
                  </a:lnTo>
                  <a:lnTo>
                    <a:pt x="2130" y="11764"/>
                  </a:lnTo>
                  <a:lnTo>
                    <a:pt x="2074" y="9106"/>
                  </a:lnTo>
                  <a:lnTo>
                    <a:pt x="2036" y="6297"/>
                  </a:lnTo>
                  <a:lnTo>
                    <a:pt x="2036" y="3564"/>
                  </a:lnTo>
                  <a:lnTo>
                    <a:pt x="2074" y="1038"/>
                  </a:lnTo>
                  <a:lnTo>
                    <a:pt x="2225" y="1490"/>
                  </a:lnTo>
                  <a:lnTo>
                    <a:pt x="2375" y="1961"/>
                  </a:lnTo>
                  <a:lnTo>
                    <a:pt x="2375" y="1471"/>
                  </a:lnTo>
                  <a:lnTo>
                    <a:pt x="2375" y="962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-1397465" y="1704448"/>
              <a:ext cx="111383" cy="48066"/>
            </a:xfrm>
            <a:custGeom>
              <a:avLst/>
              <a:gdLst/>
              <a:ahLst/>
              <a:cxnLst/>
              <a:rect l="l" t="t" r="r" b="b"/>
              <a:pathLst>
                <a:path w="2885" h="1245" extrusionOk="0">
                  <a:moveTo>
                    <a:pt x="2885" y="0"/>
                  </a:moveTo>
                  <a:lnTo>
                    <a:pt x="2621" y="151"/>
                  </a:lnTo>
                  <a:lnTo>
                    <a:pt x="2301" y="283"/>
                  </a:lnTo>
                  <a:lnTo>
                    <a:pt x="1924" y="434"/>
                  </a:lnTo>
                  <a:lnTo>
                    <a:pt x="1471" y="566"/>
                  </a:lnTo>
                  <a:lnTo>
                    <a:pt x="1226" y="622"/>
                  </a:lnTo>
                  <a:lnTo>
                    <a:pt x="981" y="660"/>
                  </a:lnTo>
                  <a:lnTo>
                    <a:pt x="736" y="698"/>
                  </a:lnTo>
                  <a:lnTo>
                    <a:pt x="491" y="698"/>
                  </a:lnTo>
                  <a:lnTo>
                    <a:pt x="246" y="679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33" y="735"/>
                  </a:lnTo>
                  <a:lnTo>
                    <a:pt x="265" y="848"/>
                  </a:lnTo>
                  <a:lnTo>
                    <a:pt x="472" y="961"/>
                  </a:lnTo>
                  <a:lnTo>
                    <a:pt x="679" y="1093"/>
                  </a:lnTo>
                  <a:lnTo>
                    <a:pt x="943" y="1188"/>
                  </a:lnTo>
                  <a:lnTo>
                    <a:pt x="1075" y="1206"/>
                  </a:lnTo>
                  <a:lnTo>
                    <a:pt x="1207" y="1244"/>
                  </a:lnTo>
                  <a:lnTo>
                    <a:pt x="1339" y="1244"/>
                  </a:lnTo>
                  <a:lnTo>
                    <a:pt x="1471" y="1225"/>
                  </a:lnTo>
                  <a:lnTo>
                    <a:pt x="1622" y="1206"/>
                  </a:lnTo>
                  <a:lnTo>
                    <a:pt x="1754" y="1150"/>
                  </a:lnTo>
                  <a:lnTo>
                    <a:pt x="1886" y="1075"/>
                  </a:lnTo>
                  <a:lnTo>
                    <a:pt x="1999" y="999"/>
                  </a:lnTo>
                  <a:lnTo>
                    <a:pt x="2244" y="792"/>
                  </a:lnTo>
                  <a:lnTo>
                    <a:pt x="2451" y="584"/>
                  </a:lnTo>
                  <a:lnTo>
                    <a:pt x="2640" y="358"/>
                  </a:lnTo>
                  <a:lnTo>
                    <a:pt x="2772" y="170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-1499350" y="2128011"/>
              <a:ext cx="180529" cy="294073"/>
            </a:xfrm>
            <a:custGeom>
              <a:avLst/>
              <a:gdLst/>
              <a:ahLst/>
              <a:cxnLst/>
              <a:rect l="l" t="t" r="r" b="b"/>
              <a:pathLst>
                <a:path w="4676" h="7617" extrusionOk="0">
                  <a:moveTo>
                    <a:pt x="1" y="0"/>
                  </a:moveTo>
                  <a:lnTo>
                    <a:pt x="208" y="2300"/>
                  </a:lnTo>
                  <a:lnTo>
                    <a:pt x="396" y="4185"/>
                  </a:lnTo>
                  <a:lnTo>
                    <a:pt x="604" y="5920"/>
                  </a:lnTo>
                  <a:lnTo>
                    <a:pt x="4600" y="7616"/>
                  </a:lnTo>
                  <a:lnTo>
                    <a:pt x="4619" y="7579"/>
                  </a:lnTo>
                  <a:lnTo>
                    <a:pt x="4638" y="7465"/>
                  </a:lnTo>
                  <a:lnTo>
                    <a:pt x="4657" y="7051"/>
                  </a:lnTo>
                  <a:lnTo>
                    <a:pt x="4676" y="6391"/>
                  </a:lnTo>
                  <a:lnTo>
                    <a:pt x="4657" y="5505"/>
                  </a:lnTo>
                  <a:lnTo>
                    <a:pt x="4638" y="4449"/>
                  </a:lnTo>
                  <a:lnTo>
                    <a:pt x="4581" y="3224"/>
                  </a:lnTo>
                  <a:lnTo>
                    <a:pt x="4525" y="1886"/>
                  </a:lnTo>
                  <a:lnTo>
                    <a:pt x="4431" y="453"/>
                  </a:lnTo>
                  <a:lnTo>
                    <a:pt x="3299" y="396"/>
                  </a:lnTo>
                  <a:lnTo>
                    <a:pt x="2168" y="302"/>
                  </a:lnTo>
                  <a:lnTo>
                    <a:pt x="1075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-1418545" y="2143299"/>
              <a:ext cx="99723" cy="278785"/>
            </a:xfrm>
            <a:custGeom>
              <a:avLst/>
              <a:gdLst/>
              <a:ahLst/>
              <a:cxnLst/>
              <a:rect l="l" t="t" r="r" b="b"/>
              <a:pathLst>
                <a:path w="2583" h="7221" extrusionOk="0">
                  <a:moveTo>
                    <a:pt x="1112" y="0"/>
                  </a:moveTo>
                  <a:lnTo>
                    <a:pt x="1056" y="1018"/>
                  </a:lnTo>
                  <a:lnTo>
                    <a:pt x="980" y="1999"/>
                  </a:lnTo>
                  <a:lnTo>
                    <a:pt x="886" y="2941"/>
                  </a:lnTo>
                  <a:lnTo>
                    <a:pt x="754" y="3808"/>
                  </a:lnTo>
                  <a:lnTo>
                    <a:pt x="603" y="4600"/>
                  </a:lnTo>
                  <a:lnTo>
                    <a:pt x="509" y="4977"/>
                  </a:lnTo>
                  <a:lnTo>
                    <a:pt x="415" y="5316"/>
                  </a:lnTo>
                  <a:lnTo>
                    <a:pt x="320" y="5618"/>
                  </a:lnTo>
                  <a:lnTo>
                    <a:pt x="226" y="5901"/>
                  </a:lnTo>
                  <a:lnTo>
                    <a:pt x="113" y="6146"/>
                  </a:lnTo>
                  <a:lnTo>
                    <a:pt x="0" y="6372"/>
                  </a:lnTo>
                  <a:lnTo>
                    <a:pt x="2507" y="7220"/>
                  </a:lnTo>
                  <a:lnTo>
                    <a:pt x="2526" y="7183"/>
                  </a:lnTo>
                  <a:lnTo>
                    <a:pt x="2545" y="7069"/>
                  </a:lnTo>
                  <a:lnTo>
                    <a:pt x="2564" y="6655"/>
                  </a:lnTo>
                  <a:lnTo>
                    <a:pt x="2583" y="5995"/>
                  </a:lnTo>
                  <a:lnTo>
                    <a:pt x="2564" y="5109"/>
                  </a:lnTo>
                  <a:lnTo>
                    <a:pt x="2545" y="4053"/>
                  </a:lnTo>
                  <a:lnTo>
                    <a:pt x="2488" y="2828"/>
                  </a:lnTo>
                  <a:lnTo>
                    <a:pt x="2432" y="1490"/>
                  </a:lnTo>
                  <a:lnTo>
                    <a:pt x="2338" y="57"/>
                  </a:lnTo>
                  <a:lnTo>
                    <a:pt x="1715" y="3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-1243151" y="2129478"/>
              <a:ext cx="181262" cy="294768"/>
            </a:xfrm>
            <a:custGeom>
              <a:avLst/>
              <a:gdLst/>
              <a:ahLst/>
              <a:cxnLst/>
              <a:rect l="l" t="t" r="r" b="b"/>
              <a:pathLst>
                <a:path w="4695" h="7635" extrusionOk="0">
                  <a:moveTo>
                    <a:pt x="4261" y="0"/>
                  </a:moveTo>
                  <a:lnTo>
                    <a:pt x="3224" y="151"/>
                  </a:lnTo>
                  <a:lnTo>
                    <a:pt x="2168" y="264"/>
                  </a:lnTo>
                  <a:lnTo>
                    <a:pt x="1094" y="358"/>
                  </a:lnTo>
                  <a:lnTo>
                    <a:pt x="0" y="415"/>
                  </a:lnTo>
                  <a:lnTo>
                    <a:pt x="151" y="1584"/>
                  </a:lnTo>
                  <a:lnTo>
                    <a:pt x="321" y="2696"/>
                  </a:lnTo>
                  <a:lnTo>
                    <a:pt x="509" y="3751"/>
                  </a:lnTo>
                  <a:lnTo>
                    <a:pt x="679" y="4732"/>
                  </a:lnTo>
                  <a:lnTo>
                    <a:pt x="1018" y="6410"/>
                  </a:lnTo>
                  <a:lnTo>
                    <a:pt x="1282" y="7635"/>
                  </a:lnTo>
                  <a:lnTo>
                    <a:pt x="4694" y="6051"/>
                  </a:lnTo>
                  <a:lnTo>
                    <a:pt x="4581" y="4072"/>
                  </a:lnTo>
                  <a:lnTo>
                    <a:pt x="4449" y="2130"/>
                  </a:lnTo>
                  <a:lnTo>
                    <a:pt x="4355" y="107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-1131073" y="2129478"/>
              <a:ext cx="69185" cy="265658"/>
            </a:xfrm>
            <a:custGeom>
              <a:avLst/>
              <a:gdLst/>
              <a:ahLst/>
              <a:cxnLst/>
              <a:rect l="l" t="t" r="r" b="b"/>
              <a:pathLst>
                <a:path w="1792" h="6881" extrusionOk="0">
                  <a:moveTo>
                    <a:pt x="1358" y="0"/>
                  </a:moveTo>
                  <a:lnTo>
                    <a:pt x="679" y="94"/>
                  </a:lnTo>
                  <a:lnTo>
                    <a:pt x="0" y="189"/>
                  </a:lnTo>
                  <a:lnTo>
                    <a:pt x="113" y="1112"/>
                  </a:lnTo>
                  <a:lnTo>
                    <a:pt x="189" y="1961"/>
                  </a:lnTo>
                  <a:lnTo>
                    <a:pt x="245" y="2771"/>
                  </a:lnTo>
                  <a:lnTo>
                    <a:pt x="264" y="3563"/>
                  </a:lnTo>
                  <a:lnTo>
                    <a:pt x="264" y="4317"/>
                  </a:lnTo>
                  <a:lnTo>
                    <a:pt x="245" y="5033"/>
                  </a:lnTo>
                  <a:lnTo>
                    <a:pt x="189" y="5693"/>
                  </a:lnTo>
                  <a:lnTo>
                    <a:pt x="113" y="6315"/>
                  </a:lnTo>
                  <a:lnTo>
                    <a:pt x="19" y="6881"/>
                  </a:lnTo>
                  <a:lnTo>
                    <a:pt x="1791" y="6051"/>
                  </a:lnTo>
                  <a:lnTo>
                    <a:pt x="1678" y="4072"/>
                  </a:lnTo>
                  <a:lnTo>
                    <a:pt x="1546" y="2130"/>
                  </a:lnTo>
                  <a:lnTo>
                    <a:pt x="1452" y="1075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-1178406" y="1208071"/>
              <a:ext cx="80111" cy="449082"/>
            </a:xfrm>
            <a:custGeom>
              <a:avLst/>
              <a:gdLst/>
              <a:ahLst/>
              <a:cxnLst/>
              <a:rect l="l" t="t" r="r" b="b"/>
              <a:pathLst>
                <a:path w="2075" h="11632" extrusionOk="0">
                  <a:moveTo>
                    <a:pt x="1641" y="0"/>
                  </a:moveTo>
                  <a:lnTo>
                    <a:pt x="1320" y="19"/>
                  </a:lnTo>
                  <a:lnTo>
                    <a:pt x="1151" y="38"/>
                  </a:lnTo>
                  <a:lnTo>
                    <a:pt x="981" y="76"/>
                  </a:lnTo>
                  <a:lnTo>
                    <a:pt x="793" y="132"/>
                  </a:lnTo>
                  <a:lnTo>
                    <a:pt x="623" y="189"/>
                  </a:lnTo>
                  <a:lnTo>
                    <a:pt x="472" y="283"/>
                  </a:lnTo>
                  <a:lnTo>
                    <a:pt x="321" y="378"/>
                  </a:lnTo>
                  <a:lnTo>
                    <a:pt x="208" y="491"/>
                  </a:lnTo>
                  <a:lnTo>
                    <a:pt x="114" y="641"/>
                  </a:lnTo>
                  <a:lnTo>
                    <a:pt x="39" y="792"/>
                  </a:lnTo>
                  <a:lnTo>
                    <a:pt x="1" y="981"/>
                  </a:lnTo>
                  <a:lnTo>
                    <a:pt x="1" y="1395"/>
                  </a:lnTo>
                  <a:lnTo>
                    <a:pt x="20" y="1867"/>
                  </a:lnTo>
                  <a:lnTo>
                    <a:pt x="57" y="2395"/>
                  </a:lnTo>
                  <a:lnTo>
                    <a:pt x="114" y="2979"/>
                  </a:lnTo>
                  <a:lnTo>
                    <a:pt x="189" y="3601"/>
                  </a:lnTo>
                  <a:lnTo>
                    <a:pt x="303" y="4261"/>
                  </a:lnTo>
                  <a:lnTo>
                    <a:pt x="548" y="5675"/>
                  </a:lnTo>
                  <a:lnTo>
                    <a:pt x="830" y="7164"/>
                  </a:lnTo>
                  <a:lnTo>
                    <a:pt x="1170" y="8691"/>
                  </a:lnTo>
                  <a:lnTo>
                    <a:pt x="1509" y="10199"/>
                  </a:lnTo>
                  <a:lnTo>
                    <a:pt x="1867" y="11632"/>
                  </a:lnTo>
                  <a:lnTo>
                    <a:pt x="1867" y="10312"/>
                  </a:lnTo>
                  <a:lnTo>
                    <a:pt x="1905" y="8691"/>
                  </a:lnTo>
                  <a:lnTo>
                    <a:pt x="1999" y="5015"/>
                  </a:lnTo>
                  <a:lnTo>
                    <a:pt x="2056" y="3262"/>
                  </a:lnTo>
                  <a:lnTo>
                    <a:pt x="2075" y="1772"/>
                  </a:lnTo>
                  <a:lnTo>
                    <a:pt x="2075" y="660"/>
                  </a:lnTo>
                  <a:lnTo>
                    <a:pt x="2075" y="302"/>
                  </a:lnTo>
                  <a:lnTo>
                    <a:pt x="2037" y="76"/>
                  </a:lnTo>
                  <a:lnTo>
                    <a:pt x="1980" y="57"/>
                  </a:lnTo>
                  <a:lnTo>
                    <a:pt x="1905" y="1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-1211145" y="977353"/>
              <a:ext cx="472401" cy="569190"/>
            </a:xfrm>
            <a:custGeom>
              <a:avLst/>
              <a:gdLst/>
              <a:ahLst/>
              <a:cxnLst/>
              <a:rect l="l" t="t" r="r" b="b"/>
              <a:pathLst>
                <a:path w="12236" h="14743" extrusionOk="0">
                  <a:moveTo>
                    <a:pt x="1207" y="1"/>
                  </a:moveTo>
                  <a:lnTo>
                    <a:pt x="1132" y="19"/>
                  </a:lnTo>
                  <a:lnTo>
                    <a:pt x="1075" y="57"/>
                  </a:lnTo>
                  <a:lnTo>
                    <a:pt x="1000" y="133"/>
                  </a:lnTo>
                  <a:lnTo>
                    <a:pt x="924" y="246"/>
                  </a:lnTo>
                  <a:lnTo>
                    <a:pt x="830" y="359"/>
                  </a:lnTo>
                  <a:lnTo>
                    <a:pt x="679" y="698"/>
                  </a:lnTo>
                  <a:lnTo>
                    <a:pt x="510" y="1113"/>
                  </a:lnTo>
                  <a:lnTo>
                    <a:pt x="340" y="1603"/>
                  </a:lnTo>
                  <a:lnTo>
                    <a:pt x="208" y="2150"/>
                  </a:lnTo>
                  <a:lnTo>
                    <a:pt x="95" y="2734"/>
                  </a:lnTo>
                  <a:lnTo>
                    <a:pt x="57" y="3055"/>
                  </a:lnTo>
                  <a:lnTo>
                    <a:pt x="19" y="3356"/>
                  </a:lnTo>
                  <a:lnTo>
                    <a:pt x="1" y="3677"/>
                  </a:lnTo>
                  <a:lnTo>
                    <a:pt x="1" y="3997"/>
                  </a:lnTo>
                  <a:lnTo>
                    <a:pt x="1" y="4318"/>
                  </a:lnTo>
                  <a:lnTo>
                    <a:pt x="38" y="4619"/>
                  </a:lnTo>
                  <a:lnTo>
                    <a:pt x="76" y="4940"/>
                  </a:lnTo>
                  <a:lnTo>
                    <a:pt x="133" y="5241"/>
                  </a:lnTo>
                  <a:lnTo>
                    <a:pt x="208" y="5543"/>
                  </a:lnTo>
                  <a:lnTo>
                    <a:pt x="302" y="5845"/>
                  </a:lnTo>
                  <a:lnTo>
                    <a:pt x="415" y="6127"/>
                  </a:lnTo>
                  <a:lnTo>
                    <a:pt x="547" y="6391"/>
                  </a:lnTo>
                  <a:lnTo>
                    <a:pt x="698" y="6655"/>
                  </a:lnTo>
                  <a:lnTo>
                    <a:pt x="887" y="6881"/>
                  </a:lnTo>
                  <a:lnTo>
                    <a:pt x="1094" y="7108"/>
                  </a:lnTo>
                  <a:lnTo>
                    <a:pt x="1339" y="7315"/>
                  </a:lnTo>
                  <a:lnTo>
                    <a:pt x="3733" y="9181"/>
                  </a:lnTo>
                  <a:lnTo>
                    <a:pt x="6881" y="11651"/>
                  </a:lnTo>
                  <a:lnTo>
                    <a:pt x="10802" y="14742"/>
                  </a:lnTo>
                  <a:lnTo>
                    <a:pt x="12235" y="12047"/>
                  </a:lnTo>
                  <a:lnTo>
                    <a:pt x="12047" y="11707"/>
                  </a:lnTo>
                  <a:lnTo>
                    <a:pt x="11820" y="11293"/>
                  </a:lnTo>
                  <a:lnTo>
                    <a:pt x="11481" y="10765"/>
                  </a:lnTo>
                  <a:lnTo>
                    <a:pt x="11066" y="10105"/>
                  </a:lnTo>
                  <a:lnTo>
                    <a:pt x="10576" y="9351"/>
                  </a:lnTo>
                  <a:lnTo>
                    <a:pt x="9992" y="8521"/>
                  </a:lnTo>
                  <a:lnTo>
                    <a:pt x="9313" y="7617"/>
                  </a:lnTo>
                  <a:lnTo>
                    <a:pt x="8578" y="6674"/>
                  </a:lnTo>
                  <a:lnTo>
                    <a:pt x="7748" y="5675"/>
                  </a:lnTo>
                  <a:lnTo>
                    <a:pt x="7296" y="5185"/>
                  </a:lnTo>
                  <a:lnTo>
                    <a:pt x="6844" y="4676"/>
                  </a:lnTo>
                  <a:lnTo>
                    <a:pt x="6353" y="4186"/>
                  </a:lnTo>
                  <a:lnTo>
                    <a:pt x="5863" y="3677"/>
                  </a:lnTo>
                  <a:lnTo>
                    <a:pt x="5354" y="3187"/>
                  </a:lnTo>
                  <a:lnTo>
                    <a:pt x="4808" y="2696"/>
                  </a:lnTo>
                  <a:lnTo>
                    <a:pt x="4261" y="2225"/>
                  </a:lnTo>
                  <a:lnTo>
                    <a:pt x="3695" y="1754"/>
                  </a:lnTo>
                  <a:lnTo>
                    <a:pt x="3111" y="1301"/>
                  </a:lnTo>
                  <a:lnTo>
                    <a:pt x="2508" y="849"/>
                  </a:lnTo>
                  <a:lnTo>
                    <a:pt x="1886" y="434"/>
                  </a:lnTo>
                  <a:lnTo>
                    <a:pt x="1264" y="3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-1220604" y="968628"/>
              <a:ext cx="417077" cy="408313"/>
            </a:xfrm>
            <a:custGeom>
              <a:avLst/>
              <a:gdLst/>
              <a:ahLst/>
              <a:cxnLst/>
              <a:rect l="l" t="t" r="r" b="b"/>
              <a:pathLst>
                <a:path w="10803" h="10576" extrusionOk="0">
                  <a:moveTo>
                    <a:pt x="1396" y="0"/>
                  </a:moveTo>
                  <a:lnTo>
                    <a:pt x="1320" y="19"/>
                  </a:lnTo>
                  <a:lnTo>
                    <a:pt x="1245" y="76"/>
                  </a:lnTo>
                  <a:lnTo>
                    <a:pt x="1169" y="151"/>
                  </a:lnTo>
                  <a:lnTo>
                    <a:pt x="1094" y="245"/>
                  </a:lnTo>
                  <a:lnTo>
                    <a:pt x="1000" y="396"/>
                  </a:lnTo>
                  <a:lnTo>
                    <a:pt x="811" y="736"/>
                  </a:lnTo>
                  <a:lnTo>
                    <a:pt x="623" y="1169"/>
                  </a:lnTo>
                  <a:lnTo>
                    <a:pt x="453" y="1678"/>
                  </a:lnTo>
                  <a:lnTo>
                    <a:pt x="283" y="2244"/>
                  </a:lnTo>
                  <a:lnTo>
                    <a:pt x="151" y="2847"/>
                  </a:lnTo>
                  <a:lnTo>
                    <a:pt x="95" y="3167"/>
                  </a:lnTo>
                  <a:lnTo>
                    <a:pt x="57" y="3488"/>
                  </a:lnTo>
                  <a:lnTo>
                    <a:pt x="19" y="3808"/>
                  </a:lnTo>
                  <a:lnTo>
                    <a:pt x="1" y="4129"/>
                  </a:lnTo>
                  <a:lnTo>
                    <a:pt x="1" y="4468"/>
                  </a:lnTo>
                  <a:lnTo>
                    <a:pt x="1" y="4789"/>
                  </a:lnTo>
                  <a:lnTo>
                    <a:pt x="38" y="5109"/>
                  </a:lnTo>
                  <a:lnTo>
                    <a:pt x="76" y="5430"/>
                  </a:lnTo>
                  <a:lnTo>
                    <a:pt x="151" y="5731"/>
                  </a:lnTo>
                  <a:lnTo>
                    <a:pt x="227" y="6033"/>
                  </a:lnTo>
                  <a:lnTo>
                    <a:pt x="340" y="6316"/>
                  </a:lnTo>
                  <a:lnTo>
                    <a:pt x="472" y="6598"/>
                  </a:lnTo>
                  <a:lnTo>
                    <a:pt x="623" y="6843"/>
                  </a:lnTo>
                  <a:lnTo>
                    <a:pt x="811" y="7088"/>
                  </a:lnTo>
                  <a:lnTo>
                    <a:pt x="1018" y="7315"/>
                  </a:lnTo>
                  <a:lnTo>
                    <a:pt x="1245" y="7522"/>
                  </a:lnTo>
                  <a:lnTo>
                    <a:pt x="1980" y="8050"/>
                  </a:lnTo>
                  <a:lnTo>
                    <a:pt x="3017" y="8785"/>
                  </a:lnTo>
                  <a:lnTo>
                    <a:pt x="4223" y="9633"/>
                  </a:lnTo>
                  <a:lnTo>
                    <a:pt x="4845" y="10105"/>
                  </a:lnTo>
                  <a:lnTo>
                    <a:pt x="5486" y="10576"/>
                  </a:lnTo>
                  <a:lnTo>
                    <a:pt x="5486" y="10576"/>
                  </a:lnTo>
                  <a:lnTo>
                    <a:pt x="4902" y="9973"/>
                  </a:lnTo>
                  <a:lnTo>
                    <a:pt x="4374" y="9351"/>
                  </a:lnTo>
                  <a:lnTo>
                    <a:pt x="3903" y="8766"/>
                  </a:lnTo>
                  <a:lnTo>
                    <a:pt x="3469" y="8201"/>
                  </a:lnTo>
                  <a:lnTo>
                    <a:pt x="3092" y="7654"/>
                  </a:lnTo>
                  <a:lnTo>
                    <a:pt x="2753" y="7145"/>
                  </a:lnTo>
                  <a:lnTo>
                    <a:pt x="2470" y="6636"/>
                  </a:lnTo>
                  <a:lnTo>
                    <a:pt x="2225" y="6165"/>
                  </a:lnTo>
                  <a:lnTo>
                    <a:pt x="2036" y="5731"/>
                  </a:lnTo>
                  <a:lnTo>
                    <a:pt x="1886" y="5335"/>
                  </a:lnTo>
                  <a:lnTo>
                    <a:pt x="1791" y="4958"/>
                  </a:lnTo>
                  <a:lnTo>
                    <a:pt x="1735" y="4619"/>
                  </a:lnTo>
                  <a:lnTo>
                    <a:pt x="1716" y="4317"/>
                  </a:lnTo>
                  <a:lnTo>
                    <a:pt x="1735" y="4185"/>
                  </a:lnTo>
                  <a:lnTo>
                    <a:pt x="1754" y="4053"/>
                  </a:lnTo>
                  <a:lnTo>
                    <a:pt x="1791" y="3940"/>
                  </a:lnTo>
                  <a:lnTo>
                    <a:pt x="1829" y="3827"/>
                  </a:lnTo>
                  <a:lnTo>
                    <a:pt x="1886" y="3733"/>
                  </a:lnTo>
                  <a:lnTo>
                    <a:pt x="1942" y="3658"/>
                  </a:lnTo>
                  <a:lnTo>
                    <a:pt x="2036" y="3563"/>
                  </a:lnTo>
                  <a:lnTo>
                    <a:pt x="2131" y="3507"/>
                  </a:lnTo>
                  <a:lnTo>
                    <a:pt x="2244" y="3469"/>
                  </a:lnTo>
                  <a:lnTo>
                    <a:pt x="2357" y="3431"/>
                  </a:lnTo>
                  <a:lnTo>
                    <a:pt x="2489" y="3413"/>
                  </a:lnTo>
                  <a:lnTo>
                    <a:pt x="2640" y="3431"/>
                  </a:lnTo>
                  <a:lnTo>
                    <a:pt x="2791" y="3431"/>
                  </a:lnTo>
                  <a:lnTo>
                    <a:pt x="2960" y="3469"/>
                  </a:lnTo>
                  <a:lnTo>
                    <a:pt x="3130" y="3526"/>
                  </a:lnTo>
                  <a:lnTo>
                    <a:pt x="3318" y="3582"/>
                  </a:lnTo>
                  <a:lnTo>
                    <a:pt x="3733" y="3752"/>
                  </a:lnTo>
                  <a:lnTo>
                    <a:pt x="4167" y="3978"/>
                  </a:lnTo>
                  <a:lnTo>
                    <a:pt x="4657" y="4261"/>
                  </a:lnTo>
                  <a:lnTo>
                    <a:pt x="5166" y="4600"/>
                  </a:lnTo>
                  <a:lnTo>
                    <a:pt x="5731" y="4996"/>
                  </a:lnTo>
                  <a:lnTo>
                    <a:pt x="6316" y="5448"/>
                  </a:lnTo>
                  <a:lnTo>
                    <a:pt x="6938" y="5939"/>
                  </a:lnTo>
                  <a:lnTo>
                    <a:pt x="7579" y="6485"/>
                  </a:lnTo>
                  <a:lnTo>
                    <a:pt x="8257" y="7070"/>
                  </a:lnTo>
                  <a:lnTo>
                    <a:pt x="8955" y="7711"/>
                  </a:lnTo>
                  <a:lnTo>
                    <a:pt x="9671" y="8408"/>
                  </a:lnTo>
                  <a:lnTo>
                    <a:pt x="10256" y="8974"/>
                  </a:lnTo>
                  <a:lnTo>
                    <a:pt x="10802" y="9539"/>
                  </a:lnTo>
                  <a:lnTo>
                    <a:pt x="10388" y="8936"/>
                  </a:lnTo>
                  <a:lnTo>
                    <a:pt x="9954" y="8295"/>
                  </a:lnTo>
                  <a:lnTo>
                    <a:pt x="9483" y="7673"/>
                  </a:lnTo>
                  <a:lnTo>
                    <a:pt x="8993" y="7032"/>
                  </a:lnTo>
                  <a:lnTo>
                    <a:pt x="8484" y="6391"/>
                  </a:lnTo>
                  <a:lnTo>
                    <a:pt x="7937" y="5750"/>
                  </a:lnTo>
                  <a:lnTo>
                    <a:pt x="7371" y="5109"/>
                  </a:lnTo>
                  <a:lnTo>
                    <a:pt x="6787" y="4468"/>
                  </a:lnTo>
                  <a:lnTo>
                    <a:pt x="6184" y="3846"/>
                  </a:lnTo>
                  <a:lnTo>
                    <a:pt x="5562" y="3243"/>
                  </a:lnTo>
                  <a:lnTo>
                    <a:pt x="4902" y="2640"/>
                  </a:lnTo>
                  <a:lnTo>
                    <a:pt x="4242" y="2074"/>
                  </a:lnTo>
                  <a:lnTo>
                    <a:pt x="3563" y="1509"/>
                  </a:lnTo>
                  <a:lnTo>
                    <a:pt x="2866" y="1000"/>
                  </a:lnTo>
                  <a:lnTo>
                    <a:pt x="2168" y="491"/>
                  </a:lnTo>
                  <a:lnTo>
                    <a:pt x="1433" y="3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-1539386" y="716791"/>
              <a:ext cx="346464" cy="382871"/>
            </a:xfrm>
            <a:custGeom>
              <a:avLst/>
              <a:gdLst/>
              <a:ahLst/>
              <a:cxnLst/>
              <a:rect l="l" t="t" r="r" b="b"/>
              <a:pathLst>
                <a:path w="8974" h="9917" extrusionOk="0">
                  <a:moveTo>
                    <a:pt x="4148" y="1"/>
                  </a:moveTo>
                  <a:lnTo>
                    <a:pt x="3884" y="20"/>
                  </a:lnTo>
                  <a:lnTo>
                    <a:pt x="3696" y="76"/>
                  </a:lnTo>
                  <a:lnTo>
                    <a:pt x="3507" y="133"/>
                  </a:lnTo>
                  <a:lnTo>
                    <a:pt x="3300" y="227"/>
                  </a:lnTo>
                  <a:lnTo>
                    <a:pt x="3111" y="321"/>
                  </a:lnTo>
                  <a:lnTo>
                    <a:pt x="2904" y="434"/>
                  </a:lnTo>
                  <a:lnTo>
                    <a:pt x="2696" y="566"/>
                  </a:lnTo>
                  <a:lnTo>
                    <a:pt x="2508" y="717"/>
                  </a:lnTo>
                  <a:lnTo>
                    <a:pt x="2301" y="887"/>
                  </a:lnTo>
                  <a:lnTo>
                    <a:pt x="2112" y="1075"/>
                  </a:lnTo>
                  <a:lnTo>
                    <a:pt x="1905" y="1264"/>
                  </a:lnTo>
                  <a:lnTo>
                    <a:pt x="1716" y="1471"/>
                  </a:lnTo>
                  <a:lnTo>
                    <a:pt x="1547" y="1698"/>
                  </a:lnTo>
                  <a:lnTo>
                    <a:pt x="1358" y="1943"/>
                  </a:lnTo>
                  <a:lnTo>
                    <a:pt x="1188" y="2188"/>
                  </a:lnTo>
                  <a:lnTo>
                    <a:pt x="1038" y="2452"/>
                  </a:lnTo>
                  <a:lnTo>
                    <a:pt x="868" y="2715"/>
                  </a:lnTo>
                  <a:lnTo>
                    <a:pt x="736" y="2998"/>
                  </a:lnTo>
                  <a:lnTo>
                    <a:pt x="604" y="3281"/>
                  </a:lnTo>
                  <a:lnTo>
                    <a:pt x="472" y="3601"/>
                  </a:lnTo>
                  <a:lnTo>
                    <a:pt x="359" y="3903"/>
                  </a:lnTo>
                  <a:lnTo>
                    <a:pt x="265" y="4224"/>
                  </a:lnTo>
                  <a:lnTo>
                    <a:pt x="170" y="4544"/>
                  </a:lnTo>
                  <a:lnTo>
                    <a:pt x="114" y="4883"/>
                  </a:lnTo>
                  <a:lnTo>
                    <a:pt x="57" y="5242"/>
                  </a:lnTo>
                  <a:lnTo>
                    <a:pt x="20" y="5581"/>
                  </a:lnTo>
                  <a:lnTo>
                    <a:pt x="1" y="5939"/>
                  </a:lnTo>
                  <a:lnTo>
                    <a:pt x="1" y="6297"/>
                  </a:lnTo>
                  <a:lnTo>
                    <a:pt x="20" y="6674"/>
                  </a:lnTo>
                  <a:lnTo>
                    <a:pt x="57" y="7032"/>
                  </a:lnTo>
                  <a:lnTo>
                    <a:pt x="114" y="7409"/>
                  </a:lnTo>
                  <a:lnTo>
                    <a:pt x="189" y="7786"/>
                  </a:lnTo>
                  <a:lnTo>
                    <a:pt x="283" y="8182"/>
                  </a:lnTo>
                  <a:lnTo>
                    <a:pt x="359" y="8371"/>
                  </a:lnTo>
                  <a:lnTo>
                    <a:pt x="472" y="8541"/>
                  </a:lnTo>
                  <a:lnTo>
                    <a:pt x="604" y="8710"/>
                  </a:lnTo>
                  <a:lnTo>
                    <a:pt x="774" y="8880"/>
                  </a:lnTo>
                  <a:lnTo>
                    <a:pt x="962" y="9031"/>
                  </a:lnTo>
                  <a:lnTo>
                    <a:pt x="1169" y="9181"/>
                  </a:lnTo>
                  <a:lnTo>
                    <a:pt x="1415" y="9313"/>
                  </a:lnTo>
                  <a:lnTo>
                    <a:pt x="1678" y="9445"/>
                  </a:lnTo>
                  <a:lnTo>
                    <a:pt x="1942" y="9558"/>
                  </a:lnTo>
                  <a:lnTo>
                    <a:pt x="2244" y="9653"/>
                  </a:lnTo>
                  <a:lnTo>
                    <a:pt x="2546" y="9747"/>
                  </a:lnTo>
                  <a:lnTo>
                    <a:pt x="2866" y="9804"/>
                  </a:lnTo>
                  <a:lnTo>
                    <a:pt x="3205" y="9860"/>
                  </a:lnTo>
                  <a:lnTo>
                    <a:pt x="3545" y="9898"/>
                  </a:lnTo>
                  <a:lnTo>
                    <a:pt x="3884" y="9917"/>
                  </a:lnTo>
                  <a:lnTo>
                    <a:pt x="4242" y="9898"/>
                  </a:lnTo>
                  <a:lnTo>
                    <a:pt x="4582" y="9879"/>
                  </a:lnTo>
                  <a:lnTo>
                    <a:pt x="4940" y="9841"/>
                  </a:lnTo>
                  <a:lnTo>
                    <a:pt x="5298" y="9766"/>
                  </a:lnTo>
                  <a:lnTo>
                    <a:pt x="5637" y="9690"/>
                  </a:lnTo>
                  <a:lnTo>
                    <a:pt x="5977" y="9577"/>
                  </a:lnTo>
                  <a:lnTo>
                    <a:pt x="6316" y="9427"/>
                  </a:lnTo>
                  <a:lnTo>
                    <a:pt x="6636" y="9276"/>
                  </a:lnTo>
                  <a:lnTo>
                    <a:pt x="6957" y="9087"/>
                  </a:lnTo>
                  <a:lnTo>
                    <a:pt x="7258" y="8861"/>
                  </a:lnTo>
                  <a:lnTo>
                    <a:pt x="7541" y="8616"/>
                  </a:lnTo>
                  <a:lnTo>
                    <a:pt x="7805" y="8333"/>
                  </a:lnTo>
                  <a:lnTo>
                    <a:pt x="8050" y="8032"/>
                  </a:lnTo>
                  <a:lnTo>
                    <a:pt x="8276" y="7692"/>
                  </a:lnTo>
                  <a:lnTo>
                    <a:pt x="8484" y="7334"/>
                  </a:lnTo>
                  <a:lnTo>
                    <a:pt x="8653" y="6938"/>
                  </a:lnTo>
                  <a:lnTo>
                    <a:pt x="8804" y="6486"/>
                  </a:lnTo>
                  <a:lnTo>
                    <a:pt x="8861" y="6260"/>
                  </a:lnTo>
                  <a:lnTo>
                    <a:pt x="8898" y="6014"/>
                  </a:lnTo>
                  <a:lnTo>
                    <a:pt x="8936" y="5769"/>
                  </a:lnTo>
                  <a:lnTo>
                    <a:pt x="8974" y="5505"/>
                  </a:lnTo>
                  <a:lnTo>
                    <a:pt x="8974" y="5223"/>
                  </a:lnTo>
                  <a:lnTo>
                    <a:pt x="8974" y="4940"/>
                  </a:lnTo>
                  <a:lnTo>
                    <a:pt x="8974" y="4657"/>
                  </a:lnTo>
                  <a:lnTo>
                    <a:pt x="8936" y="4374"/>
                  </a:lnTo>
                  <a:lnTo>
                    <a:pt x="8917" y="4092"/>
                  </a:lnTo>
                  <a:lnTo>
                    <a:pt x="8861" y="3809"/>
                  </a:lnTo>
                  <a:lnTo>
                    <a:pt x="8804" y="3526"/>
                  </a:lnTo>
                  <a:lnTo>
                    <a:pt x="8729" y="3262"/>
                  </a:lnTo>
                  <a:lnTo>
                    <a:pt x="8635" y="2979"/>
                  </a:lnTo>
                  <a:lnTo>
                    <a:pt x="8540" y="2734"/>
                  </a:lnTo>
                  <a:lnTo>
                    <a:pt x="8427" y="2489"/>
                  </a:lnTo>
                  <a:lnTo>
                    <a:pt x="8295" y="2244"/>
                  </a:lnTo>
                  <a:lnTo>
                    <a:pt x="8144" y="2018"/>
                  </a:lnTo>
                  <a:lnTo>
                    <a:pt x="7975" y="1792"/>
                  </a:lnTo>
                  <a:lnTo>
                    <a:pt x="7749" y="1566"/>
                  </a:lnTo>
                  <a:lnTo>
                    <a:pt x="7503" y="1358"/>
                  </a:lnTo>
                  <a:lnTo>
                    <a:pt x="7221" y="1151"/>
                  </a:lnTo>
                  <a:lnTo>
                    <a:pt x="6938" y="943"/>
                  </a:lnTo>
                  <a:lnTo>
                    <a:pt x="6636" y="755"/>
                  </a:lnTo>
                  <a:lnTo>
                    <a:pt x="6316" y="585"/>
                  </a:lnTo>
                  <a:lnTo>
                    <a:pt x="5995" y="434"/>
                  </a:lnTo>
                  <a:lnTo>
                    <a:pt x="5656" y="303"/>
                  </a:lnTo>
                  <a:lnTo>
                    <a:pt x="5336" y="189"/>
                  </a:lnTo>
                  <a:lnTo>
                    <a:pt x="5015" y="95"/>
                  </a:lnTo>
                  <a:lnTo>
                    <a:pt x="4714" y="39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-1556837" y="718258"/>
              <a:ext cx="280947" cy="345035"/>
            </a:xfrm>
            <a:custGeom>
              <a:avLst/>
              <a:gdLst/>
              <a:ahLst/>
              <a:cxnLst/>
              <a:rect l="l" t="t" r="r" b="b"/>
              <a:pathLst>
                <a:path w="7277" h="8937" extrusionOk="0">
                  <a:moveTo>
                    <a:pt x="4034" y="1"/>
                  </a:moveTo>
                  <a:lnTo>
                    <a:pt x="3676" y="57"/>
                  </a:lnTo>
                  <a:lnTo>
                    <a:pt x="3337" y="133"/>
                  </a:lnTo>
                  <a:lnTo>
                    <a:pt x="2979" y="265"/>
                  </a:lnTo>
                  <a:lnTo>
                    <a:pt x="2639" y="434"/>
                  </a:lnTo>
                  <a:lnTo>
                    <a:pt x="2319" y="642"/>
                  </a:lnTo>
                  <a:lnTo>
                    <a:pt x="1999" y="868"/>
                  </a:lnTo>
                  <a:lnTo>
                    <a:pt x="1697" y="1151"/>
                  </a:lnTo>
                  <a:lnTo>
                    <a:pt x="1395" y="1452"/>
                  </a:lnTo>
                  <a:lnTo>
                    <a:pt x="1131" y="1773"/>
                  </a:lnTo>
                  <a:lnTo>
                    <a:pt x="886" y="2150"/>
                  </a:lnTo>
                  <a:lnTo>
                    <a:pt x="660" y="2527"/>
                  </a:lnTo>
                  <a:lnTo>
                    <a:pt x="472" y="2941"/>
                  </a:lnTo>
                  <a:lnTo>
                    <a:pt x="302" y="3375"/>
                  </a:lnTo>
                  <a:lnTo>
                    <a:pt x="170" y="3827"/>
                  </a:lnTo>
                  <a:lnTo>
                    <a:pt x="76" y="4280"/>
                  </a:lnTo>
                  <a:lnTo>
                    <a:pt x="19" y="4713"/>
                  </a:lnTo>
                  <a:lnTo>
                    <a:pt x="0" y="5147"/>
                  </a:lnTo>
                  <a:lnTo>
                    <a:pt x="19" y="5581"/>
                  </a:lnTo>
                  <a:lnTo>
                    <a:pt x="57" y="5995"/>
                  </a:lnTo>
                  <a:lnTo>
                    <a:pt x="132" y="6391"/>
                  </a:lnTo>
                  <a:lnTo>
                    <a:pt x="245" y="6768"/>
                  </a:lnTo>
                  <a:lnTo>
                    <a:pt x="396" y="7126"/>
                  </a:lnTo>
                  <a:lnTo>
                    <a:pt x="566" y="7447"/>
                  </a:lnTo>
                  <a:lnTo>
                    <a:pt x="754" y="7767"/>
                  </a:lnTo>
                  <a:lnTo>
                    <a:pt x="999" y="8031"/>
                  </a:lnTo>
                  <a:lnTo>
                    <a:pt x="1244" y="8276"/>
                  </a:lnTo>
                  <a:lnTo>
                    <a:pt x="1527" y="8484"/>
                  </a:lnTo>
                  <a:lnTo>
                    <a:pt x="1678" y="8578"/>
                  </a:lnTo>
                  <a:lnTo>
                    <a:pt x="1848" y="8672"/>
                  </a:lnTo>
                  <a:lnTo>
                    <a:pt x="1999" y="8729"/>
                  </a:lnTo>
                  <a:lnTo>
                    <a:pt x="2168" y="8804"/>
                  </a:lnTo>
                  <a:lnTo>
                    <a:pt x="2357" y="8842"/>
                  </a:lnTo>
                  <a:lnTo>
                    <a:pt x="2526" y="8880"/>
                  </a:lnTo>
                  <a:lnTo>
                    <a:pt x="2696" y="8917"/>
                  </a:lnTo>
                  <a:lnTo>
                    <a:pt x="2885" y="8936"/>
                  </a:lnTo>
                  <a:lnTo>
                    <a:pt x="3224" y="8936"/>
                  </a:lnTo>
                  <a:lnTo>
                    <a:pt x="3582" y="8880"/>
                  </a:lnTo>
                  <a:lnTo>
                    <a:pt x="3940" y="8785"/>
                  </a:lnTo>
                  <a:lnTo>
                    <a:pt x="4279" y="8672"/>
                  </a:lnTo>
                  <a:lnTo>
                    <a:pt x="4638" y="8503"/>
                  </a:lnTo>
                  <a:lnTo>
                    <a:pt x="4958" y="8295"/>
                  </a:lnTo>
                  <a:lnTo>
                    <a:pt x="5279" y="8050"/>
                  </a:lnTo>
                  <a:lnTo>
                    <a:pt x="5580" y="7786"/>
                  </a:lnTo>
                  <a:lnTo>
                    <a:pt x="5863" y="7485"/>
                  </a:lnTo>
                  <a:lnTo>
                    <a:pt x="6146" y="7145"/>
                  </a:lnTo>
                  <a:lnTo>
                    <a:pt x="6391" y="6787"/>
                  </a:lnTo>
                  <a:lnTo>
                    <a:pt x="6598" y="6410"/>
                  </a:lnTo>
                  <a:lnTo>
                    <a:pt x="6806" y="5995"/>
                  </a:lnTo>
                  <a:lnTo>
                    <a:pt x="6975" y="5543"/>
                  </a:lnTo>
                  <a:lnTo>
                    <a:pt x="7107" y="5109"/>
                  </a:lnTo>
                  <a:lnTo>
                    <a:pt x="7201" y="4657"/>
                  </a:lnTo>
                  <a:lnTo>
                    <a:pt x="7258" y="4223"/>
                  </a:lnTo>
                  <a:lnTo>
                    <a:pt x="7277" y="3771"/>
                  </a:lnTo>
                  <a:lnTo>
                    <a:pt x="7258" y="3356"/>
                  </a:lnTo>
                  <a:lnTo>
                    <a:pt x="7220" y="2941"/>
                  </a:lnTo>
                  <a:lnTo>
                    <a:pt x="7126" y="2546"/>
                  </a:lnTo>
                  <a:lnTo>
                    <a:pt x="7032" y="2169"/>
                  </a:lnTo>
                  <a:lnTo>
                    <a:pt x="6881" y="1810"/>
                  </a:lnTo>
                  <a:lnTo>
                    <a:pt x="6711" y="1490"/>
                  </a:lnTo>
                  <a:lnTo>
                    <a:pt x="6504" y="1169"/>
                  </a:lnTo>
                  <a:lnTo>
                    <a:pt x="6278" y="905"/>
                  </a:lnTo>
                  <a:lnTo>
                    <a:pt x="6014" y="660"/>
                  </a:lnTo>
                  <a:lnTo>
                    <a:pt x="5731" y="434"/>
                  </a:lnTo>
                  <a:lnTo>
                    <a:pt x="5580" y="340"/>
                  </a:lnTo>
                  <a:lnTo>
                    <a:pt x="5429" y="265"/>
                  </a:lnTo>
                  <a:lnTo>
                    <a:pt x="5260" y="189"/>
                  </a:lnTo>
                  <a:lnTo>
                    <a:pt x="5090" y="133"/>
                  </a:lnTo>
                  <a:lnTo>
                    <a:pt x="4920" y="76"/>
                  </a:lnTo>
                  <a:lnTo>
                    <a:pt x="4751" y="38"/>
                  </a:lnTo>
                  <a:lnTo>
                    <a:pt x="4562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-1193656" y="2353633"/>
              <a:ext cx="240177" cy="70613"/>
            </a:xfrm>
            <a:custGeom>
              <a:avLst/>
              <a:gdLst/>
              <a:ahLst/>
              <a:cxnLst/>
              <a:rect l="l" t="t" r="r" b="b"/>
              <a:pathLst>
                <a:path w="6221" h="1829" extrusionOk="0">
                  <a:moveTo>
                    <a:pt x="3261" y="0"/>
                  </a:moveTo>
                  <a:lnTo>
                    <a:pt x="2809" y="19"/>
                  </a:lnTo>
                  <a:lnTo>
                    <a:pt x="2413" y="57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6"/>
                  </a:lnTo>
                  <a:lnTo>
                    <a:pt x="528" y="1056"/>
                  </a:lnTo>
                  <a:lnTo>
                    <a:pt x="377" y="1226"/>
                  </a:lnTo>
                  <a:lnTo>
                    <a:pt x="264" y="1395"/>
                  </a:lnTo>
                  <a:lnTo>
                    <a:pt x="151" y="1527"/>
                  </a:lnTo>
                  <a:lnTo>
                    <a:pt x="38" y="1735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3"/>
                  </a:lnTo>
                  <a:lnTo>
                    <a:pt x="6051" y="1546"/>
                  </a:lnTo>
                  <a:lnTo>
                    <a:pt x="5806" y="1263"/>
                  </a:lnTo>
                  <a:lnTo>
                    <a:pt x="5655" y="1094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60" y="189"/>
                  </a:lnTo>
                  <a:lnTo>
                    <a:pt x="3959" y="95"/>
                  </a:lnTo>
                  <a:lnTo>
                    <a:pt x="3619" y="38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-1106326" y="2353633"/>
              <a:ext cx="152847" cy="70613"/>
            </a:xfrm>
            <a:custGeom>
              <a:avLst/>
              <a:gdLst/>
              <a:ahLst/>
              <a:cxnLst/>
              <a:rect l="l" t="t" r="r" b="b"/>
              <a:pathLst>
                <a:path w="3959" h="1829" extrusionOk="0">
                  <a:moveTo>
                    <a:pt x="735" y="0"/>
                  </a:moveTo>
                  <a:lnTo>
                    <a:pt x="471" y="19"/>
                  </a:lnTo>
                  <a:lnTo>
                    <a:pt x="226" y="57"/>
                  </a:lnTo>
                  <a:lnTo>
                    <a:pt x="0" y="95"/>
                  </a:lnTo>
                  <a:lnTo>
                    <a:pt x="245" y="151"/>
                  </a:lnTo>
                  <a:lnTo>
                    <a:pt x="453" y="245"/>
                  </a:lnTo>
                  <a:lnTo>
                    <a:pt x="660" y="340"/>
                  </a:lnTo>
                  <a:lnTo>
                    <a:pt x="867" y="434"/>
                  </a:lnTo>
                  <a:lnTo>
                    <a:pt x="1037" y="547"/>
                  </a:lnTo>
                  <a:lnTo>
                    <a:pt x="1207" y="679"/>
                  </a:lnTo>
                  <a:lnTo>
                    <a:pt x="1527" y="924"/>
                  </a:lnTo>
                  <a:lnTo>
                    <a:pt x="1772" y="1188"/>
                  </a:lnTo>
                  <a:lnTo>
                    <a:pt x="1980" y="1433"/>
                  </a:lnTo>
                  <a:lnTo>
                    <a:pt x="2149" y="1659"/>
                  </a:lnTo>
                  <a:lnTo>
                    <a:pt x="2262" y="1829"/>
                  </a:lnTo>
                  <a:lnTo>
                    <a:pt x="3959" y="1829"/>
                  </a:lnTo>
                  <a:lnTo>
                    <a:pt x="3921" y="1753"/>
                  </a:lnTo>
                  <a:lnTo>
                    <a:pt x="3789" y="1546"/>
                  </a:lnTo>
                  <a:lnTo>
                    <a:pt x="3544" y="1263"/>
                  </a:lnTo>
                  <a:lnTo>
                    <a:pt x="3393" y="1094"/>
                  </a:lnTo>
                  <a:lnTo>
                    <a:pt x="3224" y="943"/>
                  </a:lnTo>
                  <a:lnTo>
                    <a:pt x="3035" y="773"/>
                  </a:lnTo>
                  <a:lnTo>
                    <a:pt x="2809" y="604"/>
                  </a:lnTo>
                  <a:lnTo>
                    <a:pt x="2564" y="453"/>
                  </a:lnTo>
                  <a:lnTo>
                    <a:pt x="2300" y="321"/>
                  </a:lnTo>
                  <a:lnTo>
                    <a:pt x="1998" y="189"/>
                  </a:lnTo>
                  <a:lnTo>
                    <a:pt x="1697" y="95"/>
                  </a:lnTo>
                  <a:lnTo>
                    <a:pt x="1357" y="3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-1560466" y="2352166"/>
              <a:ext cx="240177" cy="70652"/>
            </a:xfrm>
            <a:custGeom>
              <a:avLst/>
              <a:gdLst/>
              <a:ahLst/>
              <a:cxnLst/>
              <a:rect l="l" t="t" r="r" b="b"/>
              <a:pathLst>
                <a:path w="6221" h="1830" extrusionOk="0">
                  <a:moveTo>
                    <a:pt x="3261" y="1"/>
                  </a:moveTo>
                  <a:lnTo>
                    <a:pt x="2809" y="19"/>
                  </a:lnTo>
                  <a:lnTo>
                    <a:pt x="2413" y="76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7"/>
                  </a:lnTo>
                  <a:lnTo>
                    <a:pt x="528" y="1075"/>
                  </a:lnTo>
                  <a:lnTo>
                    <a:pt x="377" y="1226"/>
                  </a:lnTo>
                  <a:lnTo>
                    <a:pt x="264" y="1396"/>
                  </a:lnTo>
                  <a:lnTo>
                    <a:pt x="170" y="1528"/>
                  </a:lnTo>
                  <a:lnTo>
                    <a:pt x="38" y="1754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4"/>
                  </a:lnTo>
                  <a:lnTo>
                    <a:pt x="6051" y="1546"/>
                  </a:lnTo>
                  <a:lnTo>
                    <a:pt x="5806" y="1264"/>
                  </a:lnTo>
                  <a:lnTo>
                    <a:pt x="5655" y="1113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79" y="208"/>
                  </a:lnTo>
                  <a:lnTo>
                    <a:pt x="3959" y="114"/>
                  </a:lnTo>
                  <a:lnTo>
                    <a:pt x="3619" y="38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-1473869" y="2353633"/>
              <a:ext cx="153581" cy="69185"/>
            </a:xfrm>
            <a:custGeom>
              <a:avLst/>
              <a:gdLst/>
              <a:ahLst/>
              <a:cxnLst/>
              <a:rect l="l" t="t" r="r" b="b"/>
              <a:pathLst>
                <a:path w="3978" h="1792" extrusionOk="0">
                  <a:moveTo>
                    <a:pt x="1867" y="0"/>
                  </a:moveTo>
                  <a:lnTo>
                    <a:pt x="1659" y="76"/>
                  </a:lnTo>
                  <a:lnTo>
                    <a:pt x="1471" y="151"/>
                  </a:lnTo>
                  <a:lnTo>
                    <a:pt x="1282" y="245"/>
                  </a:lnTo>
                  <a:lnTo>
                    <a:pt x="1113" y="358"/>
                  </a:lnTo>
                  <a:lnTo>
                    <a:pt x="962" y="472"/>
                  </a:lnTo>
                  <a:lnTo>
                    <a:pt x="811" y="585"/>
                  </a:lnTo>
                  <a:lnTo>
                    <a:pt x="547" y="849"/>
                  </a:lnTo>
                  <a:lnTo>
                    <a:pt x="340" y="1113"/>
                  </a:lnTo>
                  <a:lnTo>
                    <a:pt x="189" y="1358"/>
                  </a:lnTo>
                  <a:lnTo>
                    <a:pt x="57" y="1603"/>
                  </a:lnTo>
                  <a:lnTo>
                    <a:pt x="0" y="1791"/>
                  </a:lnTo>
                  <a:lnTo>
                    <a:pt x="3978" y="1791"/>
                  </a:lnTo>
                  <a:lnTo>
                    <a:pt x="3959" y="1735"/>
                  </a:lnTo>
                  <a:lnTo>
                    <a:pt x="3884" y="1565"/>
                  </a:lnTo>
                  <a:lnTo>
                    <a:pt x="3733" y="1320"/>
                  </a:lnTo>
                  <a:lnTo>
                    <a:pt x="3525" y="1018"/>
                  </a:lnTo>
                  <a:lnTo>
                    <a:pt x="3394" y="867"/>
                  </a:lnTo>
                  <a:lnTo>
                    <a:pt x="3243" y="717"/>
                  </a:lnTo>
                  <a:lnTo>
                    <a:pt x="3073" y="566"/>
                  </a:lnTo>
                  <a:lnTo>
                    <a:pt x="2885" y="415"/>
                  </a:lnTo>
                  <a:lnTo>
                    <a:pt x="2658" y="283"/>
                  </a:lnTo>
                  <a:lnTo>
                    <a:pt x="2413" y="170"/>
                  </a:lnTo>
                  <a:lnTo>
                    <a:pt x="2149" y="76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-1523364" y="1159310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0"/>
                  </a:moveTo>
                  <a:lnTo>
                    <a:pt x="1188" y="19"/>
                  </a:lnTo>
                  <a:lnTo>
                    <a:pt x="924" y="57"/>
                  </a:lnTo>
                  <a:lnTo>
                    <a:pt x="679" y="95"/>
                  </a:lnTo>
                  <a:lnTo>
                    <a:pt x="472" y="132"/>
                  </a:lnTo>
                  <a:lnTo>
                    <a:pt x="283" y="208"/>
                  </a:lnTo>
                  <a:lnTo>
                    <a:pt x="132" y="264"/>
                  </a:lnTo>
                  <a:lnTo>
                    <a:pt x="38" y="359"/>
                  </a:lnTo>
                  <a:lnTo>
                    <a:pt x="19" y="396"/>
                  </a:lnTo>
                  <a:lnTo>
                    <a:pt x="0" y="434"/>
                  </a:lnTo>
                  <a:lnTo>
                    <a:pt x="132" y="4996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64" y="5392"/>
                  </a:lnTo>
                  <a:lnTo>
                    <a:pt x="340" y="5486"/>
                  </a:lnTo>
                  <a:lnTo>
                    <a:pt x="434" y="5580"/>
                  </a:lnTo>
                  <a:lnTo>
                    <a:pt x="547" y="5637"/>
                  </a:lnTo>
                  <a:lnTo>
                    <a:pt x="660" y="5675"/>
                  </a:lnTo>
                  <a:lnTo>
                    <a:pt x="792" y="5675"/>
                  </a:lnTo>
                  <a:lnTo>
                    <a:pt x="2395" y="5618"/>
                  </a:lnTo>
                  <a:lnTo>
                    <a:pt x="2508" y="5599"/>
                  </a:lnTo>
                  <a:lnTo>
                    <a:pt x="2640" y="5562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4" y="5279"/>
                  </a:lnTo>
                  <a:lnTo>
                    <a:pt x="2960" y="5166"/>
                  </a:lnTo>
                  <a:lnTo>
                    <a:pt x="2979" y="5034"/>
                  </a:lnTo>
                  <a:lnTo>
                    <a:pt x="2998" y="4883"/>
                  </a:lnTo>
                  <a:lnTo>
                    <a:pt x="2866" y="340"/>
                  </a:lnTo>
                  <a:lnTo>
                    <a:pt x="2847" y="283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53" y="170"/>
                  </a:lnTo>
                  <a:lnTo>
                    <a:pt x="2602" y="114"/>
                  </a:lnTo>
                  <a:lnTo>
                    <a:pt x="2432" y="76"/>
                  </a:lnTo>
                  <a:lnTo>
                    <a:pt x="2225" y="38"/>
                  </a:lnTo>
                  <a:lnTo>
                    <a:pt x="1980" y="1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-1551007" y="726983"/>
              <a:ext cx="216163" cy="268592"/>
            </a:xfrm>
            <a:custGeom>
              <a:avLst/>
              <a:gdLst/>
              <a:ahLst/>
              <a:cxnLst/>
              <a:rect l="l" t="t" r="r" b="b"/>
              <a:pathLst>
                <a:path w="5599" h="6957" extrusionOk="0">
                  <a:moveTo>
                    <a:pt x="3733" y="1"/>
                  </a:moveTo>
                  <a:lnTo>
                    <a:pt x="3412" y="20"/>
                  </a:lnTo>
                  <a:lnTo>
                    <a:pt x="3092" y="76"/>
                  </a:lnTo>
                  <a:lnTo>
                    <a:pt x="2790" y="170"/>
                  </a:lnTo>
                  <a:lnTo>
                    <a:pt x="2488" y="284"/>
                  </a:lnTo>
                  <a:lnTo>
                    <a:pt x="2187" y="453"/>
                  </a:lnTo>
                  <a:lnTo>
                    <a:pt x="1885" y="642"/>
                  </a:lnTo>
                  <a:lnTo>
                    <a:pt x="1621" y="868"/>
                  </a:lnTo>
                  <a:lnTo>
                    <a:pt x="1357" y="1132"/>
                  </a:lnTo>
                  <a:lnTo>
                    <a:pt x="1112" y="1415"/>
                  </a:lnTo>
                  <a:lnTo>
                    <a:pt x="886" y="1735"/>
                  </a:lnTo>
                  <a:lnTo>
                    <a:pt x="679" y="2074"/>
                  </a:lnTo>
                  <a:lnTo>
                    <a:pt x="490" y="2451"/>
                  </a:lnTo>
                  <a:lnTo>
                    <a:pt x="339" y="2847"/>
                  </a:lnTo>
                  <a:lnTo>
                    <a:pt x="207" y="3262"/>
                  </a:lnTo>
                  <a:lnTo>
                    <a:pt x="94" y="3696"/>
                  </a:lnTo>
                  <a:lnTo>
                    <a:pt x="38" y="4129"/>
                  </a:lnTo>
                  <a:lnTo>
                    <a:pt x="0" y="4563"/>
                  </a:lnTo>
                  <a:lnTo>
                    <a:pt x="0" y="4978"/>
                  </a:lnTo>
                  <a:lnTo>
                    <a:pt x="0" y="5147"/>
                  </a:lnTo>
                  <a:lnTo>
                    <a:pt x="19" y="5298"/>
                  </a:lnTo>
                  <a:lnTo>
                    <a:pt x="57" y="5449"/>
                  </a:lnTo>
                  <a:lnTo>
                    <a:pt x="113" y="5600"/>
                  </a:lnTo>
                  <a:lnTo>
                    <a:pt x="170" y="5732"/>
                  </a:lnTo>
                  <a:lnTo>
                    <a:pt x="226" y="5882"/>
                  </a:lnTo>
                  <a:lnTo>
                    <a:pt x="396" y="6127"/>
                  </a:lnTo>
                  <a:lnTo>
                    <a:pt x="471" y="6241"/>
                  </a:lnTo>
                  <a:lnTo>
                    <a:pt x="584" y="6354"/>
                  </a:lnTo>
                  <a:lnTo>
                    <a:pt x="698" y="6467"/>
                  </a:lnTo>
                  <a:lnTo>
                    <a:pt x="811" y="6561"/>
                  </a:lnTo>
                  <a:lnTo>
                    <a:pt x="943" y="6636"/>
                  </a:lnTo>
                  <a:lnTo>
                    <a:pt x="1075" y="6712"/>
                  </a:lnTo>
                  <a:lnTo>
                    <a:pt x="1207" y="6768"/>
                  </a:lnTo>
                  <a:lnTo>
                    <a:pt x="1357" y="6825"/>
                  </a:lnTo>
                  <a:lnTo>
                    <a:pt x="1376" y="6825"/>
                  </a:lnTo>
                  <a:lnTo>
                    <a:pt x="1697" y="6919"/>
                  </a:lnTo>
                  <a:lnTo>
                    <a:pt x="2036" y="6957"/>
                  </a:lnTo>
                  <a:lnTo>
                    <a:pt x="2356" y="6938"/>
                  </a:lnTo>
                  <a:lnTo>
                    <a:pt x="2677" y="6900"/>
                  </a:lnTo>
                  <a:lnTo>
                    <a:pt x="2997" y="6825"/>
                  </a:lnTo>
                  <a:lnTo>
                    <a:pt x="3299" y="6693"/>
                  </a:lnTo>
                  <a:lnTo>
                    <a:pt x="3601" y="6542"/>
                  </a:lnTo>
                  <a:lnTo>
                    <a:pt x="3883" y="6354"/>
                  </a:lnTo>
                  <a:lnTo>
                    <a:pt x="4166" y="6146"/>
                  </a:lnTo>
                  <a:lnTo>
                    <a:pt x="4411" y="5882"/>
                  </a:lnTo>
                  <a:lnTo>
                    <a:pt x="4637" y="5618"/>
                  </a:lnTo>
                  <a:lnTo>
                    <a:pt x="4864" y="5317"/>
                  </a:lnTo>
                  <a:lnTo>
                    <a:pt x="5052" y="4978"/>
                  </a:lnTo>
                  <a:lnTo>
                    <a:pt x="5203" y="4638"/>
                  </a:lnTo>
                  <a:lnTo>
                    <a:pt x="5354" y="4261"/>
                  </a:lnTo>
                  <a:lnTo>
                    <a:pt x="5448" y="3865"/>
                  </a:lnTo>
                  <a:lnTo>
                    <a:pt x="5542" y="3375"/>
                  </a:lnTo>
                  <a:lnTo>
                    <a:pt x="5580" y="3130"/>
                  </a:lnTo>
                  <a:lnTo>
                    <a:pt x="5580" y="2866"/>
                  </a:lnTo>
                  <a:lnTo>
                    <a:pt x="5599" y="2583"/>
                  </a:lnTo>
                  <a:lnTo>
                    <a:pt x="5580" y="2320"/>
                  </a:lnTo>
                  <a:lnTo>
                    <a:pt x="5561" y="2037"/>
                  </a:lnTo>
                  <a:lnTo>
                    <a:pt x="5505" y="1773"/>
                  </a:lnTo>
                  <a:lnTo>
                    <a:pt x="5448" y="1509"/>
                  </a:lnTo>
                  <a:lnTo>
                    <a:pt x="5373" y="1264"/>
                  </a:lnTo>
                  <a:lnTo>
                    <a:pt x="5260" y="1019"/>
                  </a:lnTo>
                  <a:lnTo>
                    <a:pt x="5146" y="793"/>
                  </a:lnTo>
                  <a:lnTo>
                    <a:pt x="4977" y="604"/>
                  </a:lnTo>
                  <a:lnTo>
                    <a:pt x="4807" y="416"/>
                  </a:lnTo>
                  <a:lnTo>
                    <a:pt x="4600" y="246"/>
                  </a:lnTo>
                  <a:lnTo>
                    <a:pt x="4374" y="114"/>
                  </a:lnTo>
                  <a:lnTo>
                    <a:pt x="4355" y="114"/>
                  </a:lnTo>
                  <a:lnTo>
                    <a:pt x="4053" y="39"/>
                  </a:lnTo>
                  <a:lnTo>
                    <a:pt x="373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-1526260" y="743739"/>
              <a:ext cx="136130" cy="150685"/>
            </a:xfrm>
            <a:custGeom>
              <a:avLst/>
              <a:gdLst/>
              <a:ahLst/>
              <a:cxnLst/>
              <a:rect l="l" t="t" r="r" b="b"/>
              <a:pathLst>
                <a:path w="3526" h="3903" extrusionOk="0">
                  <a:moveTo>
                    <a:pt x="3525" y="0"/>
                  </a:moveTo>
                  <a:lnTo>
                    <a:pt x="3280" y="19"/>
                  </a:lnTo>
                  <a:lnTo>
                    <a:pt x="3035" y="95"/>
                  </a:lnTo>
                  <a:lnTo>
                    <a:pt x="2790" y="170"/>
                  </a:lnTo>
                  <a:lnTo>
                    <a:pt x="2564" y="264"/>
                  </a:lnTo>
                  <a:lnTo>
                    <a:pt x="2319" y="396"/>
                  </a:lnTo>
                  <a:lnTo>
                    <a:pt x="2093" y="528"/>
                  </a:lnTo>
                  <a:lnTo>
                    <a:pt x="1866" y="698"/>
                  </a:lnTo>
                  <a:lnTo>
                    <a:pt x="1659" y="868"/>
                  </a:lnTo>
                  <a:lnTo>
                    <a:pt x="1433" y="1056"/>
                  </a:lnTo>
                  <a:lnTo>
                    <a:pt x="1244" y="1282"/>
                  </a:lnTo>
                  <a:lnTo>
                    <a:pt x="1056" y="1509"/>
                  </a:lnTo>
                  <a:lnTo>
                    <a:pt x="867" y="1754"/>
                  </a:lnTo>
                  <a:lnTo>
                    <a:pt x="698" y="2017"/>
                  </a:lnTo>
                  <a:lnTo>
                    <a:pt x="547" y="2300"/>
                  </a:lnTo>
                  <a:lnTo>
                    <a:pt x="396" y="2602"/>
                  </a:lnTo>
                  <a:lnTo>
                    <a:pt x="264" y="2903"/>
                  </a:lnTo>
                  <a:lnTo>
                    <a:pt x="189" y="3149"/>
                  </a:lnTo>
                  <a:lnTo>
                    <a:pt x="113" y="3412"/>
                  </a:lnTo>
                  <a:lnTo>
                    <a:pt x="0" y="3903"/>
                  </a:lnTo>
                  <a:lnTo>
                    <a:pt x="264" y="3884"/>
                  </a:lnTo>
                  <a:lnTo>
                    <a:pt x="509" y="3846"/>
                  </a:lnTo>
                  <a:lnTo>
                    <a:pt x="773" y="3790"/>
                  </a:lnTo>
                  <a:lnTo>
                    <a:pt x="1018" y="3695"/>
                  </a:lnTo>
                  <a:lnTo>
                    <a:pt x="1263" y="3582"/>
                  </a:lnTo>
                  <a:lnTo>
                    <a:pt x="1508" y="3450"/>
                  </a:lnTo>
                  <a:lnTo>
                    <a:pt x="1734" y="3299"/>
                  </a:lnTo>
                  <a:lnTo>
                    <a:pt x="1961" y="3130"/>
                  </a:lnTo>
                  <a:lnTo>
                    <a:pt x="2168" y="2941"/>
                  </a:lnTo>
                  <a:lnTo>
                    <a:pt x="2375" y="2734"/>
                  </a:lnTo>
                  <a:lnTo>
                    <a:pt x="2564" y="2508"/>
                  </a:lnTo>
                  <a:lnTo>
                    <a:pt x="2752" y="2263"/>
                  </a:lnTo>
                  <a:lnTo>
                    <a:pt x="2903" y="1999"/>
                  </a:lnTo>
                  <a:lnTo>
                    <a:pt x="3054" y="1716"/>
                  </a:lnTo>
                  <a:lnTo>
                    <a:pt x="3186" y="1414"/>
                  </a:lnTo>
                  <a:lnTo>
                    <a:pt x="3299" y="1113"/>
                  </a:lnTo>
                  <a:lnTo>
                    <a:pt x="3374" y="849"/>
                  </a:lnTo>
                  <a:lnTo>
                    <a:pt x="3431" y="585"/>
                  </a:lnTo>
                  <a:lnTo>
                    <a:pt x="3487" y="283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-1355962" y="923495"/>
              <a:ext cx="44437" cy="73547"/>
            </a:xfrm>
            <a:custGeom>
              <a:avLst/>
              <a:gdLst/>
              <a:ahLst/>
              <a:cxnLst/>
              <a:rect l="l" t="t" r="r" b="b"/>
              <a:pathLst>
                <a:path w="1151" h="1905" extrusionOk="0">
                  <a:moveTo>
                    <a:pt x="943" y="1"/>
                  </a:moveTo>
                  <a:lnTo>
                    <a:pt x="830" y="20"/>
                  </a:lnTo>
                  <a:lnTo>
                    <a:pt x="735" y="76"/>
                  </a:lnTo>
                  <a:lnTo>
                    <a:pt x="622" y="170"/>
                  </a:lnTo>
                  <a:lnTo>
                    <a:pt x="509" y="283"/>
                  </a:lnTo>
                  <a:lnTo>
                    <a:pt x="396" y="434"/>
                  </a:lnTo>
                  <a:lnTo>
                    <a:pt x="302" y="585"/>
                  </a:lnTo>
                  <a:lnTo>
                    <a:pt x="208" y="774"/>
                  </a:lnTo>
                  <a:lnTo>
                    <a:pt x="113" y="962"/>
                  </a:lnTo>
                  <a:lnTo>
                    <a:pt x="57" y="1151"/>
                  </a:lnTo>
                  <a:lnTo>
                    <a:pt x="19" y="1320"/>
                  </a:lnTo>
                  <a:lnTo>
                    <a:pt x="0" y="1471"/>
                  </a:lnTo>
                  <a:lnTo>
                    <a:pt x="0" y="1622"/>
                  </a:lnTo>
                  <a:lnTo>
                    <a:pt x="19" y="1735"/>
                  </a:lnTo>
                  <a:lnTo>
                    <a:pt x="76" y="1829"/>
                  </a:lnTo>
                  <a:lnTo>
                    <a:pt x="132" y="1886"/>
                  </a:lnTo>
                  <a:lnTo>
                    <a:pt x="226" y="1905"/>
                  </a:lnTo>
                  <a:lnTo>
                    <a:pt x="321" y="1886"/>
                  </a:lnTo>
                  <a:lnTo>
                    <a:pt x="415" y="1829"/>
                  </a:lnTo>
                  <a:lnTo>
                    <a:pt x="528" y="1735"/>
                  </a:lnTo>
                  <a:lnTo>
                    <a:pt x="641" y="1622"/>
                  </a:lnTo>
                  <a:lnTo>
                    <a:pt x="754" y="1471"/>
                  </a:lnTo>
                  <a:lnTo>
                    <a:pt x="849" y="1320"/>
                  </a:lnTo>
                  <a:lnTo>
                    <a:pt x="962" y="1132"/>
                  </a:lnTo>
                  <a:lnTo>
                    <a:pt x="1037" y="943"/>
                  </a:lnTo>
                  <a:lnTo>
                    <a:pt x="1094" y="755"/>
                  </a:lnTo>
                  <a:lnTo>
                    <a:pt x="1131" y="585"/>
                  </a:lnTo>
                  <a:lnTo>
                    <a:pt x="1150" y="415"/>
                  </a:lnTo>
                  <a:lnTo>
                    <a:pt x="1150" y="283"/>
                  </a:lnTo>
                  <a:lnTo>
                    <a:pt x="1131" y="170"/>
                  </a:lnTo>
                  <a:lnTo>
                    <a:pt x="1094" y="76"/>
                  </a:lnTo>
                  <a:lnTo>
                    <a:pt x="1018" y="20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-1400361" y="995537"/>
              <a:ext cx="35673" cy="36445"/>
            </a:xfrm>
            <a:custGeom>
              <a:avLst/>
              <a:gdLst/>
              <a:ahLst/>
              <a:cxnLst/>
              <a:rect l="l" t="t" r="r" b="b"/>
              <a:pathLst>
                <a:path w="924" h="944" extrusionOk="0">
                  <a:moveTo>
                    <a:pt x="490" y="1"/>
                  </a:moveTo>
                  <a:lnTo>
                    <a:pt x="396" y="39"/>
                  </a:lnTo>
                  <a:lnTo>
                    <a:pt x="321" y="76"/>
                  </a:lnTo>
                  <a:lnTo>
                    <a:pt x="226" y="114"/>
                  </a:lnTo>
                  <a:lnTo>
                    <a:pt x="151" y="189"/>
                  </a:lnTo>
                  <a:lnTo>
                    <a:pt x="95" y="265"/>
                  </a:lnTo>
                  <a:lnTo>
                    <a:pt x="38" y="359"/>
                  </a:lnTo>
                  <a:lnTo>
                    <a:pt x="19" y="453"/>
                  </a:lnTo>
                  <a:lnTo>
                    <a:pt x="0" y="548"/>
                  </a:lnTo>
                  <a:lnTo>
                    <a:pt x="0" y="623"/>
                  </a:lnTo>
                  <a:lnTo>
                    <a:pt x="19" y="717"/>
                  </a:lnTo>
                  <a:lnTo>
                    <a:pt x="57" y="793"/>
                  </a:lnTo>
                  <a:lnTo>
                    <a:pt x="113" y="849"/>
                  </a:lnTo>
                  <a:lnTo>
                    <a:pt x="189" y="906"/>
                  </a:lnTo>
                  <a:lnTo>
                    <a:pt x="264" y="943"/>
                  </a:lnTo>
                  <a:lnTo>
                    <a:pt x="434" y="943"/>
                  </a:lnTo>
                  <a:lnTo>
                    <a:pt x="528" y="925"/>
                  </a:lnTo>
                  <a:lnTo>
                    <a:pt x="604" y="887"/>
                  </a:lnTo>
                  <a:lnTo>
                    <a:pt x="698" y="830"/>
                  </a:lnTo>
                  <a:lnTo>
                    <a:pt x="773" y="755"/>
                  </a:lnTo>
                  <a:lnTo>
                    <a:pt x="830" y="680"/>
                  </a:lnTo>
                  <a:lnTo>
                    <a:pt x="886" y="585"/>
                  </a:lnTo>
                  <a:lnTo>
                    <a:pt x="905" y="491"/>
                  </a:lnTo>
                  <a:lnTo>
                    <a:pt x="924" y="416"/>
                  </a:lnTo>
                  <a:lnTo>
                    <a:pt x="924" y="321"/>
                  </a:lnTo>
                  <a:lnTo>
                    <a:pt x="905" y="246"/>
                  </a:lnTo>
                  <a:lnTo>
                    <a:pt x="867" y="171"/>
                  </a:lnTo>
                  <a:lnTo>
                    <a:pt x="811" y="95"/>
                  </a:lnTo>
                  <a:lnTo>
                    <a:pt x="735" y="57"/>
                  </a:lnTo>
                  <a:lnTo>
                    <a:pt x="660" y="2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-1548845" y="1314319"/>
              <a:ext cx="366848" cy="37179"/>
            </a:xfrm>
            <a:custGeom>
              <a:avLst/>
              <a:gdLst/>
              <a:ahLst/>
              <a:cxnLst/>
              <a:rect l="l" t="t" r="r" b="b"/>
              <a:pathLst>
                <a:path w="9502" h="963" extrusionOk="0">
                  <a:moveTo>
                    <a:pt x="4431" y="1"/>
                  </a:moveTo>
                  <a:lnTo>
                    <a:pt x="3620" y="57"/>
                  </a:lnTo>
                  <a:lnTo>
                    <a:pt x="2791" y="114"/>
                  </a:lnTo>
                  <a:lnTo>
                    <a:pt x="1923" y="227"/>
                  </a:lnTo>
                  <a:lnTo>
                    <a:pt x="1037" y="378"/>
                  </a:lnTo>
                  <a:lnTo>
                    <a:pt x="151" y="566"/>
                  </a:lnTo>
                  <a:lnTo>
                    <a:pt x="76" y="604"/>
                  </a:lnTo>
                  <a:lnTo>
                    <a:pt x="19" y="661"/>
                  </a:lnTo>
                  <a:lnTo>
                    <a:pt x="1" y="736"/>
                  </a:lnTo>
                  <a:lnTo>
                    <a:pt x="1" y="811"/>
                  </a:lnTo>
                  <a:lnTo>
                    <a:pt x="38" y="887"/>
                  </a:lnTo>
                  <a:lnTo>
                    <a:pt x="95" y="943"/>
                  </a:lnTo>
                  <a:lnTo>
                    <a:pt x="170" y="962"/>
                  </a:lnTo>
                  <a:lnTo>
                    <a:pt x="246" y="962"/>
                  </a:lnTo>
                  <a:lnTo>
                    <a:pt x="1113" y="774"/>
                  </a:lnTo>
                  <a:lnTo>
                    <a:pt x="1980" y="642"/>
                  </a:lnTo>
                  <a:lnTo>
                    <a:pt x="2828" y="529"/>
                  </a:lnTo>
                  <a:lnTo>
                    <a:pt x="3658" y="472"/>
                  </a:lnTo>
                  <a:lnTo>
                    <a:pt x="4450" y="434"/>
                  </a:lnTo>
                  <a:lnTo>
                    <a:pt x="5204" y="415"/>
                  </a:lnTo>
                  <a:lnTo>
                    <a:pt x="5920" y="434"/>
                  </a:lnTo>
                  <a:lnTo>
                    <a:pt x="6580" y="453"/>
                  </a:lnTo>
                  <a:lnTo>
                    <a:pt x="7183" y="491"/>
                  </a:lnTo>
                  <a:lnTo>
                    <a:pt x="7730" y="547"/>
                  </a:lnTo>
                  <a:lnTo>
                    <a:pt x="8634" y="642"/>
                  </a:lnTo>
                  <a:lnTo>
                    <a:pt x="9200" y="736"/>
                  </a:lnTo>
                  <a:lnTo>
                    <a:pt x="9407" y="774"/>
                  </a:lnTo>
                  <a:lnTo>
                    <a:pt x="9502" y="378"/>
                  </a:lnTo>
                  <a:lnTo>
                    <a:pt x="9275" y="340"/>
                  </a:lnTo>
                  <a:lnTo>
                    <a:pt x="8691" y="246"/>
                  </a:lnTo>
                  <a:lnTo>
                    <a:pt x="7786" y="133"/>
                  </a:lnTo>
                  <a:lnTo>
                    <a:pt x="7221" y="76"/>
                  </a:lnTo>
                  <a:lnTo>
                    <a:pt x="6599" y="38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-1339245" y="1142554"/>
              <a:ext cx="88102" cy="90303"/>
            </a:xfrm>
            <a:custGeom>
              <a:avLst/>
              <a:gdLst/>
              <a:ahLst/>
              <a:cxnLst/>
              <a:rect l="l" t="t" r="r" b="b"/>
              <a:pathLst>
                <a:path w="2282" h="2339" extrusionOk="0">
                  <a:moveTo>
                    <a:pt x="1094" y="1"/>
                  </a:moveTo>
                  <a:lnTo>
                    <a:pt x="981" y="20"/>
                  </a:lnTo>
                  <a:lnTo>
                    <a:pt x="868" y="39"/>
                  </a:lnTo>
                  <a:lnTo>
                    <a:pt x="755" y="57"/>
                  </a:lnTo>
                  <a:lnTo>
                    <a:pt x="642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29"/>
                  </a:lnTo>
                  <a:lnTo>
                    <a:pt x="76" y="717"/>
                  </a:lnTo>
                  <a:lnTo>
                    <a:pt x="38" y="830"/>
                  </a:lnTo>
                  <a:lnTo>
                    <a:pt x="20" y="943"/>
                  </a:lnTo>
                  <a:lnTo>
                    <a:pt x="1" y="1057"/>
                  </a:lnTo>
                  <a:lnTo>
                    <a:pt x="1" y="1170"/>
                  </a:lnTo>
                  <a:lnTo>
                    <a:pt x="20" y="1302"/>
                  </a:lnTo>
                  <a:lnTo>
                    <a:pt x="38" y="1415"/>
                  </a:lnTo>
                  <a:lnTo>
                    <a:pt x="114" y="1622"/>
                  </a:lnTo>
                  <a:lnTo>
                    <a:pt x="227" y="1829"/>
                  </a:lnTo>
                  <a:lnTo>
                    <a:pt x="378" y="1999"/>
                  </a:lnTo>
                  <a:lnTo>
                    <a:pt x="547" y="2150"/>
                  </a:lnTo>
                  <a:lnTo>
                    <a:pt x="755" y="2244"/>
                  </a:lnTo>
                  <a:lnTo>
                    <a:pt x="849" y="2282"/>
                  </a:lnTo>
                  <a:lnTo>
                    <a:pt x="962" y="2320"/>
                  </a:lnTo>
                  <a:lnTo>
                    <a:pt x="1075" y="2338"/>
                  </a:lnTo>
                  <a:lnTo>
                    <a:pt x="1320" y="2338"/>
                  </a:lnTo>
                  <a:lnTo>
                    <a:pt x="1433" y="2320"/>
                  </a:lnTo>
                  <a:lnTo>
                    <a:pt x="1547" y="2282"/>
                  </a:lnTo>
                  <a:lnTo>
                    <a:pt x="1641" y="2244"/>
                  </a:lnTo>
                  <a:lnTo>
                    <a:pt x="1829" y="2150"/>
                  </a:lnTo>
                  <a:lnTo>
                    <a:pt x="1999" y="1999"/>
                  </a:lnTo>
                  <a:lnTo>
                    <a:pt x="2131" y="1829"/>
                  </a:lnTo>
                  <a:lnTo>
                    <a:pt x="2225" y="1622"/>
                  </a:lnTo>
                  <a:lnTo>
                    <a:pt x="2263" y="1528"/>
                  </a:lnTo>
                  <a:lnTo>
                    <a:pt x="2282" y="1415"/>
                  </a:lnTo>
                  <a:lnTo>
                    <a:pt x="2282" y="1302"/>
                  </a:lnTo>
                  <a:lnTo>
                    <a:pt x="2282" y="1170"/>
                  </a:lnTo>
                  <a:lnTo>
                    <a:pt x="2282" y="1057"/>
                  </a:lnTo>
                  <a:lnTo>
                    <a:pt x="2263" y="943"/>
                  </a:lnTo>
                  <a:lnTo>
                    <a:pt x="2169" y="717"/>
                  </a:lnTo>
                  <a:lnTo>
                    <a:pt x="2056" y="529"/>
                  </a:lnTo>
                  <a:lnTo>
                    <a:pt x="1924" y="359"/>
                  </a:lnTo>
                  <a:lnTo>
                    <a:pt x="1735" y="208"/>
                  </a:lnTo>
                  <a:lnTo>
                    <a:pt x="1547" y="95"/>
                  </a:lnTo>
                  <a:lnTo>
                    <a:pt x="1433" y="57"/>
                  </a:lnTo>
                  <a:lnTo>
                    <a:pt x="1320" y="39"/>
                  </a:lnTo>
                  <a:lnTo>
                    <a:pt x="1207" y="20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-1554675" y="1165140"/>
              <a:ext cx="352293" cy="38608"/>
            </a:xfrm>
            <a:custGeom>
              <a:avLst/>
              <a:gdLst/>
              <a:ahLst/>
              <a:cxnLst/>
              <a:rect l="l" t="t" r="r" b="b"/>
              <a:pathLst>
                <a:path w="9125" h="1000" extrusionOk="0">
                  <a:moveTo>
                    <a:pt x="5072" y="0"/>
                  </a:moveTo>
                  <a:lnTo>
                    <a:pt x="4337" y="19"/>
                  </a:lnTo>
                  <a:lnTo>
                    <a:pt x="3564" y="57"/>
                  </a:lnTo>
                  <a:lnTo>
                    <a:pt x="2753" y="132"/>
                  </a:lnTo>
                  <a:lnTo>
                    <a:pt x="1905" y="245"/>
                  </a:lnTo>
                  <a:lnTo>
                    <a:pt x="1038" y="396"/>
                  </a:lnTo>
                  <a:lnTo>
                    <a:pt x="152" y="585"/>
                  </a:lnTo>
                  <a:lnTo>
                    <a:pt x="76" y="622"/>
                  </a:lnTo>
                  <a:lnTo>
                    <a:pt x="20" y="679"/>
                  </a:lnTo>
                  <a:lnTo>
                    <a:pt x="1" y="754"/>
                  </a:lnTo>
                  <a:lnTo>
                    <a:pt x="1" y="830"/>
                  </a:lnTo>
                  <a:lnTo>
                    <a:pt x="39" y="905"/>
                  </a:lnTo>
                  <a:lnTo>
                    <a:pt x="95" y="962"/>
                  </a:lnTo>
                  <a:lnTo>
                    <a:pt x="170" y="999"/>
                  </a:lnTo>
                  <a:lnTo>
                    <a:pt x="246" y="981"/>
                  </a:lnTo>
                  <a:lnTo>
                    <a:pt x="1113" y="792"/>
                  </a:lnTo>
                  <a:lnTo>
                    <a:pt x="1961" y="660"/>
                  </a:lnTo>
                  <a:lnTo>
                    <a:pt x="2791" y="547"/>
                  </a:lnTo>
                  <a:lnTo>
                    <a:pt x="3583" y="472"/>
                  </a:lnTo>
                  <a:lnTo>
                    <a:pt x="4355" y="434"/>
                  </a:lnTo>
                  <a:lnTo>
                    <a:pt x="5072" y="415"/>
                  </a:lnTo>
                  <a:lnTo>
                    <a:pt x="5750" y="415"/>
                  </a:lnTo>
                  <a:lnTo>
                    <a:pt x="6391" y="453"/>
                  </a:lnTo>
                  <a:lnTo>
                    <a:pt x="6957" y="490"/>
                  </a:lnTo>
                  <a:lnTo>
                    <a:pt x="7466" y="528"/>
                  </a:lnTo>
                  <a:lnTo>
                    <a:pt x="8314" y="622"/>
                  </a:lnTo>
                  <a:lnTo>
                    <a:pt x="8842" y="717"/>
                  </a:lnTo>
                  <a:lnTo>
                    <a:pt x="9049" y="754"/>
                  </a:lnTo>
                  <a:lnTo>
                    <a:pt x="9125" y="340"/>
                  </a:lnTo>
                  <a:lnTo>
                    <a:pt x="8936" y="302"/>
                  </a:lnTo>
                  <a:lnTo>
                    <a:pt x="8390" y="208"/>
                  </a:lnTo>
                  <a:lnTo>
                    <a:pt x="7522" y="113"/>
                  </a:lnTo>
                  <a:lnTo>
                    <a:pt x="6995" y="76"/>
                  </a:lnTo>
                  <a:lnTo>
                    <a:pt x="6410" y="38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-1341407" y="1141126"/>
              <a:ext cx="81539" cy="81539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37" y="0"/>
                  </a:moveTo>
                  <a:lnTo>
                    <a:pt x="830" y="19"/>
                  </a:lnTo>
                  <a:lnTo>
                    <a:pt x="641" y="94"/>
                  </a:lnTo>
                  <a:lnTo>
                    <a:pt x="453" y="189"/>
                  </a:lnTo>
                  <a:lnTo>
                    <a:pt x="302" y="321"/>
                  </a:lnTo>
                  <a:lnTo>
                    <a:pt x="170" y="471"/>
                  </a:lnTo>
                  <a:lnTo>
                    <a:pt x="76" y="641"/>
                  </a:lnTo>
                  <a:lnTo>
                    <a:pt x="19" y="848"/>
                  </a:lnTo>
                  <a:lnTo>
                    <a:pt x="0" y="1056"/>
                  </a:lnTo>
                  <a:lnTo>
                    <a:pt x="19" y="1263"/>
                  </a:lnTo>
                  <a:lnTo>
                    <a:pt x="94" y="1471"/>
                  </a:lnTo>
                  <a:lnTo>
                    <a:pt x="189" y="1659"/>
                  </a:lnTo>
                  <a:lnTo>
                    <a:pt x="321" y="1810"/>
                  </a:lnTo>
                  <a:lnTo>
                    <a:pt x="472" y="1942"/>
                  </a:lnTo>
                  <a:lnTo>
                    <a:pt x="660" y="2036"/>
                  </a:lnTo>
                  <a:lnTo>
                    <a:pt x="849" y="2093"/>
                  </a:lnTo>
                  <a:lnTo>
                    <a:pt x="1075" y="2112"/>
                  </a:lnTo>
                  <a:lnTo>
                    <a:pt x="1282" y="2093"/>
                  </a:lnTo>
                  <a:lnTo>
                    <a:pt x="1471" y="2036"/>
                  </a:lnTo>
                  <a:lnTo>
                    <a:pt x="1659" y="1942"/>
                  </a:lnTo>
                  <a:lnTo>
                    <a:pt x="1810" y="1810"/>
                  </a:lnTo>
                  <a:lnTo>
                    <a:pt x="1942" y="1659"/>
                  </a:lnTo>
                  <a:lnTo>
                    <a:pt x="2036" y="1471"/>
                  </a:lnTo>
                  <a:lnTo>
                    <a:pt x="2093" y="1263"/>
                  </a:lnTo>
                  <a:lnTo>
                    <a:pt x="2112" y="1056"/>
                  </a:lnTo>
                  <a:lnTo>
                    <a:pt x="2093" y="848"/>
                  </a:lnTo>
                  <a:lnTo>
                    <a:pt x="2017" y="641"/>
                  </a:lnTo>
                  <a:lnTo>
                    <a:pt x="1923" y="471"/>
                  </a:lnTo>
                  <a:lnTo>
                    <a:pt x="1791" y="321"/>
                  </a:lnTo>
                  <a:lnTo>
                    <a:pt x="1640" y="189"/>
                  </a:lnTo>
                  <a:lnTo>
                    <a:pt x="1452" y="94"/>
                  </a:lnTo>
                  <a:lnTo>
                    <a:pt x="1263" y="19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-1207516" y="989746"/>
              <a:ext cx="81578" cy="446882"/>
            </a:xfrm>
            <a:custGeom>
              <a:avLst/>
              <a:gdLst/>
              <a:ahLst/>
              <a:cxnLst/>
              <a:rect l="l" t="t" r="r" b="b"/>
              <a:pathLst>
                <a:path w="2113" h="11575" extrusionOk="0">
                  <a:moveTo>
                    <a:pt x="849" y="0"/>
                  </a:moveTo>
                  <a:lnTo>
                    <a:pt x="736" y="170"/>
                  </a:lnTo>
                  <a:lnTo>
                    <a:pt x="717" y="207"/>
                  </a:lnTo>
                  <a:lnTo>
                    <a:pt x="585" y="453"/>
                  </a:lnTo>
                  <a:lnTo>
                    <a:pt x="491" y="716"/>
                  </a:lnTo>
                  <a:lnTo>
                    <a:pt x="472" y="735"/>
                  </a:lnTo>
                  <a:lnTo>
                    <a:pt x="397" y="980"/>
                  </a:lnTo>
                  <a:lnTo>
                    <a:pt x="378" y="1018"/>
                  </a:lnTo>
                  <a:lnTo>
                    <a:pt x="302" y="1282"/>
                  </a:lnTo>
                  <a:lnTo>
                    <a:pt x="227" y="1659"/>
                  </a:lnTo>
                  <a:lnTo>
                    <a:pt x="152" y="2036"/>
                  </a:lnTo>
                  <a:lnTo>
                    <a:pt x="95" y="2375"/>
                  </a:lnTo>
                  <a:lnTo>
                    <a:pt x="57" y="2696"/>
                  </a:lnTo>
                  <a:lnTo>
                    <a:pt x="20" y="3111"/>
                  </a:lnTo>
                  <a:lnTo>
                    <a:pt x="1" y="3525"/>
                  </a:lnTo>
                  <a:lnTo>
                    <a:pt x="1" y="3978"/>
                  </a:lnTo>
                  <a:lnTo>
                    <a:pt x="1" y="4430"/>
                  </a:lnTo>
                  <a:lnTo>
                    <a:pt x="20" y="4901"/>
                  </a:lnTo>
                  <a:lnTo>
                    <a:pt x="39" y="5373"/>
                  </a:lnTo>
                  <a:lnTo>
                    <a:pt x="95" y="5863"/>
                  </a:lnTo>
                  <a:lnTo>
                    <a:pt x="152" y="6353"/>
                  </a:lnTo>
                  <a:lnTo>
                    <a:pt x="208" y="6843"/>
                  </a:lnTo>
                  <a:lnTo>
                    <a:pt x="302" y="7333"/>
                  </a:lnTo>
                  <a:lnTo>
                    <a:pt x="397" y="7805"/>
                  </a:lnTo>
                  <a:lnTo>
                    <a:pt x="529" y="8295"/>
                  </a:lnTo>
                  <a:lnTo>
                    <a:pt x="661" y="8747"/>
                  </a:lnTo>
                  <a:lnTo>
                    <a:pt x="811" y="9218"/>
                  </a:lnTo>
                  <a:lnTo>
                    <a:pt x="962" y="9652"/>
                  </a:lnTo>
                  <a:lnTo>
                    <a:pt x="1151" y="10067"/>
                  </a:lnTo>
                  <a:lnTo>
                    <a:pt x="1320" y="10406"/>
                  </a:lnTo>
                  <a:lnTo>
                    <a:pt x="1339" y="10444"/>
                  </a:lnTo>
                  <a:lnTo>
                    <a:pt x="1490" y="10726"/>
                  </a:lnTo>
                  <a:lnTo>
                    <a:pt x="1528" y="10764"/>
                  </a:lnTo>
                  <a:lnTo>
                    <a:pt x="1716" y="11085"/>
                  </a:lnTo>
                  <a:lnTo>
                    <a:pt x="1924" y="11367"/>
                  </a:lnTo>
                  <a:lnTo>
                    <a:pt x="1943" y="11386"/>
                  </a:lnTo>
                  <a:lnTo>
                    <a:pt x="2112" y="11575"/>
                  </a:lnTo>
                  <a:lnTo>
                    <a:pt x="2112" y="10915"/>
                  </a:lnTo>
                  <a:lnTo>
                    <a:pt x="2093" y="10877"/>
                  </a:lnTo>
                  <a:lnTo>
                    <a:pt x="1886" y="10557"/>
                  </a:lnTo>
                  <a:lnTo>
                    <a:pt x="1697" y="10236"/>
                  </a:lnTo>
                  <a:lnTo>
                    <a:pt x="1679" y="10199"/>
                  </a:lnTo>
                  <a:lnTo>
                    <a:pt x="1509" y="9822"/>
                  </a:lnTo>
                  <a:lnTo>
                    <a:pt x="1339" y="9426"/>
                  </a:lnTo>
                  <a:lnTo>
                    <a:pt x="1188" y="9030"/>
                  </a:lnTo>
                  <a:lnTo>
                    <a:pt x="1057" y="8634"/>
                  </a:lnTo>
                  <a:lnTo>
                    <a:pt x="943" y="8219"/>
                  </a:lnTo>
                  <a:lnTo>
                    <a:pt x="830" y="7805"/>
                  </a:lnTo>
                  <a:lnTo>
                    <a:pt x="736" y="7371"/>
                  </a:lnTo>
                  <a:lnTo>
                    <a:pt x="661" y="6937"/>
                  </a:lnTo>
                  <a:lnTo>
                    <a:pt x="585" y="6504"/>
                  </a:lnTo>
                  <a:lnTo>
                    <a:pt x="529" y="6070"/>
                  </a:lnTo>
                  <a:lnTo>
                    <a:pt x="491" y="5618"/>
                  </a:lnTo>
                  <a:lnTo>
                    <a:pt x="453" y="5184"/>
                  </a:lnTo>
                  <a:lnTo>
                    <a:pt x="416" y="4336"/>
                  </a:lnTo>
                  <a:lnTo>
                    <a:pt x="434" y="3525"/>
                  </a:lnTo>
                  <a:lnTo>
                    <a:pt x="453" y="3129"/>
                  </a:lnTo>
                  <a:lnTo>
                    <a:pt x="472" y="2752"/>
                  </a:lnTo>
                  <a:lnTo>
                    <a:pt x="548" y="2168"/>
                  </a:lnTo>
                  <a:lnTo>
                    <a:pt x="661" y="1621"/>
                  </a:lnTo>
                  <a:lnTo>
                    <a:pt x="736" y="1301"/>
                  </a:lnTo>
                  <a:lnTo>
                    <a:pt x="830" y="999"/>
                  </a:lnTo>
                  <a:lnTo>
                    <a:pt x="943" y="735"/>
                  </a:lnTo>
                  <a:lnTo>
                    <a:pt x="943" y="716"/>
                  </a:lnTo>
                  <a:lnTo>
                    <a:pt x="1057" y="490"/>
                  </a:lnTo>
                  <a:lnTo>
                    <a:pt x="1057" y="471"/>
                  </a:lnTo>
                  <a:lnTo>
                    <a:pt x="1170" y="283"/>
                  </a:lnTo>
                  <a:lnTo>
                    <a:pt x="1188" y="264"/>
                  </a:lnTo>
                  <a:lnTo>
                    <a:pt x="1226" y="20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-1219137" y="968628"/>
              <a:ext cx="125204" cy="496377"/>
            </a:xfrm>
            <a:custGeom>
              <a:avLst/>
              <a:gdLst/>
              <a:ahLst/>
              <a:cxnLst/>
              <a:rect l="l" t="t" r="r" b="b"/>
              <a:pathLst>
                <a:path w="3243" h="12857" extrusionOk="0">
                  <a:moveTo>
                    <a:pt x="1489" y="0"/>
                  </a:moveTo>
                  <a:lnTo>
                    <a:pt x="1452" y="19"/>
                  </a:lnTo>
                  <a:lnTo>
                    <a:pt x="1395" y="38"/>
                  </a:lnTo>
                  <a:lnTo>
                    <a:pt x="1244" y="132"/>
                  </a:lnTo>
                  <a:lnTo>
                    <a:pt x="1094" y="264"/>
                  </a:lnTo>
                  <a:lnTo>
                    <a:pt x="943" y="415"/>
                  </a:lnTo>
                  <a:lnTo>
                    <a:pt x="830" y="585"/>
                  </a:lnTo>
                  <a:lnTo>
                    <a:pt x="698" y="792"/>
                  </a:lnTo>
                  <a:lnTo>
                    <a:pt x="603" y="981"/>
                  </a:lnTo>
                  <a:lnTo>
                    <a:pt x="509" y="1207"/>
                  </a:lnTo>
                  <a:lnTo>
                    <a:pt x="434" y="1433"/>
                  </a:lnTo>
                  <a:lnTo>
                    <a:pt x="302" y="1904"/>
                  </a:lnTo>
                  <a:lnTo>
                    <a:pt x="189" y="2376"/>
                  </a:lnTo>
                  <a:lnTo>
                    <a:pt x="113" y="2828"/>
                  </a:lnTo>
                  <a:lnTo>
                    <a:pt x="76" y="3243"/>
                  </a:lnTo>
                  <a:lnTo>
                    <a:pt x="19" y="3846"/>
                  </a:lnTo>
                  <a:lnTo>
                    <a:pt x="0" y="4468"/>
                  </a:lnTo>
                  <a:lnTo>
                    <a:pt x="0" y="5128"/>
                  </a:lnTo>
                  <a:lnTo>
                    <a:pt x="38" y="5807"/>
                  </a:lnTo>
                  <a:lnTo>
                    <a:pt x="94" y="6504"/>
                  </a:lnTo>
                  <a:lnTo>
                    <a:pt x="189" y="7202"/>
                  </a:lnTo>
                  <a:lnTo>
                    <a:pt x="321" y="7918"/>
                  </a:lnTo>
                  <a:lnTo>
                    <a:pt x="472" y="8597"/>
                  </a:lnTo>
                  <a:lnTo>
                    <a:pt x="660" y="9275"/>
                  </a:lnTo>
                  <a:lnTo>
                    <a:pt x="867" y="9935"/>
                  </a:lnTo>
                  <a:lnTo>
                    <a:pt x="999" y="10237"/>
                  </a:lnTo>
                  <a:lnTo>
                    <a:pt x="1131" y="10538"/>
                  </a:lnTo>
                  <a:lnTo>
                    <a:pt x="1263" y="10840"/>
                  </a:lnTo>
                  <a:lnTo>
                    <a:pt x="1414" y="11123"/>
                  </a:lnTo>
                  <a:lnTo>
                    <a:pt x="1565" y="11387"/>
                  </a:lnTo>
                  <a:lnTo>
                    <a:pt x="1735" y="11650"/>
                  </a:lnTo>
                  <a:lnTo>
                    <a:pt x="1923" y="11877"/>
                  </a:lnTo>
                  <a:lnTo>
                    <a:pt x="2093" y="12103"/>
                  </a:lnTo>
                  <a:lnTo>
                    <a:pt x="2300" y="12310"/>
                  </a:lnTo>
                  <a:lnTo>
                    <a:pt x="2507" y="12518"/>
                  </a:lnTo>
                  <a:lnTo>
                    <a:pt x="2715" y="12687"/>
                  </a:lnTo>
                  <a:lnTo>
                    <a:pt x="2941" y="12838"/>
                  </a:lnTo>
                  <a:lnTo>
                    <a:pt x="3016" y="12857"/>
                  </a:lnTo>
                  <a:lnTo>
                    <a:pt x="3092" y="12857"/>
                  </a:lnTo>
                  <a:lnTo>
                    <a:pt x="3167" y="12819"/>
                  </a:lnTo>
                  <a:lnTo>
                    <a:pt x="3224" y="12744"/>
                  </a:lnTo>
                  <a:lnTo>
                    <a:pt x="3224" y="12725"/>
                  </a:lnTo>
                  <a:lnTo>
                    <a:pt x="3243" y="12650"/>
                  </a:lnTo>
                  <a:lnTo>
                    <a:pt x="3243" y="12574"/>
                  </a:lnTo>
                  <a:lnTo>
                    <a:pt x="3205" y="12518"/>
                  </a:lnTo>
                  <a:lnTo>
                    <a:pt x="3148" y="12461"/>
                  </a:lnTo>
                  <a:lnTo>
                    <a:pt x="2941" y="12329"/>
                  </a:lnTo>
                  <a:lnTo>
                    <a:pt x="2753" y="12159"/>
                  </a:lnTo>
                  <a:lnTo>
                    <a:pt x="2564" y="11990"/>
                  </a:lnTo>
                  <a:lnTo>
                    <a:pt x="2394" y="11801"/>
                  </a:lnTo>
                  <a:lnTo>
                    <a:pt x="2225" y="11594"/>
                  </a:lnTo>
                  <a:lnTo>
                    <a:pt x="2055" y="11368"/>
                  </a:lnTo>
                  <a:lnTo>
                    <a:pt x="1904" y="11123"/>
                  </a:lnTo>
                  <a:lnTo>
                    <a:pt x="1753" y="10878"/>
                  </a:lnTo>
                  <a:lnTo>
                    <a:pt x="1621" y="10614"/>
                  </a:lnTo>
                  <a:lnTo>
                    <a:pt x="1489" y="10331"/>
                  </a:lnTo>
                  <a:lnTo>
                    <a:pt x="1263" y="9747"/>
                  </a:lnTo>
                  <a:lnTo>
                    <a:pt x="1056" y="9143"/>
                  </a:lnTo>
                  <a:lnTo>
                    <a:pt x="867" y="8502"/>
                  </a:lnTo>
                  <a:lnTo>
                    <a:pt x="735" y="7843"/>
                  </a:lnTo>
                  <a:lnTo>
                    <a:pt x="603" y="7164"/>
                  </a:lnTo>
                  <a:lnTo>
                    <a:pt x="528" y="6485"/>
                  </a:lnTo>
                  <a:lnTo>
                    <a:pt x="453" y="5807"/>
                  </a:lnTo>
                  <a:lnTo>
                    <a:pt x="434" y="5147"/>
                  </a:lnTo>
                  <a:lnTo>
                    <a:pt x="415" y="4506"/>
                  </a:lnTo>
                  <a:lnTo>
                    <a:pt x="434" y="3884"/>
                  </a:lnTo>
                  <a:lnTo>
                    <a:pt x="490" y="3299"/>
                  </a:lnTo>
                  <a:lnTo>
                    <a:pt x="547" y="2753"/>
                  </a:lnTo>
                  <a:lnTo>
                    <a:pt x="641" y="2244"/>
                  </a:lnTo>
                  <a:lnTo>
                    <a:pt x="754" y="1791"/>
                  </a:lnTo>
                  <a:lnTo>
                    <a:pt x="886" y="1377"/>
                  </a:lnTo>
                  <a:lnTo>
                    <a:pt x="1056" y="1037"/>
                  </a:lnTo>
                  <a:lnTo>
                    <a:pt x="1131" y="905"/>
                  </a:lnTo>
                  <a:lnTo>
                    <a:pt x="1226" y="773"/>
                  </a:lnTo>
                  <a:lnTo>
                    <a:pt x="1301" y="660"/>
                  </a:lnTo>
                  <a:lnTo>
                    <a:pt x="1395" y="547"/>
                  </a:lnTo>
                  <a:lnTo>
                    <a:pt x="1508" y="472"/>
                  </a:lnTo>
                  <a:lnTo>
                    <a:pt x="1603" y="415"/>
                  </a:lnTo>
                  <a:lnTo>
                    <a:pt x="1659" y="377"/>
                  </a:lnTo>
                  <a:lnTo>
                    <a:pt x="1697" y="302"/>
                  </a:lnTo>
                  <a:lnTo>
                    <a:pt x="1716" y="245"/>
                  </a:lnTo>
                  <a:lnTo>
                    <a:pt x="1716" y="170"/>
                  </a:lnTo>
                  <a:lnTo>
                    <a:pt x="1697" y="114"/>
                  </a:lnTo>
                  <a:lnTo>
                    <a:pt x="1659" y="76"/>
                  </a:lnTo>
                  <a:lnTo>
                    <a:pt x="1584" y="1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-1206783" y="968628"/>
              <a:ext cx="53896" cy="83740"/>
            </a:xfrm>
            <a:custGeom>
              <a:avLst/>
              <a:gdLst/>
              <a:ahLst/>
              <a:cxnLst/>
              <a:rect l="l" t="t" r="r" b="b"/>
              <a:pathLst>
                <a:path w="1396" h="2169" extrusionOk="0">
                  <a:moveTo>
                    <a:pt x="1169" y="0"/>
                  </a:moveTo>
                  <a:lnTo>
                    <a:pt x="1132" y="19"/>
                  </a:lnTo>
                  <a:lnTo>
                    <a:pt x="1075" y="38"/>
                  </a:lnTo>
                  <a:lnTo>
                    <a:pt x="887" y="151"/>
                  </a:lnTo>
                  <a:lnTo>
                    <a:pt x="698" y="321"/>
                  </a:lnTo>
                  <a:lnTo>
                    <a:pt x="547" y="528"/>
                  </a:lnTo>
                  <a:lnTo>
                    <a:pt x="397" y="754"/>
                  </a:lnTo>
                  <a:lnTo>
                    <a:pt x="283" y="1000"/>
                  </a:lnTo>
                  <a:lnTo>
                    <a:pt x="170" y="1263"/>
                  </a:lnTo>
                  <a:lnTo>
                    <a:pt x="76" y="1546"/>
                  </a:lnTo>
                  <a:lnTo>
                    <a:pt x="1" y="1829"/>
                  </a:lnTo>
                  <a:lnTo>
                    <a:pt x="76" y="1904"/>
                  </a:lnTo>
                  <a:lnTo>
                    <a:pt x="170" y="1980"/>
                  </a:lnTo>
                  <a:lnTo>
                    <a:pt x="340" y="2168"/>
                  </a:lnTo>
                  <a:lnTo>
                    <a:pt x="434" y="1848"/>
                  </a:lnTo>
                  <a:lnTo>
                    <a:pt x="529" y="1546"/>
                  </a:lnTo>
                  <a:lnTo>
                    <a:pt x="623" y="1263"/>
                  </a:lnTo>
                  <a:lnTo>
                    <a:pt x="736" y="1018"/>
                  </a:lnTo>
                  <a:lnTo>
                    <a:pt x="868" y="811"/>
                  </a:lnTo>
                  <a:lnTo>
                    <a:pt x="1000" y="641"/>
                  </a:lnTo>
                  <a:lnTo>
                    <a:pt x="1132" y="509"/>
                  </a:lnTo>
                  <a:lnTo>
                    <a:pt x="1283" y="415"/>
                  </a:lnTo>
                  <a:lnTo>
                    <a:pt x="1339" y="377"/>
                  </a:lnTo>
                  <a:lnTo>
                    <a:pt x="1377" y="302"/>
                  </a:lnTo>
                  <a:lnTo>
                    <a:pt x="1396" y="245"/>
                  </a:lnTo>
                  <a:lnTo>
                    <a:pt x="1396" y="170"/>
                  </a:lnTo>
                  <a:lnTo>
                    <a:pt x="1377" y="114"/>
                  </a:lnTo>
                  <a:lnTo>
                    <a:pt x="1339" y="76"/>
                  </a:lnTo>
                  <a:lnTo>
                    <a:pt x="1264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-1174738" y="1353622"/>
              <a:ext cx="80805" cy="111383"/>
            </a:xfrm>
            <a:custGeom>
              <a:avLst/>
              <a:gdLst/>
              <a:ahLst/>
              <a:cxnLst/>
              <a:rect l="l" t="t" r="r" b="b"/>
              <a:pathLst>
                <a:path w="2093" h="2885" extrusionOk="0">
                  <a:moveTo>
                    <a:pt x="189" y="1"/>
                  </a:moveTo>
                  <a:lnTo>
                    <a:pt x="94" y="340"/>
                  </a:lnTo>
                  <a:lnTo>
                    <a:pt x="0" y="642"/>
                  </a:lnTo>
                  <a:lnTo>
                    <a:pt x="189" y="1000"/>
                  </a:lnTo>
                  <a:lnTo>
                    <a:pt x="377" y="1339"/>
                  </a:lnTo>
                  <a:lnTo>
                    <a:pt x="566" y="1641"/>
                  </a:lnTo>
                  <a:lnTo>
                    <a:pt x="792" y="1942"/>
                  </a:lnTo>
                  <a:lnTo>
                    <a:pt x="1018" y="2206"/>
                  </a:lnTo>
                  <a:lnTo>
                    <a:pt x="1263" y="2451"/>
                  </a:lnTo>
                  <a:lnTo>
                    <a:pt x="1527" y="2678"/>
                  </a:lnTo>
                  <a:lnTo>
                    <a:pt x="1791" y="2866"/>
                  </a:lnTo>
                  <a:lnTo>
                    <a:pt x="1866" y="2885"/>
                  </a:lnTo>
                  <a:lnTo>
                    <a:pt x="1942" y="2885"/>
                  </a:lnTo>
                  <a:lnTo>
                    <a:pt x="2017" y="2847"/>
                  </a:lnTo>
                  <a:lnTo>
                    <a:pt x="2074" y="2772"/>
                  </a:lnTo>
                  <a:lnTo>
                    <a:pt x="2074" y="2753"/>
                  </a:lnTo>
                  <a:lnTo>
                    <a:pt x="2093" y="2678"/>
                  </a:lnTo>
                  <a:lnTo>
                    <a:pt x="2093" y="2602"/>
                  </a:lnTo>
                  <a:lnTo>
                    <a:pt x="2055" y="2546"/>
                  </a:lnTo>
                  <a:lnTo>
                    <a:pt x="1998" y="2489"/>
                  </a:lnTo>
                  <a:lnTo>
                    <a:pt x="1716" y="2282"/>
                  </a:lnTo>
                  <a:lnTo>
                    <a:pt x="1452" y="2056"/>
                  </a:lnTo>
                  <a:lnTo>
                    <a:pt x="1207" y="1773"/>
                  </a:lnTo>
                  <a:lnTo>
                    <a:pt x="962" y="1471"/>
                  </a:lnTo>
                  <a:lnTo>
                    <a:pt x="754" y="1151"/>
                  </a:lnTo>
                  <a:lnTo>
                    <a:pt x="547" y="792"/>
                  </a:lnTo>
                  <a:lnTo>
                    <a:pt x="358" y="39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-1206049" y="2170209"/>
              <a:ext cx="120147" cy="34978"/>
            </a:xfrm>
            <a:custGeom>
              <a:avLst/>
              <a:gdLst/>
              <a:ahLst/>
              <a:cxnLst/>
              <a:rect l="l" t="t" r="r" b="b"/>
              <a:pathLst>
                <a:path w="3112" h="906" extrusionOk="0">
                  <a:moveTo>
                    <a:pt x="1867" y="1"/>
                  </a:moveTo>
                  <a:lnTo>
                    <a:pt x="1565" y="20"/>
                  </a:lnTo>
                  <a:lnTo>
                    <a:pt x="1245" y="57"/>
                  </a:lnTo>
                  <a:lnTo>
                    <a:pt x="962" y="114"/>
                  </a:lnTo>
                  <a:lnTo>
                    <a:pt x="698" y="170"/>
                  </a:lnTo>
                  <a:lnTo>
                    <a:pt x="453" y="246"/>
                  </a:lnTo>
                  <a:lnTo>
                    <a:pt x="264" y="321"/>
                  </a:lnTo>
                  <a:lnTo>
                    <a:pt x="133" y="416"/>
                  </a:lnTo>
                  <a:lnTo>
                    <a:pt x="38" y="491"/>
                  </a:lnTo>
                  <a:lnTo>
                    <a:pt x="19" y="547"/>
                  </a:lnTo>
                  <a:lnTo>
                    <a:pt x="1" y="585"/>
                  </a:lnTo>
                  <a:lnTo>
                    <a:pt x="19" y="623"/>
                  </a:lnTo>
                  <a:lnTo>
                    <a:pt x="38" y="679"/>
                  </a:lnTo>
                  <a:lnTo>
                    <a:pt x="133" y="736"/>
                  </a:lnTo>
                  <a:lnTo>
                    <a:pt x="264" y="811"/>
                  </a:lnTo>
                  <a:lnTo>
                    <a:pt x="453" y="849"/>
                  </a:lnTo>
                  <a:lnTo>
                    <a:pt x="698" y="887"/>
                  </a:lnTo>
                  <a:lnTo>
                    <a:pt x="962" y="906"/>
                  </a:lnTo>
                  <a:lnTo>
                    <a:pt x="1245" y="906"/>
                  </a:lnTo>
                  <a:lnTo>
                    <a:pt x="1565" y="887"/>
                  </a:lnTo>
                  <a:lnTo>
                    <a:pt x="1867" y="849"/>
                  </a:lnTo>
                  <a:lnTo>
                    <a:pt x="2168" y="811"/>
                  </a:lnTo>
                  <a:lnTo>
                    <a:pt x="2432" y="736"/>
                  </a:lnTo>
                  <a:lnTo>
                    <a:pt x="2659" y="661"/>
                  </a:lnTo>
                  <a:lnTo>
                    <a:pt x="2847" y="585"/>
                  </a:lnTo>
                  <a:lnTo>
                    <a:pt x="2998" y="510"/>
                  </a:lnTo>
                  <a:lnTo>
                    <a:pt x="3092" y="416"/>
                  </a:lnTo>
                  <a:lnTo>
                    <a:pt x="3111" y="378"/>
                  </a:lnTo>
                  <a:lnTo>
                    <a:pt x="3111" y="321"/>
                  </a:lnTo>
                  <a:lnTo>
                    <a:pt x="3111" y="284"/>
                  </a:lnTo>
                  <a:lnTo>
                    <a:pt x="3092" y="246"/>
                  </a:lnTo>
                  <a:lnTo>
                    <a:pt x="2998" y="170"/>
                  </a:lnTo>
                  <a:lnTo>
                    <a:pt x="2847" y="114"/>
                  </a:lnTo>
                  <a:lnTo>
                    <a:pt x="2659" y="57"/>
                  </a:lnTo>
                  <a:lnTo>
                    <a:pt x="2432" y="2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-1199486" y="2218970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6" y="1"/>
                  </a:moveTo>
                  <a:lnTo>
                    <a:pt x="1546" y="20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70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3" y="397"/>
                  </a:lnTo>
                  <a:lnTo>
                    <a:pt x="19" y="491"/>
                  </a:lnTo>
                  <a:lnTo>
                    <a:pt x="0" y="529"/>
                  </a:lnTo>
                  <a:lnTo>
                    <a:pt x="0" y="585"/>
                  </a:lnTo>
                  <a:lnTo>
                    <a:pt x="0" y="623"/>
                  </a:lnTo>
                  <a:lnTo>
                    <a:pt x="19" y="661"/>
                  </a:lnTo>
                  <a:lnTo>
                    <a:pt x="113" y="736"/>
                  </a:lnTo>
                  <a:lnTo>
                    <a:pt x="264" y="793"/>
                  </a:lnTo>
                  <a:lnTo>
                    <a:pt x="453" y="849"/>
                  </a:lnTo>
                  <a:lnTo>
                    <a:pt x="679" y="887"/>
                  </a:lnTo>
                  <a:lnTo>
                    <a:pt x="943" y="887"/>
                  </a:lnTo>
                  <a:lnTo>
                    <a:pt x="1226" y="906"/>
                  </a:lnTo>
                  <a:lnTo>
                    <a:pt x="1546" y="887"/>
                  </a:lnTo>
                  <a:lnTo>
                    <a:pt x="1866" y="849"/>
                  </a:lnTo>
                  <a:lnTo>
                    <a:pt x="2149" y="793"/>
                  </a:lnTo>
                  <a:lnTo>
                    <a:pt x="2413" y="736"/>
                  </a:lnTo>
                  <a:lnTo>
                    <a:pt x="2639" y="661"/>
                  </a:lnTo>
                  <a:lnTo>
                    <a:pt x="2828" y="585"/>
                  </a:lnTo>
                  <a:lnTo>
                    <a:pt x="2979" y="491"/>
                  </a:lnTo>
                  <a:lnTo>
                    <a:pt x="3073" y="416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2"/>
                  </a:lnTo>
                  <a:lnTo>
                    <a:pt x="2828" y="95"/>
                  </a:lnTo>
                  <a:lnTo>
                    <a:pt x="2639" y="57"/>
                  </a:lnTo>
                  <a:lnTo>
                    <a:pt x="2413" y="20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-1191494" y="2273561"/>
              <a:ext cx="120147" cy="34245"/>
            </a:xfrm>
            <a:custGeom>
              <a:avLst/>
              <a:gdLst/>
              <a:ahLst/>
              <a:cxnLst/>
              <a:rect l="l" t="t" r="r" b="b"/>
              <a:pathLst>
                <a:path w="3112" h="887" extrusionOk="0">
                  <a:moveTo>
                    <a:pt x="1867" y="1"/>
                  </a:moveTo>
                  <a:lnTo>
                    <a:pt x="1546" y="19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51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4" y="397"/>
                  </a:lnTo>
                  <a:lnTo>
                    <a:pt x="19" y="491"/>
                  </a:lnTo>
                  <a:lnTo>
                    <a:pt x="1" y="528"/>
                  </a:lnTo>
                  <a:lnTo>
                    <a:pt x="1" y="566"/>
                  </a:lnTo>
                  <a:lnTo>
                    <a:pt x="1" y="623"/>
                  </a:lnTo>
                  <a:lnTo>
                    <a:pt x="19" y="660"/>
                  </a:lnTo>
                  <a:lnTo>
                    <a:pt x="114" y="736"/>
                  </a:lnTo>
                  <a:lnTo>
                    <a:pt x="264" y="792"/>
                  </a:lnTo>
                  <a:lnTo>
                    <a:pt x="453" y="849"/>
                  </a:lnTo>
                  <a:lnTo>
                    <a:pt x="679" y="868"/>
                  </a:lnTo>
                  <a:lnTo>
                    <a:pt x="943" y="887"/>
                  </a:lnTo>
                  <a:lnTo>
                    <a:pt x="1226" y="887"/>
                  </a:lnTo>
                  <a:lnTo>
                    <a:pt x="1546" y="868"/>
                  </a:lnTo>
                  <a:lnTo>
                    <a:pt x="1867" y="849"/>
                  </a:lnTo>
                  <a:lnTo>
                    <a:pt x="2150" y="792"/>
                  </a:lnTo>
                  <a:lnTo>
                    <a:pt x="2414" y="736"/>
                  </a:lnTo>
                  <a:lnTo>
                    <a:pt x="2640" y="660"/>
                  </a:lnTo>
                  <a:lnTo>
                    <a:pt x="2847" y="585"/>
                  </a:lnTo>
                  <a:lnTo>
                    <a:pt x="2979" y="491"/>
                  </a:lnTo>
                  <a:lnTo>
                    <a:pt x="3073" y="397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1"/>
                  </a:lnTo>
                  <a:lnTo>
                    <a:pt x="2847" y="95"/>
                  </a:lnTo>
                  <a:lnTo>
                    <a:pt x="2640" y="38"/>
                  </a:lnTo>
                  <a:lnTo>
                    <a:pt x="2414" y="19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-1184931" y="2329619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7" y="0"/>
                  </a:moveTo>
                  <a:lnTo>
                    <a:pt x="1565" y="19"/>
                  </a:lnTo>
                  <a:lnTo>
                    <a:pt x="1244" y="57"/>
                  </a:lnTo>
                  <a:lnTo>
                    <a:pt x="962" y="113"/>
                  </a:lnTo>
                  <a:lnTo>
                    <a:pt x="698" y="170"/>
                  </a:lnTo>
                  <a:lnTo>
                    <a:pt x="453" y="245"/>
                  </a:lnTo>
                  <a:lnTo>
                    <a:pt x="264" y="321"/>
                  </a:lnTo>
                  <a:lnTo>
                    <a:pt x="132" y="415"/>
                  </a:lnTo>
                  <a:lnTo>
                    <a:pt x="38" y="490"/>
                  </a:lnTo>
                  <a:lnTo>
                    <a:pt x="19" y="547"/>
                  </a:lnTo>
                  <a:lnTo>
                    <a:pt x="0" y="585"/>
                  </a:lnTo>
                  <a:lnTo>
                    <a:pt x="19" y="622"/>
                  </a:lnTo>
                  <a:lnTo>
                    <a:pt x="38" y="679"/>
                  </a:lnTo>
                  <a:lnTo>
                    <a:pt x="132" y="735"/>
                  </a:lnTo>
                  <a:lnTo>
                    <a:pt x="264" y="811"/>
                  </a:lnTo>
                  <a:lnTo>
                    <a:pt x="453" y="848"/>
                  </a:lnTo>
                  <a:lnTo>
                    <a:pt x="698" y="886"/>
                  </a:lnTo>
                  <a:lnTo>
                    <a:pt x="962" y="905"/>
                  </a:lnTo>
                  <a:lnTo>
                    <a:pt x="1244" y="905"/>
                  </a:lnTo>
                  <a:lnTo>
                    <a:pt x="1565" y="886"/>
                  </a:lnTo>
                  <a:lnTo>
                    <a:pt x="1867" y="848"/>
                  </a:lnTo>
                  <a:lnTo>
                    <a:pt x="2168" y="811"/>
                  </a:lnTo>
                  <a:lnTo>
                    <a:pt x="2432" y="735"/>
                  </a:lnTo>
                  <a:lnTo>
                    <a:pt x="2658" y="660"/>
                  </a:lnTo>
                  <a:lnTo>
                    <a:pt x="2847" y="585"/>
                  </a:lnTo>
                  <a:lnTo>
                    <a:pt x="2998" y="509"/>
                  </a:lnTo>
                  <a:lnTo>
                    <a:pt x="3092" y="415"/>
                  </a:lnTo>
                  <a:lnTo>
                    <a:pt x="3111" y="377"/>
                  </a:lnTo>
                  <a:lnTo>
                    <a:pt x="3111" y="321"/>
                  </a:lnTo>
                  <a:lnTo>
                    <a:pt x="3111" y="283"/>
                  </a:lnTo>
                  <a:lnTo>
                    <a:pt x="3092" y="245"/>
                  </a:lnTo>
                  <a:lnTo>
                    <a:pt x="2998" y="170"/>
                  </a:lnTo>
                  <a:lnTo>
                    <a:pt x="2847" y="113"/>
                  </a:lnTo>
                  <a:lnTo>
                    <a:pt x="2658" y="57"/>
                  </a:lnTo>
                  <a:lnTo>
                    <a:pt x="2432" y="1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-1472402" y="2159321"/>
              <a:ext cx="113545" cy="34206"/>
            </a:xfrm>
            <a:custGeom>
              <a:avLst/>
              <a:gdLst/>
              <a:ahLst/>
              <a:cxnLst/>
              <a:rect l="l" t="t" r="r" b="b"/>
              <a:pathLst>
                <a:path w="2941" h="886" extrusionOk="0">
                  <a:moveTo>
                    <a:pt x="848" y="0"/>
                  </a:moveTo>
                  <a:lnTo>
                    <a:pt x="603" y="19"/>
                  </a:lnTo>
                  <a:lnTo>
                    <a:pt x="396" y="38"/>
                  </a:lnTo>
                  <a:lnTo>
                    <a:pt x="226" y="94"/>
                  </a:lnTo>
                  <a:lnTo>
                    <a:pt x="94" y="151"/>
                  </a:lnTo>
                  <a:lnTo>
                    <a:pt x="57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20"/>
                  </a:lnTo>
                  <a:lnTo>
                    <a:pt x="19" y="358"/>
                  </a:lnTo>
                  <a:lnTo>
                    <a:pt x="57" y="396"/>
                  </a:lnTo>
                  <a:lnTo>
                    <a:pt x="151" y="490"/>
                  </a:lnTo>
                  <a:lnTo>
                    <a:pt x="302" y="566"/>
                  </a:lnTo>
                  <a:lnTo>
                    <a:pt x="490" y="660"/>
                  </a:lnTo>
                  <a:lnTo>
                    <a:pt x="716" y="716"/>
                  </a:lnTo>
                  <a:lnTo>
                    <a:pt x="961" y="792"/>
                  </a:lnTo>
                  <a:lnTo>
                    <a:pt x="1244" y="829"/>
                  </a:lnTo>
                  <a:lnTo>
                    <a:pt x="1546" y="867"/>
                  </a:lnTo>
                  <a:lnTo>
                    <a:pt x="1829" y="886"/>
                  </a:lnTo>
                  <a:lnTo>
                    <a:pt x="2092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47" y="735"/>
                  </a:lnTo>
                  <a:lnTo>
                    <a:pt x="2884" y="698"/>
                  </a:lnTo>
                  <a:lnTo>
                    <a:pt x="2922" y="660"/>
                  </a:lnTo>
                  <a:lnTo>
                    <a:pt x="2941" y="622"/>
                  </a:lnTo>
                  <a:lnTo>
                    <a:pt x="2941" y="566"/>
                  </a:lnTo>
                  <a:lnTo>
                    <a:pt x="2922" y="528"/>
                  </a:lnTo>
                  <a:lnTo>
                    <a:pt x="2884" y="490"/>
                  </a:lnTo>
                  <a:lnTo>
                    <a:pt x="2790" y="396"/>
                  </a:lnTo>
                  <a:lnTo>
                    <a:pt x="2658" y="302"/>
                  </a:lnTo>
                  <a:lnTo>
                    <a:pt x="2470" y="226"/>
                  </a:lnTo>
                  <a:lnTo>
                    <a:pt x="2243" y="151"/>
                  </a:lnTo>
                  <a:lnTo>
                    <a:pt x="1979" y="94"/>
                  </a:lnTo>
                  <a:lnTo>
                    <a:pt x="1697" y="38"/>
                  </a:lnTo>
                  <a:lnTo>
                    <a:pt x="1414" y="19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-1470240" y="2207349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1" y="283"/>
                  </a:lnTo>
                  <a:lnTo>
                    <a:pt x="1" y="321"/>
                  </a:lnTo>
                  <a:lnTo>
                    <a:pt x="19" y="358"/>
                  </a:lnTo>
                  <a:lnTo>
                    <a:pt x="38" y="415"/>
                  </a:lnTo>
                  <a:lnTo>
                    <a:pt x="133" y="490"/>
                  </a:lnTo>
                  <a:lnTo>
                    <a:pt x="283" y="585"/>
                  </a:lnTo>
                  <a:lnTo>
                    <a:pt x="472" y="660"/>
                  </a:lnTo>
                  <a:lnTo>
                    <a:pt x="698" y="735"/>
                  </a:lnTo>
                  <a:lnTo>
                    <a:pt x="943" y="792"/>
                  </a:lnTo>
                  <a:lnTo>
                    <a:pt x="1226" y="848"/>
                  </a:lnTo>
                  <a:lnTo>
                    <a:pt x="1528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48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3" y="622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0"/>
                  </a:lnTo>
                  <a:lnTo>
                    <a:pt x="2791" y="396"/>
                  </a:lnTo>
                  <a:lnTo>
                    <a:pt x="2640" y="321"/>
                  </a:lnTo>
                  <a:lnTo>
                    <a:pt x="2451" y="226"/>
                  </a:lnTo>
                  <a:lnTo>
                    <a:pt x="2225" y="170"/>
                  </a:lnTo>
                  <a:lnTo>
                    <a:pt x="1961" y="94"/>
                  </a:lnTo>
                  <a:lnTo>
                    <a:pt x="1697" y="57"/>
                  </a:lnTo>
                  <a:lnTo>
                    <a:pt x="1396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-1469507" y="226194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7" y="38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02"/>
                  </a:lnTo>
                  <a:lnTo>
                    <a:pt x="19" y="358"/>
                  </a:lnTo>
                  <a:lnTo>
                    <a:pt x="38" y="396"/>
                  </a:lnTo>
                  <a:lnTo>
                    <a:pt x="132" y="490"/>
                  </a:lnTo>
                  <a:lnTo>
                    <a:pt x="283" y="566"/>
                  </a:lnTo>
                  <a:lnTo>
                    <a:pt x="472" y="660"/>
                  </a:lnTo>
                  <a:lnTo>
                    <a:pt x="698" y="716"/>
                  </a:lnTo>
                  <a:lnTo>
                    <a:pt x="943" y="792"/>
                  </a:lnTo>
                  <a:lnTo>
                    <a:pt x="1226" y="829"/>
                  </a:lnTo>
                  <a:lnTo>
                    <a:pt x="1527" y="867"/>
                  </a:lnTo>
                  <a:lnTo>
                    <a:pt x="1829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2" y="622"/>
                  </a:lnTo>
                  <a:lnTo>
                    <a:pt x="2922" y="566"/>
                  </a:lnTo>
                  <a:lnTo>
                    <a:pt x="2904" y="528"/>
                  </a:lnTo>
                  <a:lnTo>
                    <a:pt x="2885" y="471"/>
                  </a:lnTo>
                  <a:lnTo>
                    <a:pt x="2790" y="396"/>
                  </a:lnTo>
                  <a:lnTo>
                    <a:pt x="2640" y="302"/>
                  </a:lnTo>
                  <a:lnTo>
                    <a:pt x="2451" y="226"/>
                  </a:lnTo>
                  <a:lnTo>
                    <a:pt x="2225" y="151"/>
                  </a:lnTo>
                  <a:lnTo>
                    <a:pt x="1980" y="94"/>
                  </a:lnTo>
                  <a:lnTo>
                    <a:pt x="1697" y="38"/>
                  </a:lnTo>
                  <a:lnTo>
                    <a:pt x="1395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-1467345" y="231796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1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5"/>
                  </a:lnTo>
                  <a:lnTo>
                    <a:pt x="76" y="151"/>
                  </a:lnTo>
                  <a:lnTo>
                    <a:pt x="39" y="189"/>
                  </a:lnTo>
                  <a:lnTo>
                    <a:pt x="1" y="227"/>
                  </a:lnTo>
                  <a:lnTo>
                    <a:pt x="1" y="264"/>
                  </a:lnTo>
                  <a:lnTo>
                    <a:pt x="1" y="321"/>
                  </a:lnTo>
                  <a:lnTo>
                    <a:pt x="1" y="359"/>
                  </a:lnTo>
                  <a:lnTo>
                    <a:pt x="39" y="396"/>
                  </a:lnTo>
                  <a:lnTo>
                    <a:pt x="133" y="491"/>
                  </a:lnTo>
                  <a:lnTo>
                    <a:pt x="284" y="585"/>
                  </a:lnTo>
                  <a:lnTo>
                    <a:pt x="472" y="660"/>
                  </a:lnTo>
                  <a:lnTo>
                    <a:pt x="698" y="736"/>
                  </a:lnTo>
                  <a:lnTo>
                    <a:pt x="944" y="792"/>
                  </a:lnTo>
                  <a:lnTo>
                    <a:pt x="1226" y="849"/>
                  </a:lnTo>
                  <a:lnTo>
                    <a:pt x="1528" y="868"/>
                  </a:lnTo>
                  <a:lnTo>
                    <a:pt x="1811" y="887"/>
                  </a:lnTo>
                  <a:lnTo>
                    <a:pt x="2093" y="887"/>
                  </a:lnTo>
                  <a:lnTo>
                    <a:pt x="2339" y="868"/>
                  </a:lnTo>
                  <a:lnTo>
                    <a:pt x="2546" y="849"/>
                  </a:lnTo>
                  <a:lnTo>
                    <a:pt x="2716" y="792"/>
                  </a:lnTo>
                  <a:lnTo>
                    <a:pt x="2829" y="736"/>
                  </a:lnTo>
                  <a:lnTo>
                    <a:pt x="2866" y="698"/>
                  </a:lnTo>
                  <a:lnTo>
                    <a:pt x="2904" y="660"/>
                  </a:lnTo>
                  <a:lnTo>
                    <a:pt x="2923" y="623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1"/>
                  </a:lnTo>
                  <a:lnTo>
                    <a:pt x="2772" y="396"/>
                  </a:lnTo>
                  <a:lnTo>
                    <a:pt x="2640" y="321"/>
                  </a:lnTo>
                  <a:lnTo>
                    <a:pt x="2452" y="227"/>
                  </a:lnTo>
                  <a:lnTo>
                    <a:pt x="2225" y="170"/>
                  </a:lnTo>
                  <a:lnTo>
                    <a:pt x="1961" y="95"/>
                  </a:lnTo>
                  <a:lnTo>
                    <a:pt x="1679" y="57"/>
                  </a:lnTo>
                  <a:lnTo>
                    <a:pt x="1396" y="19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-1270832" y="872572"/>
              <a:ext cx="56097" cy="96094"/>
            </a:xfrm>
            <a:custGeom>
              <a:avLst/>
              <a:gdLst/>
              <a:ahLst/>
              <a:cxnLst/>
              <a:rect l="l" t="t" r="r" b="b"/>
              <a:pathLst>
                <a:path w="1453" h="2489" extrusionOk="0">
                  <a:moveTo>
                    <a:pt x="755" y="0"/>
                  </a:moveTo>
                  <a:lnTo>
                    <a:pt x="679" y="19"/>
                  </a:lnTo>
                  <a:lnTo>
                    <a:pt x="623" y="57"/>
                  </a:lnTo>
                  <a:lnTo>
                    <a:pt x="491" y="151"/>
                  </a:lnTo>
                  <a:lnTo>
                    <a:pt x="359" y="302"/>
                  </a:lnTo>
                  <a:lnTo>
                    <a:pt x="246" y="471"/>
                  </a:lnTo>
                  <a:lnTo>
                    <a:pt x="152" y="679"/>
                  </a:lnTo>
                  <a:lnTo>
                    <a:pt x="76" y="905"/>
                  </a:lnTo>
                  <a:lnTo>
                    <a:pt x="20" y="1150"/>
                  </a:lnTo>
                  <a:lnTo>
                    <a:pt x="1" y="1395"/>
                  </a:lnTo>
                  <a:lnTo>
                    <a:pt x="20" y="1640"/>
                  </a:lnTo>
                  <a:lnTo>
                    <a:pt x="39" y="1866"/>
                  </a:lnTo>
                  <a:lnTo>
                    <a:pt x="114" y="2055"/>
                  </a:lnTo>
                  <a:lnTo>
                    <a:pt x="189" y="2225"/>
                  </a:lnTo>
                  <a:lnTo>
                    <a:pt x="284" y="2356"/>
                  </a:lnTo>
                  <a:lnTo>
                    <a:pt x="340" y="2413"/>
                  </a:lnTo>
                  <a:lnTo>
                    <a:pt x="416" y="2451"/>
                  </a:lnTo>
                  <a:lnTo>
                    <a:pt x="472" y="2470"/>
                  </a:lnTo>
                  <a:lnTo>
                    <a:pt x="547" y="2488"/>
                  </a:lnTo>
                  <a:lnTo>
                    <a:pt x="698" y="2488"/>
                  </a:lnTo>
                  <a:lnTo>
                    <a:pt x="774" y="2470"/>
                  </a:lnTo>
                  <a:lnTo>
                    <a:pt x="830" y="2432"/>
                  </a:lnTo>
                  <a:lnTo>
                    <a:pt x="962" y="2338"/>
                  </a:lnTo>
                  <a:lnTo>
                    <a:pt x="1094" y="2206"/>
                  </a:lnTo>
                  <a:lnTo>
                    <a:pt x="1207" y="2017"/>
                  </a:lnTo>
                  <a:lnTo>
                    <a:pt x="1302" y="1829"/>
                  </a:lnTo>
                  <a:lnTo>
                    <a:pt x="1377" y="1602"/>
                  </a:lnTo>
                  <a:lnTo>
                    <a:pt x="1433" y="1339"/>
                  </a:lnTo>
                  <a:lnTo>
                    <a:pt x="1452" y="1093"/>
                  </a:lnTo>
                  <a:lnTo>
                    <a:pt x="1433" y="848"/>
                  </a:lnTo>
                  <a:lnTo>
                    <a:pt x="1396" y="641"/>
                  </a:lnTo>
                  <a:lnTo>
                    <a:pt x="1339" y="434"/>
                  </a:lnTo>
                  <a:lnTo>
                    <a:pt x="1264" y="264"/>
                  </a:lnTo>
                  <a:lnTo>
                    <a:pt x="1170" y="132"/>
                  </a:lnTo>
                  <a:lnTo>
                    <a:pt x="1094" y="94"/>
                  </a:lnTo>
                  <a:lnTo>
                    <a:pt x="1038" y="38"/>
                  </a:lnTo>
                  <a:lnTo>
                    <a:pt x="981" y="1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-1268632" y="883459"/>
              <a:ext cx="43704" cy="75748"/>
            </a:xfrm>
            <a:custGeom>
              <a:avLst/>
              <a:gdLst/>
              <a:ahLst/>
              <a:cxnLst/>
              <a:rect l="l" t="t" r="r" b="b"/>
              <a:pathLst>
                <a:path w="1132" h="1962" extrusionOk="0">
                  <a:moveTo>
                    <a:pt x="585" y="1"/>
                  </a:moveTo>
                  <a:lnTo>
                    <a:pt x="472" y="39"/>
                  </a:lnTo>
                  <a:lnTo>
                    <a:pt x="377" y="114"/>
                  </a:lnTo>
                  <a:lnTo>
                    <a:pt x="264" y="227"/>
                  </a:lnTo>
                  <a:lnTo>
                    <a:pt x="189" y="359"/>
                  </a:lnTo>
                  <a:lnTo>
                    <a:pt x="113" y="529"/>
                  </a:lnTo>
                  <a:lnTo>
                    <a:pt x="57" y="698"/>
                  </a:lnTo>
                  <a:lnTo>
                    <a:pt x="19" y="887"/>
                  </a:lnTo>
                  <a:lnTo>
                    <a:pt x="0" y="1094"/>
                  </a:lnTo>
                  <a:lnTo>
                    <a:pt x="0" y="1283"/>
                  </a:lnTo>
                  <a:lnTo>
                    <a:pt x="19" y="1452"/>
                  </a:lnTo>
                  <a:lnTo>
                    <a:pt x="76" y="1603"/>
                  </a:lnTo>
                  <a:lnTo>
                    <a:pt x="132" y="1735"/>
                  </a:lnTo>
                  <a:lnTo>
                    <a:pt x="227" y="1848"/>
                  </a:lnTo>
                  <a:lnTo>
                    <a:pt x="321" y="1924"/>
                  </a:lnTo>
                  <a:lnTo>
                    <a:pt x="415" y="1961"/>
                  </a:lnTo>
                  <a:lnTo>
                    <a:pt x="528" y="1943"/>
                  </a:lnTo>
                  <a:lnTo>
                    <a:pt x="641" y="1905"/>
                  </a:lnTo>
                  <a:lnTo>
                    <a:pt x="754" y="1829"/>
                  </a:lnTo>
                  <a:lnTo>
                    <a:pt x="849" y="1716"/>
                  </a:lnTo>
                  <a:lnTo>
                    <a:pt x="943" y="1584"/>
                  </a:lnTo>
                  <a:lnTo>
                    <a:pt x="1018" y="1434"/>
                  </a:lnTo>
                  <a:lnTo>
                    <a:pt x="1075" y="1245"/>
                  </a:lnTo>
                  <a:lnTo>
                    <a:pt x="1113" y="1057"/>
                  </a:lnTo>
                  <a:lnTo>
                    <a:pt x="1131" y="849"/>
                  </a:lnTo>
                  <a:lnTo>
                    <a:pt x="1113" y="661"/>
                  </a:lnTo>
                  <a:lnTo>
                    <a:pt x="1094" y="491"/>
                  </a:lnTo>
                  <a:lnTo>
                    <a:pt x="1056" y="340"/>
                  </a:lnTo>
                  <a:lnTo>
                    <a:pt x="981" y="208"/>
                  </a:lnTo>
                  <a:lnTo>
                    <a:pt x="905" y="95"/>
                  </a:lnTo>
                  <a:lnTo>
                    <a:pt x="811" y="3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-1297742" y="1890729"/>
              <a:ext cx="215468" cy="45904"/>
            </a:xfrm>
            <a:custGeom>
              <a:avLst/>
              <a:gdLst/>
              <a:ahLst/>
              <a:cxnLst/>
              <a:rect l="l" t="t" r="r" b="b"/>
              <a:pathLst>
                <a:path w="5581" h="1189" extrusionOk="0">
                  <a:moveTo>
                    <a:pt x="4977" y="1"/>
                  </a:moveTo>
                  <a:lnTo>
                    <a:pt x="4562" y="20"/>
                  </a:lnTo>
                  <a:lnTo>
                    <a:pt x="4148" y="39"/>
                  </a:lnTo>
                  <a:lnTo>
                    <a:pt x="3733" y="76"/>
                  </a:lnTo>
                  <a:lnTo>
                    <a:pt x="2941" y="171"/>
                  </a:lnTo>
                  <a:lnTo>
                    <a:pt x="2206" y="284"/>
                  </a:lnTo>
                  <a:lnTo>
                    <a:pt x="1546" y="434"/>
                  </a:lnTo>
                  <a:lnTo>
                    <a:pt x="962" y="566"/>
                  </a:lnTo>
                  <a:lnTo>
                    <a:pt x="490" y="680"/>
                  </a:lnTo>
                  <a:lnTo>
                    <a:pt x="151" y="774"/>
                  </a:lnTo>
                  <a:lnTo>
                    <a:pt x="76" y="812"/>
                  </a:lnTo>
                  <a:lnTo>
                    <a:pt x="19" y="887"/>
                  </a:lnTo>
                  <a:lnTo>
                    <a:pt x="0" y="962"/>
                  </a:lnTo>
                  <a:lnTo>
                    <a:pt x="19" y="1038"/>
                  </a:lnTo>
                  <a:lnTo>
                    <a:pt x="57" y="1113"/>
                  </a:lnTo>
                  <a:lnTo>
                    <a:pt x="113" y="1170"/>
                  </a:lnTo>
                  <a:lnTo>
                    <a:pt x="189" y="1189"/>
                  </a:lnTo>
                  <a:lnTo>
                    <a:pt x="264" y="1189"/>
                  </a:lnTo>
                  <a:lnTo>
                    <a:pt x="1056" y="962"/>
                  </a:lnTo>
                  <a:lnTo>
                    <a:pt x="1622" y="830"/>
                  </a:lnTo>
                  <a:lnTo>
                    <a:pt x="2281" y="698"/>
                  </a:lnTo>
                  <a:lnTo>
                    <a:pt x="3016" y="585"/>
                  </a:lnTo>
                  <a:lnTo>
                    <a:pt x="3771" y="491"/>
                  </a:lnTo>
                  <a:lnTo>
                    <a:pt x="4166" y="453"/>
                  </a:lnTo>
                  <a:lnTo>
                    <a:pt x="4581" y="434"/>
                  </a:lnTo>
                  <a:lnTo>
                    <a:pt x="4977" y="416"/>
                  </a:lnTo>
                  <a:lnTo>
                    <a:pt x="5448" y="416"/>
                  </a:lnTo>
                  <a:lnTo>
                    <a:pt x="5524" y="378"/>
                  </a:lnTo>
                  <a:lnTo>
                    <a:pt x="5561" y="303"/>
                  </a:lnTo>
                  <a:lnTo>
                    <a:pt x="5580" y="227"/>
                  </a:lnTo>
                  <a:lnTo>
                    <a:pt x="5580" y="152"/>
                  </a:lnTo>
                  <a:lnTo>
                    <a:pt x="5524" y="76"/>
                  </a:lnTo>
                  <a:lnTo>
                    <a:pt x="5467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-1530661" y="1893663"/>
              <a:ext cx="207477" cy="38608"/>
            </a:xfrm>
            <a:custGeom>
              <a:avLst/>
              <a:gdLst/>
              <a:ahLst/>
              <a:cxnLst/>
              <a:rect l="l" t="t" r="r" b="b"/>
              <a:pathLst>
                <a:path w="5374" h="1000" extrusionOk="0">
                  <a:moveTo>
                    <a:pt x="962" y="0"/>
                  </a:moveTo>
                  <a:lnTo>
                    <a:pt x="566" y="19"/>
                  </a:lnTo>
                  <a:lnTo>
                    <a:pt x="189" y="38"/>
                  </a:lnTo>
                  <a:lnTo>
                    <a:pt x="114" y="57"/>
                  </a:lnTo>
                  <a:lnTo>
                    <a:pt x="39" y="113"/>
                  </a:lnTo>
                  <a:lnTo>
                    <a:pt x="1" y="189"/>
                  </a:lnTo>
                  <a:lnTo>
                    <a:pt x="1" y="264"/>
                  </a:lnTo>
                  <a:lnTo>
                    <a:pt x="20" y="340"/>
                  </a:lnTo>
                  <a:lnTo>
                    <a:pt x="76" y="415"/>
                  </a:lnTo>
                  <a:lnTo>
                    <a:pt x="152" y="453"/>
                  </a:lnTo>
                  <a:lnTo>
                    <a:pt x="227" y="453"/>
                  </a:lnTo>
                  <a:lnTo>
                    <a:pt x="585" y="434"/>
                  </a:lnTo>
                  <a:lnTo>
                    <a:pt x="962" y="415"/>
                  </a:lnTo>
                  <a:lnTo>
                    <a:pt x="1339" y="434"/>
                  </a:lnTo>
                  <a:lnTo>
                    <a:pt x="1716" y="453"/>
                  </a:lnTo>
                  <a:lnTo>
                    <a:pt x="2452" y="509"/>
                  </a:lnTo>
                  <a:lnTo>
                    <a:pt x="3149" y="604"/>
                  </a:lnTo>
                  <a:lnTo>
                    <a:pt x="3790" y="717"/>
                  </a:lnTo>
                  <a:lnTo>
                    <a:pt x="4337" y="830"/>
                  </a:lnTo>
                  <a:lnTo>
                    <a:pt x="5110" y="999"/>
                  </a:lnTo>
                  <a:lnTo>
                    <a:pt x="5185" y="999"/>
                  </a:lnTo>
                  <a:lnTo>
                    <a:pt x="5260" y="981"/>
                  </a:lnTo>
                  <a:lnTo>
                    <a:pt x="5317" y="924"/>
                  </a:lnTo>
                  <a:lnTo>
                    <a:pt x="5355" y="867"/>
                  </a:lnTo>
                  <a:lnTo>
                    <a:pt x="5374" y="773"/>
                  </a:lnTo>
                  <a:lnTo>
                    <a:pt x="5336" y="698"/>
                  </a:lnTo>
                  <a:lnTo>
                    <a:pt x="5298" y="641"/>
                  </a:lnTo>
                  <a:lnTo>
                    <a:pt x="5223" y="604"/>
                  </a:lnTo>
                  <a:lnTo>
                    <a:pt x="4431" y="415"/>
                  </a:lnTo>
                  <a:lnTo>
                    <a:pt x="3847" y="302"/>
                  </a:lnTo>
                  <a:lnTo>
                    <a:pt x="3206" y="189"/>
                  </a:lnTo>
                  <a:lnTo>
                    <a:pt x="2489" y="95"/>
                  </a:lnTo>
                  <a:lnTo>
                    <a:pt x="1735" y="19"/>
                  </a:lnTo>
                  <a:lnTo>
                    <a:pt x="1358" y="1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-1198057" y="1857990"/>
              <a:ext cx="70652" cy="77176"/>
            </a:xfrm>
            <a:custGeom>
              <a:avLst/>
              <a:gdLst/>
              <a:ahLst/>
              <a:cxnLst/>
              <a:rect l="l" t="t" r="r" b="b"/>
              <a:pathLst>
                <a:path w="1830" h="1999" extrusionOk="0">
                  <a:moveTo>
                    <a:pt x="925" y="1"/>
                  </a:moveTo>
                  <a:lnTo>
                    <a:pt x="736" y="19"/>
                  </a:lnTo>
                  <a:lnTo>
                    <a:pt x="566" y="76"/>
                  </a:lnTo>
                  <a:lnTo>
                    <a:pt x="416" y="170"/>
                  </a:lnTo>
                  <a:lnTo>
                    <a:pt x="284" y="283"/>
                  </a:lnTo>
                  <a:lnTo>
                    <a:pt x="171" y="434"/>
                  </a:lnTo>
                  <a:lnTo>
                    <a:pt x="76" y="604"/>
                  </a:lnTo>
                  <a:lnTo>
                    <a:pt x="20" y="792"/>
                  </a:lnTo>
                  <a:lnTo>
                    <a:pt x="1" y="1000"/>
                  </a:lnTo>
                  <a:lnTo>
                    <a:pt x="20" y="1188"/>
                  </a:lnTo>
                  <a:lnTo>
                    <a:pt x="76" y="1377"/>
                  </a:lnTo>
                  <a:lnTo>
                    <a:pt x="171" y="1546"/>
                  </a:lnTo>
                  <a:lnTo>
                    <a:pt x="284" y="1697"/>
                  </a:lnTo>
                  <a:lnTo>
                    <a:pt x="416" y="1829"/>
                  </a:lnTo>
                  <a:lnTo>
                    <a:pt x="566" y="1923"/>
                  </a:lnTo>
                  <a:lnTo>
                    <a:pt x="736" y="1980"/>
                  </a:lnTo>
                  <a:lnTo>
                    <a:pt x="925" y="1999"/>
                  </a:lnTo>
                  <a:lnTo>
                    <a:pt x="1113" y="1980"/>
                  </a:lnTo>
                  <a:lnTo>
                    <a:pt x="1283" y="1923"/>
                  </a:lnTo>
                  <a:lnTo>
                    <a:pt x="1434" y="1829"/>
                  </a:lnTo>
                  <a:lnTo>
                    <a:pt x="1566" y="1697"/>
                  </a:lnTo>
                  <a:lnTo>
                    <a:pt x="1679" y="1546"/>
                  </a:lnTo>
                  <a:lnTo>
                    <a:pt x="1773" y="1377"/>
                  </a:lnTo>
                  <a:lnTo>
                    <a:pt x="1811" y="1188"/>
                  </a:lnTo>
                  <a:lnTo>
                    <a:pt x="1829" y="1000"/>
                  </a:lnTo>
                  <a:lnTo>
                    <a:pt x="1829" y="792"/>
                  </a:lnTo>
                  <a:lnTo>
                    <a:pt x="1773" y="604"/>
                  </a:lnTo>
                  <a:lnTo>
                    <a:pt x="1679" y="434"/>
                  </a:lnTo>
                  <a:lnTo>
                    <a:pt x="1566" y="283"/>
                  </a:lnTo>
                  <a:lnTo>
                    <a:pt x="1434" y="170"/>
                  </a:lnTo>
                  <a:lnTo>
                    <a:pt x="1283" y="76"/>
                  </a:lnTo>
                  <a:lnTo>
                    <a:pt x="1113" y="1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-1502246" y="1868182"/>
              <a:ext cx="58992" cy="77176"/>
            </a:xfrm>
            <a:custGeom>
              <a:avLst/>
              <a:gdLst/>
              <a:ahLst/>
              <a:cxnLst/>
              <a:rect l="l" t="t" r="r" b="b"/>
              <a:pathLst>
                <a:path w="1528" h="1999" extrusionOk="0">
                  <a:moveTo>
                    <a:pt x="698" y="1"/>
                  </a:moveTo>
                  <a:lnTo>
                    <a:pt x="547" y="19"/>
                  </a:lnTo>
                  <a:lnTo>
                    <a:pt x="415" y="95"/>
                  </a:lnTo>
                  <a:lnTo>
                    <a:pt x="283" y="189"/>
                  </a:lnTo>
                  <a:lnTo>
                    <a:pt x="170" y="321"/>
                  </a:lnTo>
                  <a:lnTo>
                    <a:pt x="94" y="472"/>
                  </a:lnTo>
                  <a:lnTo>
                    <a:pt x="38" y="641"/>
                  </a:lnTo>
                  <a:lnTo>
                    <a:pt x="0" y="830"/>
                  </a:lnTo>
                  <a:lnTo>
                    <a:pt x="0" y="1037"/>
                  </a:lnTo>
                  <a:lnTo>
                    <a:pt x="19" y="1245"/>
                  </a:lnTo>
                  <a:lnTo>
                    <a:pt x="76" y="1433"/>
                  </a:lnTo>
                  <a:lnTo>
                    <a:pt x="170" y="1584"/>
                  </a:lnTo>
                  <a:lnTo>
                    <a:pt x="264" y="1735"/>
                  </a:lnTo>
                  <a:lnTo>
                    <a:pt x="377" y="1848"/>
                  </a:lnTo>
                  <a:lnTo>
                    <a:pt x="528" y="1923"/>
                  </a:lnTo>
                  <a:lnTo>
                    <a:pt x="679" y="1980"/>
                  </a:lnTo>
                  <a:lnTo>
                    <a:pt x="830" y="1999"/>
                  </a:lnTo>
                  <a:lnTo>
                    <a:pt x="980" y="1961"/>
                  </a:lnTo>
                  <a:lnTo>
                    <a:pt x="1112" y="1886"/>
                  </a:lnTo>
                  <a:lnTo>
                    <a:pt x="1244" y="1791"/>
                  </a:lnTo>
                  <a:lnTo>
                    <a:pt x="1357" y="1659"/>
                  </a:lnTo>
                  <a:lnTo>
                    <a:pt x="1433" y="1509"/>
                  </a:lnTo>
                  <a:lnTo>
                    <a:pt x="1489" y="1339"/>
                  </a:lnTo>
                  <a:lnTo>
                    <a:pt x="1527" y="1150"/>
                  </a:lnTo>
                  <a:lnTo>
                    <a:pt x="1527" y="943"/>
                  </a:lnTo>
                  <a:lnTo>
                    <a:pt x="1508" y="736"/>
                  </a:lnTo>
                  <a:lnTo>
                    <a:pt x="1452" y="566"/>
                  </a:lnTo>
                  <a:lnTo>
                    <a:pt x="1357" y="396"/>
                  </a:lnTo>
                  <a:lnTo>
                    <a:pt x="1263" y="246"/>
                  </a:lnTo>
                  <a:lnTo>
                    <a:pt x="1150" y="132"/>
                  </a:lnTo>
                  <a:lnTo>
                    <a:pt x="999" y="57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-1492787" y="1880537"/>
              <a:ext cx="40036" cy="51734"/>
            </a:xfrm>
            <a:custGeom>
              <a:avLst/>
              <a:gdLst/>
              <a:ahLst/>
              <a:cxnLst/>
              <a:rect l="l" t="t" r="r" b="b"/>
              <a:pathLst>
                <a:path w="1037" h="1340" extrusionOk="0">
                  <a:moveTo>
                    <a:pt x="471" y="1"/>
                  </a:moveTo>
                  <a:lnTo>
                    <a:pt x="377" y="20"/>
                  </a:lnTo>
                  <a:lnTo>
                    <a:pt x="283" y="76"/>
                  </a:lnTo>
                  <a:lnTo>
                    <a:pt x="189" y="133"/>
                  </a:lnTo>
                  <a:lnTo>
                    <a:pt x="132" y="227"/>
                  </a:lnTo>
                  <a:lnTo>
                    <a:pt x="76" y="321"/>
                  </a:lnTo>
                  <a:lnTo>
                    <a:pt x="38" y="435"/>
                  </a:lnTo>
                  <a:lnTo>
                    <a:pt x="0" y="567"/>
                  </a:lnTo>
                  <a:lnTo>
                    <a:pt x="0" y="698"/>
                  </a:lnTo>
                  <a:lnTo>
                    <a:pt x="19" y="830"/>
                  </a:lnTo>
                  <a:lnTo>
                    <a:pt x="57" y="962"/>
                  </a:lnTo>
                  <a:lnTo>
                    <a:pt x="113" y="1076"/>
                  </a:lnTo>
                  <a:lnTo>
                    <a:pt x="189" y="1170"/>
                  </a:lnTo>
                  <a:lnTo>
                    <a:pt x="264" y="1245"/>
                  </a:lnTo>
                  <a:lnTo>
                    <a:pt x="358" y="1302"/>
                  </a:lnTo>
                  <a:lnTo>
                    <a:pt x="453" y="1339"/>
                  </a:lnTo>
                  <a:lnTo>
                    <a:pt x="566" y="1339"/>
                  </a:lnTo>
                  <a:lnTo>
                    <a:pt x="660" y="1321"/>
                  </a:lnTo>
                  <a:lnTo>
                    <a:pt x="754" y="1283"/>
                  </a:lnTo>
                  <a:lnTo>
                    <a:pt x="848" y="1207"/>
                  </a:lnTo>
                  <a:lnTo>
                    <a:pt x="905" y="1113"/>
                  </a:lnTo>
                  <a:lnTo>
                    <a:pt x="962" y="1019"/>
                  </a:lnTo>
                  <a:lnTo>
                    <a:pt x="1018" y="906"/>
                  </a:lnTo>
                  <a:lnTo>
                    <a:pt x="1037" y="774"/>
                  </a:lnTo>
                  <a:lnTo>
                    <a:pt x="1037" y="642"/>
                  </a:lnTo>
                  <a:lnTo>
                    <a:pt x="1018" y="510"/>
                  </a:lnTo>
                  <a:lnTo>
                    <a:pt x="980" y="378"/>
                  </a:lnTo>
                  <a:lnTo>
                    <a:pt x="924" y="265"/>
                  </a:lnTo>
                  <a:lnTo>
                    <a:pt x="848" y="171"/>
                  </a:lnTo>
                  <a:lnTo>
                    <a:pt x="773" y="95"/>
                  </a:lnTo>
                  <a:lnTo>
                    <a:pt x="679" y="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-1185664" y="1871078"/>
              <a:ext cx="46599" cy="51001"/>
            </a:xfrm>
            <a:custGeom>
              <a:avLst/>
              <a:gdLst/>
              <a:ahLst/>
              <a:cxnLst/>
              <a:rect l="l" t="t" r="r" b="b"/>
              <a:pathLst>
                <a:path w="1207" h="1321" extrusionOk="0">
                  <a:moveTo>
                    <a:pt x="604" y="1"/>
                  </a:moveTo>
                  <a:lnTo>
                    <a:pt x="491" y="20"/>
                  </a:lnTo>
                  <a:lnTo>
                    <a:pt x="377" y="57"/>
                  </a:lnTo>
                  <a:lnTo>
                    <a:pt x="264" y="114"/>
                  </a:lnTo>
                  <a:lnTo>
                    <a:pt x="170" y="189"/>
                  </a:lnTo>
                  <a:lnTo>
                    <a:pt x="113" y="284"/>
                  </a:lnTo>
                  <a:lnTo>
                    <a:pt x="57" y="397"/>
                  </a:lnTo>
                  <a:lnTo>
                    <a:pt x="19" y="529"/>
                  </a:lnTo>
                  <a:lnTo>
                    <a:pt x="0" y="661"/>
                  </a:lnTo>
                  <a:lnTo>
                    <a:pt x="19" y="793"/>
                  </a:lnTo>
                  <a:lnTo>
                    <a:pt x="57" y="906"/>
                  </a:lnTo>
                  <a:lnTo>
                    <a:pt x="95" y="1019"/>
                  </a:lnTo>
                  <a:lnTo>
                    <a:pt x="170" y="1113"/>
                  </a:lnTo>
                  <a:lnTo>
                    <a:pt x="264" y="1207"/>
                  </a:lnTo>
                  <a:lnTo>
                    <a:pt x="359" y="1264"/>
                  </a:lnTo>
                  <a:lnTo>
                    <a:pt x="472" y="1302"/>
                  </a:lnTo>
                  <a:lnTo>
                    <a:pt x="604" y="1321"/>
                  </a:lnTo>
                  <a:lnTo>
                    <a:pt x="717" y="1302"/>
                  </a:lnTo>
                  <a:lnTo>
                    <a:pt x="830" y="1264"/>
                  </a:lnTo>
                  <a:lnTo>
                    <a:pt x="943" y="1207"/>
                  </a:lnTo>
                  <a:lnTo>
                    <a:pt x="1018" y="1113"/>
                  </a:lnTo>
                  <a:lnTo>
                    <a:pt x="1094" y="1019"/>
                  </a:lnTo>
                  <a:lnTo>
                    <a:pt x="1150" y="906"/>
                  </a:lnTo>
                  <a:lnTo>
                    <a:pt x="1188" y="793"/>
                  </a:lnTo>
                  <a:lnTo>
                    <a:pt x="1207" y="661"/>
                  </a:lnTo>
                  <a:lnTo>
                    <a:pt x="1188" y="529"/>
                  </a:lnTo>
                  <a:lnTo>
                    <a:pt x="1150" y="397"/>
                  </a:lnTo>
                  <a:lnTo>
                    <a:pt x="1094" y="284"/>
                  </a:lnTo>
                  <a:lnTo>
                    <a:pt x="1037" y="189"/>
                  </a:lnTo>
                  <a:lnTo>
                    <a:pt x="943" y="114"/>
                  </a:lnTo>
                  <a:lnTo>
                    <a:pt x="830" y="57"/>
                  </a:lnTo>
                  <a:lnTo>
                    <a:pt x="717" y="20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-1532089" y="1152747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1"/>
                  </a:moveTo>
                  <a:lnTo>
                    <a:pt x="1188" y="20"/>
                  </a:lnTo>
                  <a:lnTo>
                    <a:pt x="924" y="38"/>
                  </a:lnTo>
                  <a:lnTo>
                    <a:pt x="679" y="76"/>
                  </a:lnTo>
                  <a:lnTo>
                    <a:pt x="471" y="133"/>
                  </a:lnTo>
                  <a:lnTo>
                    <a:pt x="283" y="189"/>
                  </a:lnTo>
                  <a:lnTo>
                    <a:pt x="132" y="265"/>
                  </a:lnTo>
                  <a:lnTo>
                    <a:pt x="38" y="340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45" y="5373"/>
                  </a:lnTo>
                  <a:lnTo>
                    <a:pt x="340" y="5486"/>
                  </a:lnTo>
                  <a:lnTo>
                    <a:pt x="434" y="5562"/>
                  </a:lnTo>
                  <a:lnTo>
                    <a:pt x="528" y="5618"/>
                  </a:lnTo>
                  <a:lnTo>
                    <a:pt x="660" y="5656"/>
                  </a:lnTo>
                  <a:lnTo>
                    <a:pt x="773" y="5675"/>
                  </a:lnTo>
                  <a:lnTo>
                    <a:pt x="2375" y="5618"/>
                  </a:lnTo>
                  <a:lnTo>
                    <a:pt x="2507" y="5600"/>
                  </a:lnTo>
                  <a:lnTo>
                    <a:pt x="2621" y="5543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3" y="5279"/>
                  </a:lnTo>
                  <a:lnTo>
                    <a:pt x="2941" y="5147"/>
                  </a:lnTo>
                  <a:lnTo>
                    <a:pt x="2979" y="5015"/>
                  </a:lnTo>
                  <a:lnTo>
                    <a:pt x="2998" y="4864"/>
                  </a:lnTo>
                  <a:lnTo>
                    <a:pt x="2847" y="321"/>
                  </a:lnTo>
                  <a:lnTo>
                    <a:pt x="2847" y="284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34" y="170"/>
                  </a:lnTo>
                  <a:lnTo>
                    <a:pt x="2602" y="114"/>
                  </a:lnTo>
                  <a:lnTo>
                    <a:pt x="2432" y="57"/>
                  </a:lnTo>
                  <a:lnTo>
                    <a:pt x="2206" y="2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-1454952" y="1315053"/>
              <a:ext cx="68451" cy="21157"/>
            </a:xfrm>
            <a:custGeom>
              <a:avLst/>
              <a:gdLst/>
              <a:ahLst/>
              <a:cxnLst/>
              <a:rect l="l" t="t" r="r" b="b"/>
              <a:pathLst>
                <a:path w="1773" h="548" extrusionOk="0">
                  <a:moveTo>
                    <a:pt x="1772" y="1"/>
                  </a:moveTo>
                  <a:lnTo>
                    <a:pt x="905" y="57"/>
                  </a:lnTo>
                  <a:lnTo>
                    <a:pt x="0" y="133"/>
                  </a:lnTo>
                  <a:lnTo>
                    <a:pt x="114" y="547"/>
                  </a:lnTo>
                  <a:lnTo>
                    <a:pt x="905" y="472"/>
                  </a:lnTo>
                  <a:lnTo>
                    <a:pt x="1678" y="415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-1459314" y="1165873"/>
              <a:ext cx="75014" cy="21852"/>
            </a:xfrm>
            <a:custGeom>
              <a:avLst/>
              <a:gdLst/>
              <a:ahLst/>
              <a:cxnLst/>
              <a:rect l="l" t="t" r="r" b="b"/>
              <a:pathLst>
                <a:path w="1943" h="566" extrusionOk="0">
                  <a:moveTo>
                    <a:pt x="1867" y="0"/>
                  </a:moveTo>
                  <a:lnTo>
                    <a:pt x="999" y="57"/>
                  </a:lnTo>
                  <a:lnTo>
                    <a:pt x="76" y="132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509" y="509"/>
                  </a:lnTo>
                  <a:lnTo>
                    <a:pt x="999" y="471"/>
                  </a:lnTo>
                  <a:lnTo>
                    <a:pt x="1942" y="415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-1532089" y="1152747"/>
              <a:ext cx="95361" cy="212573"/>
            </a:xfrm>
            <a:custGeom>
              <a:avLst/>
              <a:gdLst/>
              <a:ahLst/>
              <a:cxnLst/>
              <a:rect l="l" t="t" r="r" b="b"/>
              <a:pathLst>
                <a:path w="2470" h="5506" extrusionOk="0">
                  <a:moveTo>
                    <a:pt x="1546" y="1"/>
                  </a:moveTo>
                  <a:lnTo>
                    <a:pt x="1169" y="20"/>
                  </a:lnTo>
                  <a:lnTo>
                    <a:pt x="830" y="57"/>
                  </a:lnTo>
                  <a:lnTo>
                    <a:pt x="509" y="114"/>
                  </a:lnTo>
                  <a:lnTo>
                    <a:pt x="245" y="208"/>
                  </a:lnTo>
                  <a:lnTo>
                    <a:pt x="151" y="246"/>
                  </a:lnTo>
                  <a:lnTo>
                    <a:pt x="76" y="302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208" y="5279"/>
                  </a:lnTo>
                  <a:lnTo>
                    <a:pt x="283" y="5411"/>
                  </a:lnTo>
                  <a:lnTo>
                    <a:pt x="377" y="5505"/>
                  </a:lnTo>
                  <a:lnTo>
                    <a:pt x="1866" y="5468"/>
                  </a:lnTo>
                  <a:lnTo>
                    <a:pt x="1980" y="5449"/>
                  </a:lnTo>
                  <a:lnTo>
                    <a:pt x="2112" y="5392"/>
                  </a:lnTo>
                  <a:lnTo>
                    <a:pt x="2206" y="5317"/>
                  </a:lnTo>
                  <a:lnTo>
                    <a:pt x="2300" y="5223"/>
                  </a:lnTo>
                  <a:lnTo>
                    <a:pt x="2375" y="5128"/>
                  </a:lnTo>
                  <a:lnTo>
                    <a:pt x="2432" y="4996"/>
                  </a:lnTo>
                  <a:lnTo>
                    <a:pt x="2451" y="4864"/>
                  </a:lnTo>
                  <a:lnTo>
                    <a:pt x="2470" y="4714"/>
                  </a:lnTo>
                  <a:lnTo>
                    <a:pt x="2338" y="170"/>
                  </a:lnTo>
                  <a:lnTo>
                    <a:pt x="2338" y="133"/>
                  </a:lnTo>
                  <a:lnTo>
                    <a:pt x="2319" y="95"/>
                  </a:lnTo>
                  <a:lnTo>
                    <a:pt x="2244" y="38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-1331215" y="1152013"/>
              <a:ext cx="56792" cy="57564"/>
            </a:xfrm>
            <a:custGeom>
              <a:avLst/>
              <a:gdLst/>
              <a:ahLst/>
              <a:cxnLst/>
              <a:rect l="l" t="t" r="r" b="b"/>
              <a:pathLst>
                <a:path w="1471" h="1491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06"/>
                  </a:lnTo>
                  <a:lnTo>
                    <a:pt x="57" y="1038"/>
                  </a:lnTo>
                  <a:lnTo>
                    <a:pt x="132" y="1170"/>
                  </a:lnTo>
                  <a:lnTo>
                    <a:pt x="226" y="1283"/>
                  </a:lnTo>
                  <a:lnTo>
                    <a:pt x="339" y="1358"/>
                  </a:lnTo>
                  <a:lnTo>
                    <a:pt x="453" y="1434"/>
                  </a:lnTo>
                  <a:lnTo>
                    <a:pt x="603" y="1471"/>
                  </a:lnTo>
                  <a:lnTo>
                    <a:pt x="754" y="1490"/>
                  </a:lnTo>
                  <a:lnTo>
                    <a:pt x="905" y="1471"/>
                  </a:lnTo>
                  <a:lnTo>
                    <a:pt x="1037" y="1434"/>
                  </a:lnTo>
                  <a:lnTo>
                    <a:pt x="1169" y="1358"/>
                  </a:lnTo>
                  <a:lnTo>
                    <a:pt x="1263" y="1283"/>
                  </a:lnTo>
                  <a:lnTo>
                    <a:pt x="1357" y="1170"/>
                  </a:lnTo>
                  <a:lnTo>
                    <a:pt x="1433" y="1038"/>
                  </a:lnTo>
                  <a:lnTo>
                    <a:pt x="1471" y="906"/>
                  </a:lnTo>
                  <a:lnTo>
                    <a:pt x="1471" y="755"/>
                  </a:lnTo>
                  <a:lnTo>
                    <a:pt x="1452" y="604"/>
                  </a:lnTo>
                  <a:lnTo>
                    <a:pt x="1414" y="453"/>
                  </a:lnTo>
                  <a:lnTo>
                    <a:pt x="1339" y="340"/>
                  </a:lnTo>
                  <a:lnTo>
                    <a:pt x="1263" y="227"/>
                  </a:lnTo>
                  <a:lnTo>
                    <a:pt x="1150" y="133"/>
                  </a:lnTo>
                  <a:lnTo>
                    <a:pt x="1018" y="76"/>
                  </a:lnTo>
                  <a:lnTo>
                    <a:pt x="886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-922207" y="1307061"/>
              <a:ext cx="199446" cy="254037"/>
            </a:xfrm>
            <a:custGeom>
              <a:avLst/>
              <a:gdLst/>
              <a:ahLst/>
              <a:cxnLst/>
              <a:rect l="l" t="t" r="r" b="b"/>
              <a:pathLst>
                <a:path w="5166" h="6580" extrusionOk="0">
                  <a:moveTo>
                    <a:pt x="2659" y="0"/>
                  </a:moveTo>
                  <a:lnTo>
                    <a:pt x="2583" y="76"/>
                  </a:lnTo>
                  <a:lnTo>
                    <a:pt x="2357" y="245"/>
                  </a:lnTo>
                  <a:lnTo>
                    <a:pt x="2018" y="547"/>
                  </a:lnTo>
                  <a:lnTo>
                    <a:pt x="1622" y="962"/>
                  </a:lnTo>
                  <a:lnTo>
                    <a:pt x="1414" y="1207"/>
                  </a:lnTo>
                  <a:lnTo>
                    <a:pt x="1188" y="1489"/>
                  </a:lnTo>
                  <a:lnTo>
                    <a:pt x="962" y="1791"/>
                  </a:lnTo>
                  <a:lnTo>
                    <a:pt x="736" y="2130"/>
                  </a:lnTo>
                  <a:lnTo>
                    <a:pt x="528" y="2489"/>
                  </a:lnTo>
                  <a:lnTo>
                    <a:pt x="340" y="2866"/>
                  </a:lnTo>
                  <a:lnTo>
                    <a:pt x="151" y="3280"/>
                  </a:lnTo>
                  <a:lnTo>
                    <a:pt x="1" y="3714"/>
                  </a:lnTo>
                  <a:lnTo>
                    <a:pt x="3601" y="6579"/>
                  </a:lnTo>
                  <a:lnTo>
                    <a:pt x="5166" y="3752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-904023" y="1307061"/>
              <a:ext cx="181262" cy="179062"/>
            </a:xfrm>
            <a:custGeom>
              <a:avLst/>
              <a:gdLst/>
              <a:ahLst/>
              <a:cxnLst/>
              <a:rect l="l" t="t" r="r" b="b"/>
              <a:pathLst>
                <a:path w="4695" h="4638" extrusionOk="0">
                  <a:moveTo>
                    <a:pt x="2188" y="0"/>
                  </a:moveTo>
                  <a:lnTo>
                    <a:pt x="1980" y="170"/>
                  </a:lnTo>
                  <a:lnTo>
                    <a:pt x="1735" y="377"/>
                  </a:lnTo>
                  <a:lnTo>
                    <a:pt x="1434" y="679"/>
                  </a:lnTo>
                  <a:lnTo>
                    <a:pt x="1094" y="1037"/>
                  </a:lnTo>
                  <a:lnTo>
                    <a:pt x="717" y="1489"/>
                  </a:lnTo>
                  <a:lnTo>
                    <a:pt x="529" y="1735"/>
                  </a:lnTo>
                  <a:lnTo>
                    <a:pt x="359" y="1998"/>
                  </a:lnTo>
                  <a:lnTo>
                    <a:pt x="170" y="2300"/>
                  </a:lnTo>
                  <a:lnTo>
                    <a:pt x="1" y="2602"/>
                  </a:lnTo>
                  <a:lnTo>
                    <a:pt x="302" y="2903"/>
                  </a:lnTo>
                  <a:lnTo>
                    <a:pt x="623" y="3186"/>
                  </a:lnTo>
                  <a:lnTo>
                    <a:pt x="981" y="3450"/>
                  </a:lnTo>
                  <a:lnTo>
                    <a:pt x="1377" y="3714"/>
                  </a:lnTo>
                  <a:lnTo>
                    <a:pt x="2037" y="4110"/>
                  </a:lnTo>
                  <a:lnTo>
                    <a:pt x="2338" y="4279"/>
                  </a:lnTo>
                  <a:lnTo>
                    <a:pt x="2602" y="4411"/>
                  </a:lnTo>
                  <a:lnTo>
                    <a:pt x="2885" y="4506"/>
                  </a:lnTo>
                  <a:lnTo>
                    <a:pt x="3149" y="4581"/>
                  </a:lnTo>
                  <a:lnTo>
                    <a:pt x="3432" y="4619"/>
                  </a:lnTo>
                  <a:lnTo>
                    <a:pt x="3714" y="4638"/>
                  </a:lnTo>
                  <a:lnTo>
                    <a:pt x="4695" y="3752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-903289" y="793234"/>
              <a:ext cx="317354" cy="1631012"/>
            </a:xfrm>
            <a:custGeom>
              <a:avLst/>
              <a:gdLst/>
              <a:ahLst/>
              <a:cxnLst/>
              <a:rect l="l" t="t" r="r" b="b"/>
              <a:pathLst>
                <a:path w="8220" h="42246" extrusionOk="0">
                  <a:moveTo>
                    <a:pt x="7824" y="0"/>
                  </a:moveTo>
                  <a:lnTo>
                    <a:pt x="1" y="42246"/>
                  </a:lnTo>
                  <a:lnTo>
                    <a:pt x="397" y="42246"/>
                  </a:lnTo>
                  <a:lnTo>
                    <a:pt x="8220" y="76"/>
                  </a:lnTo>
                  <a:lnTo>
                    <a:pt x="7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-735153" y="1520290"/>
              <a:ext cx="49533" cy="34245"/>
            </a:xfrm>
            <a:custGeom>
              <a:avLst/>
              <a:gdLst/>
              <a:ahLst/>
              <a:cxnLst/>
              <a:rect l="l" t="t" r="r" b="b"/>
              <a:pathLst>
                <a:path w="1283" h="887" extrusionOk="0">
                  <a:moveTo>
                    <a:pt x="283" y="1"/>
                  </a:moveTo>
                  <a:lnTo>
                    <a:pt x="227" y="19"/>
                  </a:lnTo>
                  <a:lnTo>
                    <a:pt x="170" y="57"/>
                  </a:lnTo>
                  <a:lnTo>
                    <a:pt x="132" y="114"/>
                  </a:lnTo>
                  <a:lnTo>
                    <a:pt x="76" y="189"/>
                  </a:lnTo>
                  <a:lnTo>
                    <a:pt x="19" y="359"/>
                  </a:lnTo>
                  <a:lnTo>
                    <a:pt x="0" y="434"/>
                  </a:lnTo>
                  <a:lnTo>
                    <a:pt x="0" y="510"/>
                  </a:lnTo>
                  <a:lnTo>
                    <a:pt x="19" y="585"/>
                  </a:lnTo>
                  <a:lnTo>
                    <a:pt x="76" y="642"/>
                  </a:lnTo>
                  <a:lnTo>
                    <a:pt x="170" y="698"/>
                  </a:lnTo>
                  <a:lnTo>
                    <a:pt x="264" y="755"/>
                  </a:lnTo>
                  <a:lnTo>
                    <a:pt x="396" y="792"/>
                  </a:lnTo>
                  <a:lnTo>
                    <a:pt x="528" y="830"/>
                  </a:lnTo>
                  <a:lnTo>
                    <a:pt x="867" y="887"/>
                  </a:lnTo>
                  <a:lnTo>
                    <a:pt x="924" y="887"/>
                  </a:lnTo>
                  <a:lnTo>
                    <a:pt x="981" y="868"/>
                  </a:lnTo>
                  <a:lnTo>
                    <a:pt x="1094" y="830"/>
                  </a:lnTo>
                  <a:lnTo>
                    <a:pt x="1169" y="736"/>
                  </a:lnTo>
                  <a:lnTo>
                    <a:pt x="1226" y="642"/>
                  </a:lnTo>
                  <a:lnTo>
                    <a:pt x="1263" y="528"/>
                  </a:lnTo>
                  <a:lnTo>
                    <a:pt x="1282" y="434"/>
                  </a:lnTo>
                  <a:lnTo>
                    <a:pt x="1263" y="321"/>
                  </a:lnTo>
                  <a:lnTo>
                    <a:pt x="1244" y="246"/>
                  </a:lnTo>
                  <a:lnTo>
                    <a:pt x="1169" y="189"/>
                  </a:lnTo>
                  <a:lnTo>
                    <a:pt x="1075" y="133"/>
                  </a:lnTo>
                  <a:lnTo>
                    <a:pt x="943" y="95"/>
                  </a:lnTo>
                  <a:lnTo>
                    <a:pt x="792" y="76"/>
                  </a:lnTo>
                  <a:lnTo>
                    <a:pt x="490" y="19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-713340" y="1497743"/>
              <a:ext cx="53896" cy="35673"/>
            </a:xfrm>
            <a:custGeom>
              <a:avLst/>
              <a:gdLst/>
              <a:ahLst/>
              <a:cxnLst/>
              <a:rect l="l" t="t" r="r" b="b"/>
              <a:pathLst>
                <a:path w="1396" h="924" extrusionOk="0">
                  <a:moveTo>
                    <a:pt x="246" y="0"/>
                  </a:moveTo>
                  <a:lnTo>
                    <a:pt x="170" y="38"/>
                  </a:lnTo>
                  <a:lnTo>
                    <a:pt x="133" y="95"/>
                  </a:lnTo>
                  <a:lnTo>
                    <a:pt x="76" y="170"/>
                  </a:lnTo>
                  <a:lnTo>
                    <a:pt x="39" y="245"/>
                  </a:lnTo>
                  <a:lnTo>
                    <a:pt x="20" y="340"/>
                  </a:lnTo>
                  <a:lnTo>
                    <a:pt x="1" y="415"/>
                  </a:lnTo>
                  <a:lnTo>
                    <a:pt x="1" y="490"/>
                  </a:lnTo>
                  <a:lnTo>
                    <a:pt x="39" y="566"/>
                  </a:lnTo>
                  <a:lnTo>
                    <a:pt x="95" y="641"/>
                  </a:lnTo>
                  <a:lnTo>
                    <a:pt x="189" y="698"/>
                  </a:lnTo>
                  <a:lnTo>
                    <a:pt x="302" y="754"/>
                  </a:lnTo>
                  <a:lnTo>
                    <a:pt x="453" y="811"/>
                  </a:lnTo>
                  <a:lnTo>
                    <a:pt x="604" y="849"/>
                  </a:lnTo>
                  <a:lnTo>
                    <a:pt x="962" y="924"/>
                  </a:lnTo>
                  <a:lnTo>
                    <a:pt x="1094" y="924"/>
                  </a:lnTo>
                  <a:lnTo>
                    <a:pt x="1207" y="867"/>
                  </a:lnTo>
                  <a:lnTo>
                    <a:pt x="1283" y="792"/>
                  </a:lnTo>
                  <a:lnTo>
                    <a:pt x="1339" y="698"/>
                  </a:lnTo>
                  <a:lnTo>
                    <a:pt x="1377" y="585"/>
                  </a:lnTo>
                  <a:lnTo>
                    <a:pt x="1396" y="490"/>
                  </a:lnTo>
                  <a:lnTo>
                    <a:pt x="1377" y="377"/>
                  </a:lnTo>
                  <a:lnTo>
                    <a:pt x="1339" y="302"/>
                  </a:lnTo>
                  <a:lnTo>
                    <a:pt x="1283" y="226"/>
                  </a:lnTo>
                  <a:lnTo>
                    <a:pt x="1151" y="170"/>
                  </a:lnTo>
                  <a:lnTo>
                    <a:pt x="1000" y="113"/>
                  </a:lnTo>
                  <a:lnTo>
                    <a:pt x="849" y="76"/>
                  </a:lnTo>
                  <a:lnTo>
                    <a:pt x="529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-761368" y="1542142"/>
              <a:ext cx="49533" cy="37874"/>
            </a:xfrm>
            <a:custGeom>
              <a:avLst/>
              <a:gdLst/>
              <a:ahLst/>
              <a:cxnLst/>
              <a:rect l="l" t="t" r="r" b="b"/>
              <a:pathLst>
                <a:path w="1283" h="981" extrusionOk="0">
                  <a:moveTo>
                    <a:pt x="321" y="0"/>
                  </a:moveTo>
                  <a:lnTo>
                    <a:pt x="265" y="38"/>
                  </a:lnTo>
                  <a:lnTo>
                    <a:pt x="208" y="76"/>
                  </a:lnTo>
                  <a:lnTo>
                    <a:pt x="151" y="151"/>
                  </a:lnTo>
                  <a:lnTo>
                    <a:pt x="57" y="302"/>
                  </a:lnTo>
                  <a:lnTo>
                    <a:pt x="19" y="377"/>
                  </a:lnTo>
                  <a:lnTo>
                    <a:pt x="1" y="453"/>
                  </a:lnTo>
                  <a:lnTo>
                    <a:pt x="19" y="528"/>
                  </a:lnTo>
                  <a:lnTo>
                    <a:pt x="57" y="603"/>
                  </a:lnTo>
                  <a:lnTo>
                    <a:pt x="133" y="660"/>
                  </a:lnTo>
                  <a:lnTo>
                    <a:pt x="227" y="735"/>
                  </a:lnTo>
                  <a:lnTo>
                    <a:pt x="340" y="811"/>
                  </a:lnTo>
                  <a:lnTo>
                    <a:pt x="472" y="867"/>
                  </a:lnTo>
                  <a:lnTo>
                    <a:pt x="792" y="962"/>
                  </a:lnTo>
                  <a:lnTo>
                    <a:pt x="849" y="980"/>
                  </a:lnTo>
                  <a:lnTo>
                    <a:pt x="906" y="980"/>
                  </a:lnTo>
                  <a:lnTo>
                    <a:pt x="1019" y="943"/>
                  </a:lnTo>
                  <a:lnTo>
                    <a:pt x="1113" y="886"/>
                  </a:lnTo>
                  <a:lnTo>
                    <a:pt x="1188" y="811"/>
                  </a:lnTo>
                  <a:lnTo>
                    <a:pt x="1245" y="698"/>
                  </a:lnTo>
                  <a:lnTo>
                    <a:pt x="1283" y="603"/>
                  </a:lnTo>
                  <a:lnTo>
                    <a:pt x="1283" y="490"/>
                  </a:lnTo>
                  <a:lnTo>
                    <a:pt x="1283" y="415"/>
                  </a:lnTo>
                  <a:lnTo>
                    <a:pt x="1226" y="340"/>
                  </a:lnTo>
                  <a:lnTo>
                    <a:pt x="1132" y="264"/>
                  </a:lnTo>
                  <a:lnTo>
                    <a:pt x="1000" y="208"/>
                  </a:lnTo>
                  <a:lnTo>
                    <a:pt x="868" y="151"/>
                  </a:lnTo>
                  <a:lnTo>
                    <a:pt x="585" y="5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-797736" y="1427130"/>
              <a:ext cx="117907" cy="101924"/>
            </a:xfrm>
            <a:custGeom>
              <a:avLst/>
              <a:gdLst/>
              <a:ahLst/>
              <a:cxnLst/>
              <a:rect l="l" t="t" r="r" b="b"/>
              <a:pathLst>
                <a:path w="3054" h="2640" extrusionOk="0">
                  <a:moveTo>
                    <a:pt x="999" y="1"/>
                  </a:moveTo>
                  <a:lnTo>
                    <a:pt x="811" y="20"/>
                  </a:lnTo>
                  <a:lnTo>
                    <a:pt x="641" y="57"/>
                  </a:lnTo>
                  <a:lnTo>
                    <a:pt x="471" y="114"/>
                  </a:lnTo>
                  <a:lnTo>
                    <a:pt x="321" y="189"/>
                  </a:lnTo>
                  <a:lnTo>
                    <a:pt x="207" y="283"/>
                  </a:lnTo>
                  <a:lnTo>
                    <a:pt x="113" y="378"/>
                  </a:lnTo>
                  <a:lnTo>
                    <a:pt x="38" y="491"/>
                  </a:lnTo>
                  <a:lnTo>
                    <a:pt x="0" y="623"/>
                  </a:lnTo>
                  <a:lnTo>
                    <a:pt x="0" y="755"/>
                  </a:lnTo>
                  <a:lnTo>
                    <a:pt x="57" y="906"/>
                  </a:lnTo>
                  <a:lnTo>
                    <a:pt x="151" y="1075"/>
                  </a:lnTo>
                  <a:lnTo>
                    <a:pt x="283" y="1226"/>
                  </a:lnTo>
                  <a:lnTo>
                    <a:pt x="396" y="1339"/>
                  </a:lnTo>
                  <a:lnTo>
                    <a:pt x="547" y="1415"/>
                  </a:lnTo>
                  <a:lnTo>
                    <a:pt x="679" y="1490"/>
                  </a:lnTo>
                  <a:lnTo>
                    <a:pt x="830" y="1528"/>
                  </a:lnTo>
                  <a:lnTo>
                    <a:pt x="961" y="1565"/>
                  </a:lnTo>
                  <a:lnTo>
                    <a:pt x="1112" y="1584"/>
                  </a:lnTo>
                  <a:lnTo>
                    <a:pt x="1244" y="1584"/>
                  </a:lnTo>
                  <a:lnTo>
                    <a:pt x="1489" y="1565"/>
                  </a:lnTo>
                  <a:lnTo>
                    <a:pt x="1678" y="1509"/>
                  </a:lnTo>
                  <a:lnTo>
                    <a:pt x="1866" y="1452"/>
                  </a:lnTo>
                  <a:lnTo>
                    <a:pt x="2055" y="1716"/>
                  </a:lnTo>
                  <a:lnTo>
                    <a:pt x="1998" y="1754"/>
                  </a:lnTo>
                  <a:lnTo>
                    <a:pt x="1829" y="1810"/>
                  </a:lnTo>
                  <a:lnTo>
                    <a:pt x="1602" y="1942"/>
                  </a:lnTo>
                  <a:lnTo>
                    <a:pt x="1339" y="2150"/>
                  </a:lnTo>
                  <a:lnTo>
                    <a:pt x="1301" y="2169"/>
                  </a:lnTo>
                  <a:lnTo>
                    <a:pt x="1301" y="2206"/>
                  </a:lnTo>
                  <a:lnTo>
                    <a:pt x="1282" y="2263"/>
                  </a:lnTo>
                  <a:lnTo>
                    <a:pt x="1301" y="2301"/>
                  </a:lnTo>
                  <a:lnTo>
                    <a:pt x="1339" y="2395"/>
                  </a:lnTo>
                  <a:lnTo>
                    <a:pt x="1433" y="2489"/>
                  </a:lnTo>
                  <a:lnTo>
                    <a:pt x="1527" y="2583"/>
                  </a:lnTo>
                  <a:lnTo>
                    <a:pt x="1640" y="2621"/>
                  </a:lnTo>
                  <a:lnTo>
                    <a:pt x="1772" y="2640"/>
                  </a:lnTo>
                  <a:lnTo>
                    <a:pt x="1829" y="2640"/>
                  </a:lnTo>
                  <a:lnTo>
                    <a:pt x="1885" y="2621"/>
                  </a:lnTo>
                  <a:lnTo>
                    <a:pt x="2225" y="2451"/>
                  </a:lnTo>
                  <a:lnTo>
                    <a:pt x="2432" y="2338"/>
                  </a:lnTo>
                  <a:lnTo>
                    <a:pt x="2639" y="2225"/>
                  </a:lnTo>
                  <a:lnTo>
                    <a:pt x="2828" y="2093"/>
                  </a:lnTo>
                  <a:lnTo>
                    <a:pt x="2960" y="1961"/>
                  </a:lnTo>
                  <a:lnTo>
                    <a:pt x="3016" y="1886"/>
                  </a:lnTo>
                  <a:lnTo>
                    <a:pt x="3035" y="1810"/>
                  </a:lnTo>
                  <a:lnTo>
                    <a:pt x="3054" y="1735"/>
                  </a:lnTo>
                  <a:lnTo>
                    <a:pt x="3035" y="1678"/>
                  </a:lnTo>
                  <a:lnTo>
                    <a:pt x="2941" y="1377"/>
                  </a:lnTo>
                  <a:lnTo>
                    <a:pt x="2865" y="1207"/>
                  </a:lnTo>
                  <a:lnTo>
                    <a:pt x="2790" y="1038"/>
                  </a:lnTo>
                  <a:lnTo>
                    <a:pt x="2639" y="849"/>
                  </a:lnTo>
                  <a:lnTo>
                    <a:pt x="2451" y="642"/>
                  </a:lnTo>
                  <a:lnTo>
                    <a:pt x="2187" y="415"/>
                  </a:lnTo>
                  <a:lnTo>
                    <a:pt x="1829" y="170"/>
                  </a:lnTo>
                  <a:lnTo>
                    <a:pt x="1678" y="114"/>
                  </a:lnTo>
                  <a:lnTo>
                    <a:pt x="1527" y="57"/>
                  </a:lnTo>
                  <a:lnTo>
                    <a:pt x="1357" y="20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-1520469" y="1165140"/>
              <a:ext cx="66289" cy="44437"/>
            </a:xfrm>
            <a:custGeom>
              <a:avLst/>
              <a:gdLst/>
              <a:ahLst/>
              <a:cxnLst/>
              <a:rect l="l" t="t" r="r" b="b"/>
              <a:pathLst>
                <a:path w="1717" h="1151" extrusionOk="0">
                  <a:moveTo>
                    <a:pt x="981" y="0"/>
                  </a:moveTo>
                  <a:lnTo>
                    <a:pt x="774" y="19"/>
                  </a:lnTo>
                  <a:lnTo>
                    <a:pt x="548" y="57"/>
                  </a:lnTo>
                  <a:lnTo>
                    <a:pt x="359" y="113"/>
                  </a:lnTo>
                  <a:lnTo>
                    <a:pt x="170" y="189"/>
                  </a:lnTo>
                  <a:lnTo>
                    <a:pt x="1" y="264"/>
                  </a:lnTo>
                  <a:lnTo>
                    <a:pt x="1" y="1150"/>
                  </a:lnTo>
                  <a:lnTo>
                    <a:pt x="170" y="1094"/>
                  </a:lnTo>
                  <a:lnTo>
                    <a:pt x="378" y="1037"/>
                  </a:lnTo>
                  <a:lnTo>
                    <a:pt x="566" y="981"/>
                  </a:lnTo>
                  <a:lnTo>
                    <a:pt x="793" y="962"/>
                  </a:lnTo>
                  <a:lnTo>
                    <a:pt x="1245" y="924"/>
                  </a:lnTo>
                  <a:lnTo>
                    <a:pt x="1716" y="924"/>
                  </a:lnTo>
                  <a:lnTo>
                    <a:pt x="1716" y="57"/>
                  </a:lnTo>
                  <a:lnTo>
                    <a:pt x="1471" y="19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-1512438" y="1173865"/>
              <a:ext cx="58259" cy="32778"/>
            </a:xfrm>
            <a:custGeom>
              <a:avLst/>
              <a:gdLst/>
              <a:ahLst/>
              <a:cxnLst/>
              <a:rect l="l" t="t" r="r" b="b"/>
              <a:pathLst>
                <a:path w="1509" h="849" extrusionOk="0">
                  <a:moveTo>
                    <a:pt x="679" y="0"/>
                  </a:moveTo>
                  <a:lnTo>
                    <a:pt x="490" y="38"/>
                  </a:lnTo>
                  <a:lnTo>
                    <a:pt x="321" y="76"/>
                  </a:lnTo>
                  <a:lnTo>
                    <a:pt x="151" y="132"/>
                  </a:lnTo>
                  <a:lnTo>
                    <a:pt x="0" y="208"/>
                  </a:lnTo>
                  <a:lnTo>
                    <a:pt x="0" y="849"/>
                  </a:lnTo>
                  <a:lnTo>
                    <a:pt x="340" y="773"/>
                  </a:lnTo>
                  <a:lnTo>
                    <a:pt x="698" y="717"/>
                  </a:lnTo>
                  <a:lnTo>
                    <a:pt x="1094" y="698"/>
                  </a:lnTo>
                  <a:lnTo>
                    <a:pt x="1508" y="698"/>
                  </a:lnTo>
                  <a:lnTo>
                    <a:pt x="1508" y="3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-1331215" y="1152013"/>
              <a:ext cx="52429" cy="51734"/>
            </a:xfrm>
            <a:custGeom>
              <a:avLst/>
              <a:gdLst/>
              <a:ahLst/>
              <a:cxnLst/>
              <a:rect l="l" t="t" r="r" b="b"/>
              <a:pathLst>
                <a:path w="1358" h="1340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25"/>
                  </a:lnTo>
                  <a:lnTo>
                    <a:pt x="94" y="1094"/>
                  </a:lnTo>
                  <a:lnTo>
                    <a:pt x="189" y="1226"/>
                  </a:lnTo>
                  <a:lnTo>
                    <a:pt x="302" y="1339"/>
                  </a:lnTo>
                  <a:lnTo>
                    <a:pt x="302" y="1339"/>
                  </a:lnTo>
                  <a:lnTo>
                    <a:pt x="264" y="1245"/>
                  </a:lnTo>
                  <a:lnTo>
                    <a:pt x="226" y="1151"/>
                  </a:lnTo>
                  <a:lnTo>
                    <a:pt x="189" y="1057"/>
                  </a:lnTo>
                  <a:lnTo>
                    <a:pt x="189" y="943"/>
                  </a:lnTo>
                  <a:lnTo>
                    <a:pt x="189" y="793"/>
                  </a:lnTo>
                  <a:lnTo>
                    <a:pt x="245" y="661"/>
                  </a:lnTo>
                  <a:lnTo>
                    <a:pt x="302" y="529"/>
                  </a:lnTo>
                  <a:lnTo>
                    <a:pt x="396" y="416"/>
                  </a:lnTo>
                  <a:lnTo>
                    <a:pt x="509" y="340"/>
                  </a:lnTo>
                  <a:lnTo>
                    <a:pt x="622" y="265"/>
                  </a:lnTo>
                  <a:lnTo>
                    <a:pt x="773" y="227"/>
                  </a:lnTo>
                  <a:lnTo>
                    <a:pt x="905" y="208"/>
                  </a:lnTo>
                  <a:lnTo>
                    <a:pt x="1037" y="208"/>
                  </a:lnTo>
                  <a:lnTo>
                    <a:pt x="1150" y="246"/>
                  </a:lnTo>
                  <a:lnTo>
                    <a:pt x="1263" y="303"/>
                  </a:lnTo>
                  <a:lnTo>
                    <a:pt x="1357" y="359"/>
                  </a:lnTo>
                  <a:lnTo>
                    <a:pt x="1244" y="208"/>
                  </a:lnTo>
                  <a:lnTo>
                    <a:pt x="1169" y="152"/>
                  </a:lnTo>
                  <a:lnTo>
                    <a:pt x="1094" y="114"/>
                  </a:lnTo>
                  <a:lnTo>
                    <a:pt x="1018" y="57"/>
                  </a:lnTo>
                  <a:lnTo>
                    <a:pt x="924" y="39"/>
                  </a:lnTo>
                  <a:lnTo>
                    <a:pt x="830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-1294113" y="1535579"/>
              <a:ext cx="157248" cy="15327"/>
            </a:xfrm>
            <a:custGeom>
              <a:avLst/>
              <a:gdLst/>
              <a:ahLst/>
              <a:cxnLst/>
              <a:rect l="l" t="t" r="r" b="b"/>
              <a:pathLst>
                <a:path w="4073" h="397" extrusionOk="0">
                  <a:moveTo>
                    <a:pt x="2036" y="1"/>
                  </a:moveTo>
                  <a:lnTo>
                    <a:pt x="1245" y="19"/>
                  </a:lnTo>
                  <a:lnTo>
                    <a:pt x="604" y="57"/>
                  </a:lnTo>
                  <a:lnTo>
                    <a:pt x="359" y="95"/>
                  </a:lnTo>
                  <a:lnTo>
                    <a:pt x="170" y="132"/>
                  </a:lnTo>
                  <a:lnTo>
                    <a:pt x="57" y="170"/>
                  </a:lnTo>
                  <a:lnTo>
                    <a:pt x="19" y="189"/>
                  </a:lnTo>
                  <a:lnTo>
                    <a:pt x="1" y="208"/>
                  </a:lnTo>
                  <a:lnTo>
                    <a:pt x="19" y="227"/>
                  </a:lnTo>
                  <a:lnTo>
                    <a:pt x="57" y="246"/>
                  </a:lnTo>
                  <a:lnTo>
                    <a:pt x="170" y="283"/>
                  </a:lnTo>
                  <a:lnTo>
                    <a:pt x="359" y="321"/>
                  </a:lnTo>
                  <a:lnTo>
                    <a:pt x="604" y="340"/>
                  </a:lnTo>
                  <a:lnTo>
                    <a:pt x="1245" y="396"/>
                  </a:lnTo>
                  <a:lnTo>
                    <a:pt x="2847" y="396"/>
                  </a:lnTo>
                  <a:lnTo>
                    <a:pt x="3488" y="340"/>
                  </a:lnTo>
                  <a:lnTo>
                    <a:pt x="3733" y="321"/>
                  </a:lnTo>
                  <a:lnTo>
                    <a:pt x="3922" y="283"/>
                  </a:lnTo>
                  <a:lnTo>
                    <a:pt x="4035" y="246"/>
                  </a:lnTo>
                  <a:lnTo>
                    <a:pt x="4072" y="227"/>
                  </a:lnTo>
                  <a:lnTo>
                    <a:pt x="4072" y="208"/>
                  </a:lnTo>
                  <a:lnTo>
                    <a:pt x="4072" y="189"/>
                  </a:lnTo>
                  <a:lnTo>
                    <a:pt x="4035" y="170"/>
                  </a:lnTo>
                  <a:lnTo>
                    <a:pt x="3922" y="132"/>
                  </a:lnTo>
                  <a:lnTo>
                    <a:pt x="3733" y="95"/>
                  </a:lnTo>
                  <a:lnTo>
                    <a:pt x="3488" y="57"/>
                  </a:lnTo>
                  <a:lnTo>
                    <a:pt x="2847" y="1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-1261374" y="1498477"/>
              <a:ext cx="120880" cy="45132"/>
            </a:xfrm>
            <a:custGeom>
              <a:avLst/>
              <a:gdLst/>
              <a:ahLst/>
              <a:cxnLst/>
              <a:rect l="l" t="t" r="r" b="b"/>
              <a:pathLst>
                <a:path w="3131" h="1169" extrusionOk="0">
                  <a:moveTo>
                    <a:pt x="39" y="0"/>
                  </a:moveTo>
                  <a:lnTo>
                    <a:pt x="20" y="19"/>
                  </a:lnTo>
                  <a:lnTo>
                    <a:pt x="1" y="19"/>
                  </a:lnTo>
                  <a:lnTo>
                    <a:pt x="1" y="57"/>
                  </a:lnTo>
                  <a:lnTo>
                    <a:pt x="20" y="76"/>
                  </a:lnTo>
                  <a:lnTo>
                    <a:pt x="95" y="151"/>
                  </a:lnTo>
                  <a:lnTo>
                    <a:pt x="227" y="226"/>
                  </a:lnTo>
                  <a:lnTo>
                    <a:pt x="416" y="321"/>
                  </a:lnTo>
                  <a:lnTo>
                    <a:pt x="887" y="547"/>
                  </a:lnTo>
                  <a:lnTo>
                    <a:pt x="1490" y="773"/>
                  </a:lnTo>
                  <a:lnTo>
                    <a:pt x="2112" y="980"/>
                  </a:lnTo>
                  <a:lnTo>
                    <a:pt x="2621" y="1112"/>
                  </a:lnTo>
                  <a:lnTo>
                    <a:pt x="2829" y="1150"/>
                  </a:lnTo>
                  <a:lnTo>
                    <a:pt x="2979" y="1169"/>
                  </a:lnTo>
                  <a:lnTo>
                    <a:pt x="3074" y="1169"/>
                  </a:lnTo>
                  <a:lnTo>
                    <a:pt x="3111" y="1150"/>
                  </a:lnTo>
                  <a:lnTo>
                    <a:pt x="3130" y="1131"/>
                  </a:lnTo>
                  <a:lnTo>
                    <a:pt x="3130" y="1112"/>
                  </a:lnTo>
                  <a:lnTo>
                    <a:pt x="3111" y="1093"/>
                  </a:lnTo>
                  <a:lnTo>
                    <a:pt x="3036" y="1018"/>
                  </a:lnTo>
                  <a:lnTo>
                    <a:pt x="2904" y="943"/>
                  </a:lnTo>
                  <a:lnTo>
                    <a:pt x="2715" y="830"/>
                  </a:lnTo>
                  <a:lnTo>
                    <a:pt x="2225" y="622"/>
                  </a:lnTo>
                  <a:lnTo>
                    <a:pt x="1622" y="396"/>
                  </a:lnTo>
                  <a:lnTo>
                    <a:pt x="1019" y="189"/>
                  </a:lnTo>
                  <a:lnTo>
                    <a:pt x="510" y="57"/>
                  </a:lnTo>
                  <a:lnTo>
                    <a:pt x="302" y="1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-1269365" y="1553763"/>
              <a:ext cx="127405" cy="29882"/>
            </a:xfrm>
            <a:custGeom>
              <a:avLst/>
              <a:gdLst/>
              <a:ahLst/>
              <a:cxnLst/>
              <a:rect l="l" t="t" r="r" b="b"/>
              <a:pathLst>
                <a:path w="3300" h="774" extrusionOk="0">
                  <a:moveTo>
                    <a:pt x="2790" y="1"/>
                  </a:moveTo>
                  <a:lnTo>
                    <a:pt x="2244" y="76"/>
                  </a:lnTo>
                  <a:lnTo>
                    <a:pt x="1603" y="189"/>
                  </a:lnTo>
                  <a:lnTo>
                    <a:pt x="962" y="321"/>
                  </a:lnTo>
                  <a:lnTo>
                    <a:pt x="453" y="472"/>
                  </a:lnTo>
                  <a:lnTo>
                    <a:pt x="264" y="547"/>
                  </a:lnTo>
                  <a:lnTo>
                    <a:pt x="114" y="604"/>
                  </a:lnTo>
                  <a:lnTo>
                    <a:pt x="19" y="661"/>
                  </a:lnTo>
                  <a:lnTo>
                    <a:pt x="1" y="698"/>
                  </a:lnTo>
                  <a:lnTo>
                    <a:pt x="1" y="717"/>
                  </a:lnTo>
                  <a:lnTo>
                    <a:pt x="19" y="736"/>
                  </a:lnTo>
                  <a:lnTo>
                    <a:pt x="38" y="755"/>
                  </a:lnTo>
                  <a:lnTo>
                    <a:pt x="151" y="774"/>
                  </a:lnTo>
                  <a:lnTo>
                    <a:pt x="302" y="774"/>
                  </a:lnTo>
                  <a:lnTo>
                    <a:pt x="509" y="755"/>
                  </a:lnTo>
                  <a:lnTo>
                    <a:pt x="1037" y="698"/>
                  </a:lnTo>
                  <a:lnTo>
                    <a:pt x="1697" y="585"/>
                  </a:lnTo>
                  <a:lnTo>
                    <a:pt x="2319" y="434"/>
                  </a:lnTo>
                  <a:lnTo>
                    <a:pt x="2847" y="284"/>
                  </a:lnTo>
                  <a:lnTo>
                    <a:pt x="3036" y="208"/>
                  </a:lnTo>
                  <a:lnTo>
                    <a:pt x="3186" y="152"/>
                  </a:lnTo>
                  <a:lnTo>
                    <a:pt x="3262" y="95"/>
                  </a:lnTo>
                  <a:lnTo>
                    <a:pt x="3299" y="76"/>
                  </a:lnTo>
                  <a:lnTo>
                    <a:pt x="3299" y="57"/>
                  </a:lnTo>
                  <a:lnTo>
                    <a:pt x="3281" y="39"/>
                  </a:lnTo>
                  <a:lnTo>
                    <a:pt x="3262" y="20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-1537919" y="1533378"/>
              <a:ext cx="107020" cy="18261"/>
            </a:xfrm>
            <a:custGeom>
              <a:avLst/>
              <a:gdLst/>
              <a:ahLst/>
              <a:cxnLst/>
              <a:rect l="l" t="t" r="r" b="b"/>
              <a:pathLst>
                <a:path w="2772" h="473" extrusionOk="0">
                  <a:moveTo>
                    <a:pt x="717" y="1"/>
                  </a:moveTo>
                  <a:lnTo>
                    <a:pt x="0" y="20"/>
                  </a:lnTo>
                  <a:lnTo>
                    <a:pt x="0" y="453"/>
                  </a:lnTo>
                  <a:lnTo>
                    <a:pt x="717" y="472"/>
                  </a:lnTo>
                  <a:lnTo>
                    <a:pt x="1527" y="453"/>
                  </a:lnTo>
                  <a:lnTo>
                    <a:pt x="2168" y="397"/>
                  </a:lnTo>
                  <a:lnTo>
                    <a:pt x="2413" y="359"/>
                  </a:lnTo>
                  <a:lnTo>
                    <a:pt x="2602" y="321"/>
                  </a:lnTo>
                  <a:lnTo>
                    <a:pt x="2734" y="284"/>
                  </a:lnTo>
                  <a:lnTo>
                    <a:pt x="2753" y="265"/>
                  </a:lnTo>
                  <a:lnTo>
                    <a:pt x="2772" y="227"/>
                  </a:lnTo>
                  <a:lnTo>
                    <a:pt x="2753" y="208"/>
                  </a:lnTo>
                  <a:lnTo>
                    <a:pt x="2734" y="189"/>
                  </a:lnTo>
                  <a:lnTo>
                    <a:pt x="2602" y="152"/>
                  </a:lnTo>
                  <a:lnTo>
                    <a:pt x="2413" y="114"/>
                  </a:lnTo>
                  <a:lnTo>
                    <a:pt x="2168" y="76"/>
                  </a:lnTo>
                  <a:lnTo>
                    <a:pt x="1527" y="2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-1537919" y="1497010"/>
              <a:ext cx="55363" cy="26253"/>
            </a:xfrm>
            <a:custGeom>
              <a:avLst/>
              <a:gdLst/>
              <a:ahLst/>
              <a:cxnLst/>
              <a:rect l="l" t="t" r="r" b="b"/>
              <a:pathLst>
                <a:path w="1434" h="680" extrusionOk="0">
                  <a:moveTo>
                    <a:pt x="1169" y="0"/>
                  </a:moveTo>
                  <a:lnTo>
                    <a:pt x="1000" y="38"/>
                  </a:lnTo>
                  <a:lnTo>
                    <a:pt x="566" y="132"/>
                  </a:lnTo>
                  <a:lnTo>
                    <a:pt x="19" y="283"/>
                  </a:lnTo>
                  <a:lnTo>
                    <a:pt x="0" y="679"/>
                  </a:lnTo>
                  <a:lnTo>
                    <a:pt x="585" y="472"/>
                  </a:lnTo>
                  <a:lnTo>
                    <a:pt x="1037" y="283"/>
                  </a:lnTo>
                  <a:lnTo>
                    <a:pt x="1207" y="208"/>
                  </a:lnTo>
                  <a:lnTo>
                    <a:pt x="1339" y="132"/>
                  </a:lnTo>
                  <a:lnTo>
                    <a:pt x="1414" y="76"/>
                  </a:lnTo>
                  <a:lnTo>
                    <a:pt x="1433" y="38"/>
                  </a:lnTo>
                  <a:lnTo>
                    <a:pt x="1433" y="19"/>
                  </a:lnTo>
                  <a:lnTo>
                    <a:pt x="1414" y="19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-1537919" y="1555230"/>
              <a:ext cx="58992" cy="36445"/>
            </a:xfrm>
            <a:custGeom>
              <a:avLst/>
              <a:gdLst/>
              <a:ahLst/>
              <a:cxnLst/>
              <a:rect l="l" t="t" r="r" b="b"/>
              <a:pathLst>
                <a:path w="1528" h="944" extrusionOk="0">
                  <a:moveTo>
                    <a:pt x="0" y="1"/>
                  </a:moveTo>
                  <a:lnTo>
                    <a:pt x="0" y="415"/>
                  </a:lnTo>
                  <a:lnTo>
                    <a:pt x="566" y="660"/>
                  </a:lnTo>
                  <a:lnTo>
                    <a:pt x="1037" y="849"/>
                  </a:lnTo>
                  <a:lnTo>
                    <a:pt x="1226" y="887"/>
                  </a:lnTo>
                  <a:lnTo>
                    <a:pt x="1377" y="924"/>
                  </a:lnTo>
                  <a:lnTo>
                    <a:pt x="1471" y="943"/>
                  </a:lnTo>
                  <a:lnTo>
                    <a:pt x="1509" y="924"/>
                  </a:lnTo>
                  <a:lnTo>
                    <a:pt x="1527" y="905"/>
                  </a:lnTo>
                  <a:lnTo>
                    <a:pt x="1527" y="887"/>
                  </a:lnTo>
                  <a:lnTo>
                    <a:pt x="1509" y="868"/>
                  </a:lnTo>
                  <a:lnTo>
                    <a:pt x="1433" y="792"/>
                  </a:lnTo>
                  <a:lnTo>
                    <a:pt x="1301" y="698"/>
                  </a:lnTo>
                  <a:lnTo>
                    <a:pt x="1131" y="585"/>
                  </a:lnTo>
                  <a:lnTo>
                    <a:pt x="679" y="340"/>
                  </a:lnTo>
                  <a:lnTo>
                    <a:pt x="95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-1510276" y="731346"/>
              <a:ext cx="108487" cy="70652"/>
            </a:xfrm>
            <a:custGeom>
              <a:avLst/>
              <a:gdLst/>
              <a:ahLst/>
              <a:cxnLst/>
              <a:rect l="l" t="t" r="r" b="b"/>
              <a:pathLst>
                <a:path w="2810" h="1830" extrusionOk="0">
                  <a:moveTo>
                    <a:pt x="2282" y="1"/>
                  </a:moveTo>
                  <a:lnTo>
                    <a:pt x="2112" y="39"/>
                  </a:lnTo>
                  <a:lnTo>
                    <a:pt x="1942" y="76"/>
                  </a:lnTo>
                  <a:lnTo>
                    <a:pt x="1754" y="133"/>
                  </a:lnTo>
                  <a:lnTo>
                    <a:pt x="1584" y="208"/>
                  </a:lnTo>
                  <a:lnTo>
                    <a:pt x="1415" y="284"/>
                  </a:lnTo>
                  <a:lnTo>
                    <a:pt x="1264" y="378"/>
                  </a:lnTo>
                  <a:lnTo>
                    <a:pt x="1094" y="491"/>
                  </a:lnTo>
                  <a:lnTo>
                    <a:pt x="943" y="604"/>
                  </a:lnTo>
                  <a:lnTo>
                    <a:pt x="774" y="736"/>
                  </a:lnTo>
                  <a:lnTo>
                    <a:pt x="491" y="1038"/>
                  </a:lnTo>
                  <a:lnTo>
                    <a:pt x="208" y="1377"/>
                  </a:lnTo>
                  <a:lnTo>
                    <a:pt x="95" y="1547"/>
                  </a:lnTo>
                  <a:lnTo>
                    <a:pt x="38" y="1660"/>
                  </a:lnTo>
                  <a:lnTo>
                    <a:pt x="1" y="1754"/>
                  </a:lnTo>
                  <a:lnTo>
                    <a:pt x="1" y="1811"/>
                  </a:lnTo>
                  <a:lnTo>
                    <a:pt x="1" y="1830"/>
                  </a:lnTo>
                  <a:lnTo>
                    <a:pt x="38" y="1830"/>
                  </a:lnTo>
                  <a:lnTo>
                    <a:pt x="95" y="1792"/>
                  </a:lnTo>
                  <a:lnTo>
                    <a:pt x="189" y="1698"/>
                  </a:lnTo>
                  <a:lnTo>
                    <a:pt x="302" y="1566"/>
                  </a:lnTo>
                  <a:lnTo>
                    <a:pt x="585" y="1245"/>
                  </a:lnTo>
                  <a:lnTo>
                    <a:pt x="868" y="962"/>
                  </a:lnTo>
                  <a:lnTo>
                    <a:pt x="1188" y="717"/>
                  </a:lnTo>
                  <a:lnTo>
                    <a:pt x="1490" y="491"/>
                  </a:lnTo>
                  <a:lnTo>
                    <a:pt x="1829" y="321"/>
                  </a:lnTo>
                  <a:lnTo>
                    <a:pt x="2150" y="171"/>
                  </a:lnTo>
                  <a:lnTo>
                    <a:pt x="2489" y="76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-1532089" y="819410"/>
              <a:ext cx="14594" cy="31349"/>
            </a:xfrm>
            <a:custGeom>
              <a:avLst/>
              <a:gdLst/>
              <a:ahLst/>
              <a:cxnLst/>
              <a:rect l="l" t="t" r="r" b="b"/>
              <a:pathLst>
                <a:path w="378" h="812" extrusionOk="0">
                  <a:moveTo>
                    <a:pt x="321" y="1"/>
                  </a:moveTo>
                  <a:lnTo>
                    <a:pt x="302" y="20"/>
                  </a:lnTo>
                  <a:lnTo>
                    <a:pt x="226" y="95"/>
                  </a:lnTo>
                  <a:lnTo>
                    <a:pt x="151" y="208"/>
                  </a:lnTo>
                  <a:lnTo>
                    <a:pt x="76" y="359"/>
                  </a:lnTo>
                  <a:lnTo>
                    <a:pt x="19" y="529"/>
                  </a:lnTo>
                  <a:lnTo>
                    <a:pt x="0" y="680"/>
                  </a:lnTo>
                  <a:lnTo>
                    <a:pt x="0" y="774"/>
                  </a:lnTo>
                  <a:lnTo>
                    <a:pt x="0" y="812"/>
                  </a:lnTo>
                  <a:lnTo>
                    <a:pt x="76" y="812"/>
                  </a:lnTo>
                  <a:lnTo>
                    <a:pt x="132" y="717"/>
                  </a:lnTo>
                  <a:lnTo>
                    <a:pt x="208" y="604"/>
                  </a:lnTo>
                  <a:lnTo>
                    <a:pt x="283" y="453"/>
                  </a:lnTo>
                  <a:lnTo>
                    <a:pt x="340" y="284"/>
                  </a:lnTo>
                  <a:lnTo>
                    <a:pt x="358" y="152"/>
                  </a:lnTo>
                  <a:lnTo>
                    <a:pt x="377" y="39"/>
                  </a:lnTo>
                  <a:lnTo>
                    <a:pt x="358" y="2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5" name="Google Shape;2145;p37"/>
          <p:cNvGrpSpPr/>
          <p:nvPr/>
        </p:nvGrpSpPr>
        <p:grpSpPr>
          <a:xfrm>
            <a:off x="7458544" y="743610"/>
            <a:ext cx="606654" cy="335058"/>
            <a:chOff x="508150" y="756200"/>
            <a:chExt cx="775079" cy="428134"/>
          </a:xfrm>
        </p:grpSpPr>
        <p:sp>
          <p:nvSpPr>
            <p:cNvPr id="2146" name="Google Shape;2146;p37"/>
            <p:cNvSpPr/>
            <p:nvPr/>
          </p:nvSpPr>
          <p:spPr>
            <a:xfrm>
              <a:off x="690459" y="756200"/>
              <a:ext cx="428417" cy="428134"/>
            </a:xfrm>
            <a:custGeom>
              <a:avLst/>
              <a:gdLst/>
              <a:ahLst/>
              <a:cxnLst/>
              <a:rect l="l" t="t" r="r" b="b"/>
              <a:pathLst>
                <a:path w="28748" h="28729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5040" y="4740"/>
                  </a:lnTo>
                  <a:lnTo>
                    <a:pt x="25518" y="5295"/>
                  </a:lnTo>
                  <a:lnTo>
                    <a:pt x="25976" y="5868"/>
                  </a:lnTo>
                  <a:lnTo>
                    <a:pt x="26378" y="6461"/>
                  </a:lnTo>
                  <a:lnTo>
                    <a:pt x="26760" y="7072"/>
                  </a:lnTo>
                  <a:lnTo>
                    <a:pt x="27104" y="7684"/>
                  </a:lnTo>
                  <a:lnTo>
                    <a:pt x="27410" y="8315"/>
                  </a:lnTo>
                  <a:lnTo>
                    <a:pt x="27697" y="8965"/>
                  </a:lnTo>
                  <a:lnTo>
                    <a:pt x="27945" y="9614"/>
                  </a:lnTo>
                  <a:lnTo>
                    <a:pt x="28155" y="10283"/>
                  </a:lnTo>
                  <a:lnTo>
                    <a:pt x="28327" y="10952"/>
                  </a:lnTo>
                  <a:lnTo>
                    <a:pt x="28480" y="11621"/>
                  </a:lnTo>
                  <a:lnTo>
                    <a:pt x="28595" y="12310"/>
                  </a:lnTo>
                  <a:lnTo>
                    <a:pt x="28691" y="12998"/>
                  </a:lnTo>
                  <a:lnTo>
                    <a:pt x="28729" y="13686"/>
                  </a:lnTo>
                  <a:lnTo>
                    <a:pt x="28748" y="14374"/>
                  </a:lnTo>
                  <a:lnTo>
                    <a:pt x="28729" y="15062"/>
                  </a:lnTo>
                  <a:lnTo>
                    <a:pt x="28691" y="15750"/>
                  </a:lnTo>
                  <a:lnTo>
                    <a:pt x="28595" y="16419"/>
                  </a:lnTo>
                  <a:lnTo>
                    <a:pt x="28480" y="17107"/>
                  </a:lnTo>
                  <a:lnTo>
                    <a:pt x="28327" y="17776"/>
                  </a:lnTo>
                  <a:lnTo>
                    <a:pt x="28155" y="18445"/>
                  </a:lnTo>
                  <a:lnTo>
                    <a:pt x="27945" y="19114"/>
                  </a:lnTo>
                  <a:lnTo>
                    <a:pt x="27697" y="19764"/>
                  </a:lnTo>
                  <a:lnTo>
                    <a:pt x="27410" y="20414"/>
                  </a:lnTo>
                  <a:lnTo>
                    <a:pt x="27104" y="21045"/>
                  </a:lnTo>
                  <a:lnTo>
                    <a:pt x="26760" y="21656"/>
                  </a:lnTo>
                  <a:lnTo>
                    <a:pt x="26378" y="22268"/>
                  </a:lnTo>
                  <a:lnTo>
                    <a:pt x="25976" y="22861"/>
                  </a:lnTo>
                  <a:lnTo>
                    <a:pt x="25518" y="23434"/>
                  </a:lnTo>
                  <a:lnTo>
                    <a:pt x="25040" y="23988"/>
                  </a:lnTo>
                  <a:lnTo>
                    <a:pt x="24543" y="24524"/>
                  </a:lnTo>
                  <a:lnTo>
                    <a:pt x="24543" y="24524"/>
                  </a:lnTo>
                  <a:lnTo>
                    <a:pt x="24008" y="25021"/>
                  </a:lnTo>
                  <a:lnTo>
                    <a:pt x="23453" y="25498"/>
                  </a:lnTo>
                  <a:lnTo>
                    <a:pt x="22880" y="25957"/>
                  </a:lnTo>
                  <a:lnTo>
                    <a:pt x="22287" y="26359"/>
                  </a:lnTo>
                  <a:lnTo>
                    <a:pt x="21676" y="26741"/>
                  </a:lnTo>
                  <a:lnTo>
                    <a:pt x="21064" y="27085"/>
                  </a:lnTo>
                  <a:lnTo>
                    <a:pt x="20433" y="27391"/>
                  </a:lnTo>
                  <a:lnTo>
                    <a:pt x="19783" y="27677"/>
                  </a:lnTo>
                  <a:lnTo>
                    <a:pt x="19134" y="27926"/>
                  </a:lnTo>
                  <a:lnTo>
                    <a:pt x="18465" y="28136"/>
                  </a:lnTo>
                  <a:lnTo>
                    <a:pt x="17796" y="28308"/>
                  </a:lnTo>
                  <a:lnTo>
                    <a:pt x="17127" y="28461"/>
                  </a:lnTo>
                  <a:lnTo>
                    <a:pt x="16438" y="28576"/>
                  </a:lnTo>
                  <a:lnTo>
                    <a:pt x="15750" y="28652"/>
                  </a:lnTo>
                  <a:lnTo>
                    <a:pt x="15062" y="28710"/>
                  </a:lnTo>
                  <a:lnTo>
                    <a:pt x="14374" y="28729"/>
                  </a:lnTo>
                  <a:lnTo>
                    <a:pt x="13686" y="28710"/>
                  </a:lnTo>
                  <a:lnTo>
                    <a:pt x="12998" y="28652"/>
                  </a:lnTo>
                  <a:lnTo>
                    <a:pt x="12310" y="28576"/>
                  </a:lnTo>
                  <a:lnTo>
                    <a:pt x="11622" y="28461"/>
                  </a:lnTo>
                  <a:lnTo>
                    <a:pt x="10953" y="28308"/>
                  </a:lnTo>
                  <a:lnTo>
                    <a:pt x="10284" y="28136"/>
                  </a:lnTo>
                  <a:lnTo>
                    <a:pt x="9615" y="27926"/>
                  </a:lnTo>
                  <a:lnTo>
                    <a:pt x="8965" y="27677"/>
                  </a:lnTo>
                  <a:lnTo>
                    <a:pt x="8315" y="27391"/>
                  </a:lnTo>
                  <a:lnTo>
                    <a:pt x="7684" y="27085"/>
                  </a:lnTo>
                  <a:lnTo>
                    <a:pt x="7072" y="26741"/>
                  </a:lnTo>
                  <a:lnTo>
                    <a:pt x="6461" y="26359"/>
                  </a:lnTo>
                  <a:lnTo>
                    <a:pt x="5868" y="25957"/>
                  </a:lnTo>
                  <a:lnTo>
                    <a:pt x="5295" y="25498"/>
                  </a:lnTo>
                  <a:lnTo>
                    <a:pt x="4740" y="25021"/>
                  </a:lnTo>
                  <a:lnTo>
                    <a:pt x="4205" y="24524"/>
                  </a:lnTo>
                  <a:lnTo>
                    <a:pt x="4205" y="24524"/>
                  </a:lnTo>
                  <a:lnTo>
                    <a:pt x="3708" y="23988"/>
                  </a:lnTo>
                  <a:lnTo>
                    <a:pt x="3230" y="23434"/>
                  </a:lnTo>
                  <a:lnTo>
                    <a:pt x="2772" y="22861"/>
                  </a:lnTo>
                  <a:lnTo>
                    <a:pt x="2370" y="22268"/>
                  </a:lnTo>
                  <a:lnTo>
                    <a:pt x="1988" y="21656"/>
                  </a:lnTo>
                  <a:lnTo>
                    <a:pt x="1644" y="21045"/>
                  </a:lnTo>
                  <a:lnTo>
                    <a:pt x="1338" y="20414"/>
                  </a:lnTo>
                  <a:lnTo>
                    <a:pt x="1051" y="19764"/>
                  </a:lnTo>
                  <a:lnTo>
                    <a:pt x="803" y="19114"/>
                  </a:lnTo>
                  <a:lnTo>
                    <a:pt x="593" y="18445"/>
                  </a:lnTo>
                  <a:lnTo>
                    <a:pt x="421" y="17776"/>
                  </a:lnTo>
                  <a:lnTo>
                    <a:pt x="268" y="17107"/>
                  </a:lnTo>
                  <a:lnTo>
                    <a:pt x="153" y="16419"/>
                  </a:lnTo>
                  <a:lnTo>
                    <a:pt x="77" y="15750"/>
                  </a:lnTo>
                  <a:lnTo>
                    <a:pt x="19" y="15062"/>
                  </a:lnTo>
                  <a:lnTo>
                    <a:pt x="0" y="14374"/>
                  </a:lnTo>
                  <a:lnTo>
                    <a:pt x="19" y="13686"/>
                  </a:lnTo>
                  <a:lnTo>
                    <a:pt x="77" y="12998"/>
                  </a:lnTo>
                  <a:lnTo>
                    <a:pt x="153" y="12310"/>
                  </a:lnTo>
                  <a:lnTo>
                    <a:pt x="268" y="11621"/>
                  </a:lnTo>
                  <a:lnTo>
                    <a:pt x="421" y="10952"/>
                  </a:lnTo>
                  <a:lnTo>
                    <a:pt x="593" y="10283"/>
                  </a:lnTo>
                  <a:lnTo>
                    <a:pt x="803" y="9614"/>
                  </a:lnTo>
                  <a:lnTo>
                    <a:pt x="1051" y="8965"/>
                  </a:lnTo>
                  <a:lnTo>
                    <a:pt x="1338" y="8315"/>
                  </a:lnTo>
                  <a:lnTo>
                    <a:pt x="1644" y="7684"/>
                  </a:lnTo>
                  <a:lnTo>
                    <a:pt x="1988" y="7072"/>
                  </a:lnTo>
                  <a:lnTo>
                    <a:pt x="2370" y="6461"/>
                  </a:lnTo>
                  <a:lnTo>
                    <a:pt x="2772" y="5868"/>
                  </a:lnTo>
                  <a:lnTo>
                    <a:pt x="3230" y="5295"/>
                  </a:lnTo>
                  <a:lnTo>
                    <a:pt x="3708" y="4740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690459" y="756200"/>
              <a:ext cx="388836" cy="362056"/>
            </a:xfrm>
            <a:custGeom>
              <a:avLst/>
              <a:gdLst/>
              <a:ahLst/>
              <a:cxnLst/>
              <a:rect l="l" t="t" r="r" b="b"/>
              <a:pathLst>
                <a:path w="26092" h="24295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4868" y="4549"/>
                  </a:lnTo>
                  <a:lnTo>
                    <a:pt x="25174" y="4893"/>
                  </a:lnTo>
                  <a:lnTo>
                    <a:pt x="25174" y="4893"/>
                  </a:lnTo>
                  <a:lnTo>
                    <a:pt x="25346" y="5371"/>
                  </a:lnTo>
                  <a:lnTo>
                    <a:pt x="25499" y="5868"/>
                  </a:lnTo>
                  <a:lnTo>
                    <a:pt x="25632" y="6346"/>
                  </a:lnTo>
                  <a:lnTo>
                    <a:pt x="25747" y="6843"/>
                  </a:lnTo>
                  <a:lnTo>
                    <a:pt x="25862" y="7340"/>
                  </a:lnTo>
                  <a:lnTo>
                    <a:pt x="25938" y="7837"/>
                  </a:lnTo>
                  <a:lnTo>
                    <a:pt x="25996" y="8353"/>
                  </a:lnTo>
                  <a:lnTo>
                    <a:pt x="26053" y="8850"/>
                  </a:lnTo>
                  <a:lnTo>
                    <a:pt x="26072" y="9347"/>
                  </a:lnTo>
                  <a:lnTo>
                    <a:pt x="26091" y="9863"/>
                  </a:lnTo>
                  <a:lnTo>
                    <a:pt x="26091" y="10360"/>
                  </a:lnTo>
                  <a:lnTo>
                    <a:pt x="26053" y="10876"/>
                  </a:lnTo>
                  <a:lnTo>
                    <a:pt x="26015" y="11373"/>
                  </a:lnTo>
                  <a:lnTo>
                    <a:pt x="25957" y="11870"/>
                  </a:lnTo>
                  <a:lnTo>
                    <a:pt x="25881" y="12367"/>
                  </a:lnTo>
                  <a:lnTo>
                    <a:pt x="25785" y="12864"/>
                  </a:lnTo>
                  <a:lnTo>
                    <a:pt x="25671" y="13361"/>
                  </a:lnTo>
                  <a:lnTo>
                    <a:pt x="25556" y="13858"/>
                  </a:lnTo>
                  <a:lnTo>
                    <a:pt x="25403" y="14336"/>
                  </a:lnTo>
                  <a:lnTo>
                    <a:pt x="25231" y="14833"/>
                  </a:lnTo>
                  <a:lnTo>
                    <a:pt x="25059" y="15311"/>
                  </a:lnTo>
                  <a:lnTo>
                    <a:pt x="24849" y="15769"/>
                  </a:lnTo>
                  <a:lnTo>
                    <a:pt x="24638" y="16247"/>
                  </a:lnTo>
                  <a:lnTo>
                    <a:pt x="24409" y="16706"/>
                  </a:lnTo>
                  <a:lnTo>
                    <a:pt x="24141" y="17165"/>
                  </a:lnTo>
                  <a:lnTo>
                    <a:pt x="23874" y="17604"/>
                  </a:lnTo>
                  <a:lnTo>
                    <a:pt x="23587" y="18044"/>
                  </a:lnTo>
                  <a:lnTo>
                    <a:pt x="23281" y="18464"/>
                  </a:lnTo>
                  <a:lnTo>
                    <a:pt x="22956" y="18885"/>
                  </a:lnTo>
                  <a:lnTo>
                    <a:pt x="22612" y="19305"/>
                  </a:lnTo>
                  <a:lnTo>
                    <a:pt x="22268" y="19707"/>
                  </a:lnTo>
                  <a:lnTo>
                    <a:pt x="21886" y="20089"/>
                  </a:lnTo>
                  <a:lnTo>
                    <a:pt x="21886" y="20089"/>
                  </a:lnTo>
                  <a:lnTo>
                    <a:pt x="21351" y="20605"/>
                  </a:lnTo>
                  <a:lnTo>
                    <a:pt x="20796" y="21083"/>
                  </a:lnTo>
                  <a:lnTo>
                    <a:pt x="20223" y="21523"/>
                  </a:lnTo>
                  <a:lnTo>
                    <a:pt x="19630" y="21924"/>
                  </a:lnTo>
                  <a:lnTo>
                    <a:pt x="19019" y="22306"/>
                  </a:lnTo>
                  <a:lnTo>
                    <a:pt x="18407" y="22650"/>
                  </a:lnTo>
                  <a:lnTo>
                    <a:pt x="17776" y="22975"/>
                  </a:lnTo>
                  <a:lnTo>
                    <a:pt x="17127" y="23243"/>
                  </a:lnTo>
                  <a:lnTo>
                    <a:pt x="16477" y="23491"/>
                  </a:lnTo>
                  <a:lnTo>
                    <a:pt x="15808" y="23702"/>
                  </a:lnTo>
                  <a:lnTo>
                    <a:pt x="15139" y="23893"/>
                  </a:lnTo>
                  <a:lnTo>
                    <a:pt x="14470" y="24027"/>
                  </a:lnTo>
                  <a:lnTo>
                    <a:pt x="13782" y="24141"/>
                  </a:lnTo>
                  <a:lnTo>
                    <a:pt x="13093" y="24237"/>
                  </a:lnTo>
                  <a:lnTo>
                    <a:pt x="12405" y="24275"/>
                  </a:lnTo>
                  <a:lnTo>
                    <a:pt x="11717" y="24294"/>
                  </a:lnTo>
                  <a:lnTo>
                    <a:pt x="11029" y="24275"/>
                  </a:lnTo>
                  <a:lnTo>
                    <a:pt x="10341" y="24237"/>
                  </a:lnTo>
                  <a:lnTo>
                    <a:pt x="9653" y="24141"/>
                  </a:lnTo>
                  <a:lnTo>
                    <a:pt x="8965" y="24027"/>
                  </a:lnTo>
                  <a:lnTo>
                    <a:pt x="8296" y="23893"/>
                  </a:lnTo>
                  <a:lnTo>
                    <a:pt x="7627" y="23702"/>
                  </a:lnTo>
                  <a:lnTo>
                    <a:pt x="6958" y="23491"/>
                  </a:lnTo>
                  <a:lnTo>
                    <a:pt x="6308" y="23243"/>
                  </a:lnTo>
                  <a:lnTo>
                    <a:pt x="5658" y="22975"/>
                  </a:lnTo>
                  <a:lnTo>
                    <a:pt x="5027" y="22650"/>
                  </a:lnTo>
                  <a:lnTo>
                    <a:pt x="4416" y="22306"/>
                  </a:lnTo>
                  <a:lnTo>
                    <a:pt x="3804" y="21924"/>
                  </a:lnTo>
                  <a:lnTo>
                    <a:pt x="3211" y="21523"/>
                  </a:lnTo>
                  <a:lnTo>
                    <a:pt x="2638" y="21083"/>
                  </a:lnTo>
                  <a:lnTo>
                    <a:pt x="2084" y="20605"/>
                  </a:lnTo>
                  <a:lnTo>
                    <a:pt x="1548" y="20089"/>
                  </a:lnTo>
                  <a:lnTo>
                    <a:pt x="1548" y="20089"/>
                  </a:lnTo>
                  <a:lnTo>
                    <a:pt x="1223" y="19745"/>
                  </a:lnTo>
                  <a:lnTo>
                    <a:pt x="918" y="19401"/>
                  </a:lnTo>
                  <a:lnTo>
                    <a:pt x="918" y="19401"/>
                  </a:lnTo>
                  <a:lnTo>
                    <a:pt x="746" y="18923"/>
                  </a:lnTo>
                  <a:lnTo>
                    <a:pt x="593" y="18445"/>
                  </a:lnTo>
                  <a:lnTo>
                    <a:pt x="459" y="17948"/>
                  </a:lnTo>
                  <a:lnTo>
                    <a:pt x="344" y="17451"/>
                  </a:lnTo>
                  <a:lnTo>
                    <a:pt x="230" y="16954"/>
                  </a:lnTo>
                  <a:lnTo>
                    <a:pt x="153" y="16457"/>
                  </a:lnTo>
                  <a:lnTo>
                    <a:pt x="96" y="15960"/>
                  </a:lnTo>
                  <a:lnTo>
                    <a:pt x="38" y="15463"/>
                  </a:lnTo>
                  <a:lnTo>
                    <a:pt x="19" y="14947"/>
                  </a:lnTo>
                  <a:lnTo>
                    <a:pt x="0" y="14450"/>
                  </a:lnTo>
                  <a:lnTo>
                    <a:pt x="0" y="13934"/>
                  </a:lnTo>
                  <a:lnTo>
                    <a:pt x="38" y="13437"/>
                  </a:lnTo>
                  <a:lnTo>
                    <a:pt x="77" y="12940"/>
                  </a:lnTo>
                  <a:lnTo>
                    <a:pt x="134" y="12424"/>
                  </a:lnTo>
                  <a:lnTo>
                    <a:pt x="210" y="11927"/>
                  </a:lnTo>
                  <a:lnTo>
                    <a:pt x="306" y="11430"/>
                  </a:lnTo>
                  <a:lnTo>
                    <a:pt x="421" y="10933"/>
                  </a:lnTo>
                  <a:lnTo>
                    <a:pt x="535" y="10456"/>
                  </a:lnTo>
                  <a:lnTo>
                    <a:pt x="688" y="9959"/>
                  </a:lnTo>
                  <a:lnTo>
                    <a:pt x="860" y="9481"/>
                  </a:lnTo>
                  <a:lnTo>
                    <a:pt x="1032" y="9003"/>
                  </a:lnTo>
                  <a:lnTo>
                    <a:pt x="1243" y="8525"/>
                  </a:lnTo>
                  <a:lnTo>
                    <a:pt x="1453" y="8066"/>
                  </a:lnTo>
                  <a:lnTo>
                    <a:pt x="1701" y="7607"/>
                  </a:lnTo>
                  <a:lnTo>
                    <a:pt x="1950" y="7149"/>
                  </a:lnTo>
                  <a:lnTo>
                    <a:pt x="2217" y="6709"/>
                  </a:lnTo>
                  <a:lnTo>
                    <a:pt x="2504" y="6269"/>
                  </a:lnTo>
                  <a:lnTo>
                    <a:pt x="2810" y="5830"/>
                  </a:lnTo>
                  <a:lnTo>
                    <a:pt x="3135" y="5409"/>
                  </a:lnTo>
                  <a:lnTo>
                    <a:pt x="3479" y="5008"/>
                  </a:lnTo>
                  <a:lnTo>
                    <a:pt x="3842" y="4607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690459" y="756200"/>
              <a:ext cx="343532" cy="293967"/>
            </a:xfrm>
            <a:custGeom>
              <a:avLst/>
              <a:gdLst/>
              <a:ahLst/>
              <a:cxnLst/>
              <a:rect l="l" t="t" r="r" b="b"/>
              <a:pathLst>
                <a:path w="23052" h="19726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02" y="3746"/>
                  </a:lnTo>
                  <a:lnTo>
                    <a:pt x="5199" y="3307"/>
                  </a:lnTo>
                  <a:lnTo>
                    <a:pt x="5715" y="2905"/>
                  </a:lnTo>
                  <a:lnTo>
                    <a:pt x="6231" y="2523"/>
                  </a:lnTo>
                  <a:lnTo>
                    <a:pt x="6786" y="2179"/>
                  </a:lnTo>
                  <a:lnTo>
                    <a:pt x="7321" y="1854"/>
                  </a:lnTo>
                  <a:lnTo>
                    <a:pt x="7894" y="1548"/>
                  </a:lnTo>
                  <a:lnTo>
                    <a:pt x="8468" y="1262"/>
                  </a:lnTo>
                  <a:lnTo>
                    <a:pt x="9041" y="1032"/>
                  </a:lnTo>
                  <a:lnTo>
                    <a:pt x="9634" y="803"/>
                  </a:lnTo>
                  <a:lnTo>
                    <a:pt x="10245" y="612"/>
                  </a:lnTo>
                  <a:lnTo>
                    <a:pt x="10838" y="440"/>
                  </a:lnTo>
                  <a:lnTo>
                    <a:pt x="11450" y="306"/>
                  </a:lnTo>
                  <a:lnTo>
                    <a:pt x="12061" y="191"/>
                  </a:lnTo>
                  <a:lnTo>
                    <a:pt x="12692" y="96"/>
                  </a:lnTo>
                  <a:lnTo>
                    <a:pt x="13304" y="38"/>
                  </a:lnTo>
                  <a:lnTo>
                    <a:pt x="13934" y="19"/>
                  </a:lnTo>
                  <a:lnTo>
                    <a:pt x="14546" y="0"/>
                  </a:lnTo>
                  <a:lnTo>
                    <a:pt x="15177" y="38"/>
                  </a:lnTo>
                  <a:lnTo>
                    <a:pt x="15789" y="76"/>
                  </a:lnTo>
                  <a:lnTo>
                    <a:pt x="16419" y="153"/>
                  </a:lnTo>
                  <a:lnTo>
                    <a:pt x="17031" y="248"/>
                  </a:lnTo>
                  <a:lnTo>
                    <a:pt x="17643" y="382"/>
                  </a:lnTo>
                  <a:lnTo>
                    <a:pt x="18254" y="535"/>
                  </a:lnTo>
                  <a:lnTo>
                    <a:pt x="18847" y="726"/>
                  </a:lnTo>
                  <a:lnTo>
                    <a:pt x="19439" y="937"/>
                  </a:lnTo>
                  <a:lnTo>
                    <a:pt x="20032" y="1166"/>
                  </a:lnTo>
                  <a:lnTo>
                    <a:pt x="20605" y="1434"/>
                  </a:lnTo>
                  <a:lnTo>
                    <a:pt x="21179" y="1720"/>
                  </a:lnTo>
                  <a:lnTo>
                    <a:pt x="21733" y="2026"/>
                  </a:lnTo>
                  <a:lnTo>
                    <a:pt x="22287" y="2370"/>
                  </a:lnTo>
                  <a:lnTo>
                    <a:pt x="22823" y="2733"/>
                  </a:lnTo>
                  <a:lnTo>
                    <a:pt x="22823" y="2733"/>
                  </a:lnTo>
                  <a:lnTo>
                    <a:pt x="22880" y="3173"/>
                  </a:lnTo>
                  <a:lnTo>
                    <a:pt x="22956" y="3593"/>
                  </a:lnTo>
                  <a:lnTo>
                    <a:pt x="22995" y="4014"/>
                  </a:lnTo>
                  <a:lnTo>
                    <a:pt x="23033" y="4435"/>
                  </a:lnTo>
                  <a:lnTo>
                    <a:pt x="23052" y="4874"/>
                  </a:lnTo>
                  <a:lnTo>
                    <a:pt x="23052" y="5295"/>
                  </a:lnTo>
                  <a:lnTo>
                    <a:pt x="23052" y="5715"/>
                  </a:lnTo>
                  <a:lnTo>
                    <a:pt x="23033" y="6155"/>
                  </a:lnTo>
                  <a:lnTo>
                    <a:pt x="23014" y="6575"/>
                  </a:lnTo>
                  <a:lnTo>
                    <a:pt x="22975" y="6996"/>
                  </a:lnTo>
                  <a:lnTo>
                    <a:pt x="22918" y="7416"/>
                  </a:lnTo>
                  <a:lnTo>
                    <a:pt x="22842" y="7856"/>
                  </a:lnTo>
                  <a:lnTo>
                    <a:pt x="22765" y="8276"/>
                  </a:lnTo>
                  <a:lnTo>
                    <a:pt x="22670" y="8697"/>
                  </a:lnTo>
                  <a:lnTo>
                    <a:pt x="22574" y="9098"/>
                  </a:lnTo>
                  <a:lnTo>
                    <a:pt x="22459" y="9519"/>
                  </a:lnTo>
                  <a:lnTo>
                    <a:pt x="22326" y="9939"/>
                  </a:lnTo>
                  <a:lnTo>
                    <a:pt x="22173" y="10341"/>
                  </a:lnTo>
                  <a:lnTo>
                    <a:pt x="22020" y="10742"/>
                  </a:lnTo>
                  <a:lnTo>
                    <a:pt x="21848" y="11144"/>
                  </a:lnTo>
                  <a:lnTo>
                    <a:pt x="21676" y="11545"/>
                  </a:lnTo>
                  <a:lnTo>
                    <a:pt x="21485" y="11927"/>
                  </a:lnTo>
                  <a:lnTo>
                    <a:pt x="21274" y="12310"/>
                  </a:lnTo>
                  <a:lnTo>
                    <a:pt x="21064" y="12692"/>
                  </a:lnTo>
                  <a:lnTo>
                    <a:pt x="20816" y="13074"/>
                  </a:lnTo>
                  <a:lnTo>
                    <a:pt x="20586" y="13437"/>
                  </a:lnTo>
                  <a:lnTo>
                    <a:pt x="20319" y="13820"/>
                  </a:lnTo>
                  <a:lnTo>
                    <a:pt x="20051" y="14164"/>
                  </a:lnTo>
                  <a:lnTo>
                    <a:pt x="19764" y="14527"/>
                  </a:lnTo>
                  <a:lnTo>
                    <a:pt x="19478" y="14871"/>
                  </a:lnTo>
                  <a:lnTo>
                    <a:pt x="19172" y="15196"/>
                  </a:lnTo>
                  <a:lnTo>
                    <a:pt x="18847" y="15540"/>
                  </a:lnTo>
                  <a:lnTo>
                    <a:pt x="18847" y="15540"/>
                  </a:lnTo>
                  <a:lnTo>
                    <a:pt x="18369" y="15999"/>
                  </a:lnTo>
                  <a:lnTo>
                    <a:pt x="17872" y="16419"/>
                  </a:lnTo>
                  <a:lnTo>
                    <a:pt x="17356" y="16840"/>
                  </a:lnTo>
                  <a:lnTo>
                    <a:pt x="16821" y="17222"/>
                  </a:lnTo>
                  <a:lnTo>
                    <a:pt x="16285" y="17566"/>
                  </a:lnTo>
                  <a:lnTo>
                    <a:pt x="15731" y="17891"/>
                  </a:lnTo>
                  <a:lnTo>
                    <a:pt x="15177" y="18197"/>
                  </a:lnTo>
                  <a:lnTo>
                    <a:pt x="14603" y="18464"/>
                  </a:lnTo>
                  <a:lnTo>
                    <a:pt x="14011" y="18713"/>
                  </a:lnTo>
                  <a:lnTo>
                    <a:pt x="13418" y="18942"/>
                  </a:lnTo>
                  <a:lnTo>
                    <a:pt x="12826" y="19133"/>
                  </a:lnTo>
                  <a:lnTo>
                    <a:pt x="12214" y="19305"/>
                  </a:lnTo>
                  <a:lnTo>
                    <a:pt x="11602" y="19439"/>
                  </a:lnTo>
                  <a:lnTo>
                    <a:pt x="10991" y="19554"/>
                  </a:lnTo>
                  <a:lnTo>
                    <a:pt x="10379" y="19630"/>
                  </a:lnTo>
                  <a:lnTo>
                    <a:pt x="9748" y="19688"/>
                  </a:lnTo>
                  <a:lnTo>
                    <a:pt x="9137" y="19726"/>
                  </a:lnTo>
                  <a:lnTo>
                    <a:pt x="8506" y="19726"/>
                  </a:lnTo>
                  <a:lnTo>
                    <a:pt x="7894" y="19707"/>
                  </a:lnTo>
                  <a:lnTo>
                    <a:pt x="7264" y="19669"/>
                  </a:lnTo>
                  <a:lnTo>
                    <a:pt x="6652" y="19592"/>
                  </a:lnTo>
                  <a:lnTo>
                    <a:pt x="6040" y="19497"/>
                  </a:lnTo>
                  <a:lnTo>
                    <a:pt x="5429" y="19363"/>
                  </a:lnTo>
                  <a:lnTo>
                    <a:pt x="4817" y="19210"/>
                  </a:lnTo>
                  <a:lnTo>
                    <a:pt x="4205" y="19019"/>
                  </a:lnTo>
                  <a:lnTo>
                    <a:pt x="3613" y="18808"/>
                  </a:lnTo>
                  <a:lnTo>
                    <a:pt x="3039" y="18579"/>
                  </a:lnTo>
                  <a:lnTo>
                    <a:pt x="2447" y="18311"/>
                  </a:lnTo>
                  <a:lnTo>
                    <a:pt x="1892" y="18025"/>
                  </a:lnTo>
                  <a:lnTo>
                    <a:pt x="1319" y="17719"/>
                  </a:lnTo>
                  <a:lnTo>
                    <a:pt x="784" y="17375"/>
                  </a:lnTo>
                  <a:lnTo>
                    <a:pt x="249" y="16993"/>
                  </a:lnTo>
                  <a:lnTo>
                    <a:pt x="249" y="16993"/>
                  </a:lnTo>
                  <a:lnTo>
                    <a:pt x="172" y="16572"/>
                  </a:lnTo>
                  <a:lnTo>
                    <a:pt x="115" y="16152"/>
                  </a:lnTo>
                  <a:lnTo>
                    <a:pt x="77" y="15731"/>
                  </a:lnTo>
                  <a:lnTo>
                    <a:pt x="38" y="15311"/>
                  </a:lnTo>
                  <a:lnTo>
                    <a:pt x="19" y="14871"/>
                  </a:lnTo>
                  <a:lnTo>
                    <a:pt x="0" y="14450"/>
                  </a:lnTo>
                  <a:lnTo>
                    <a:pt x="0" y="14030"/>
                  </a:lnTo>
                  <a:lnTo>
                    <a:pt x="19" y="13590"/>
                  </a:lnTo>
                  <a:lnTo>
                    <a:pt x="57" y="13170"/>
                  </a:lnTo>
                  <a:lnTo>
                    <a:pt x="96" y="12749"/>
                  </a:lnTo>
                  <a:lnTo>
                    <a:pt x="153" y="12310"/>
                  </a:lnTo>
                  <a:lnTo>
                    <a:pt x="210" y="11889"/>
                  </a:lnTo>
                  <a:lnTo>
                    <a:pt x="287" y="11469"/>
                  </a:lnTo>
                  <a:lnTo>
                    <a:pt x="382" y="11048"/>
                  </a:lnTo>
                  <a:lnTo>
                    <a:pt x="497" y="10647"/>
                  </a:lnTo>
                  <a:lnTo>
                    <a:pt x="612" y="10226"/>
                  </a:lnTo>
                  <a:lnTo>
                    <a:pt x="746" y="9806"/>
                  </a:lnTo>
                  <a:lnTo>
                    <a:pt x="879" y="9404"/>
                  </a:lnTo>
                  <a:lnTo>
                    <a:pt x="1032" y="9003"/>
                  </a:lnTo>
                  <a:lnTo>
                    <a:pt x="1204" y="8601"/>
                  </a:lnTo>
                  <a:lnTo>
                    <a:pt x="1395" y="8200"/>
                  </a:lnTo>
                  <a:lnTo>
                    <a:pt x="1587" y="7818"/>
                  </a:lnTo>
                  <a:lnTo>
                    <a:pt x="1778" y="7435"/>
                  </a:lnTo>
                  <a:lnTo>
                    <a:pt x="2007" y="7053"/>
                  </a:lnTo>
                  <a:lnTo>
                    <a:pt x="2237" y="6671"/>
                  </a:lnTo>
                  <a:lnTo>
                    <a:pt x="2485" y="6289"/>
                  </a:lnTo>
                  <a:lnTo>
                    <a:pt x="2733" y="5925"/>
                  </a:lnTo>
                  <a:lnTo>
                    <a:pt x="3001" y="5581"/>
                  </a:lnTo>
                  <a:lnTo>
                    <a:pt x="3288" y="5218"/>
                  </a:lnTo>
                  <a:lnTo>
                    <a:pt x="3575" y="4874"/>
                  </a:lnTo>
                  <a:lnTo>
                    <a:pt x="3899" y="4549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508150" y="807467"/>
              <a:ext cx="775079" cy="292849"/>
            </a:xfrm>
            <a:custGeom>
              <a:avLst/>
              <a:gdLst/>
              <a:ahLst/>
              <a:cxnLst/>
              <a:rect l="l" t="t" r="r" b="b"/>
              <a:pathLst>
                <a:path w="52010" h="19651" extrusionOk="0">
                  <a:moveTo>
                    <a:pt x="37884" y="1988"/>
                  </a:moveTo>
                  <a:lnTo>
                    <a:pt x="37884" y="1988"/>
                  </a:lnTo>
                  <a:lnTo>
                    <a:pt x="39356" y="1625"/>
                  </a:lnTo>
                  <a:lnTo>
                    <a:pt x="40752" y="1300"/>
                  </a:lnTo>
                  <a:lnTo>
                    <a:pt x="42090" y="1014"/>
                  </a:lnTo>
                  <a:lnTo>
                    <a:pt x="43370" y="746"/>
                  </a:lnTo>
                  <a:lnTo>
                    <a:pt x="44574" y="517"/>
                  </a:lnTo>
                  <a:lnTo>
                    <a:pt x="45702" y="345"/>
                  </a:lnTo>
                  <a:lnTo>
                    <a:pt x="46753" y="192"/>
                  </a:lnTo>
                  <a:lnTo>
                    <a:pt x="47728" y="96"/>
                  </a:lnTo>
                  <a:lnTo>
                    <a:pt x="48608" y="20"/>
                  </a:lnTo>
                  <a:lnTo>
                    <a:pt x="49391" y="1"/>
                  </a:lnTo>
                  <a:lnTo>
                    <a:pt x="50079" y="20"/>
                  </a:lnTo>
                  <a:lnTo>
                    <a:pt x="50404" y="58"/>
                  </a:lnTo>
                  <a:lnTo>
                    <a:pt x="50672" y="77"/>
                  </a:lnTo>
                  <a:lnTo>
                    <a:pt x="50940" y="134"/>
                  </a:lnTo>
                  <a:lnTo>
                    <a:pt x="51169" y="192"/>
                  </a:lnTo>
                  <a:lnTo>
                    <a:pt x="51379" y="268"/>
                  </a:lnTo>
                  <a:lnTo>
                    <a:pt x="51551" y="345"/>
                  </a:lnTo>
                  <a:lnTo>
                    <a:pt x="51704" y="440"/>
                  </a:lnTo>
                  <a:lnTo>
                    <a:pt x="51819" y="536"/>
                  </a:lnTo>
                  <a:lnTo>
                    <a:pt x="51914" y="650"/>
                  </a:lnTo>
                  <a:lnTo>
                    <a:pt x="51972" y="765"/>
                  </a:lnTo>
                  <a:lnTo>
                    <a:pt x="51972" y="765"/>
                  </a:lnTo>
                  <a:lnTo>
                    <a:pt x="51991" y="880"/>
                  </a:lnTo>
                  <a:lnTo>
                    <a:pt x="52010" y="975"/>
                  </a:lnTo>
                  <a:lnTo>
                    <a:pt x="51991" y="1090"/>
                  </a:lnTo>
                  <a:lnTo>
                    <a:pt x="51972" y="1205"/>
                  </a:lnTo>
                  <a:lnTo>
                    <a:pt x="51933" y="1339"/>
                  </a:lnTo>
                  <a:lnTo>
                    <a:pt x="51876" y="1453"/>
                  </a:lnTo>
                  <a:lnTo>
                    <a:pt x="51704" y="1721"/>
                  </a:lnTo>
                  <a:lnTo>
                    <a:pt x="51475" y="2008"/>
                  </a:lnTo>
                  <a:lnTo>
                    <a:pt x="51188" y="2313"/>
                  </a:lnTo>
                  <a:lnTo>
                    <a:pt x="50844" y="2638"/>
                  </a:lnTo>
                  <a:lnTo>
                    <a:pt x="50443" y="2963"/>
                  </a:lnTo>
                  <a:lnTo>
                    <a:pt x="49984" y="3307"/>
                  </a:lnTo>
                  <a:lnTo>
                    <a:pt x="49468" y="3671"/>
                  </a:lnTo>
                  <a:lnTo>
                    <a:pt x="48894" y="4053"/>
                  </a:lnTo>
                  <a:lnTo>
                    <a:pt x="48283" y="4454"/>
                  </a:lnTo>
                  <a:lnTo>
                    <a:pt x="47595" y="4856"/>
                  </a:lnTo>
                  <a:lnTo>
                    <a:pt x="46887" y="5257"/>
                  </a:lnTo>
                  <a:lnTo>
                    <a:pt x="46123" y="5678"/>
                  </a:lnTo>
                  <a:lnTo>
                    <a:pt x="45301" y="6117"/>
                  </a:lnTo>
                  <a:lnTo>
                    <a:pt x="44441" y="6557"/>
                  </a:lnTo>
                  <a:lnTo>
                    <a:pt x="43542" y="6996"/>
                  </a:lnTo>
                  <a:lnTo>
                    <a:pt x="42606" y="7455"/>
                  </a:lnTo>
                  <a:lnTo>
                    <a:pt x="41612" y="7914"/>
                  </a:lnTo>
                  <a:lnTo>
                    <a:pt x="39547" y="8850"/>
                  </a:lnTo>
                  <a:lnTo>
                    <a:pt x="37330" y="9806"/>
                  </a:lnTo>
                  <a:lnTo>
                    <a:pt x="34998" y="10762"/>
                  </a:lnTo>
                  <a:lnTo>
                    <a:pt x="32532" y="11737"/>
                  </a:lnTo>
                  <a:lnTo>
                    <a:pt x="29971" y="12692"/>
                  </a:lnTo>
                  <a:lnTo>
                    <a:pt x="27333" y="13629"/>
                  </a:lnTo>
                  <a:lnTo>
                    <a:pt x="27333" y="13629"/>
                  </a:lnTo>
                  <a:lnTo>
                    <a:pt x="24677" y="14527"/>
                  </a:lnTo>
                  <a:lnTo>
                    <a:pt x="22077" y="15368"/>
                  </a:lnTo>
                  <a:lnTo>
                    <a:pt x="19554" y="16152"/>
                  </a:lnTo>
                  <a:lnTo>
                    <a:pt x="17126" y="16859"/>
                  </a:lnTo>
                  <a:lnTo>
                    <a:pt x="14794" y="17490"/>
                  </a:lnTo>
                  <a:lnTo>
                    <a:pt x="12577" y="18044"/>
                  </a:lnTo>
                  <a:lnTo>
                    <a:pt x="11526" y="18293"/>
                  </a:lnTo>
                  <a:lnTo>
                    <a:pt x="10513" y="18522"/>
                  </a:lnTo>
                  <a:lnTo>
                    <a:pt x="9519" y="18733"/>
                  </a:lnTo>
                  <a:lnTo>
                    <a:pt x="8582" y="18924"/>
                  </a:lnTo>
                  <a:lnTo>
                    <a:pt x="7684" y="19077"/>
                  </a:lnTo>
                  <a:lnTo>
                    <a:pt x="6805" y="19230"/>
                  </a:lnTo>
                  <a:lnTo>
                    <a:pt x="5983" y="19363"/>
                  </a:lnTo>
                  <a:lnTo>
                    <a:pt x="5218" y="19459"/>
                  </a:lnTo>
                  <a:lnTo>
                    <a:pt x="4492" y="19535"/>
                  </a:lnTo>
                  <a:lnTo>
                    <a:pt x="3804" y="19593"/>
                  </a:lnTo>
                  <a:lnTo>
                    <a:pt x="3173" y="19631"/>
                  </a:lnTo>
                  <a:lnTo>
                    <a:pt x="2600" y="19650"/>
                  </a:lnTo>
                  <a:lnTo>
                    <a:pt x="2064" y="19631"/>
                  </a:lnTo>
                  <a:lnTo>
                    <a:pt x="1606" y="19593"/>
                  </a:lnTo>
                  <a:lnTo>
                    <a:pt x="1185" y="19535"/>
                  </a:lnTo>
                  <a:lnTo>
                    <a:pt x="822" y="19459"/>
                  </a:lnTo>
                  <a:lnTo>
                    <a:pt x="535" y="19344"/>
                  </a:lnTo>
                  <a:lnTo>
                    <a:pt x="421" y="19287"/>
                  </a:lnTo>
                  <a:lnTo>
                    <a:pt x="306" y="19230"/>
                  </a:lnTo>
                  <a:lnTo>
                    <a:pt x="210" y="19153"/>
                  </a:lnTo>
                  <a:lnTo>
                    <a:pt x="134" y="19058"/>
                  </a:lnTo>
                  <a:lnTo>
                    <a:pt x="76" y="18981"/>
                  </a:lnTo>
                  <a:lnTo>
                    <a:pt x="38" y="18885"/>
                  </a:lnTo>
                  <a:lnTo>
                    <a:pt x="38" y="18885"/>
                  </a:lnTo>
                  <a:lnTo>
                    <a:pt x="0" y="18752"/>
                  </a:lnTo>
                  <a:lnTo>
                    <a:pt x="0" y="18599"/>
                  </a:lnTo>
                  <a:lnTo>
                    <a:pt x="38" y="18446"/>
                  </a:lnTo>
                  <a:lnTo>
                    <a:pt x="96" y="18274"/>
                  </a:lnTo>
                  <a:lnTo>
                    <a:pt x="172" y="18102"/>
                  </a:lnTo>
                  <a:lnTo>
                    <a:pt x="306" y="17930"/>
                  </a:lnTo>
                  <a:lnTo>
                    <a:pt x="440" y="17739"/>
                  </a:lnTo>
                  <a:lnTo>
                    <a:pt x="612" y="17547"/>
                  </a:lnTo>
                  <a:lnTo>
                    <a:pt x="822" y="17337"/>
                  </a:lnTo>
                  <a:lnTo>
                    <a:pt x="1032" y="17127"/>
                  </a:lnTo>
                  <a:lnTo>
                    <a:pt x="1567" y="16687"/>
                  </a:lnTo>
                  <a:lnTo>
                    <a:pt x="2198" y="16209"/>
                  </a:lnTo>
                  <a:lnTo>
                    <a:pt x="2924" y="15713"/>
                  </a:lnTo>
                  <a:lnTo>
                    <a:pt x="3746" y="15196"/>
                  </a:lnTo>
                  <a:lnTo>
                    <a:pt x="4664" y="14661"/>
                  </a:lnTo>
                  <a:lnTo>
                    <a:pt x="5658" y="14107"/>
                  </a:lnTo>
                  <a:lnTo>
                    <a:pt x="6728" y="13533"/>
                  </a:lnTo>
                  <a:lnTo>
                    <a:pt x="7894" y="12941"/>
                  </a:lnTo>
                  <a:lnTo>
                    <a:pt x="9118" y="12329"/>
                  </a:lnTo>
                  <a:lnTo>
                    <a:pt x="10417" y="11718"/>
                  </a:lnTo>
                  <a:lnTo>
                    <a:pt x="11794" y="11087"/>
                  </a:lnTo>
                  <a:lnTo>
                    <a:pt x="11794" y="11087"/>
                  </a:lnTo>
                  <a:lnTo>
                    <a:pt x="11832" y="11909"/>
                  </a:lnTo>
                  <a:lnTo>
                    <a:pt x="11927" y="12712"/>
                  </a:lnTo>
                  <a:lnTo>
                    <a:pt x="11927" y="12712"/>
                  </a:lnTo>
                  <a:lnTo>
                    <a:pt x="10933" y="13266"/>
                  </a:lnTo>
                  <a:lnTo>
                    <a:pt x="10054" y="13801"/>
                  </a:lnTo>
                  <a:lnTo>
                    <a:pt x="9672" y="14050"/>
                  </a:lnTo>
                  <a:lnTo>
                    <a:pt x="9309" y="14298"/>
                  </a:lnTo>
                  <a:lnTo>
                    <a:pt x="8984" y="14527"/>
                  </a:lnTo>
                  <a:lnTo>
                    <a:pt x="8697" y="14757"/>
                  </a:lnTo>
                  <a:lnTo>
                    <a:pt x="8449" y="14967"/>
                  </a:lnTo>
                  <a:lnTo>
                    <a:pt x="8238" y="15177"/>
                  </a:lnTo>
                  <a:lnTo>
                    <a:pt x="8066" y="15368"/>
                  </a:lnTo>
                  <a:lnTo>
                    <a:pt x="7932" y="15560"/>
                  </a:lnTo>
                  <a:lnTo>
                    <a:pt x="7818" y="15732"/>
                  </a:lnTo>
                  <a:lnTo>
                    <a:pt x="7760" y="15904"/>
                  </a:lnTo>
                  <a:lnTo>
                    <a:pt x="7741" y="16037"/>
                  </a:lnTo>
                  <a:lnTo>
                    <a:pt x="7760" y="16190"/>
                  </a:lnTo>
                  <a:lnTo>
                    <a:pt x="7760" y="16190"/>
                  </a:lnTo>
                  <a:lnTo>
                    <a:pt x="7799" y="16248"/>
                  </a:lnTo>
                  <a:lnTo>
                    <a:pt x="7837" y="16305"/>
                  </a:lnTo>
                  <a:lnTo>
                    <a:pt x="7952" y="16420"/>
                  </a:lnTo>
                  <a:lnTo>
                    <a:pt x="8124" y="16515"/>
                  </a:lnTo>
                  <a:lnTo>
                    <a:pt x="8334" y="16592"/>
                  </a:lnTo>
                  <a:lnTo>
                    <a:pt x="8582" y="16649"/>
                  </a:lnTo>
                  <a:lnTo>
                    <a:pt x="8869" y="16687"/>
                  </a:lnTo>
                  <a:lnTo>
                    <a:pt x="9194" y="16706"/>
                  </a:lnTo>
                  <a:lnTo>
                    <a:pt x="9557" y="16726"/>
                  </a:lnTo>
                  <a:lnTo>
                    <a:pt x="9978" y="16706"/>
                  </a:lnTo>
                  <a:lnTo>
                    <a:pt x="10417" y="16687"/>
                  </a:lnTo>
                  <a:lnTo>
                    <a:pt x="10895" y="16649"/>
                  </a:lnTo>
                  <a:lnTo>
                    <a:pt x="11411" y="16592"/>
                  </a:lnTo>
                  <a:lnTo>
                    <a:pt x="12520" y="16420"/>
                  </a:lnTo>
                  <a:lnTo>
                    <a:pt x="13762" y="16209"/>
                  </a:lnTo>
                  <a:lnTo>
                    <a:pt x="15119" y="15923"/>
                  </a:lnTo>
                  <a:lnTo>
                    <a:pt x="16591" y="15598"/>
                  </a:lnTo>
                  <a:lnTo>
                    <a:pt x="18139" y="15196"/>
                  </a:lnTo>
                  <a:lnTo>
                    <a:pt x="19764" y="14757"/>
                  </a:lnTo>
                  <a:lnTo>
                    <a:pt x="21465" y="14260"/>
                  </a:lnTo>
                  <a:lnTo>
                    <a:pt x="23243" y="13725"/>
                  </a:lnTo>
                  <a:lnTo>
                    <a:pt x="25059" y="13132"/>
                  </a:lnTo>
                  <a:lnTo>
                    <a:pt x="26932" y="12501"/>
                  </a:lnTo>
                  <a:lnTo>
                    <a:pt x="26932" y="12501"/>
                  </a:lnTo>
                  <a:lnTo>
                    <a:pt x="28786" y="11832"/>
                  </a:lnTo>
                  <a:lnTo>
                    <a:pt x="30583" y="11163"/>
                  </a:lnTo>
                  <a:lnTo>
                    <a:pt x="32322" y="10494"/>
                  </a:lnTo>
                  <a:lnTo>
                    <a:pt x="33966" y="9806"/>
                  </a:lnTo>
                  <a:lnTo>
                    <a:pt x="35514" y="9137"/>
                  </a:lnTo>
                  <a:lnTo>
                    <a:pt x="36967" y="8487"/>
                  </a:lnTo>
                  <a:lnTo>
                    <a:pt x="38324" y="7837"/>
                  </a:lnTo>
                  <a:lnTo>
                    <a:pt x="39547" y="7226"/>
                  </a:lnTo>
                  <a:lnTo>
                    <a:pt x="40656" y="6614"/>
                  </a:lnTo>
                  <a:lnTo>
                    <a:pt x="41631" y="6041"/>
                  </a:lnTo>
                  <a:lnTo>
                    <a:pt x="42071" y="5773"/>
                  </a:lnTo>
                  <a:lnTo>
                    <a:pt x="42472" y="5505"/>
                  </a:lnTo>
                  <a:lnTo>
                    <a:pt x="42835" y="5257"/>
                  </a:lnTo>
                  <a:lnTo>
                    <a:pt x="43160" y="5009"/>
                  </a:lnTo>
                  <a:lnTo>
                    <a:pt x="43447" y="4779"/>
                  </a:lnTo>
                  <a:lnTo>
                    <a:pt x="43695" y="4550"/>
                  </a:lnTo>
                  <a:lnTo>
                    <a:pt x="43886" y="4340"/>
                  </a:lnTo>
                  <a:lnTo>
                    <a:pt x="44058" y="4129"/>
                  </a:lnTo>
                  <a:lnTo>
                    <a:pt x="44173" y="3957"/>
                  </a:lnTo>
                  <a:lnTo>
                    <a:pt x="44230" y="3785"/>
                  </a:lnTo>
                  <a:lnTo>
                    <a:pt x="44250" y="3613"/>
                  </a:lnTo>
                  <a:lnTo>
                    <a:pt x="44250" y="3537"/>
                  </a:lnTo>
                  <a:lnTo>
                    <a:pt x="44230" y="3479"/>
                  </a:lnTo>
                  <a:lnTo>
                    <a:pt x="44230" y="3479"/>
                  </a:lnTo>
                  <a:lnTo>
                    <a:pt x="44173" y="3346"/>
                  </a:lnTo>
                  <a:lnTo>
                    <a:pt x="44058" y="3250"/>
                  </a:lnTo>
                  <a:lnTo>
                    <a:pt x="43905" y="3154"/>
                  </a:lnTo>
                  <a:lnTo>
                    <a:pt x="43714" y="3078"/>
                  </a:lnTo>
                  <a:lnTo>
                    <a:pt x="43504" y="3021"/>
                  </a:lnTo>
                  <a:lnTo>
                    <a:pt x="43236" y="2982"/>
                  </a:lnTo>
                  <a:lnTo>
                    <a:pt x="42931" y="2944"/>
                  </a:lnTo>
                  <a:lnTo>
                    <a:pt x="42606" y="2925"/>
                  </a:lnTo>
                  <a:lnTo>
                    <a:pt x="42243" y="2925"/>
                  </a:lnTo>
                  <a:lnTo>
                    <a:pt x="41841" y="2944"/>
                  </a:lnTo>
                  <a:lnTo>
                    <a:pt x="41402" y="2982"/>
                  </a:lnTo>
                  <a:lnTo>
                    <a:pt x="40943" y="3021"/>
                  </a:lnTo>
                  <a:lnTo>
                    <a:pt x="39911" y="3154"/>
                  </a:lnTo>
                  <a:lnTo>
                    <a:pt x="38783" y="3346"/>
                  </a:lnTo>
                  <a:lnTo>
                    <a:pt x="38783" y="3346"/>
                  </a:lnTo>
                  <a:lnTo>
                    <a:pt x="38343" y="2657"/>
                  </a:lnTo>
                  <a:lnTo>
                    <a:pt x="38114" y="2313"/>
                  </a:lnTo>
                  <a:lnTo>
                    <a:pt x="37884" y="1988"/>
                  </a:lnTo>
                  <a:lnTo>
                    <a:pt x="37884" y="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0" name="Google Shape;2150;p37"/>
          <p:cNvGrpSpPr/>
          <p:nvPr/>
        </p:nvGrpSpPr>
        <p:grpSpPr>
          <a:xfrm flipH="1">
            <a:off x="601058" y="338665"/>
            <a:ext cx="627875" cy="759082"/>
            <a:chOff x="6747325" y="323950"/>
            <a:chExt cx="1599275" cy="1933475"/>
          </a:xfrm>
        </p:grpSpPr>
        <p:sp>
          <p:nvSpPr>
            <p:cNvPr id="2151" name="Google Shape;2151;p37"/>
            <p:cNvSpPr/>
            <p:nvPr/>
          </p:nvSpPr>
          <p:spPr>
            <a:xfrm>
              <a:off x="7949350" y="915600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687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1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8020725" y="1069175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706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0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8046800" y="1308400"/>
              <a:ext cx="168375" cy="124075"/>
            </a:xfrm>
            <a:custGeom>
              <a:avLst/>
              <a:gdLst/>
              <a:ahLst/>
              <a:cxnLst/>
              <a:rect l="l" t="t" r="r" b="b"/>
              <a:pathLst>
                <a:path w="6735" h="4963" extrusionOk="0">
                  <a:moveTo>
                    <a:pt x="1" y="1"/>
                  </a:moveTo>
                  <a:lnTo>
                    <a:pt x="1" y="1320"/>
                  </a:lnTo>
                  <a:lnTo>
                    <a:pt x="6557" y="4962"/>
                  </a:lnTo>
                  <a:lnTo>
                    <a:pt x="6734" y="4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7969525" y="1195675"/>
              <a:ext cx="130950" cy="96500"/>
            </a:xfrm>
            <a:custGeom>
              <a:avLst/>
              <a:gdLst/>
              <a:ahLst/>
              <a:cxnLst/>
              <a:rect l="l" t="t" r="r" b="b"/>
              <a:pathLst>
                <a:path w="5238" h="3860" extrusionOk="0">
                  <a:moveTo>
                    <a:pt x="5238" y="1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0" y="3860"/>
                  </a:lnTo>
                  <a:lnTo>
                    <a:pt x="3860" y="2029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7851400" y="941700"/>
              <a:ext cx="121100" cy="76325"/>
            </a:xfrm>
            <a:custGeom>
              <a:avLst/>
              <a:gdLst/>
              <a:ahLst/>
              <a:cxnLst/>
              <a:rect l="l" t="t" r="r" b="b"/>
              <a:pathLst>
                <a:path w="4844" h="3053" extrusionOk="0">
                  <a:moveTo>
                    <a:pt x="4844" y="0"/>
                  </a:moveTo>
                  <a:lnTo>
                    <a:pt x="374" y="926"/>
                  </a:lnTo>
                  <a:lnTo>
                    <a:pt x="0" y="3052"/>
                  </a:lnTo>
                  <a:lnTo>
                    <a:pt x="3406" y="2028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7958700" y="1099700"/>
              <a:ext cx="131450" cy="96500"/>
            </a:xfrm>
            <a:custGeom>
              <a:avLst/>
              <a:gdLst/>
              <a:ahLst/>
              <a:cxnLst/>
              <a:rect l="l" t="t" r="r" b="b"/>
              <a:pathLst>
                <a:path w="5258" h="3860" extrusionOk="0">
                  <a:moveTo>
                    <a:pt x="5257" y="0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3741" y="2521"/>
                  </a:lnTo>
                  <a:lnTo>
                    <a:pt x="5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8003000" y="1140050"/>
              <a:ext cx="97000" cy="71900"/>
            </a:xfrm>
            <a:custGeom>
              <a:avLst/>
              <a:gdLst/>
              <a:ahLst/>
              <a:cxnLst/>
              <a:rect l="l" t="t" r="r" b="b"/>
              <a:pathLst>
                <a:path w="3880" h="2876" extrusionOk="0">
                  <a:moveTo>
                    <a:pt x="2107" y="1"/>
                  </a:moveTo>
                  <a:lnTo>
                    <a:pt x="0" y="533"/>
                  </a:lnTo>
                  <a:lnTo>
                    <a:pt x="1792" y="2876"/>
                  </a:lnTo>
                  <a:lnTo>
                    <a:pt x="3879" y="2226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7806100" y="846200"/>
              <a:ext cx="166400" cy="123075"/>
            </a:xfrm>
            <a:custGeom>
              <a:avLst/>
              <a:gdLst/>
              <a:ahLst/>
              <a:cxnLst/>
              <a:rect l="l" t="t" r="r" b="b"/>
              <a:pathLst>
                <a:path w="6656" h="4923" extrusionOk="0">
                  <a:moveTo>
                    <a:pt x="3604" y="1"/>
                  </a:moveTo>
                  <a:lnTo>
                    <a:pt x="1" y="906"/>
                  </a:lnTo>
                  <a:lnTo>
                    <a:pt x="3053" y="4923"/>
                  </a:lnTo>
                  <a:lnTo>
                    <a:pt x="6656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7923750" y="1004200"/>
              <a:ext cx="166400" cy="122600"/>
            </a:xfrm>
            <a:custGeom>
              <a:avLst/>
              <a:gdLst/>
              <a:ahLst/>
              <a:cxnLst/>
              <a:rect l="l" t="t" r="r" b="b"/>
              <a:pathLst>
                <a:path w="6656" h="4904" extrusionOk="0">
                  <a:moveTo>
                    <a:pt x="3604" y="1"/>
                  </a:moveTo>
                  <a:lnTo>
                    <a:pt x="0" y="907"/>
                  </a:lnTo>
                  <a:lnTo>
                    <a:pt x="3052" y="4903"/>
                  </a:lnTo>
                  <a:lnTo>
                    <a:pt x="6655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7578700" y="1674125"/>
              <a:ext cx="767900" cy="583300"/>
            </a:xfrm>
            <a:custGeom>
              <a:avLst/>
              <a:gdLst/>
              <a:ahLst/>
              <a:cxnLst/>
              <a:rect l="l" t="t" r="r" b="b"/>
              <a:pathLst>
                <a:path w="30716" h="23332" extrusionOk="0">
                  <a:moveTo>
                    <a:pt x="99" y="1"/>
                  </a:moveTo>
                  <a:lnTo>
                    <a:pt x="0" y="631"/>
                  </a:lnTo>
                  <a:lnTo>
                    <a:pt x="15220" y="23332"/>
                  </a:lnTo>
                  <a:lnTo>
                    <a:pt x="30558" y="14393"/>
                  </a:lnTo>
                  <a:lnTo>
                    <a:pt x="30715" y="13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7555075" y="421900"/>
              <a:ext cx="88625" cy="573475"/>
            </a:xfrm>
            <a:custGeom>
              <a:avLst/>
              <a:gdLst/>
              <a:ahLst/>
              <a:cxnLst/>
              <a:rect l="l" t="t" r="r" b="b"/>
              <a:pathLst>
                <a:path w="3545" h="22939" extrusionOk="0">
                  <a:moveTo>
                    <a:pt x="3544" y="1"/>
                  </a:moveTo>
                  <a:lnTo>
                    <a:pt x="3092" y="276"/>
                  </a:lnTo>
                  <a:lnTo>
                    <a:pt x="0" y="22938"/>
                  </a:lnTo>
                  <a:lnTo>
                    <a:pt x="1083" y="22840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7678625" y="847200"/>
              <a:ext cx="411025" cy="656650"/>
            </a:xfrm>
            <a:custGeom>
              <a:avLst/>
              <a:gdLst/>
              <a:ahLst/>
              <a:cxnLst/>
              <a:rect l="l" t="t" r="r" b="b"/>
              <a:pathLst>
                <a:path w="16441" h="26266" extrusionOk="0">
                  <a:moveTo>
                    <a:pt x="3269" y="0"/>
                  </a:moveTo>
                  <a:lnTo>
                    <a:pt x="0" y="788"/>
                  </a:lnTo>
                  <a:lnTo>
                    <a:pt x="7147" y="26265"/>
                  </a:lnTo>
                  <a:lnTo>
                    <a:pt x="10435" y="24395"/>
                  </a:lnTo>
                  <a:lnTo>
                    <a:pt x="15889" y="19650"/>
                  </a:lnTo>
                  <a:lnTo>
                    <a:pt x="16441" y="16204"/>
                  </a:lnTo>
                  <a:lnTo>
                    <a:pt x="5336" y="492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7685025" y="862450"/>
              <a:ext cx="404625" cy="413500"/>
            </a:xfrm>
            <a:custGeom>
              <a:avLst/>
              <a:gdLst/>
              <a:ahLst/>
              <a:cxnLst/>
              <a:rect l="l" t="t" r="r" b="b"/>
              <a:pathLst>
                <a:path w="16185" h="16540" extrusionOk="0">
                  <a:moveTo>
                    <a:pt x="5159" y="0"/>
                  </a:moveTo>
                  <a:lnTo>
                    <a:pt x="4470" y="99"/>
                  </a:lnTo>
                  <a:lnTo>
                    <a:pt x="3781" y="197"/>
                  </a:lnTo>
                  <a:lnTo>
                    <a:pt x="3131" y="315"/>
                  </a:lnTo>
                  <a:lnTo>
                    <a:pt x="2461" y="453"/>
                  </a:lnTo>
                  <a:lnTo>
                    <a:pt x="1831" y="611"/>
                  </a:lnTo>
                  <a:lnTo>
                    <a:pt x="1201" y="768"/>
                  </a:lnTo>
                  <a:lnTo>
                    <a:pt x="591" y="945"/>
                  </a:lnTo>
                  <a:lnTo>
                    <a:pt x="0" y="1123"/>
                  </a:lnTo>
                  <a:lnTo>
                    <a:pt x="4214" y="16126"/>
                  </a:lnTo>
                  <a:lnTo>
                    <a:pt x="4844" y="16224"/>
                  </a:lnTo>
                  <a:lnTo>
                    <a:pt x="5493" y="16303"/>
                  </a:lnTo>
                  <a:lnTo>
                    <a:pt x="6143" y="16362"/>
                  </a:lnTo>
                  <a:lnTo>
                    <a:pt x="6793" y="16421"/>
                  </a:lnTo>
                  <a:lnTo>
                    <a:pt x="7462" y="16480"/>
                  </a:lnTo>
                  <a:lnTo>
                    <a:pt x="8132" y="16500"/>
                  </a:lnTo>
                  <a:lnTo>
                    <a:pt x="8821" y="16519"/>
                  </a:lnTo>
                  <a:lnTo>
                    <a:pt x="9510" y="16539"/>
                  </a:lnTo>
                  <a:lnTo>
                    <a:pt x="10376" y="16519"/>
                  </a:lnTo>
                  <a:lnTo>
                    <a:pt x="11243" y="16500"/>
                  </a:lnTo>
                  <a:lnTo>
                    <a:pt x="12089" y="16441"/>
                  </a:lnTo>
                  <a:lnTo>
                    <a:pt x="12936" y="16362"/>
                  </a:lnTo>
                  <a:lnTo>
                    <a:pt x="13763" y="16283"/>
                  </a:lnTo>
                  <a:lnTo>
                    <a:pt x="14570" y="16165"/>
                  </a:lnTo>
                  <a:lnTo>
                    <a:pt x="15358" y="16027"/>
                  </a:lnTo>
                  <a:lnTo>
                    <a:pt x="16126" y="15889"/>
                  </a:lnTo>
                  <a:lnTo>
                    <a:pt x="16185" y="15594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7293700" y="965825"/>
              <a:ext cx="110775" cy="140300"/>
            </a:xfrm>
            <a:custGeom>
              <a:avLst/>
              <a:gdLst/>
              <a:ahLst/>
              <a:cxnLst/>
              <a:rect l="l" t="t" r="r" b="b"/>
              <a:pathLst>
                <a:path w="4431" h="5612" extrusionOk="0">
                  <a:moveTo>
                    <a:pt x="847" y="0"/>
                  </a:moveTo>
                  <a:lnTo>
                    <a:pt x="1" y="138"/>
                  </a:lnTo>
                  <a:lnTo>
                    <a:pt x="3525" y="5611"/>
                  </a:lnTo>
                  <a:lnTo>
                    <a:pt x="4431" y="517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6747325" y="464725"/>
              <a:ext cx="729500" cy="607925"/>
            </a:xfrm>
            <a:custGeom>
              <a:avLst/>
              <a:gdLst/>
              <a:ahLst/>
              <a:cxnLst/>
              <a:rect l="l" t="t" r="r" b="b"/>
              <a:pathLst>
                <a:path w="29180" h="24317" extrusionOk="0">
                  <a:moveTo>
                    <a:pt x="335" y="1"/>
                  </a:moveTo>
                  <a:lnTo>
                    <a:pt x="1" y="454"/>
                  </a:lnTo>
                  <a:lnTo>
                    <a:pt x="15398" y="24317"/>
                  </a:lnTo>
                  <a:lnTo>
                    <a:pt x="28786" y="17996"/>
                  </a:lnTo>
                  <a:lnTo>
                    <a:pt x="29180" y="1748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6753725" y="323950"/>
              <a:ext cx="724575" cy="727050"/>
            </a:xfrm>
            <a:custGeom>
              <a:avLst/>
              <a:gdLst/>
              <a:ahLst/>
              <a:cxnLst/>
              <a:rect l="l" t="t" r="r" b="b"/>
              <a:pathLst>
                <a:path w="28983" h="29082" extrusionOk="0">
                  <a:moveTo>
                    <a:pt x="14354" y="1"/>
                  </a:moveTo>
                  <a:lnTo>
                    <a:pt x="1" y="5691"/>
                  </a:lnTo>
                  <a:lnTo>
                    <a:pt x="15398" y="29081"/>
                  </a:lnTo>
                  <a:lnTo>
                    <a:pt x="28983" y="23116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6943725" y="328375"/>
              <a:ext cx="380525" cy="722625"/>
            </a:xfrm>
            <a:custGeom>
              <a:avLst/>
              <a:gdLst/>
              <a:ahLst/>
              <a:cxnLst/>
              <a:rect l="l" t="t" r="r" b="b"/>
              <a:pathLst>
                <a:path w="15221" h="28905" extrusionOk="0">
                  <a:moveTo>
                    <a:pt x="6872" y="1"/>
                  </a:moveTo>
                  <a:lnTo>
                    <a:pt x="1" y="17051"/>
                  </a:lnTo>
                  <a:lnTo>
                    <a:pt x="7798" y="28904"/>
                  </a:lnTo>
                  <a:lnTo>
                    <a:pt x="9117" y="28333"/>
                  </a:lnTo>
                  <a:lnTo>
                    <a:pt x="15220" y="1319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7577225" y="866875"/>
              <a:ext cx="439575" cy="636975"/>
            </a:xfrm>
            <a:custGeom>
              <a:avLst/>
              <a:gdLst/>
              <a:ahLst/>
              <a:cxnLst/>
              <a:rect l="l" t="t" r="r" b="b"/>
              <a:pathLst>
                <a:path w="17583" h="25479" extrusionOk="0">
                  <a:moveTo>
                    <a:pt x="4056" y="1"/>
                  </a:moveTo>
                  <a:lnTo>
                    <a:pt x="0" y="6990"/>
                  </a:lnTo>
                  <a:lnTo>
                    <a:pt x="8664" y="24986"/>
                  </a:lnTo>
                  <a:lnTo>
                    <a:pt x="11203" y="25478"/>
                  </a:lnTo>
                  <a:lnTo>
                    <a:pt x="17465" y="20083"/>
                  </a:lnTo>
                  <a:lnTo>
                    <a:pt x="17583" y="17465"/>
                  </a:lnTo>
                  <a:lnTo>
                    <a:pt x="6360" y="110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BFB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7577225" y="950550"/>
              <a:ext cx="347525" cy="553300"/>
            </a:xfrm>
            <a:custGeom>
              <a:avLst/>
              <a:gdLst/>
              <a:ahLst/>
              <a:cxnLst/>
              <a:rect l="l" t="t" r="r" b="b"/>
              <a:pathLst>
                <a:path w="13901" h="22132" extrusionOk="0">
                  <a:moveTo>
                    <a:pt x="2107" y="1"/>
                  </a:moveTo>
                  <a:lnTo>
                    <a:pt x="0" y="3643"/>
                  </a:lnTo>
                  <a:lnTo>
                    <a:pt x="8664" y="21639"/>
                  </a:lnTo>
                  <a:lnTo>
                    <a:pt x="11203" y="22131"/>
                  </a:lnTo>
                  <a:lnTo>
                    <a:pt x="13448" y="20182"/>
                  </a:lnTo>
                  <a:lnTo>
                    <a:pt x="13546" y="19828"/>
                  </a:lnTo>
                  <a:lnTo>
                    <a:pt x="13645" y="19453"/>
                  </a:lnTo>
                  <a:lnTo>
                    <a:pt x="13704" y="19099"/>
                  </a:lnTo>
                  <a:lnTo>
                    <a:pt x="13763" y="18725"/>
                  </a:lnTo>
                  <a:lnTo>
                    <a:pt x="13861" y="17996"/>
                  </a:lnTo>
                  <a:lnTo>
                    <a:pt x="13901" y="17248"/>
                  </a:lnTo>
                  <a:lnTo>
                    <a:pt x="13881" y="16520"/>
                  </a:lnTo>
                  <a:lnTo>
                    <a:pt x="13842" y="15772"/>
                  </a:lnTo>
                  <a:lnTo>
                    <a:pt x="13763" y="15043"/>
                  </a:lnTo>
                  <a:lnTo>
                    <a:pt x="13645" y="14295"/>
                  </a:lnTo>
                  <a:lnTo>
                    <a:pt x="13487" y="13566"/>
                  </a:lnTo>
                  <a:lnTo>
                    <a:pt x="13290" y="12838"/>
                  </a:lnTo>
                  <a:lnTo>
                    <a:pt x="13074" y="12109"/>
                  </a:lnTo>
                  <a:lnTo>
                    <a:pt x="12818" y="11401"/>
                  </a:lnTo>
                  <a:lnTo>
                    <a:pt x="12542" y="10692"/>
                  </a:lnTo>
                  <a:lnTo>
                    <a:pt x="12227" y="10003"/>
                  </a:lnTo>
                  <a:lnTo>
                    <a:pt x="11912" y="9314"/>
                  </a:lnTo>
                  <a:lnTo>
                    <a:pt x="11558" y="8644"/>
                  </a:lnTo>
                  <a:lnTo>
                    <a:pt x="11184" y="7994"/>
                  </a:lnTo>
                  <a:lnTo>
                    <a:pt x="10810" y="7364"/>
                  </a:lnTo>
                  <a:lnTo>
                    <a:pt x="10416" y="6734"/>
                  </a:lnTo>
                  <a:lnTo>
                    <a:pt x="10002" y="6144"/>
                  </a:lnTo>
                  <a:lnTo>
                    <a:pt x="9569" y="5553"/>
                  </a:lnTo>
                  <a:lnTo>
                    <a:pt x="9136" y="4982"/>
                  </a:lnTo>
                  <a:lnTo>
                    <a:pt x="8703" y="4450"/>
                  </a:lnTo>
                  <a:lnTo>
                    <a:pt x="8250" y="3939"/>
                  </a:lnTo>
                  <a:lnTo>
                    <a:pt x="7797" y="3446"/>
                  </a:lnTo>
                  <a:lnTo>
                    <a:pt x="7344" y="2993"/>
                  </a:lnTo>
                  <a:lnTo>
                    <a:pt x="6892" y="2560"/>
                  </a:lnTo>
                  <a:lnTo>
                    <a:pt x="6458" y="2147"/>
                  </a:lnTo>
                  <a:lnTo>
                    <a:pt x="6006" y="1773"/>
                  </a:lnTo>
                  <a:lnTo>
                    <a:pt x="5572" y="1438"/>
                  </a:lnTo>
                  <a:lnTo>
                    <a:pt x="5159" y="1123"/>
                  </a:lnTo>
                  <a:lnTo>
                    <a:pt x="4726" y="847"/>
                  </a:lnTo>
                  <a:lnTo>
                    <a:pt x="4391" y="650"/>
                  </a:lnTo>
                  <a:lnTo>
                    <a:pt x="4037" y="473"/>
                  </a:lnTo>
                  <a:lnTo>
                    <a:pt x="3702" y="316"/>
                  </a:lnTo>
                  <a:lnTo>
                    <a:pt x="3367" y="198"/>
                  </a:lnTo>
                  <a:lnTo>
                    <a:pt x="3032" y="119"/>
                  </a:lnTo>
                  <a:lnTo>
                    <a:pt x="2717" y="60"/>
                  </a:lnTo>
                  <a:lnTo>
                    <a:pt x="2402" y="2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7723900" y="1323175"/>
              <a:ext cx="96500" cy="186575"/>
            </a:xfrm>
            <a:custGeom>
              <a:avLst/>
              <a:gdLst/>
              <a:ahLst/>
              <a:cxnLst/>
              <a:rect l="l" t="t" r="r" b="b"/>
              <a:pathLst>
                <a:path w="3860" h="7463" extrusionOk="0">
                  <a:moveTo>
                    <a:pt x="2363" y="0"/>
                  </a:moveTo>
                  <a:lnTo>
                    <a:pt x="1" y="7462"/>
                  </a:lnTo>
                  <a:lnTo>
                    <a:pt x="3860" y="53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7302550" y="956450"/>
              <a:ext cx="588250" cy="556250"/>
            </a:xfrm>
            <a:custGeom>
              <a:avLst/>
              <a:gdLst/>
              <a:ahLst/>
              <a:cxnLst/>
              <a:rect l="l" t="t" r="r" b="b"/>
              <a:pathLst>
                <a:path w="23530" h="22250" extrusionOk="0">
                  <a:moveTo>
                    <a:pt x="12740" y="1"/>
                  </a:moveTo>
                  <a:lnTo>
                    <a:pt x="1" y="4273"/>
                  </a:lnTo>
                  <a:lnTo>
                    <a:pt x="9038" y="22250"/>
                  </a:lnTo>
                  <a:lnTo>
                    <a:pt x="23372" y="14374"/>
                  </a:lnTo>
                  <a:lnTo>
                    <a:pt x="23529" y="12799"/>
                  </a:lnTo>
                  <a:lnTo>
                    <a:pt x="14315" y="375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7314875" y="965825"/>
              <a:ext cx="412000" cy="218550"/>
            </a:xfrm>
            <a:custGeom>
              <a:avLst/>
              <a:gdLst/>
              <a:ahLst/>
              <a:cxnLst/>
              <a:rect l="l" t="t" r="r" b="b"/>
              <a:pathLst>
                <a:path w="16480" h="8742" extrusionOk="0">
                  <a:moveTo>
                    <a:pt x="13822" y="0"/>
                  </a:moveTo>
                  <a:lnTo>
                    <a:pt x="12266" y="473"/>
                  </a:lnTo>
                  <a:lnTo>
                    <a:pt x="10652" y="965"/>
                  </a:lnTo>
                  <a:lnTo>
                    <a:pt x="8998" y="1516"/>
                  </a:lnTo>
                  <a:lnTo>
                    <a:pt x="7285" y="2107"/>
                  </a:lnTo>
                  <a:lnTo>
                    <a:pt x="5356" y="2796"/>
                  </a:lnTo>
                  <a:lnTo>
                    <a:pt x="3485" y="3505"/>
                  </a:lnTo>
                  <a:lnTo>
                    <a:pt x="1693" y="4194"/>
                  </a:lnTo>
                  <a:lnTo>
                    <a:pt x="0" y="4883"/>
                  </a:lnTo>
                  <a:lnTo>
                    <a:pt x="1930" y="8742"/>
                  </a:lnTo>
                  <a:lnTo>
                    <a:pt x="3584" y="8250"/>
                  </a:lnTo>
                  <a:lnTo>
                    <a:pt x="5277" y="7718"/>
                  </a:lnTo>
                  <a:lnTo>
                    <a:pt x="7029" y="7147"/>
                  </a:lnTo>
                  <a:lnTo>
                    <a:pt x="8841" y="6517"/>
                  </a:lnTo>
                  <a:lnTo>
                    <a:pt x="10888" y="5789"/>
                  </a:lnTo>
                  <a:lnTo>
                    <a:pt x="12857" y="5040"/>
                  </a:lnTo>
                  <a:lnTo>
                    <a:pt x="14728" y="4312"/>
                  </a:lnTo>
                  <a:lnTo>
                    <a:pt x="16480" y="3583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7438900" y="1315775"/>
              <a:ext cx="447950" cy="332300"/>
            </a:xfrm>
            <a:custGeom>
              <a:avLst/>
              <a:gdLst/>
              <a:ahLst/>
              <a:cxnLst/>
              <a:rect l="l" t="t" r="r" b="b"/>
              <a:pathLst>
                <a:path w="17918" h="13292" extrusionOk="0">
                  <a:moveTo>
                    <a:pt x="17918" y="1"/>
                  </a:moveTo>
                  <a:lnTo>
                    <a:pt x="5002" y="5908"/>
                  </a:lnTo>
                  <a:lnTo>
                    <a:pt x="1458" y="8192"/>
                  </a:lnTo>
                  <a:lnTo>
                    <a:pt x="1" y="13291"/>
                  </a:lnTo>
                  <a:lnTo>
                    <a:pt x="1" y="13291"/>
                  </a:lnTo>
                  <a:lnTo>
                    <a:pt x="11893" y="7345"/>
                  </a:lnTo>
                  <a:lnTo>
                    <a:pt x="17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7181475" y="1063275"/>
              <a:ext cx="382475" cy="584800"/>
            </a:xfrm>
            <a:custGeom>
              <a:avLst/>
              <a:gdLst/>
              <a:ahLst/>
              <a:cxnLst/>
              <a:rect l="l" t="t" r="r" b="b"/>
              <a:pathLst>
                <a:path w="15299" h="23392" extrusionOk="0">
                  <a:moveTo>
                    <a:pt x="4844" y="0"/>
                  </a:moveTo>
                  <a:lnTo>
                    <a:pt x="0" y="9609"/>
                  </a:lnTo>
                  <a:lnTo>
                    <a:pt x="8841" y="23194"/>
                  </a:lnTo>
                  <a:lnTo>
                    <a:pt x="10298" y="23391"/>
                  </a:lnTo>
                  <a:lnTo>
                    <a:pt x="15299" y="16008"/>
                  </a:lnTo>
                  <a:lnTo>
                    <a:pt x="15122" y="14295"/>
                  </a:lnTo>
                  <a:lnTo>
                    <a:pt x="6301" y="33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7207075" y="1112500"/>
              <a:ext cx="325875" cy="497175"/>
            </a:xfrm>
            <a:custGeom>
              <a:avLst/>
              <a:gdLst/>
              <a:ahLst/>
              <a:cxnLst/>
              <a:rect l="l" t="t" r="r" b="b"/>
              <a:pathLst>
                <a:path w="13035" h="19887" extrusionOk="0">
                  <a:moveTo>
                    <a:pt x="4135" y="0"/>
                  </a:moveTo>
                  <a:lnTo>
                    <a:pt x="0" y="8171"/>
                  </a:lnTo>
                  <a:lnTo>
                    <a:pt x="7541" y="19729"/>
                  </a:lnTo>
                  <a:lnTo>
                    <a:pt x="8782" y="19886"/>
                  </a:lnTo>
                  <a:lnTo>
                    <a:pt x="13034" y="13605"/>
                  </a:lnTo>
                  <a:lnTo>
                    <a:pt x="12877" y="12149"/>
                  </a:lnTo>
                  <a:lnTo>
                    <a:pt x="5375" y="276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7494525" y="1452125"/>
              <a:ext cx="327850" cy="168375"/>
            </a:xfrm>
            <a:custGeom>
              <a:avLst/>
              <a:gdLst/>
              <a:ahLst/>
              <a:cxnLst/>
              <a:rect l="l" t="t" r="r" b="b"/>
              <a:pathLst>
                <a:path w="13114" h="6735" extrusionOk="0">
                  <a:moveTo>
                    <a:pt x="12976" y="1"/>
                  </a:moveTo>
                  <a:lnTo>
                    <a:pt x="1" y="6321"/>
                  </a:lnTo>
                  <a:lnTo>
                    <a:pt x="198" y="6419"/>
                  </a:lnTo>
                  <a:lnTo>
                    <a:pt x="375" y="6498"/>
                  </a:lnTo>
                  <a:lnTo>
                    <a:pt x="572" y="6557"/>
                  </a:lnTo>
                  <a:lnTo>
                    <a:pt x="769" y="6616"/>
                  </a:lnTo>
                  <a:lnTo>
                    <a:pt x="965" y="6656"/>
                  </a:lnTo>
                  <a:lnTo>
                    <a:pt x="1162" y="6695"/>
                  </a:lnTo>
                  <a:lnTo>
                    <a:pt x="1556" y="6734"/>
                  </a:lnTo>
                  <a:lnTo>
                    <a:pt x="1970" y="6715"/>
                  </a:lnTo>
                  <a:lnTo>
                    <a:pt x="2166" y="6675"/>
                  </a:lnTo>
                  <a:lnTo>
                    <a:pt x="2363" y="6636"/>
                  </a:lnTo>
                  <a:lnTo>
                    <a:pt x="2560" y="6597"/>
                  </a:lnTo>
                  <a:lnTo>
                    <a:pt x="2757" y="6538"/>
                  </a:lnTo>
                  <a:lnTo>
                    <a:pt x="2934" y="6459"/>
                  </a:lnTo>
                  <a:lnTo>
                    <a:pt x="3131" y="6380"/>
                  </a:lnTo>
                  <a:lnTo>
                    <a:pt x="12346" y="1832"/>
                  </a:lnTo>
                  <a:lnTo>
                    <a:pt x="12464" y="1773"/>
                  </a:lnTo>
                  <a:lnTo>
                    <a:pt x="12582" y="1694"/>
                  </a:lnTo>
                  <a:lnTo>
                    <a:pt x="12680" y="1596"/>
                  </a:lnTo>
                  <a:lnTo>
                    <a:pt x="12779" y="1497"/>
                  </a:lnTo>
                  <a:lnTo>
                    <a:pt x="12858" y="1399"/>
                  </a:lnTo>
                  <a:lnTo>
                    <a:pt x="12917" y="1281"/>
                  </a:lnTo>
                  <a:lnTo>
                    <a:pt x="12976" y="1182"/>
                  </a:lnTo>
                  <a:lnTo>
                    <a:pt x="13035" y="1044"/>
                  </a:lnTo>
                  <a:lnTo>
                    <a:pt x="13074" y="926"/>
                  </a:lnTo>
                  <a:lnTo>
                    <a:pt x="13094" y="788"/>
                  </a:lnTo>
                  <a:lnTo>
                    <a:pt x="13113" y="670"/>
                  </a:lnTo>
                  <a:lnTo>
                    <a:pt x="13113" y="532"/>
                  </a:lnTo>
                  <a:lnTo>
                    <a:pt x="13094" y="395"/>
                  </a:lnTo>
                  <a:lnTo>
                    <a:pt x="13074" y="257"/>
                  </a:lnTo>
                  <a:lnTo>
                    <a:pt x="13035" y="139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7675175" y="1466400"/>
              <a:ext cx="121600" cy="149175"/>
            </a:xfrm>
            <a:custGeom>
              <a:avLst/>
              <a:gdLst/>
              <a:ahLst/>
              <a:cxnLst/>
              <a:rect l="l" t="t" r="r" b="b"/>
              <a:pathLst>
                <a:path w="4864" h="5967" extrusionOk="0">
                  <a:moveTo>
                    <a:pt x="926" y="1"/>
                  </a:moveTo>
                  <a:lnTo>
                    <a:pt x="0" y="355"/>
                  </a:lnTo>
                  <a:lnTo>
                    <a:pt x="4017" y="5967"/>
                  </a:lnTo>
                  <a:lnTo>
                    <a:pt x="4864" y="586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7503400" y="1568300"/>
              <a:ext cx="36925" cy="24150"/>
            </a:xfrm>
            <a:custGeom>
              <a:avLst/>
              <a:gdLst/>
              <a:ahLst/>
              <a:cxnLst/>
              <a:rect l="l" t="t" r="r" b="b"/>
              <a:pathLst>
                <a:path w="1477" h="966" extrusionOk="0">
                  <a:moveTo>
                    <a:pt x="1359" y="0"/>
                  </a:moveTo>
                  <a:lnTo>
                    <a:pt x="1260" y="20"/>
                  </a:lnTo>
                  <a:lnTo>
                    <a:pt x="1162" y="59"/>
                  </a:lnTo>
                  <a:lnTo>
                    <a:pt x="906" y="158"/>
                  </a:lnTo>
                  <a:lnTo>
                    <a:pt x="610" y="335"/>
                  </a:lnTo>
                  <a:lnTo>
                    <a:pt x="335" y="512"/>
                  </a:lnTo>
                  <a:lnTo>
                    <a:pt x="138" y="690"/>
                  </a:lnTo>
                  <a:lnTo>
                    <a:pt x="59" y="768"/>
                  </a:lnTo>
                  <a:lnTo>
                    <a:pt x="2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39" y="965"/>
                  </a:lnTo>
                  <a:lnTo>
                    <a:pt x="118" y="96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6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9"/>
                  </a:lnTo>
                  <a:lnTo>
                    <a:pt x="1477" y="79"/>
                  </a:lnTo>
                  <a:lnTo>
                    <a:pt x="1477" y="4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7798725" y="1359600"/>
              <a:ext cx="36950" cy="23650"/>
            </a:xfrm>
            <a:custGeom>
              <a:avLst/>
              <a:gdLst/>
              <a:ahLst/>
              <a:cxnLst/>
              <a:rect l="l" t="t" r="r" b="b"/>
              <a:pathLst>
                <a:path w="1478" h="946" extrusionOk="0">
                  <a:moveTo>
                    <a:pt x="1359" y="0"/>
                  </a:moveTo>
                  <a:lnTo>
                    <a:pt x="1261" y="20"/>
                  </a:lnTo>
                  <a:lnTo>
                    <a:pt x="1162" y="40"/>
                  </a:lnTo>
                  <a:lnTo>
                    <a:pt x="906" y="158"/>
                  </a:lnTo>
                  <a:lnTo>
                    <a:pt x="611" y="315"/>
                  </a:lnTo>
                  <a:lnTo>
                    <a:pt x="335" y="512"/>
                  </a:lnTo>
                  <a:lnTo>
                    <a:pt x="119" y="689"/>
                  </a:lnTo>
                  <a:lnTo>
                    <a:pt x="59" y="768"/>
                  </a:lnTo>
                  <a:lnTo>
                    <a:pt x="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40" y="94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7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8"/>
                  </a:lnTo>
                  <a:lnTo>
                    <a:pt x="1477" y="59"/>
                  </a:lnTo>
                  <a:lnTo>
                    <a:pt x="1457" y="2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7562950" y="1471325"/>
              <a:ext cx="37425" cy="23650"/>
            </a:xfrm>
            <a:custGeom>
              <a:avLst/>
              <a:gdLst/>
              <a:ahLst/>
              <a:cxnLst/>
              <a:rect l="l" t="t" r="r" b="b"/>
              <a:pathLst>
                <a:path w="1497" h="946" extrusionOk="0">
                  <a:moveTo>
                    <a:pt x="1379" y="1"/>
                  </a:moveTo>
                  <a:lnTo>
                    <a:pt x="1280" y="20"/>
                  </a:lnTo>
                  <a:lnTo>
                    <a:pt x="1182" y="40"/>
                  </a:lnTo>
                  <a:lnTo>
                    <a:pt x="906" y="158"/>
                  </a:lnTo>
                  <a:lnTo>
                    <a:pt x="611" y="316"/>
                  </a:lnTo>
                  <a:lnTo>
                    <a:pt x="335" y="513"/>
                  </a:lnTo>
                  <a:lnTo>
                    <a:pt x="138" y="690"/>
                  </a:lnTo>
                  <a:lnTo>
                    <a:pt x="79" y="769"/>
                  </a:lnTo>
                  <a:lnTo>
                    <a:pt x="20" y="828"/>
                  </a:lnTo>
                  <a:lnTo>
                    <a:pt x="0" y="887"/>
                  </a:lnTo>
                  <a:lnTo>
                    <a:pt x="20" y="926"/>
                  </a:lnTo>
                  <a:lnTo>
                    <a:pt x="59" y="946"/>
                  </a:lnTo>
                  <a:lnTo>
                    <a:pt x="217" y="946"/>
                  </a:lnTo>
                  <a:lnTo>
                    <a:pt x="315" y="906"/>
                  </a:lnTo>
                  <a:lnTo>
                    <a:pt x="591" y="788"/>
                  </a:lnTo>
                  <a:lnTo>
                    <a:pt x="886" y="631"/>
                  </a:lnTo>
                  <a:lnTo>
                    <a:pt x="1142" y="454"/>
                  </a:lnTo>
                  <a:lnTo>
                    <a:pt x="1359" y="276"/>
                  </a:lnTo>
                  <a:lnTo>
                    <a:pt x="1418" y="198"/>
                  </a:lnTo>
                  <a:lnTo>
                    <a:pt x="1477" y="119"/>
                  </a:lnTo>
                  <a:lnTo>
                    <a:pt x="1497" y="60"/>
                  </a:lnTo>
                  <a:lnTo>
                    <a:pt x="1477" y="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7626450" y="1433425"/>
              <a:ext cx="128975" cy="83225"/>
            </a:xfrm>
            <a:custGeom>
              <a:avLst/>
              <a:gdLst/>
              <a:ahLst/>
              <a:cxnLst/>
              <a:rect l="l" t="t" r="r" b="b"/>
              <a:pathLst>
                <a:path w="5159" h="3329" extrusionOk="0">
                  <a:moveTo>
                    <a:pt x="4745" y="1"/>
                  </a:moveTo>
                  <a:lnTo>
                    <a:pt x="4608" y="20"/>
                  </a:lnTo>
                  <a:lnTo>
                    <a:pt x="4430" y="60"/>
                  </a:lnTo>
                  <a:lnTo>
                    <a:pt x="4056" y="178"/>
                  </a:lnTo>
                  <a:lnTo>
                    <a:pt x="3623" y="335"/>
                  </a:lnTo>
                  <a:lnTo>
                    <a:pt x="3151" y="552"/>
                  </a:lnTo>
                  <a:lnTo>
                    <a:pt x="2658" y="808"/>
                  </a:lnTo>
                  <a:lnTo>
                    <a:pt x="2127" y="1123"/>
                  </a:lnTo>
                  <a:lnTo>
                    <a:pt x="1634" y="1438"/>
                  </a:lnTo>
                  <a:lnTo>
                    <a:pt x="1182" y="1773"/>
                  </a:lnTo>
                  <a:lnTo>
                    <a:pt x="788" y="2088"/>
                  </a:lnTo>
                  <a:lnTo>
                    <a:pt x="473" y="2383"/>
                  </a:lnTo>
                  <a:lnTo>
                    <a:pt x="217" y="2659"/>
                  </a:lnTo>
                  <a:lnTo>
                    <a:pt x="138" y="2777"/>
                  </a:lnTo>
                  <a:lnTo>
                    <a:pt x="59" y="2895"/>
                  </a:lnTo>
                  <a:lnTo>
                    <a:pt x="20" y="2993"/>
                  </a:lnTo>
                  <a:lnTo>
                    <a:pt x="0" y="3092"/>
                  </a:lnTo>
                  <a:lnTo>
                    <a:pt x="20" y="3171"/>
                  </a:lnTo>
                  <a:lnTo>
                    <a:pt x="40" y="3230"/>
                  </a:lnTo>
                  <a:lnTo>
                    <a:pt x="99" y="3269"/>
                  </a:lnTo>
                  <a:lnTo>
                    <a:pt x="177" y="3308"/>
                  </a:lnTo>
                  <a:lnTo>
                    <a:pt x="296" y="3328"/>
                  </a:lnTo>
                  <a:lnTo>
                    <a:pt x="414" y="3308"/>
                  </a:lnTo>
                  <a:lnTo>
                    <a:pt x="571" y="3289"/>
                  </a:lnTo>
                  <a:lnTo>
                    <a:pt x="729" y="3269"/>
                  </a:lnTo>
                  <a:lnTo>
                    <a:pt x="1103" y="3151"/>
                  </a:lnTo>
                  <a:lnTo>
                    <a:pt x="1536" y="2993"/>
                  </a:lnTo>
                  <a:lnTo>
                    <a:pt x="2009" y="2777"/>
                  </a:lnTo>
                  <a:lnTo>
                    <a:pt x="2520" y="2501"/>
                  </a:lnTo>
                  <a:lnTo>
                    <a:pt x="3032" y="2206"/>
                  </a:lnTo>
                  <a:lnTo>
                    <a:pt x="3544" y="1871"/>
                  </a:lnTo>
                  <a:lnTo>
                    <a:pt x="3977" y="1556"/>
                  </a:lnTo>
                  <a:lnTo>
                    <a:pt x="4371" y="1241"/>
                  </a:lnTo>
                  <a:lnTo>
                    <a:pt x="4706" y="946"/>
                  </a:lnTo>
                  <a:lnTo>
                    <a:pt x="4942" y="670"/>
                  </a:lnTo>
                  <a:lnTo>
                    <a:pt x="5021" y="552"/>
                  </a:lnTo>
                  <a:lnTo>
                    <a:pt x="5100" y="434"/>
                  </a:lnTo>
                  <a:lnTo>
                    <a:pt x="5139" y="335"/>
                  </a:lnTo>
                  <a:lnTo>
                    <a:pt x="5159" y="237"/>
                  </a:lnTo>
                  <a:lnTo>
                    <a:pt x="5159" y="158"/>
                  </a:lnTo>
                  <a:lnTo>
                    <a:pt x="5119" y="99"/>
                  </a:lnTo>
                  <a:lnTo>
                    <a:pt x="5060" y="40"/>
                  </a:lnTo>
                  <a:lnTo>
                    <a:pt x="4982" y="20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7661875" y="1462475"/>
              <a:ext cx="65000" cy="46300"/>
            </a:xfrm>
            <a:custGeom>
              <a:avLst/>
              <a:gdLst/>
              <a:ahLst/>
              <a:cxnLst/>
              <a:rect l="l" t="t" r="r" b="b"/>
              <a:pathLst>
                <a:path w="2600" h="1852" extrusionOk="0">
                  <a:moveTo>
                    <a:pt x="2364" y="0"/>
                  </a:moveTo>
                  <a:lnTo>
                    <a:pt x="2206" y="20"/>
                  </a:lnTo>
                  <a:lnTo>
                    <a:pt x="2029" y="79"/>
                  </a:lnTo>
                  <a:lnTo>
                    <a:pt x="1812" y="158"/>
                  </a:lnTo>
                  <a:lnTo>
                    <a:pt x="1576" y="256"/>
                  </a:lnTo>
                  <a:lnTo>
                    <a:pt x="1320" y="394"/>
                  </a:lnTo>
                  <a:lnTo>
                    <a:pt x="1064" y="552"/>
                  </a:lnTo>
                  <a:lnTo>
                    <a:pt x="808" y="709"/>
                  </a:lnTo>
                  <a:lnTo>
                    <a:pt x="592" y="867"/>
                  </a:lnTo>
                  <a:lnTo>
                    <a:pt x="395" y="1024"/>
                  </a:lnTo>
                  <a:lnTo>
                    <a:pt x="237" y="1182"/>
                  </a:lnTo>
                  <a:lnTo>
                    <a:pt x="119" y="1319"/>
                  </a:lnTo>
                  <a:lnTo>
                    <a:pt x="40" y="1438"/>
                  </a:lnTo>
                  <a:lnTo>
                    <a:pt x="1" y="1536"/>
                  </a:lnTo>
                  <a:lnTo>
                    <a:pt x="1" y="1575"/>
                  </a:lnTo>
                  <a:lnTo>
                    <a:pt x="21" y="1595"/>
                  </a:lnTo>
                  <a:lnTo>
                    <a:pt x="119" y="1654"/>
                  </a:lnTo>
                  <a:lnTo>
                    <a:pt x="277" y="1733"/>
                  </a:lnTo>
                  <a:lnTo>
                    <a:pt x="493" y="1792"/>
                  </a:lnTo>
                  <a:lnTo>
                    <a:pt x="769" y="1831"/>
                  </a:lnTo>
                  <a:lnTo>
                    <a:pt x="1064" y="1851"/>
                  </a:lnTo>
                  <a:lnTo>
                    <a:pt x="1359" y="1831"/>
                  </a:lnTo>
                  <a:lnTo>
                    <a:pt x="1517" y="1792"/>
                  </a:lnTo>
                  <a:lnTo>
                    <a:pt x="1655" y="1753"/>
                  </a:lnTo>
                  <a:lnTo>
                    <a:pt x="1812" y="1694"/>
                  </a:lnTo>
                  <a:lnTo>
                    <a:pt x="1950" y="1615"/>
                  </a:lnTo>
                  <a:lnTo>
                    <a:pt x="2068" y="1536"/>
                  </a:lnTo>
                  <a:lnTo>
                    <a:pt x="2167" y="1438"/>
                  </a:lnTo>
                  <a:lnTo>
                    <a:pt x="2265" y="1339"/>
                  </a:lnTo>
                  <a:lnTo>
                    <a:pt x="2344" y="1221"/>
                  </a:lnTo>
                  <a:lnTo>
                    <a:pt x="2423" y="1103"/>
                  </a:lnTo>
                  <a:lnTo>
                    <a:pt x="2482" y="965"/>
                  </a:lnTo>
                  <a:lnTo>
                    <a:pt x="2560" y="729"/>
                  </a:lnTo>
                  <a:lnTo>
                    <a:pt x="2600" y="493"/>
                  </a:lnTo>
                  <a:lnTo>
                    <a:pt x="2600" y="296"/>
                  </a:lnTo>
                  <a:lnTo>
                    <a:pt x="2600" y="138"/>
                  </a:lnTo>
                  <a:lnTo>
                    <a:pt x="2560" y="40"/>
                  </a:lnTo>
                  <a:lnTo>
                    <a:pt x="2521" y="2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7581650" y="1520550"/>
              <a:ext cx="764950" cy="718675"/>
            </a:xfrm>
            <a:custGeom>
              <a:avLst/>
              <a:gdLst/>
              <a:ahLst/>
              <a:cxnLst/>
              <a:rect l="l" t="t" r="r" b="b"/>
              <a:pathLst>
                <a:path w="30598" h="28747" extrusionOk="0">
                  <a:moveTo>
                    <a:pt x="13763" y="1"/>
                  </a:moveTo>
                  <a:lnTo>
                    <a:pt x="1" y="6183"/>
                  </a:lnTo>
                  <a:lnTo>
                    <a:pt x="15279" y="28747"/>
                  </a:lnTo>
                  <a:lnTo>
                    <a:pt x="30597" y="19926"/>
                  </a:lnTo>
                  <a:lnTo>
                    <a:pt x="1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7762300" y="1520550"/>
              <a:ext cx="379025" cy="718675"/>
            </a:xfrm>
            <a:custGeom>
              <a:avLst/>
              <a:gdLst/>
              <a:ahLst/>
              <a:cxnLst/>
              <a:rect l="l" t="t" r="r" b="b"/>
              <a:pathLst>
                <a:path w="15161" h="28747" extrusionOk="0">
                  <a:moveTo>
                    <a:pt x="6537" y="1"/>
                  </a:moveTo>
                  <a:lnTo>
                    <a:pt x="5966" y="257"/>
                  </a:lnTo>
                  <a:lnTo>
                    <a:pt x="0" y="16854"/>
                  </a:lnTo>
                  <a:lnTo>
                    <a:pt x="8053" y="28747"/>
                  </a:lnTo>
                  <a:lnTo>
                    <a:pt x="8624" y="28412"/>
                  </a:lnTo>
                  <a:lnTo>
                    <a:pt x="15161" y="10199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7344900" y="1288725"/>
              <a:ext cx="94025" cy="58100"/>
            </a:xfrm>
            <a:custGeom>
              <a:avLst/>
              <a:gdLst/>
              <a:ahLst/>
              <a:cxnLst/>
              <a:rect l="l" t="t" r="r" b="b"/>
              <a:pathLst>
                <a:path w="3761" h="2324" extrusionOk="0">
                  <a:moveTo>
                    <a:pt x="2363" y="0"/>
                  </a:moveTo>
                  <a:lnTo>
                    <a:pt x="2186" y="20"/>
                  </a:lnTo>
                  <a:lnTo>
                    <a:pt x="1772" y="99"/>
                  </a:lnTo>
                  <a:lnTo>
                    <a:pt x="1556" y="158"/>
                  </a:lnTo>
                  <a:lnTo>
                    <a:pt x="1359" y="217"/>
                  </a:lnTo>
                  <a:lnTo>
                    <a:pt x="985" y="354"/>
                  </a:lnTo>
                  <a:lnTo>
                    <a:pt x="807" y="453"/>
                  </a:lnTo>
                  <a:lnTo>
                    <a:pt x="650" y="532"/>
                  </a:lnTo>
                  <a:lnTo>
                    <a:pt x="512" y="630"/>
                  </a:lnTo>
                  <a:lnTo>
                    <a:pt x="394" y="748"/>
                  </a:lnTo>
                  <a:lnTo>
                    <a:pt x="276" y="847"/>
                  </a:lnTo>
                  <a:lnTo>
                    <a:pt x="197" y="945"/>
                  </a:lnTo>
                  <a:lnTo>
                    <a:pt x="118" y="1063"/>
                  </a:lnTo>
                  <a:lnTo>
                    <a:pt x="59" y="1181"/>
                  </a:lnTo>
                  <a:lnTo>
                    <a:pt x="20" y="1300"/>
                  </a:lnTo>
                  <a:lnTo>
                    <a:pt x="0" y="1418"/>
                  </a:lnTo>
                  <a:lnTo>
                    <a:pt x="20" y="1516"/>
                  </a:lnTo>
                  <a:lnTo>
                    <a:pt x="40" y="1634"/>
                  </a:lnTo>
                  <a:lnTo>
                    <a:pt x="99" y="1733"/>
                  </a:lnTo>
                  <a:lnTo>
                    <a:pt x="158" y="1831"/>
                  </a:lnTo>
                  <a:lnTo>
                    <a:pt x="256" y="1930"/>
                  </a:lnTo>
                  <a:lnTo>
                    <a:pt x="355" y="2008"/>
                  </a:lnTo>
                  <a:lnTo>
                    <a:pt x="473" y="2087"/>
                  </a:lnTo>
                  <a:lnTo>
                    <a:pt x="611" y="2146"/>
                  </a:lnTo>
                  <a:lnTo>
                    <a:pt x="768" y="2205"/>
                  </a:lnTo>
                  <a:lnTo>
                    <a:pt x="926" y="2245"/>
                  </a:lnTo>
                  <a:lnTo>
                    <a:pt x="1300" y="2323"/>
                  </a:lnTo>
                  <a:lnTo>
                    <a:pt x="1693" y="2323"/>
                  </a:lnTo>
                  <a:lnTo>
                    <a:pt x="2107" y="2304"/>
                  </a:lnTo>
                  <a:lnTo>
                    <a:pt x="2540" y="2225"/>
                  </a:lnTo>
                  <a:lnTo>
                    <a:pt x="2737" y="2186"/>
                  </a:lnTo>
                  <a:lnTo>
                    <a:pt x="2934" y="2126"/>
                  </a:lnTo>
                  <a:lnTo>
                    <a:pt x="3091" y="2048"/>
                  </a:lnTo>
                  <a:lnTo>
                    <a:pt x="3249" y="1969"/>
                  </a:lnTo>
                  <a:lnTo>
                    <a:pt x="3367" y="1890"/>
                  </a:lnTo>
                  <a:lnTo>
                    <a:pt x="3465" y="1811"/>
                  </a:lnTo>
                  <a:lnTo>
                    <a:pt x="3564" y="1713"/>
                  </a:lnTo>
                  <a:lnTo>
                    <a:pt x="3623" y="1634"/>
                  </a:lnTo>
                  <a:lnTo>
                    <a:pt x="3682" y="1516"/>
                  </a:lnTo>
                  <a:lnTo>
                    <a:pt x="3721" y="1418"/>
                  </a:lnTo>
                  <a:lnTo>
                    <a:pt x="3761" y="1319"/>
                  </a:lnTo>
                  <a:lnTo>
                    <a:pt x="3761" y="1201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603" y="551"/>
                  </a:lnTo>
                  <a:lnTo>
                    <a:pt x="3544" y="453"/>
                  </a:lnTo>
                  <a:lnTo>
                    <a:pt x="3465" y="374"/>
                  </a:lnTo>
                  <a:lnTo>
                    <a:pt x="3387" y="295"/>
                  </a:lnTo>
                  <a:lnTo>
                    <a:pt x="3288" y="217"/>
                  </a:lnTo>
                  <a:lnTo>
                    <a:pt x="3190" y="158"/>
                  </a:lnTo>
                  <a:lnTo>
                    <a:pt x="3091" y="118"/>
                  </a:lnTo>
                  <a:lnTo>
                    <a:pt x="2973" y="79"/>
                  </a:lnTo>
                  <a:lnTo>
                    <a:pt x="2835" y="39"/>
                  </a:lnTo>
                  <a:lnTo>
                    <a:pt x="2698" y="2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7263675" y="1196175"/>
              <a:ext cx="94050" cy="58600"/>
            </a:xfrm>
            <a:custGeom>
              <a:avLst/>
              <a:gdLst/>
              <a:ahLst/>
              <a:cxnLst/>
              <a:rect l="l" t="t" r="r" b="b"/>
              <a:pathLst>
                <a:path w="3762" h="2344" extrusionOk="0">
                  <a:moveTo>
                    <a:pt x="2521" y="1"/>
                  </a:moveTo>
                  <a:lnTo>
                    <a:pt x="2343" y="20"/>
                  </a:lnTo>
                  <a:lnTo>
                    <a:pt x="2166" y="20"/>
                  </a:lnTo>
                  <a:lnTo>
                    <a:pt x="1753" y="99"/>
                  </a:lnTo>
                  <a:lnTo>
                    <a:pt x="1536" y="158"/>
                  </a:lnTo>
                  <a:lnTo>
                    <a:pt x="1339" y="217"/>
                  </a:lnTo>
                  <a:lnTo>
                    <a:pt x="965" y="355"/>
                  </a:lnTo>
                  <a:lnTo>
                    <a:pt x="808" y="453"/>
                  </a:lnTo>
                  <a:lnTo>
                    <a:pt x="650" y="552"/>
                  </a:lnTo>
                  <a:lnTo>
                    <a:pt x="512" y="631"/>
                  </a:lnTo>
                  <a:lnTo>
                    <a:pt x="375" y="749"/>
                  </a:lnTo>
                  <a:lnTo>
                    <a:pt x="276" y="847"/>
                  </a:lnTo>
                  <a:lnTo>
                    <a:pt x="178" y="965"/>
                  </a:lnTo>
                  <a:lnTo>
                    <a:pt x="99" y="1064"/>
                  </a:lnTo>
                  <a:lnTo>
                    <a:pt x="40" y="1182"/>
                  </a:lnTo>
                  <a:lnTo>
                    <a:pt x="20" y="1300"/>
                  </a:lnTo>
                  <a:lnTo>
                    <a:pt x="1" y="1418"/>
                  </a:lnTo>
                  <a:lnTo>
                    <a:pt x="1" y="1517"/>
                  </a:lnTo>
                  <a:lnTo>
                    <a:pt x="40" y="1635"/>
                  </a:lnTo>
                  <a:lnTo>
                    <a:pt x="79" y="1733"/>
                  </a:lnTo>
                  <a:lnTo>
                    <a:pt x="158" y="1851"/>
                  </a:lnTo>
                  <a:lnTo>
                    <a:pt x="237" y="1930"/>
                  </a:lnTo>
                  <a:lnTo>
                    <a:pt x="355" y="2009"/>
                  </a:lnTo>
                  <a:lnTo>
                    <a:pt x="473" y="2088"/>
                  </a:lnTo>
                  <a:lnTo>
                    <a:pt x="611" y="2147"/>
                  </a:lnTo>
                  <a:lnTo>
                    <a:pt x="768" y="2206"/>
                  </a:lnTo>
                  <a:lnTo>
                    <a:pt x="926" y="2265"/>
                  </a:lnTo>
                  <a:lnTo>
                    <a:pt x="1280" y="2324"/>
                  </a:lnTo>
                  <a:lnTo>
                    <a:pt x="1674" y="2344"/>
                  </a:lnTo>
                  <a:lnTo>
                    <a:pt x="2088" y="2304"/>
                  </a:lnTo>
                  <a:lnTo>
                    <a:pt x="2521" y="2245"/>
                  </a:lnTo>
                  <a:lnTo>
                    <a:pt x="2737" y="2186"/>
                  </a:lnTo>
                  <a:lnTo>
                    <a:pt x="2914" y="2127"/>
                  </a:lnTo>
                  <a:lnTo>
                    <a:pt x="3092" y="2048"/>
                  </a:lnTo>
                  <a:lnTo>
                    <a:pt x="3229" y="1989"/>
                  </a:lnTo>
                  <a:lnTo>
                    <a:pt x="3348" y="1910"/>
                  </a:lnTo>
                  <a:lnTo>
                    <a:pt x="3466" y="1812"/>
                  </a:lnTo>
                  <a:lnTo>
                    <a:pt x="3545" y="1733"/>
                  </a:lnTo>
                  <a:lnTo>
                    <a:pt x="3623" y="1635"/>
                  </a:lnTo>
                  <a:lnTo>
                    <a:pt x="3682" y="1536"/>
                  </a:lnTo>
                  <a:lnTo>
                    <a:pt x="3722" y="1418"/>
                  </a:lnTo>
                  <a:lnTo>
                    <a:pt x="3741" y="1320"/>
                  </a:lnTo>
                  <a:lnTo>
                    <a:pt x="3761" y="1202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584" y="552"/>
                  </a:lnTo>
                  <a:lnTo>
                    <a:pt x="3525" y="473"/>
                  </a:lnTo>
                  <a:lnTo>
                    <a:pt x="3446" y="375"/>
                  </a:lnTo>
                  <a:lnTo>
                    <a:pt x="3367" y="296"/>
                  </a:lnTo>
                  <a:lnTo>
                    <a:pt x="3289" y="237"/>
                  </a:lnTo>
                  <a:lnTo>
                    <a:pt x="3190" y="158"/>
                  </a:lnTo>
                  <a:lnTo>
                    <a:pt x="3072" y="119"/>
                  </a:lnTo>
                  <a:lnTo>
                    <a:pt x="2954" y="79"/>
                  </a:lnTo>
                  <a:lnTo>
                    <a:pt x="2816" y="40"/>
                  </a:lnTo>
                  <a:lnTo>
                    <a:pt x="2678" y="2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7383275" y="1449175"/>
              <a:ext cx="90600" cy="64025"/>
            </a:xfrm>
            <a:custGeom>
              <a:avLst/>
              <a:gdLst/>
              <a:ahLst/>
              <a:cxnLst/>
              <a:rect l="l" t="t" r="r" b="b"/>
              <a:pathLst>
                <a:path w="3624" h="2561" extrusionOk="0">
                  <a:moveTo>
                    <a:pt x="2580" y="1"/>
                  </a:moveTo>
                  <a:lnTo>
                    <a:pt x="2423" y="20"/>
                  </a:lnTo>
                  <a:lnTo>
                    <a:pt x="2265" y="40"/>
                  </a:lnTo>
                  <a:lnTo>
                    <a:pt x="2088" y="79"/>
                  </a:lnTo>
                  <a:lnTo>
                    <a:pt x="1694" y="198"/>
                  </a:lnTo>
                  <a:lnTo>
                    <a:pt x="1478" y="276"/>
                  </a:lnTo>
                  <a:lnTo>
                    <a:pt x="1281" y="355"/>
                  </a:lnTo>
                  <a:lnTo>
                    <a:pt x="926" y="552"/>
                  </a:lnTo>
                  <a:lnTo>
                    <a:pt x="611" y="788"/>
                  </a:lnTo>
                  <a:lnTo>
                    <a:pt x="473" y="906"/>
                  </a:lnTo>
                  <a:lnTo>
                    <a:pt x="355" y="1025"/>
                  </a:lnTo>
                  <a:lnTo>
                    <a:pt x="257" y="1143"/>
                  </a:lnTo>
                  <a:lnTo>
                    <a:pt x="178" y="1261"/>
                  </a:lnTo>
                  <a:lnTo>
                    <a:pt x="99" y="1399"/>
                  </a:lnTo>
                  <a:lnTo>
                    <a:pt x="40" y="1517"/>
                  </a:lnTo>
                  <a:lnTo>
                    <a:pt x="21" y="1635"/>
                  </a:lnTo>
                  <a:lnTo>
                    <a:pt x="1" y="1753"/>
                  </a:lnTo>
                  <a:lnTo>
                    <a:pt x="21" y="1871"/>
                  </a:lnTo>
                  <a:lnTo>
                    <a:pt x="40" y="1989"/>
                  </a:lnTo>
                  <a:lnTo>
                    <a:pt x="80" y="2088"/>
                  </a:lnTo>
                  <a:lnTo>
                    <a:pt x="158" y="2186"/>
                  </a:lnTo>
                  <a:lnTo>
                    <a:pt x="237" y="2285"/>
                  </a:lnTo>
                  <a:lnTo>
                    <a:pt x="355" y="2344"/>
                  </a:lnTo>
                  <a:lnTo>
                    <a:pt x="473" y="2422"/>
                  </a:lnTo>
                  <a:lnTo>
                    <a:pt x="611" y="2462"/>
                  </a:lnTo>
                  <a:lnTo>
                    <a:pt x="749" y="2501"/>
                  </a:lnTo>
                  <a:lnTo>
                    <a:pt x="907" y="2541"/>
                  </a:lnTo>
                  <a:lnTo>
                    <a:pt x="1084" y="2560"/>
                  </a:lnTo>
                  <a:lnTo>
                    <a:pt x="1261" y="2560"/>
                  </a:lnTo>
                  <a:lnTo>
                    <a:pt x="1635" y="2541"/>
                  </a:lnTo>
                  <a:lnTo>
                    <a:pt x="2049" y="2462"/>
                  </a:lnTo>
                  <a:lnTo>
                    <a:pt x="2245" y="2403"/>
                  </a:lnTo>
                  <a:lnTo>
                    <a:pt x="2462" y="2324"/>
                  </a:lnTo>
                  <a:lnTo>
                    <a:pt x="2659" y="2245"/>
                  </a:lnTo>
                  <a:lnTo>
                    <a:pt x="2836" y="2166"/>
                  </a:lnTo>
                  <a:lnTo>
                    <a:pt x="2994" y="2088"/>
                  </a:lnTo>
                  <a:lnTo>
                    <a:pt x="3131" y="1989"/>
                  </a:lnTo>
                  <a:lnTo>
                    <a:pt x="3250" y="1891"/>
                  </a:lnTo>
                  <a:lnTo>
                    <a:pt x="3348" y="1792"/>
                  </a:lnTo>
                  <a:lnTo>
                    <a:pt x="3446" y="1674"/>
                  </a:lnTo>
                  <a:lnTo>
                    <a:pt x="3506" y="1576"/>
                  </a:lnTo>
                  <a:lnTo>
                    <a:pt x="3565" y="1458"/>
                  </a:lnTo>
                  <a:lnTo>
                    <a:pt x="3584" y="1340"/>
                  </a:lnTo>
                  <a:lnTo>
                    <a:pt x="3624" y="1241"/>
                  </a:lnTo>
                  <a:lnTo>
                    <a:pt x="3624" y="1123"/>
                  </a:lnTo>
                  <a:lnTo>
                    <a:pt x="3624" y="1005"/>
                  </a:lnTo>
                  <a:lnTo>
                    <a:pt x="3604" y="887"/>
                  </a:lnTo>
                  <a:lnTo>
                    <a:pt x="3545" y="670"/>
                  </a:lnTo>
                  <a:lnTo>
                    <a:pt x="3446" y="454"/>
                  </a:lnTo>
                  <a:lnTo>
                    <a:pt x="3387" y="375"/>
                  </a:lnTo>
                  <a:lnTo>
                    <a:pt x="3328" y="296"/>
                  </a:lnTo>
                  <a:lnTo>
                    <a:pt x="3250" y="217"/>
                  </a:lnTo>
                  <a:lnTo>
                    <a:pt x="3171" y="158"/>
                  </a:lnTo>
                  <a:lnTo>
                    <a:pt x="3072" y="99"/>
                  </a:lnTo>
                  <a:lnTo>
                    <a:pt x="2954" y="60"/>
                  </a:lnTo>
                  <a:lnTo>
                    <a:pt x="2836" y="2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7122900" y="1160250"/>
              <a:ext cx="314075" cy="515875"/>
            </a:xfrm>
            <a:custGeom>
              <a:avLst/>
              <a:gdLst/>
              <a:ahLst/>
              <a:cxnLst/>
              <a:rect l="l" t="t" r="r" b="b"/>
              <a:pathLst>
                <a:path w="12563" h="20635" extrusionOk="0">
                  <a:moveTo>
                    <a:pt x="3702" y="0"/>
                  </a:moveTo>
                  <a:lnTo>
                    <a:pt x="3407" y="20"/>
                  </a:lnTo>
                  <a:lnTo>
                    <a:pt x="3092" y="59"/>
                  </a:lnTo>
                  <a:lnTo>
                    <a:pt x="1477" y="473"/>
                  </a:lnTo>
                  <a:lnTo>
                    <a:pt x="0" y="867"/>
                  </a:lnTo>
                  <a:lnTo>
                    <a:pt x="808" y="1910"/>
                  </a:lnTo>
                  <a:lnTo>
                    <a:pt x="611" y="2324"/>
                  </a:lnTo>
                  <a:lnTo>
                    <a:pt x="434" y="2796"/>
                  </a:lnTo>
                  <a:lnTo>
                    <a:pt x="296" y="3288"/>
                  </a:lnTo>
                  <a:lnTo>
                    <a:pt x="178" y="3800"/>
                  </a:lnTo>
                  <a:lnTo>
                    <a:pt x="99" y="4352"/>
                  </a:lnTo>
                  <a:lnTo>
                    <a:pt x="40" y="4922"/>
                  </a:lnTo>
                  <a:lnTo>
                    <a:pt x="20" y="5533"/>
                  </a:lnTo>
                  <a:lnTo>
                    <a:pt x="20" y="6143"/>
                  </a:lnTo>
                  <a:lnTo>
                    <a:pt x="60" y="6793"/>
                  </a:lnTo>
                  <a:lnTo>
                    <a:pt x="119" y="7443"/>
                  </a:lnTo>
                  <a:lnTo>
                    <a:pt x="217" y="8112"/>
                  </a:lnTo>
                  <a:lnTo>
                    <a:pt x="355" y="8801"/>
                  </a:lnTo>
                  <a:lnTo>
                    <a:pt x="512" y="9510"/>
                  </a:lnTo>
                  <a:lnTo>
                    <a:pt x="690" y="10199"/>
                  </a:lnTo>
                  <a:lnTo>
                    <a:pt x="906" y="10908"/>
                  </a:lnTo>
                  <a:lnTo>
                    <a:pt x="1162" y="11636"/>
                  </a:lnTo>
                  <a:lnTo>
                    <a:pt x="1477" y="12424"/>
                  </a:lnTo>
                  <a:lnTo>
                    <a:pt x="1812" y="13172"/>
                  </a:lnTo>
                  <a:lnTo>
                    <a:pt x="2186" y="13881"/>
                  </a:lnTo>
                  <a:lnTo>
                    <a:pt x="2560" y="14570"/>
                  </a:lnTo>
                  <a:lnTo>
                    <a:pt x="2973" y="15240"/>
                  </a:lnTo>
                  <a:lnTo>
                    <a:pt x="3387" y="15850"/>
                  </a:lnTo>
                  <a:lnTo>
                    <a:pt x="3820" y="16421"/>
                  </a:lnTo>
                  <a:lnTo>
                    <a:pt x="4273" y="16972"/>
                  </a:lnTo>
                  <a:lnTo>
                    <a:pt x="4746" y="17464"/>
                  </a:lnTo>
                  <a:lnTo>
                    <a:pt x="5198" y="17898"/>
                  </a:lnTo>
                  <a:lnTo>
                    <a:pt x="5691" y="18311"/>
                  </a:lnTo>
                  <a:lnTo>
                    <a:pt x="6163" y="18665"/>
                  </a:lnTo>
                  <a:lnTo>
                    <a:pt x="6636" y="18961"/>
                  </a:lnTo>
                  <a:lnTo>
                    <a:pt x="7128" y="19217"/>
                  </a:lnTo>
                  <a:lnTo>
                    <a:pt x="7364" y="19315"/>
                  </a:lnTo>
                  <a:lnTo>
                    <a:pt x="7600" y="19414"/>
                  </a:lnTo>
                  <a:lnTo>
                    <a:pt x="7837" y="19492"/>
                  </a:lnTo>
                  <a:lnTo>
                    <a:pt x="8073" y="19551"/>
                  </a:lnTo>
                  <a:lnTo>
                    <a:pt x="8506" y="20634"/>
                  </a:lnTo>
                  <a:lnTo>
                    <a:pt x="10337" y="19315"/>
                  </a:lnTo>
                  <a:lnTo>
                    <a:pt x="10514" y="19177"/>
                  </a:lnTo>
                  <a:lnTo>
                    <a:pt x="10692" y="19020"/>
                  </a:lnTo>
                  <a:lnTo>
                    <a:pt x="10869" y="18843"/>
                  </a:lnTo>
                  <a:lnTo>
                    <a:pt x="11026" y="18665"/>
                  </a:lnTo>
                  <a:lnTo>
                    <a:pt x="11184" y="18469"/>
                  </a:lnTo>
                  <a:lnTo>
                    <a:pt x="11322" y="18272"/>
                  </a:lnTo>
                  <a:lnTo>
                    <a:pt x="11459" y="18055"/>
                  </a:lnTo>
                  <a:lnTo>
                    <a:pt x="11597" y="17819"/>
                  </a:lnTo>
                  <a:lnTo>
                    <a:pt x="11735" y="17583"/>
                  </a:lnTo>
                  <a:lnTo>
                    <a:pt x="11853" y="17327"/>
                  </a:lnTo>
                  <a:lnTo>
                    <a:pt x="12070" y="16795"/>
                  </a:lnTo>
                  <a:lnTo>
                    <a:pt x="12247" y="16224"/>
                  </a:lnTo>
                  <a:lnTo>
                    <a:pt x="12385" y="15594"/>
                  </a:lnTo>
                  <a:lnTo>
                    <a:pt x="12483" y="14944"/>
                  </a:lnTo>
                  <a:lnTo>
                    <a:pt x="12542" y="14255"/>
                  </a:lnTo>
                  <a:lnTo>
                    <a:pt x="12562" y="13546"/>
                  </a:lnTo>
                  <a:lnTo>
                    <a:pt x="12542" y="12778"/>
                  </a:lnTo>
                  <a:lnTo>
                    <a:pt x="12464" y="12011"/>
                  </a:lnTo>
                  <a:lnTo>
                    <a:pt x="12345" y="11184"/>
                  </a:lnTo>
                  <a:lnTo>
                    <a:pt x="12188" y="10337"/>
                  </a:lnTo>
                  <a:lnTo>
                    <a:pt x="11952" y="9471"/>
                  </a:lnTo>
                  <a:lnTo>
                    <a:pt x="11794" y="8959"/>
                  </a:lnTo>
                  <a:lnTo>
                    <a:pt x="11617" y="8427"/>
                  </a:lnTo>
                  <a:lnTo>
                    <a:pt x="11440" y="7915"/>
                  </a:lnTo>
                  <a:lnTo>
                    <a:pt x="11243" y="7423"/>
                  </a:lnTo>
                  <a:lnTo>
                    <a:pt x="11026" y="6931"/>
                  </a:lnTo>
                  <a:lnTo>
                    <a:pt x="10810" y="6458"/>
                  </a:lnTo>
                  <a:lnTo>
                    <a:pt x="10593" y="5986"/>
                  </a:lnTo>
                  <a:lnTo>
                    <a:pt x="10337" y="5533"/>
                  </a:lnTo>
                  <a:lnTo>
                    <a:pt x="10101" y="5100"/>
                  </a:lnTo>
                  <a:lnTo>
                    <a:pt x="9825" y="4667"/>
                  </a:lnTo>
                  <a:lnTo>
                    <a:pt x="9569" y="4253"/>
                  </a:lnTo>
                  <a:lnTo>
                    <a:pt x="9294" y="3859"/>
                  </a:lnTo>
                  <a:lnTo>
                    <a:pt x="9018" y="3465"/>
                  </a:lnTo>
                  <a:lnTo>
                    <a:pt x="8723" y="3091"/>
                  </a:lnTo>
                  <a:lnTo>
                    <a:pt x="8427" y="2757"/>
                  </a:lnTo>
                  <a:lnTo>
                    <a:pt x="8132" y="2422"/>
                  </a:lnTo>
                  <a:lnTo>
                    <a:pt x="7817" y="2107"/>
                  </a:lnTo>
                  <a:lnTo>
                    <a:pt x="7522" y="1812"/>
                  </a:lnTo>
                  <a:lnTo>
                    <a:pt x="7207" y="1536"/>
                  </a:lnTo>
                  <a:lnTo>
                    <a:pt x="6892" y="1280"/>
                  </a:lnTo>
                  <a:lnTo>
                    <a:pt x="6577" y="1044"/>
                  </a:lnTo>
                  <a:lnTo>
                    <a:pt x="6262" y="827"/>
                  </a:lnTo>
                  <a:lnTo>
                    <a:pt x="5927" y="630"/>
                  </a:lnTo>
                  <a:lnTo>
                    <a:pt x="5612" y="473"/>
                  </a:lnTo>
                  <a:lnTo>
                    <a:pt x="5297" y="335"/>
                  </a:lnTo>
                  <a:lnTo>
                    <a:pt x="4982" y="217"/>
                  </a:lnTo>
                  <a:lnTo>
                    <a:pt x="4647" y="118"/>
                  </a:lnTo>
                  <a:lnTo>
                    <a:pt x="4332" y="59"/>
                  </a:lnTo>
                  <a:lnTo>
                    <a:pt x="4017" y="20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7235625" y="1383225"/>
              <a:ext cx="201350" cy="192975"/>
            </a:xfrm>
            <a:custGeom>
              <a:avLst/>
              <a:gdLst/>
              <a:ahLst/>
              <a:cxnLst/>
              <a:rect l="l" t="t" r="r" b="b"/>
              <a:pathLst>
                <a:path w="8054" h="7719" extrusionOk="0">
                  <a:moveTo>
                    <a:pt x="5730" y="0"/>
                  </a:moveTo>
                  <a:lnTo>
                    <a:pt x="5159" y="20"/>
                  </a:lnTo>
                  <a:lnTo>
                    <a:pt x="4588" y="79"/>
                  </a:lnTo>
                  <a:lnTo>
                    <a:pt x="4036" y="178"/>
                  </a:lnTo>
                  <a:lnTo>
                    <a:pt x="3505" y="296"/>
                  </a:lnTo>
                  <a:lnTo>
                    <a:pt x="2993" y="453"/>
                  </a:lnTo>
                  <a:lnTo>
                    <a:pt x="2520" y="650"/>
                  </a:lnTo>
                  <a:lnTo>
                    <a:pt x="2087" y="886"/>
                  </a:lnTo>
                  <a:lnTo>
                    <a:pt x="1674" y="1123"/>
                  </a:lnTo>
                  <a:lnTo>
                    <a:pt x="1300" y="1398"/>
                  </a:lnTo>
                  <a:lnTo>
                    <a:pt x="965" y="1694"/>
                  </a:lnTo>
                  <a:lnTo>
                    <a:pt x="689" y="2009"/>
                  </a:lnTo>
                  <a:lnTo>
                    <a:pt x="552" y="2186"/>
                  </a:lnTo>
                  <a:lnTo>
                    <a:pt x="453" y="2363"/>
                  </a:lnTo>
                  <a:lnTo>
                    <a:pt x="335" y="2540"/>
                  </a:lnTo>
                  <a:lnTo>
                    <a:pt x="256" y="2717"/>
                  </a:lnTo>
                  <a:lnTo>
                    <a:pt x="177" y="2895"/>
                  </a:lnTo>
                  <a:lnTo>
                    <a:pt x="118" y="3072"/>
                  </a:lnTo>
                  <a:lnTo>
                    <a:pt x="59" y="3269"/>
                  </a:lnTo>
                  <a:lnTo>
                    <a:pt x="20" y="3466"/>
                  </a:lnTo>
                  <a:lnTo>
                    <a:pt x="0" y="3663"/>
                  </a:lnTo>
                  <a:lnTo>
                    <a:pt x="0" y="3859"/>
                  </a:lnTo>
                  <a:lnTo>
                    <a:pt x="0" y="4056"/>
                  </a:lnTo>
                  <a:lnTo>
                    <a:pt x="20" y="4253"/>
                  </a:lnTo>
                  <a:lnTo>
                    <a:pt x="59" y="4450"/>
                  </a:lnTo>
                  <a:lnTo>
                    <a:pt x="118" y="4647"/>
                  </a:lnTo>
                  <a:lnTo>
                    <a:pt x="177" y="4824"/>
                  </a:lnTo>
                  <a:lnTo>
                    <a:pt x="256" y="5001"/>
                  </a:lnTo>
                  <a:lnTo>
                    <a:pt x="335" y="5198"/>
                  </a:lnTo>
                  <a:lnTo>
                    <a:pt x="453" y="5356"/>
                  </a:lnTo>
                  <a:lnTo>
                    <a:pt x="552" y="5533"/>
                  </a:lnTo>
                  <a:lnTo>
                    <a:pt x="689" y="5710"/>
                  </a:lnTo>
                  <a:lnTo>
                    <a:pt x="965" y="6025"/>
                  </a:lnTo>
                  <a:lnTo>
                    <a:pt x="1300" y="6321"/>
                  </a:lnTo>
                  <a:lnTo>
                    <a:pt x="1674" y="6596"/>
                  </a:lnTo>
                  <a:lnTo>
                    <a:pt x="2087" y="6852"/>
                  </a:lnTo>
                  <a:lnTo>
                    <a:pt x="2520" y="7069"/>
                  </a:lnTo>
                  <a:lnTo>
                    <a:pt x="2993" y="7266"/>
                  </a:lnTo>
                  <a:lnTo>
                    <a:pt x="3505" y="7423"/>
                  </a:lnTo>
                  <a:lnTo>
                    <a:pt x="4036" y="7561"/>
                  </a:lnTo>
                  <a:lnTo>
                    <a:pt x="4588" y="7640"/>
                  </a:lnTo>
                  <a:lnTo>
                    <a:pt x="5159" y="7699"/>
                  </a:lnTo>
                  <a:lnTo>
                    <a:pt x="5730" y="7718"/>
                  </a:lnTo>
                  <a:lnTo>
                    <a:pt x="6242" y="7718"/>
                  </a:lnTo>
                  <a:lnTo>
                    <a:pt x="6734" y="7659"/>
                  </a:lnTo>
                  <a:lnTo>
                    <a:pt x="7206" y="7600"/>
                  </a:lnTo>
                  <a:lnTo>
                    <a:pt x="7679" y="7502"/>
                  </a:lnTo>
                  <a:lnTo>
                    <a:pt x="7758" y="7147"/>
                  </a:lnTo>
                  <a:lnTo>
                    <a:pt x="7856" y="6793"/>
                  </a:lnTo>
                  <a:lnTo>
                    <a:pt x="7915" y="6419"/>
                  </a:lnTo>
                  <a:lnTo>
                    <a:pt x="7974" y="6045"/>
                  </a:lnTo>
                  <a:lnTo>
                    <a:pt x="8014" y="5631"/>
                  </a:lnTo>
                  <a:lnTo>
                    <a:pt x="8053" y="5238"/>
                  </a:lnTo>
                  <a:lnTo>
                    <a:pt x="8053" y="4804"/>
                  </a:lnTo>
                  <a:lnTo>
                    <a:pt x="8053" y="4371"/>
                  </a:lnTo>
                  <a:lnTo>
                    <a:pt x="8033" y="3938"/>
                  </a:lnTo>
                  <a:lnTo>
                    <a:pt x="8014" y="3485"/>
                  </a:lnTo>
                  <a:lnTo>
                    <a:pt x="7955" y="3013"/>
                  </a:lnTo>
                  <a:lnTo>
                    <a:pt x="7896" y="2540"/>
                  </a:lnTo>
                  <a:lnTo>
                    <a:pt x="7797" y="2068"/>
                  </a:lnTo>
                  <a:lnTo>
                    <a:pt x="7699" y="1575"/>
                  </a:lnTo>
                  <a:lnTo>
                    <a:pt x="7580" y="1064"/>
                  </a:lnTo>
                  <a:lnTo>
                    <a:pt x="7443" y="552"/>
                  </a:lnTo>
                  <a:lnTo>
                    <a:pt x="7325" y="138"/>
                  </a:lnTo>
                  <a:lnTo>
                    <a:pt x="6931" y="79"/>
                  </a:lnTo>
                  <a:lnTo>
                    <a:pt x="6557" y="40"/>
                  </a:lnTo>
                  <a:lnTo>
                    <a:pt x="614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7133225" y="1163700"/>
              <a:ext cx="288475" cy="253025"/>
            </a:xfrm>
            <a:custGeom>
              <a:avLst/>
              <a:gdLst/>
              <a:ahLst/>
              <a:cxnLst/>
              <a:rect l="l" t="t" r="r" b="b"/>
              <a:pathLst>
                <a:path w="11539" h="10121" extrusionOk="0">
                  <a:moveTo>
                    <a:pt x="4313" y="0"/>
                  </a:moveTo>
                  <a:lnTo>
                    <a:pt x="3840" y="177"/>
                  </a:lnTo>
                  <a:lnTo>
                    <a:pt x="3387" y="374"/>
                  </a:lnTo>
                  <a:lnTo>
                    <a:pt x="2974" y="591"/>
                  </a:lnTo>
                  <a:lnTo>
                    <a:pt x="2560" y="807"/>
                  </a:lnTo>
                  <a:lnTo>
                    <a:pt x="2186" y="1063"/>
                  </a:lnTo>
                  <a:lnTo>
                    <a:pt x="1832" y="1339"/>
                  </a:lnTo>
                  <a:lnTo>
                    <a:pt x="1497" y="1634"/>
                  </a:lnTo>
                  <a:lnTo>
                    <a:pt x="1202" y="1930"/>
                  </a:lnTo>
                  <a:lnTo>
                    <a:pt x="946" y="2245"/>
                  </a:lnTo>
                  <a:lnTo>
                    <a:pt x="690" y="2579"/>
                  </a:lnTo>
                  <a:lnTo>
                    <a:pt x="493" y="2934"/>
                  </a:lnTo>
                  <a:lnTo>
                    <a:pt x="316" y="3288"/>
                  </a:lnTo>
                  <a:lnTo>
                    <a:pt x="198" y="3643"/>
                  </a:lnTo>
                  <a:lnTo>
                    <a:pt x="99" y="4017"/>
                  </a:lnTo>
                  <a:lnTo>
                    <a:pt x="21" y="4410"/>
                  </a:lnTo>
                  <a:lnTo>
                    <a:pt x="1" y="4804"/>
                  </a:lnTo>
                  <a:lnTo>
                    <a:pt x="21" y="5080"/>
                  </a:lnTo>
                  <a:lnTo>
                    <a:pt x="40" y="5355"/>
                  </a:lnTo>
                  <a:lnTo>
                    <a:pt x="99" y="5611"/>
                  </a:lnTo>
                  <a:lnTo>
                    <a:pt x="158" y="5867"/>
                  </a:lnTo>
                  <a:lnTo>
                    <a:pt x="257" y="6123"/>
                  </a:lnTo>
                  <a:lnTo>
                    <a:pt x="355" y="6379"/>
                  </a:lnTo>
                  <a:lnTo>
                    <a:pt x="473" y="6635"/>
                  </a:lnTo>
                  <a:lnTo>
                    <a:pt x="611" y="6872"/>
                  </a:lnTo>
                  <a:lnTo>
                    <a:pt x="749" y="7108"/>
                  </a:lnTo>
                  <a:lnTo>
                    <a:pt x="926" y="7344"/>
                  </a:lnTo>
                  <a:lnTo>
                    <a:pt x="1104" y="7561"/>
                  </a:lnTo>
                  <a:lnTo>
                    <a:pt x="1300" y="7777"/>
                  </a:lnTo>
                  <a:lnTo>
                    <a:pt x="1517" y="7994"/>
                  </a:lnTo>
                  <a:lnTo>
                    <a:pt x="1734" y="8191"/>
                  </a:lnTo>
                  <a:lnTo>
                    <a:pt x="1970" y="8388"/>
                  </a:lnTo>
                  <a:lnTo>
                    <a:pt x="2226" y="8565"/>
                  </a:lnTo>
                  <a:lnTo>
                    <a:pt x="2482" y="8742"/>
                  </a:lnTo>
                  <a:lnTo>
                    <a:pt x="2757" y="8899"/>
                  </a:lnTo>
                  <a:lnTo>
                    <a:pt x="3053" y="9057"/>
                  </a:lnTo>
                  <a:lnTo>
                    <a:pt x="3348" y="9215"/>
                  </a:lnTo>
                  <a:lnTo>
                    <a:pt x="3643" y="9352"/>
                  </a:lnTo>
                  <a:lnTo>
                    <a:pt x="3958" y="9490"/>
                  </a:lnTo>
                  <a:lnTo>
                    <a:pt x="4293" y="9589"/>
                  </a:lnTo>
                  <a:lnTo>
                    <a:pt x="4628" y="9707"/>
                  </a:lnTo>
                  <a:lnTo>
                    <a:pt x="4963" y="9805"/>
                  </a:lnTo>
                  <a:lnTo>
                    <a:pt x="5317" y="9884"/>
                  </a:lnTo>
                  <a:lnTo>
                    <a:pt x="5671" y="9963"/>
                  </a:lnTo>
                  <a:lnTo>
                    <a:pt x="6045" y="10022"/>
                  </a:lnTo>
                  <a:lnTo>
                    <a:pt x="6420" y="10061"/>
                  </a:lnTo>
                  <a:lnTo>
                    <a:pt x="6794" y="10101"/>
                  </a:lnTo>
                  <a:lnTo>
                    <a:pt x="7168" y="10120"/>
                  </a:lnTo>
                  <a:lnTo>
                    <a:pt x="7561" y="10120"/>
                  </a:lnTo>
                  <a:lnTo>
                    <a:pt x="8113" y="10101"/>
                  </a:lnTo>
                  <a:lnTo>
                    <a:pt x="8644" y="10061"/>
                  </a:lnTo>
                  <a:lnTo>
                    <a:pt x="9156" y="10002"/>
                  </a:lnTo>
                  <a:lnTo>
                    <a:pt x="9668" y="9923"/>
                  </a:lnTo>
                  <a:lnTo>
                    <a:pt x="10160" y="9805"/>
                  </a:lnTo>
                  <a:lnTo>
                    <a:pt x="10633" y="9667"/>
                  </a:lnTo>
                  <a:lnTo>
                    <a:pt x="11106" y="9510"/>
                  </a:lnTo>
                  <a:lnTo>
                    <a:pt x="11539" y="9333"/>
                  </a:lnTo>
                  <a:lnTo>
                    <a:pt x="11263" y="8447"/>
                  </a:lnTo>
                  <a:lnTo>
                    <a:pt x="10948" y="7600"/>
                  </a:lnTo>
                  <a:lnTo>
                    <a:pt x="10613" y="6773"/>
                  </a:lnTo>
                  <a:lnTo>
                    <a:pt x="10239" y="5986"/>
                  </a:lnTo>
                  <a:lnTo>
                    <a:pt x="9826" y="5218"/>
                  </a:lnTo>
                  <a:lnTo>
                    <a:pt x="9412" y="4509"/>
                  </a:lnTo>
                  <a:lnTo>
                    <a:pt x="8959" y="3820"/>
                  </a:lnTo>
                  <a:lnTo>
                    <a:pt x="8487" y="3170"/>
                  </a:lnTo>
                  <a:lnTo>
                    <a:pt x="7995" y="2579"/>
                  </a:lnTo>
                  <a:lnTo>
                    <a:pt x="7483" y="2048"/>
                  </a:lnTo>
                  <a:lnTo>
                    <a:pt x="6971" y="1555"/>
                  </a:lnTo>
                  <a:lnTo>
                    <a:pt x="6715" y="1319"/>
                  </a:lnTo>
                  <a:lnTo>
                    <a:pt x="6439" y="1103"/>
                  </a:lnTo>
                  <a:lnTo>
                    <a:pt x="6183" y="925"/>
                  </a:lnTo>
                  <a:lnTo>
                    <a:pt x="5908" y="729"/>
                  </a:lnTo>
                  <a:lnTo>
                    <a:pt x="5652" y="571"/>
                  </a:lnTo>
                  <a:lnTo>
                    <a:pt x="5376" y="433"/>
                  </a:lnTo>
                  <a:lnTo>
                    <a:pt x="5100" y="295"/>
                  </a:lnTo>
                  <a:lnTo>
                    <a:pt x="4844" y="177"/>
                  </a:lnTo>
                  <a:lnTo>
                    <a:pt x="4569" y="79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7056950" y="1175500"/>
              <a:ext cx="331275" cy="513425"/>
            </a:xfrm>
            <a:custGeom>
              <a:avLst/>
              <a:gdLst/>
              <a:ahLst/>
              <a:cxnLst/>
              <a:rect l="l" t="t" r="r" b="b"/>
              <a:pathLst>
                <a:path w="13251" h="20537" extrusionOk="0">
                  <a:moveTo>
                    <a:pt x="3820" y="1"/>
                  </a:moveTo>
                  <a:lnTo>
                    <a:pt x="3505" y="20"/>
                  </a:lnTo>
                  <a:lnTo>
                    <a:pt x="3190" y="60"/>
                  </a:lnTo>
                  <a:lnTo>
                    <a:pt x="2875" y="138"/>
                  </a:lnTo>
                  <a:lnTo>
                    <a:pt x="2579" y="257"/>
                  </a:lnTo>
                  <a:lnTo>
                    <a:pt x="2304" y="375"/>
                  </a:lnTo>
                  <a:lnTo>
                    <a:pt x="2048" y="552"/>
                  </a:lnTo>
                  <a:lnTo>
                    <a:pt x="1792" y="729"/>
                  </a:lnTo>
                  <a:lnTo>
                    <a:pt x="1556" y="946"/>
                  </a:lnTo>
                  <a:lnTo>
                    <a:pt x="1339" y="1162"/>
                  </a:lnTo>
                  <a:lnTo>
                    <a:pt x="1142" y="1418"/>
                  </a:lnTo>
                  <a:lnTo>
                    <a:pt x="965" y="1714"/>
                  </a:lnTo>
                  <a:lnTo>
                    <a:pt x="788" y="2009"/>
                  </a:lnTo>
                  <a:lnTo>
                    <a:pt x="630" y="2324"/>
                  </a:lnTo>
                  <a:lnTo>
                    <a:pt x="512" y="2659"/>
                  </a:lnTo>
                  <a:lnTo>
                    <a:pt x="374" y="3013"/>
                  </a:lnTo>
                  <a:lnTo>
                    <a:pt x="276" y="3387"/>
                  </a:lnTo>
                  <a:lnTo>
                    <a:pt x="197" y="3781"/>
                  </a:lnTo>
                  <a:lnTo>
                    <a:pt x="118" y="4194"/>
                  </a:lnTo>
                  <a:lnTo>
                    <a:pt x="59" y="4628"/>
                  </a:lnTo>
                  <a:lnTo>
                    <a:pt x="20" y="5061"/>
                  </a:lnTo>
                  <a:lnTo>
                    <a:pt x="0" y="5514"/>
                  </a:lnTo>
                  <a:lnTo>
                    <a:pt x="0" y="5966"/>
                  </a:lnTo>
                  <a:lnTo>
                    <a:pt x="0" y="6439"/>
                  </a:lnTo>
                  <a:lnTo>
                    <a:pt x="20" y="6931"/>
                  </a:lnTo>
                  <a:lnTo>
                    <a:pt x="79" y="7423"/>
                  </a:lnTo>
                  <a:lnTo>
                    <a:pt x="138" y="7935"/>
                  </a:lnTo>
                  <a:lnTo>
                    <a:pt x="217" y="8427"/>
                  </a:lnTo>
                  <a:lnTo>
                    <a:pt x="295" y="8959"/>
                  </a:lnTo>
                  <a:lnTo>
                    <a:pt x="414" y="9471"/>
                  </a:lnTo>
                  <a:lnTo>
                    <a:pt x="551" y="10003"/>
                  </a:lnTo>
                  <a:lnTo>
                    <a:pt x="689" y="10554"/>
                  </a:lnTo>
                  <a:lnTo>
                    <a:pt x="847" y="11085"/>
                  </a:lnTo>
                  <a:lnTo>
                    <a:pt x="1044" y="11617"/>
                  </a:lnTo>
                  <a:lnTo>
                    <a:pt x="1241" y="12168"/>
                  </a:lnTo>
                  <a:lnTo>
                    <a:pt x="1437" y="12661"/>
                  </a:lnTo>
                  <a:lnTo>
                    <a:pt x="1634" y="13153"/>
                  </a:lnTo>
                  <a:lnTo>
                    <a:pt x="1851" y="13625"/>
                  </a:lnTo>
                  <a:lnTo>
                    <a:pt x="2087" y="14078"/>
                  </a:lnTo>
                  <a:lnTo>
                    <a:pt x="2323" y="14531"/>
                  </a:lnTo>
                  <a:lnTo>
                    <a:pt x="2560" y="14964"/>
                  </a:lnTo>
                  <a:lnTo>
                    <a:pt x="2816" y="15397"/>
                  </a:lnTo>
                  <a:lnTo>
                    <a:pt x="3072" y="15791"/>
                  </a:lnTo>
                  <a:lnTo>
                    <a:pt x="3328" y="16205"/>
                  </a:lnTo>
                  <a:lnTo>
                    <a:pt x="3603" y="16579"/>
                  </a:lnTo>
                  <a:lnTo>
                    <a:pt x="3879" y="16953"/>
                  </a:lnTo>
                  <a:lnTo>
                    <a:pt x="4155" y="17288"/>
                  </a:lnTo>
                  <a:lnTo>
                    <a:pt x="4450" y="17642"/>
                  </a:lnTo>
                  <a:lnTo>
                    <a:pt x="4745" y="17957"/>
                  </a:lnTo>
                  <a:lnTo>
                    <a:pt x="5041" y="18252"/>
                  </a:lnTo>
                  <a:lnTo>
                    <a:pt x="5336" y="18548"/>
                  </a:lnTo>
                  <a:lnTo>
                    <a:pt x="5631" y="18804"/>
                  </a:lnTo>
                  <a:lnTo>
                    <a:pt x="5927" y="19060"/>
                  </a:lnTo>
                  <a:lnTo>
                    <a:pt x="6242" y="19296"/>
                  </a:lnTo>
                  <a:lnTo>
                    <a:pt x="6537" y="19512"/>
                  </a:lnTo>
                  <a:lnTo>
                    <a:pt x="6832" y="19709"/>
                  </a:lnTo>
                  <a:lnTo>
                    <a:pt x="7147" y="19886"/>
                  </a:lnTo>
                  <a:lnTo>
                    <a:pt x="7443" y="20044"/>
                  </a:lnTo>
                  <a:lnTo>
                    <a:pt x="7758" y="20182"/>
                  </a:lnTo>
                  <a:lnTo>
                    <a:pt x="8053" y="20300"/>
                  </a:lnTo>
                  <a:lnTo>
                    <a:pt x="8348" y="20379"/>
                  </a:lnTo>
                  <a:lnTo>
                    <a:pt x="8644" y="20457"/>
                  </a:lnTo>
                  <a:lnTo>
                    <a:pt x="8939" y="20517"/>
                  </a:lnTo>
                  <a:lnTo>
                    <a:pt x="9234" y="20536"/>
                  </a:lnTo>
                  <a:lnTo>
                    <a:pt x="9510" y="20536"/>
                  </a:lnTo>
                  <a:lnTo>
                    <a:pt x="9786" y="20517"/>
                  </a:lnTo>
                  <a:lnTo>
                    <a:pt x="10061" y="20477"/>
                  </a:lnTo>
                  <a:lnTo>
                    <a:pt x="10337" y="20418"/>
                  </a:lnTo>
                  <a:lnTo>
                    <a:pt x="10593" y="20339"/>
                  </a:lnTo>
                  <a:lnTo>
                    <a:pt x="10849" y="20221"/>
                  </a:lnTo>
                  <a:lnTo>
                    <a:pt x="11085" y="20083"/>
                  </a:lnTo>
                  <a:lnTo>
                    <a:pt x="11302" y="19926"/>
                  </a:lnTo>
                  <a:lnTo>
                    <a:pt x="11518" y="19768"/>
                  </a:lnTo>
                  <a:lnTo>
                    <a:pt x="11715" y="19571"/>
                  </a:lnTo>
                  <a:lnTo>
                    <a:pt x="11912" y="19355"/>
                  </a:lnTo>
                  <a:lnTo>
                    <a:pt x="12089" y="19119"/>
                  </a:lnTo>
                  <a:lnTo>
                    <a:pt x="12247" y="18863"/>
                  </a:lnTo>
                  <a:lnTo>
                    <a:pt x="12404" y="18607"/>
                  </a:lnTo>
                  <a:lnTo>
                    <a:pt x="12542" y="18311"/>
                  </a:lnTo>
                  <a:lnTo>
                    <a:pt x="12680" y="18016"/>
                  </a:lnTo>
                  <a:lnTo>
                    <a:pt x="12798" y="17701"/>
                  </a:lnTo>
                  <a:lnTo>
                    <a:pt x="12896" y="17366"/>
                  </a:lnTo>
                  <a:lnTo>
                    <a:pt x="12995" y="17012"/>
                  </a:lnTo>
                  <a:lnTo>
                    <a:pt x="13074" y="16657"/>
                  </a:lnTo>
                  <a:lnTo>
                    <a:pt x="13133" y="16283"/>
                  </a:lnTo>
                  <a:lnTo>
                    <a:pt x="13192" y="15890"/>
                  </a:lnTo>
                  <a:lnTo>
                    <a:pt x="13231" y="15496"/>
                  </a:lnTo>
                  <a:lnTo>
                    <a:pt x="13251" y="15082"/>
                  </a:lnTo>
                  <a:lnTo>
                    <a:pt x="13251" y="14649"/>
                  </a:lnTo>
                  <a:lnTo>
                    <a:pt x="13251" y="14216"/>
                  </a:lnTo>
                  <a:lnTo>
                    <a:pt x="13231" y="13763"/>
                  </a:lnTo>
                  <a:lnTo>
                    <a:pt x="13192" y="13310"/>
                  </a:lnTo>
                  <a:lnTo>
                    <a:pt x="13152" y="12858"/>
                  </a:lnTo>
                  <a:lnTo>
                    <a:pt x="13093" y="12385"/>
                  </a:lnTo>
                  <a:lnTo>
                    <a:pt x="13015" y="11893"/>
                  </a:lnTo>
                  <a:lnTo>
                    <a:pt x="12916" y="11420"/>
                  </a:lnTo>
                  <a:lnTo>
                    <a:pt x="12798" y="10908"/>
                  </a:lnTo>
                  <a:lnTo>
                    <a:pt x="12680" y="10416"/>
                  </a:lnTo>
                  <a:lnTo>
                    <a:pt x="12542" y="9904"/>
                  </a:lnTo>
                  <a:lnTo>
                    <a:pt x="12365" y="9353"/>
                  </a:lnTo>
                  <a:lnTo>
                    <a:pt x="12188" y="8821"/>
                  </a:lnTo>
                  <a:lnTo>
                    <a:pt x="11991" y="8290"/>
                  </a:lnTo>
                  <a:lnTo>
                    <a:pt x="11774" y="7758"/>
                  </a:lnTo>
                  <a:lnTo>
                    <a:pt x="11558" y="7246"/>
                  </a:lnTo>
                  <a:lnTo>
                    <a:pt x="11321" y="6754"/>
                  </a:lnTo>
                  <a:lnTo>
                    <a:pt x="11085" y="6262"/>
                  </a:lnTo>
                  <a:lnTo>
                    <a:pt x="10829" y="5789"/>
                  </a:lnTo>
                  <a:lnTo>
                    <a:pt x="10553" y="5317"/>
                  </a:lnTo>
                  <a:lnTo>
                    <a:pt x="10278" y="4883"/>
                  </a:lnTo>
                  <a:lnTo>
                    <a:pt x="10002" y="4450"/>
                  </a:lnTo>
                  <a:lnTo>
                    <a:pt x="9707" y="4017"/>
                  </a:lnTo>
                  <a:lnTo>
                    <a:pt x="9411" y="3623"/>
                  </a:lnTo>
                  <a:lnTo>
                    <a:pt x="9096" y="3230"/>
                  </a:lnTo>
                  <a:lnTo>
                    <a:pt x="8801" y="2875"/>
                  </a:lnTo>
                  <a:lnTo>
                    <a:pt x="8486" y="2521"/>
                  </a:lnTo>
                  <a:lnTo>
                    <a:pt x="8151" y="2186"/>
                  </a:lnTo>
                  <a:lnTo>
                    <a:pt x="7836" y="1891"/>
                  </a:lnTo>
                  <a:lnTo>
                    <a:pt x="7502" y="1595"/>
                  </a:lnTo>
                  <a:lnTo>
                    <a:pt x="7167" y="1320"/>
                  </a:lnTo>
                  <a:lnTo>
                    <a:pt x="6832" y="1083"/>
                  </a:lnTo>
                  <a:lnTo>
                    <a:pt x="6498" y="867"/>
                  </a:lnTo>
                  <a:lnTo>
                    <a:pt x="6163" y="670"/>
                  </a:lnTo>
                  <a:lnTo>
                    <a:pt x="5828" y="493"/>
                  </a:lnTo>
                  <a:lnTo>
                    <a:pt x="5493" y="335"/>
                  </a:lnTo>
                  <a:lnTo>
                    <a:pt x="5159" y="217"/>
                  </a:lnTo>
                  <a:lnTo>
                    <a:pt x="4824" y="119"/>
                  </a:lnTo>
                  <a:lnTo>
                    <a:pt x="4489" y="60"/>
                  </a:lnTo>
                  <a:lnTo>
                    <a:pt x="4155" y="20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7615125" y="1549100"/>
              <a:ext cx="708825" cy="662550"/>
            </a:xfrm>
            <a:custGeom>
              <a:avLst/>
              <a:gdLst/>
              <a:ahLst/>
              <a:cxnLst/>
              <a:rect l="l" t="t" r="r" b="b"/>
              <a:pathLst>
                <a:path w="28353" h="26502" extrusionOk="0">
                  <a:moveTo>
                    <a:pt x="12188" y="1"/>
                  </a:moveTo>
                  <a:lnTo>
                    <a:pt x="0" y="5218"/>
                  </a:lnTo>
                  <a:lnTo>
                    <a:pt x="14117" y="26502"/>
                  </a:lnTo>
                  <a:lnTo>
                    <a:pt x="28353" y="18449"/>
                  </a:lnTo>
                  <a:lnTo>
                    <a:pt x="12188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7636775" y="1569275"/>
              <a:ext cx="668475" cy="622700"/>
            </a:xfrm>
            <a:custGeom>
              <a:avLst/>
              <a:gdLst/>
              <a:ahLst/>
              <a:cxnLst/>
              <a:rect l="l" t="t" r="r" b="b"/>
              <a:pathLst>
                <a:path w="26739" h="24908" extrusionOk="0">
                  <a:moveTo>
                    <a:pt x="11263" y="1"/>
                  </a:moveTo>
                  <a:lnTo>
                    <a:pt x="1" y="4805"/>
                  </a:lnTo>
                  <a:lnTo>
                    <a:pt x="13606" y="24907"/>
                  </a:lnTo>
                  <a:lnTo>
                    <a:pt x="26738" y="17465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7754925" y="1592425"/>
              <a:ext cx="421850" cy="588225"/>
            </a:xfrm>
            <a:custGeom>
              <a:avLst/>
              <a:gdLst/>
              <a:ahLst/>
              <a:cxnLst/>
              <a:rect l="l" t="t" r="r" b="b"/>
              <a:pathLst>
                <a:path w="16874" h="23529" extrusionOk="0">
                  <a:moveTo>
                    <a:pt x="7344" y="0"/>
                  </a:moveTo>
                  <a:lnTo>
                    <a:pt x="6734" y="1241"/>
                  </a:lnTo>
                  <a:lnTo>
                    <a:pt x="6399" y="1890"/>
                  </a:lnTo>
                  <a:lnTo>
                    <a:pt x="6045" y="2540"/>
                  </a:lnTo>
                  <a:lnTo>
                    <a:pt x="5671" y="3209"/>
                  </a:lnTo>
                  <a:lnTo>
                    <a:pt x="5277" y="3899"/>
                  </a:lnTo>
                  <a:lnTo>
                    <a:pt x="4863" y="4588"/>
                  </a:lnTo>
                  <a:lnTo>
                    <a:pt x="4410" y="5297"/>
                  </a:lnTo>
                  <a:lnTo>
                    <a:pt x="3938" y="5986"/>
                  </a:lnTo>
                  <a:lnTo>
                    <a:pt x="3465" y="6694"/>
                  </a:lnTo>
                  <a:lnTo>
                    <a:pt x="2953" y="7403"/>
                  </a:lnTo>
                  <a:lnTo>
                    <a:pt x="2402" y="8112"/>
                  </a:lnTo>
                  <a:lnTo>
                    <a:pt x="1851" y="8801"/>
                  </a:lnTo>
                  <a:lnTo>
                    <a:pt x="1260" y="9510"/>
                  </a:lnTo>
                  <a:lnTo>
                    <a:pt x="650" y="10199"/>
                  </a:lnTo>
                  <a:lnTo>
                    <a:pt x="0" y="10868"/>
                  </a:lnTo>
                  <a:lnTo>
                    <a:pt x="8565" y="23529"/>
                  </a:lnTo>
                  <a:lnTo>
                    <a:pt x="8683" y="23076"/>
                  </a:lnTo>
                  <a:lnTo>
                    <a:pt x="8801" y="22603"/>
                  </a:lnTo>
                  <a:lnTo>
                    <a:pt x="8939" y="22150"/>
                  </a:lnTo>
                  <a:lnTo>
                    <a:pt x="9077" y="21678"/>
                  </a:lnTo>
                  <a:lnTo>
                    <a:pt x="9254" y="21225"/>
                  </a:lnTo>
                  <a:lnTo>
                    <a:pt x="9411" y="20772"/>
                  </a:lnTo>
                  <a:lnTo>
                    <a:pt x="9608" y="20339"/>
                  </a:lnTo>
                  <a:lnTo>
                    <a:pt x="9805" y="19886"/>
                  </a:lnTo>
                  <a:lnTo>
                    <a:pt x="10022" y="19453"/>
                  </a:lnTo>
                  <a:lnTo>
                    <a:pt x="10238" y="19020"/>
                  </a:lnTo>
                  <a:lnTo>
                    <a:pt x="10711" y="18153"/>
                  </a:lnTo>
                  <a:lnTo>
                    <a:pt x="11223" y="17326"/>
                  </a:lnTo>
                  <a:lnTo>
                    <a:pt x="11774" y="16500"/>
                  </a:lnTo>
                  <a:lnTo>
                    <a:pt x="12345" y="15712"/>
                  </a:lnTo>
                  <a:lnTo>
                    <a:pt x="12955" y="14924"/>
                  </a:lnTo>
                  <a:lnTo>
                    <a:pt x="13566" y="14176"/>
                  </a:lnTo>
                  <a:lnTo>
                    <a:pt x="14216" y="13428"/>
                  </a:lnTo>
                  <a:lnTo>
                    <a:pt x="14865" y="12719"/>
                  </a:lnTo>
                  <a:lnTo>
                    <a:pt x="15535" y="12050"/>
                  </a:lnTo>
                  <a:lnTo>
                    <a:pt x="16204" y="11380"/>
                  </a:lnTo>
                  <a:lnTo>
                    <a:pt x="16874" y="1075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6788675" y="353975"/>
              <a:ext cx="656175" cy="675350"/>
            </a:xfrm>
            <a:custGeom>
              <a:avLst/>
              <a:gdLst/>
              <a:ahLst/>
              <a:cxnLst/>
              <a:rect l="l" t="t" r="r" b="b"/>
              <a:pathLst>
                <a:path w="26247" h="27014" extrusionOk="0">
                  <a:moveTo>
                    <a:pt x="12739" y="1"/>
                  </a:moveTo>
                  <a:lnTo>
                    <a:pt x="1" y="4785"/>
                  </a:lnTo>
                  <a:lnTo>
                    <a:pt x="14196" y="27014"/>
                  </a:lnTo>
                  <a:lnTo>
                    <a:pt x="26246" y="21442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7529475" y="349050"/>
              <a:ext cx="123075" cy="129975"/>
            </a:xfrm>
            <a:custGeom>
              <a:avLst/>
              <a:gdLst/>
              <a:ahLst/>
              <a:cxnLst/>
              <a:rect l="l" t="t" r="r" b="b"/>
              <a:pathLst>
                <a:path w="4923" h="5199" extrusionOk="0">
                  <a:moveTo>
                    <a:pt x="1" y="1"/>
                  </a:moveTo>
                  <a:lnTo>
                    <a:pt x="3938" y="5199"/>
                  </a:lnTo>
                  <a:lnTo>
                    <a:pt x="4391" y="5120"/>
                  </a:lnTo>
                  <a:lnTo>
                    <a:pt x="4923" y="3151"/>
                  </a:lnTo>
                  <a:lnTo>
                    <a:pt x="2422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7068750" y="1194200"/>
              <a:ext cx="307675" cy="476025"/>
            </a:xfrm>
            <a:custGeom>
              <a:avLst/>
              <a:gdLst/>
              <a:ahLst/>
              <a:cxnLst/>
              <a:rect l="l" t="t" r="r" b="b"/>
              <a:pathLst>
                <a:path w="12307" h="19041" extrusionOk="0">
                  <a:moveTo>
                    <a:pt x="3564" y="1"/>
                  </a:moveTo>
                  <a:lnTo>
                    <a:pt x="3269" y="20"/>
                  </a:lnTo>
                  <a:lnTo>
                    <a:pt x="2954" y="60"/>
                  </a:lnTo>
                  <a:lnTo>
                    <a:pt x="2678" y="139"/>
                  </a:lnTo>
                  <a:lnTo>
                    <a:pt x="2403" y="237"/>
                  </a:lnTo>
                  <a:lnTo>
                    <a:pt x="2147" y="355"/>
                  </a:lnTo>
                  <a:lnTo>
                    <a:pt x="1911" y="513"/>
                  </a:lnTo>
                  <a:lnTo>
                    <a:pt x="1674" y="670"/>
                  </a:lnTo>
                  <a:lnTo>
                    <a:pt x="1458" y="867"/>
                  </a:lnTo>
                  <a:lnTo>
                    <a:pt x="1261" y="1084"/>
                  </a:lnTo>
                  <a:lnTo>
                    <a:pt x="1084" y="1320"/>
                  </a:lnTo>
                  <a:lnTo>
                    <a:pt x="906" y="1576"/>
                  </a:lnTo>
                  <a:lnTo>
                    <a:pt x="749" y="1852"/>
                  </a:lnTo>
                  <a:lnTo>
                    <a:pt x="611" y="2147"/>
                  </a:lnTo>
                  <a:lnTo>
                    <a:pt x="473" y="2462"/>
                  </a:lnTo>
                  <a:lnTo>
                    <a:pt x="355" y="2797"/>
                  </a:lnTo>
                  <a:lnTo>
                    <a:pt x="276" y="3151"/>
                  </a:lnTo>
                  <a:lnTo>
                    <a:pt x="178" y="3505"/>
                  </a:lnTo>
                  <a:lnTo>
                    <a:pt x="119" y="3899"/>
                  </a:lnTo>
                  <a:lnTo>
                    <a:pt x="60" y="4293"/>
                  </a:lnTo>
                  <a:lnTo>
                    <a:pt x="20" y="4687"/>
                  </a:lnTo>
                  <a:lnTo>
                    <a:pt x="1" y="5100"/>
                  </a:lnTo>
                  <a:lnTo>
                    <a:pt x="1" y="5533"/>
                  </a:lnTo>
                  <a:lnTo>
                    <a:pt x="20" y="5967"/>
                  </a:lnTo>
                  <a:lnTo>
                    <a:pt x="40" y="6419"/>
                  </a:lnTo>
                  <a:lnTo>
                    <a:pt x="79" y="6892"/>
                  </a:lnTo>
                  <a:lnTo>
                    <a:pt x="138" y="7345"/>
                  </a:lnTo>
                  <a:lnTo>
                    <a:pt x="198" y="7817"/>
                  </a:lnTo>
                  <a:lnTo>
                    <a:pt x="296" y="8310"/>
                  </a:lnTo>
                  <a:lnTo>
                    <a:pt x="394" y="8782"/>
                  </a:lnTo>
                  <a:lnTo>
                    <a:pt x="513" y="9274"/>
                  </a:lnTo>
                  <a:lnTo>
                    <a:pt x="650" y="9786"/>
                  </a:lnTo>
                  <a:lnTo>
                    <a:pt x="808" y="10278"/>
                  </a:lnTo>
                  <a:lnTo>
                    <a:pt x="965" y="10771"/>
                  </a:lnTo>
                  <a:lnTo>
                    <a:pt x="1162" y="11283"/>
                  </a:lnTo>
                  <a:lnTo>
                    <a:pt x="1340" y="11735"/>
                  </a:lnTo>
                  <a:lnTo>
                    <a:pt x="1536" y="12188"/>
                  </a:lnTo>
                  <a:lnTo>
                    <a:pt x="1733" y="12621"/>
                  </a:lnTo>
                  <a:lnTo>
                    <a:pt x="1950" y="13055"/>
                  </a:lnTo>
                  <a:lnTo>
                    <a:pt x="2166" y="13468"/>
                  </a:lnTo>
                  <a:lnTo>
                    <a:pt x="2383" y="13882"/>
                  </a:lnTo>
                  <a:lnTo>
                    <a:pt x="2619" y="14275"/>
                  </a:lnTo>
                  <a:lnTo>
                    <a:pt x="2856" y="14649"/>
                  </a:lnTo>
                  <a:lnTo>
                    <a:pt x="3092" y="15023"/>
                  </a:lnTo>
                  <a:lnTo>
                    <a:pt x="3348" y="15378"/>
                  </a:lnTo>
                  <a:lnTo>
                    <a:pt x="3604" y="15713"/>
                  </a:lnTo>
                  <a:lnTo>
                    <a:pt x="3860" y="16028"/>
                  </a:lnTo>
                  <a:lnTo>
                    <a:pt x="4135" y="16343"/>
                  </a:lnTo>
                  <a:lnTo>
                    <a:pt x="4411" y="16638"/>
                  </a:lnTo>
                  <a:lnTo>
                    <a:pt x="4667" y="16933"/>
                  </a:lnTo>
                  <a:lnTo>
                    <a:pt x="4943" y="17189"/>
                  </a:lnTo>
                  <a:lnTo>
                    <a:pt x="5238" y="17445"/>
                  </a:lnTo>
                  <a:lnTo>
                    <a:pt x="5514" y="17681"/>
                  </a:lnTo>
                  <a:lnTo>
                    <a:pt x="5789" y="17898"/>
                  </a:lnTo>
                  <a:lnTo>
                    <a:pt x="6065" y="18095"/>
                  </a:lnTo>
                  <a:lnTo>
                    <a:pt x="6360" y="18272"/>
                  </a:lnTo>
                  <a:lnTo>
                    <a:pt x="6636" y="18430"/>
                  </a:lnTo>
                  <a:lnTo>
                    <a:pt x="6912" y="18587"/>
                  </a:lnTo>
                  <a:lnTo>
                    <a:pt x="7207" y="18705"/>
                  </a:lnTo>
                  <a:lnTo>
                    <a:pt x="7482" y="18823"/>
                  </a:lnTo>
                  <a:lnTo>
                    <a:pt x="7758" y="18902"/>
                  </a:lnTo>
                  <a:lnTo>
                    <a:pt x="8034" y="18961"/>
                  </a:lnTo>
                  <a:lnTo>
                    <a:pt x="8309" y="19020"/>
                  </a:lnTo>
                  <a:lnTo>
                    <a:pt x="8565" y="19040"/>
                  </a:lnTo>
                  <a:lnTo>
                    <a:pt x="9097" y="19040"/>
                  </a:lnTo>
                  <a:lnTo>
                    <a:pt x="9353" y="19001"/>
                  </a:lnTo>
                  <a:lnTo>
                    <a:pt x="9589" y="18922"/>
                  </a:lnTo>
                  <a:lnTo>
                    <a:pt x="9825" y="18843"/>
                  </a:lnTo>
                  <a:lnTo>
                    <a:pt x="10062" y="18745"/>
                  </a:lnTo>
                  <a:lnTo>
                    <a:pt x="10278" y="18627"/>
                  </a:lnTo>
                  <a:lnTo>
                    <a:pt x="10495" y="18489"/>
                  </a:lnTo>
                  <a:lnTo>
                    <a:pt x="10692" y="18312"/>
                  </a:lnTo>
                  <a:lnTo>
                    <a:pt x="10869" y="18134"/>
                  </a:lnTo>
                  <a:lnTo>
                    <a:pt x="11046" y="17937"/>
                  </a:lnTo>
                  <a:lnTo>
                    <a:pt x="11223" y="17721"/>
                  </a:lnTo>
                  <a:lnTo>
                    <a:pt x="11361" y="17504"/>
                  </a:lnTo>
                  <a:lnTo>
                    <a:pt x="11519" y="17248"/>
                  </a:lnTo>
                  <a:lnTo>
                    <a:pt x="11637" y="16992"/>
                  </a:lnTo>
                  <a:lnTo>
                    <a:pt x="11755" y="16697"/>
                  </a:lnTo>
                  <a:lnTo>
                    <a:pt x="11873" y="16402"/>
                  </a:lnTo>
                  <a:lnTo>
                    <a:pt x="11972" y="16106"/>
                  </a:lnTo>
                  <a:lnTo>
                    <a:pt x="12050" y="15772"/>
                  </a:lnTo>
                  <a:lnTo>
                    <a:pt x="12129" y="15437"/>
                  </a:lnTo>
                  <a:lnTo>
                    <a:pt x="12188" y="15102"/>
                  </a:lnTo>
                  <a:lnTo>
                    <a:pt x="12228" y="14728"/>
                  </a:lnTo>
                  <a:lnTo>
                    <a:pt x="12267" y="14354"/>
                  </a:lnTo>
                  <a:lnTo>
                    <a:pt x="12287" y="13980"/>
                  </a:lnTo>
                  <a:lnTo>
                    <a:pt x="12306" y="13586"/>
                  </a:lnTo>
                  <a:lnTo>
                    <a:pt x="12306" y="13173"/>
                  </a:lnTo>
                  <a:lnTo>
                    <a:pt x="12287" y="12779"/>
                  </a:lnTo>
                  <a:lnTo>
                    <a:pt x="12247" y="12346"/>
                  </a:lnTo>
                  <a:lnTo>
                    <a:pt x="12208" y="11913"/>
                  </a:lnTo>
                  <a:lnTo>
                    <a:pt x="12149" y="11479"/>
                  </a:lnTo>
                  <a:lnTo>
                    <a:pt x="12070" y="11027"/>
                  </a:lnTo>
                  <a:lnTo>
                    <a:pt x="11991" y="10574"/>
                  </a:lnTo>
                  <a:lnTo>
                    <a:pt x="11893" y="10121"/>
                  </a:lnTo>
                  <a:lnTo>
                    <a:pt x="11775" y="9668"/>
                  </a:lnTo>
                  <a:lnTo>
                    <a:pt x="11637" y="9196"/>
                  </a:lnTo>
                  <a:lnTo>
                    <a:pt x="11479" y="8684"/>
                  </a:lnTo>
                  <a:lnTo>
                    <a:pt x="11302" y="8172"/>
                  </a:lnTo>
                  <a:lnTo>
                    <a:pt x="11125" y="7679"/>
                  </a:lnTo>
                  <a:lnTo>
                    <a:pt x="10928" y="7207"/>
                  </a:lnTo>
                  <a:lnTo>
                    <a:pt x="10731" y="6734"/>
                  </a:lnTo>
                  <a:lnTo>
                    <a:pt x="10515" y="6262"/>
                  </a:lnTo>
                  <a:lnTo>
                    <a:pt x="10278" y="5809"/>
                  </a:lnTo>
                  <a:lnTo>
                    <a:pt x="10042" y="5376"/>
                  </a:lnTo>
                  <a:lnTo>
                    <a:pt x="9806" y="4943"/>
                  </a:lnTo>
                  <a:lnTo>
                    <a:pt x="9550" y="4529"/>
                  </a:lnTo>
                  <a:lnTo>
                    <a:pt x="9274" y="4116"/>
                  </a:lnTo>
                  <a:lnTo>
                    <a:pt x="9018" y="3742"/>
                  </a:lnTo>
                  <a:lnTo>
                    <a:pt x="8743" y="3368"/>
                  </a:lnTo>
                  <a:lnTo>
                    <a:pt x="8447" y="2994"/>
                  </a:lnTo>
                  <a:lnTo>
                    <a:pt x="8172" y="2659"/>
                  </a:lnTo>
                  <a:lnTo>
                    <a:pt x="7876" y="2344"/>
                  </a:lnTo>
                  <a:lnTo>
                    <a:pt x="7581" y="2029"/>
                  </a:lnTo>
                  <a:lnTo>
                    <a:pt x="7266" y="1753"/>
                  </a:lnTo>
                  <a:lnTo>
                    <a:pt x="6971" y="1477"/>
                  </a:lnTo>
                  <a:lnTo>
                    <a:pt x="6656" y="1241"/>
                  </a:lnTo>
                  <a:lnTo>
                    <a:pt x="6341" y="1005"/>
                  </a:lnTo>
                  <a:lnTo>
                    <a:pt x="6045" y="808"/>
                  </a:lnTo>
                  <a:lnTo>
                    <a:pt x="5730" y="611"/>
                  </a:lnTo>
                  <a:lnTo>
                    <a:pt x="5415" y="454"/>
                  </a:lnTo>
                  <a:lnTo>
                    <a:pt x="5100" y="316"/>
                  </a:lnTo>
                  <a:lnTo>
                    <a:pt x="4785" y="198"/>
                  </a:lnTo>
                  <a:lnTo>
                    <a:pt x="4470" y="119"/>
                  </a:lnTo>
                  <a:lnTo>
                    <a:pt x="4175" y="60"/>
                  </a:lnTo>
                  <a:lnTo>
                    <a:pt x="3860" y="20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49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7095325" y="1224725"/>
              <a:ext cx="269775" cy="432200"/>
            </a:xfrm>
            <a:custGeom>
              <a:avLst/>
              <a:gdLst/>
              <a:ahLst/>
              <a:cxnLst/>
              <a:rect l="l" t="t" r="r" b="b"/>
              <a:pathLst>
                <a:path w="10791" h="17288" extrusionOk="0">
                  <a:moveTo>
                    <a:pt x="2777" y="0"/>
                  </a:moveTo>
                  <a:lnTo>
                    <a:pt x="2521" y="40"/>
                  </a:lnTo>
                  <a:lnTo>
                    <a:pt x="2285" y="99"/>
                  </a:lnTo>
                  <a:lnTo>
                    <a:pt x="2049" y="197"/>
                  </a:lnTo>
                  <a:lnTo>
                    <a:pt x="1812" y="296"/>
                  </a:lnTo>
                  <a:lnTo>
                    <a:pt x="1615" y="434"/>
                  </a:lnTo>
                  <a:lnTo>
                    <a:pt x="1418" y="591"/>
                  </a:lnTo>
                  <a:lnTo>
                    <a:pt x="1222" y="749"/>
                  </a:lnTo>
                  <a:lnTo>
                    <a:pt x="1044" y="946"/>
                  </a:lnTo>
                  <a:lnTo>
                    <a:pt x="887" y="1162"/>
                  </a:lnTo>
                  <a:lnTo>
                    <a:pt x="749" y="1398"/>
                  </a:lnTo>
                  <a:lnTo>
                    <a:pt x="611" y="1635"/>
                  </a:lnTo>
                  <a:lnTo>
                    <a:pt x="493" y="1910"/>
                  </a:lnTo>
                  <a:lnTo>
                    <a:pt x="395" y="2186"/>
                  </a:lnTo>
                  <a:lnTo>
                    <a:pt x="296" y="2501"/>
                  </a:lnTo>
                  <a:lnTo>
                    <a:pt x="217" y="2816"/>
                  </a:lnTo>
                  <a:lnTo>
                    <a:pt x="139" y="3131"/>
                  </a:lnTo>
                  <a:lnTo>
                    <a:pt x="99" y="3485"/>
                  </a:lnTo>
                  <a:lnTo>
                    <a:pt x="40" y="3820"/>
                  </a:lnTo>
                  <a:lnTo>
                    <a:pt x="21" y="4194"/>
                  </a:lnTo>
                  <a:lnTo>
                    <a:pt x="1" y="4568"/>
                  </a:lnTo>
                  <a:lnTo>
                    <a:pt x="1" y="4962"/>
                  </a:lnTo>
                  <a:lnTo>
                    <a:pt x="21" y="5356"/>
                  </a:lnTo>
                  <a:lnTo>
                    <a:pt x="40" y="5769"/>
                  </a:lnTo>
                  <a:lnTo>
                    <a:pt x="80" y="6183"/>
                  </a:lnTo>
                  <a:lnTo>
                    <a:pt x="139" y="6596"/>
                  </a:lnTo>
                  <a:lnTo>
                    <a:pt x="217" y="7029"/>
                  </a:lnTo>
                  <a:lnTo>
                    <a:pt x="296" y="7463"/>
                  </a:lnTo>
                  <a:lnTo>
                    <a:pt x="395" y="7915"/>
                  </a:lnTo>
                  <a:lnTo>
                    <a:pt x="493" y="8349"/>
                  </a:lnTo>
                  <a:lnTo>
                    <a:pt x="611" y="8801"/>
                  </a:lnTo>
                  <a:lnTo>
                    <a:pt x="749" y="9254"/>
                  </a:lnTo>
                  <a:lnTo>
                    <a:pt x="907" y="9707"/>
                  </a:lnTo>
                  <a:lnTo>
                    <a:pt x="1084" y="10180"/>
                  </a:lnTo>
                  <a:lnTo>
                    <a:pt x="1418" y="11007"/>
                  </a:lnTo>
                  <a:lnTo>
                    <a:pt x="1773" y="11794"/>
                  </a:lnTo>
                  <a:lnTo>
                    <a:pt x="2167" y="12542"/>
                  </a:lnTo>
                  <a:lnTo>
                    <a:pt x="2580" y="13231"/>
                  </a:lnTo>
                  <a:lnTo>
                    <a:pt x="3033" y="13901"/>
                  </a:lnTo>
                  <a:lnTo>
                    <a:pt x="3486" y="14511"/>
                  </a:lnTo>
                  <a:lnTo>
                    <a:pt x="3958" y="15063"/>
                  </a:lnTo>
                  <a:lnTo>
                    <a:pt x="4431" y="15574"/>
                  </a:lnTo>
                  <a:lnTo>
                    <a:pt x="4687" y="15791"/>
                  </a:lnTo>
                  <a:lnTo>
                    <a:pt x="4923" y="16008"/>
                  </a:lnTo>
                  <a:lnTo>
                    <a:pt x="5179" y="16205"/>
                  </a:lnTo>
                  <a:lnTo>
                    <a:pt x="5415" y="16382"/>
                  </a:lnTo>
                  <a:lnTo>
                    <a:pt x="5671" y="16559"/>
                  </a:lnTo>
                  <a:lnTo>
                    <a:pt x="5927" y="16716"/>
                  </a:lnTo>
                  <a:lnTo>
                    <a:pt x="6164" y="16835"/>
                  </a:lnTo>
                  <a:lnTo>
                    <a:pt x="6419" y="16953"/>
                  </a:lnTo>
                  <a:lnTo>
                    <a:pt x="6656" y="17071"/>
                  </a:lnTo>
                  <a:lnTo>
                    <a:pt x="6892" y="17150"/>
                  </a:lnTo>
                  <a:lnTo>
                    <a:pt x="7128" y="17209"/>
                  </a:lnTo>
                  <a:lnTo>
                    <a:pt x="7365" y="17248"/>
                  </a:lnTo>
                  <a:lnTo>
                    <a:pt x="7601" y="17287"/>
                  </a:lnTo>
                  <a:lnTo>
                    <a:pt x="7837" y="17287"/>
                  </a:lnTo>
                  <a:lnTo>
                    <a:pt x="8054" y="17268"/>
                  </a:lnTo>
                  <a:lnTo>
                    <a:pt x="8290" y="17248"/>
                  </a:lnTo>
                  <a:lnTo>
                    <a:pt x="8507" y="17189"/>
                  </a:lnTo>
                  <a:lnTo>
                    <a:pt x="8703" y="17110"/>
                  </a:lnTo>
                  <a:lnTo>
                    <a:pt x="8900" y="17031"/>
                  </a:lnTo>
                  <a:lnTo>
                    <a:pt x="9097" y="16913"/>
                  </a:lnTo>
                  <a:lnTo>
                    <a:pt x="9274" y="16795"/>
                  </a:lnTo>
                  <a:lnTo>
                    <a:pt x="9432" y="16657"/>
                  </a:lnTo>
                  <a:lnTo>
                    <a:pt x="9609" y="16480"/>
                  </a:lnTo>
                  <a:lnTo>
                    <a:pt x="9747" y="16303"/>
                  </a:lnTo>
                  <a:lnTo>
                    <a:pt x="9885" y="16126"/>
                  </a:lnTo>
                  <a:lnTo>
                    <a:pt x="10023" y="15909"/>
                  </a:lnTo>
                  <a:lnTo>
                    <a:pt x="10141" y="15693"/>
                  </a:lnTo>
                  <a:lnTo>
                    <a:pt x="10259" y="15456"/>
                  </a:lnTo>
                  <a:lnTo>
                    <a:pt x="10357" y="15200"/>
                  </a:lnTo>
                  <a:lnTo>
                    <a:pt x="10456" y="14925"/>
                  </a:lnTo>
                  <a:lnTo>
                    <a:pt x="10534" y="14649"/>
                  </a:lnTo>
                  <a:lnTo>
                    <a:pt x="10594" y="14354"/>
                  </a:lnTo>
                  <a:lnTo>
                    <a:pt x="10653" y="14058"/>
                  </a:lnTo>
                  <a:lnTo>
                    <a:pt x="10712" y="13743"/>
                  </a:lnTo>
                  <a:lnTo>
                    <a:pt x="10751" y="13428"/>
                  </a:lnTo>
                  <a:lnTo>
                    <a:pt x="10771" y="13074"/>
                  </a:lnTo>
                  <a:lnTo>
                    <a:pt x="10790" y="12385"/>
                  </a:lnTo>
                  <a:lnTo>
                    <a:pt x="10771" y="11637"/>
                  </a:lnTo>
                  <a:lnTo>
                    <a:pt x="10692" y="10869"/>
                  </a:lnTo>
                  <a:lnTo>
                    <a:pt x="10574" y="10062"/>
                  </a:lnTo>
                  <a:lnTo>
                    <a:pt x="10397" y="9235"/>
                  </a:lnTo>
                  <a:lnTo>
                    <a:pt x="10160" y="8388"/>
                  </a:lnTo>
                  <a:lnTo>
                    <a:pt x="10023" y="7935"/>
                  </a:lnTo>
                  <a:lnTo>
                    <a:pt x="9865" y="7482"/>
                  </a:lnTo>
                  <a:lnTo>
                    <a:pt x="9708" y="7029"/>
                  </a:lnTo>
                  <a:lnTo>
                    <a:pt x="9530" y="6596"/>
                  </a:lnTo>
                  <a:lnTo>
                    <a:pt x="9353" y="6163"/>
                  </a:lnTo>
                  <a:lnTo>
                    <a:pt x="9156" y="5730"/>
                  </a:lnTo>
                  <a:lnTo>
                    <a:pt x="8959" y="5317"/>
                  </a:lnTo>
                  <a:lnTo>
                    <a:pt x="8743" y="4923"/>
                  </a:lnTo>
                  <a:lnTo>
                    <a:pt x="8526" y="4529"/>
                  </a:lnTo>
                  <a:lnTo>
                    <a:pt x="8290" y="4155"/>
                  </a:lnTo>
                  <a:lnTo>
                    <a:pt x="8054" y="3781"/>
                  </a:lnTo>
                  <a:lnTo>
                    <a:pt x="7817" y="3426"/>
                  </a:lnTo>
                  <a:lnTo>
                    <a:pt x="7581" y="3092"/>
                  </a:lnTo>
                  <a:lnTo>
                    <a:pt x="7325" y="2757"/>
                  </a:lnTo>
                  <a:lnTo>
                    <a:pt x="7069" y="2462"/>
                  </a:lnTo>
                  <a:lnTo>
                    <a:pt x="6813" y="2147"/>
                  </a:lnTo>
                  <a:lnTo>
                    <a:pt x="6557" y="1871"/>
                  </a:lnTo>
                  <a:lnTo>
                    <a:pt x="6282" y="1615"/>
                  </a:lnTo>
                  <a:lnTo>
                    <a:pt x="6026" y="1359"/>
                  </a:lnTo>
                  <a:lnTo>
                    <a:pt x="5750" y="1142"/>
                  </a:lnTo>
                  <a:lnTo>
                    <a:pt x="5474" y="926"/>
                  </a:lnTo>
                  <a:lnTo>
                    <a:pt x="5199" y="749"/>
                  </a:lnTo>
                  <a:lnTo>
                    <a:pt x="4923" y="571"/>
                  </a:lnTo>
                  <a:lnTo>
                    <a:pt x="4667" y="434"/>
                  </a:lnTo>
                  <a:lnTo>
                    <a:pt x="4392" y="296"/>
                  </a:lnTo>
                  <a:lnTo>
                    <a:pt x="4116" y="197"/>
                  </a:lnTo>
                  <a:lnTo>
                    <a:pt x="3840" y="99"/>
                  </a:lnTo>
                  <a:lnTo>
                    <a:pt x="3565" y="4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5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7071700" y="1194200"/>
              <a:ext cx="304725" cy="476025"/>
            </a:xfrm>
            <a:custGeom>
              <a:avLst/>
              <a:gdLst/>
              <a:ahLst/>
              <a:cxnLst/>
              <a:rect l="l" t="t" r="r" b="b"/>
              <a:pathLst>
                <a:path w="12189" h="19041" extrusionOk="0">
                  <a:moveTo>
                    <a:pt x="3446" y="1"/>
                  </a:moveTo>
                  <a:lnTo>
                    <a:pt x="3151" y="20"/>
                  </a:lnTo>
                  <a:lnTo>
                    <a:pt x="2836" y="60"/>
                  </a:lnTo>
                  <a:lnTo>
                    <a:pt x="2560" y="139"/>
                  </a:lnTo>
                  <a:lnTo>
                    <a:pt x="2285" y="237"/>
                  </a:lnTo>
                  <a:lnTo>
                    <a:pt x="2029" y="355"/>
                  </a:lnTo>
                  <a:lnTo>
                    <a:pt x="1793" y="513"/>
                  </a:lnTo>
                  <a:lnTo>
                    <a:pt x="1556" y="670"/>
                  </a:lnTo>
                  <a:lnTo>
                    <a:pt x="1340" y="867"/>
                  </a:lnTo>
                  <a:lnTo>
                    <a:pt x="1143" y="1084"/>
                  </a:lnTo>
                  <a:lnTo>
                    <a:pt x="946" y="1340"/>
                  </a:lnTo>
                  <a:lnTo>
                    <a:pt x="788" y="1596"/>
                  </a:lnTo>
                  <a:lnTo>
                    <a:pt x="631" y="1871"/>
                  </a:lnTo>
                  <a:lnTo>
                    <a:pt x="473" y="2167"/>
                  </a:lnTo>
                  <a:lnTo>
                    <a:pt x="355" y="2482"/>
                  </a:lnTo>
                  <a:lnTo>
                    <a:pt x="237" y="2816"/>
                  </a:lnTo>
                  <a:lnTo>
                    <a:pt x="139" y="3171"/>
                  </a:lnTo>
                  <a:lnTo>
                    <a:pt x="60" y="3545"/>
                  </a:lnTo>
                  <a:lnTo>
                    <a:pt x="1" y="3919"/>
                  </a:lnTo>
                  <a:lnTo>
                    <a:pt x="296" y="3899"/>
                  </a:lnTo>
                  <a:lnTo>
                    <a:pt x="572" y="3919"/>
                  </a:lnTo>
                  <a:lnTo>
                    <a:pt x="867" y="3958"/>
                  </a:lnTo>
                  <a:lnTo>
                    <a:pt x="1162" y="4017"/>
                  </a:lnTo>
                  <a:lnTo>
                    <a:pt x="1477" y="4096"/>
                  </a:lnTo>
                  <a:lnTo>
                    <a:pt x="1773" y="4214"/>
                  </a:lnTo>
                  <a:lnTo>
                    <a:pt x="2068" y="4352"/>
                  </a:lnTo>
                  <a:lnTo>
                    <a:pt x="2383" y="4490"/>
                  </a:lnTo>
                  <a:lnTo>
                    <a:pt x="2679" y="4667"/>
                  </a:lnTo>
                  <a:lnTo>
                    <a:pt x="2974" y="4864"/>
                  </a:lnTo>
                  <a:lnTo>
                    <a:pt x="3269" y="5081"/>
                  </a:lnTo>
                  <a:lnTo>
                    <a:pt x="3565" y="5317"/>
                  </a:lnTo>
                  <a:lnTo>
                    <a:pt x="3860" y="5573"/>
                  </a:lnTo>
                  <a:lnTo>
                    <a:pt x="4155" y="5829"/>
                  </a:lnTo>
                  <a:lnTo>
                    <a:pt x="4451" y="6124"/>
                  </a:lnTo>
                  <a:lnTo>
                    <a:pt x="4726" y="6419"/>
                  </a:lnTo>
                  <a:lnTo>
                    <a:pt x="5021" y="6754"/>
                  </a:lnTo>
                  <a:lnTo>
                    <a:pt x="5297" y="7089"/>
                  </a:lnTo>
                  <a:lnTo>
                    <a:pt x="5553" y="7443"/>
                  </a:lnTo>
                  <a:lnTo>
                    <a:pt x="5829" y="7798"/>
                  </a:lnTo>
                  <a:lnTo>
                    <a:pt x="6085" y="8172"/>
                  </a:lnTo>
                  <a:lnTo>
                    <a:pt x="6321" y="8565"/>
                  </a:lnTo>
                  <a:lnTo>
                    <a:pt x="6577" y="8979"/>
                  </a:lnTo>
                  <a:lnTo>
                    <a:pt x="6813" y="9392"/>
                  </a:lnTo>
                  <a:lnTo>
                    <a:pt x="7030" y="9826"/>
                  </a:lnTo>
                  <a:lnTo>
                    <a:pt x="7246" y="10259"/>
                  </a:lnTo>
                  <a:lnTo>
                    <a:pt x="7463" y="10712"/>
                  </a:lnTo>
                  <a:lnTo>
                    <a:pt x="7660" y="11164"/>
                  </a:lnTo>
                  <a:lnTo>
                    <a:pt x="7837" y="11637"/>
                  </a:lnTo>
                  <a:lnTo>
                    <a:pt x="8014" y="12110"/>
                  </a:lnTo>
                  <a:lnTo>
                    <a:pt x="8172" y="12602"/>
                  </a:lnTo>
                  <a:lnTo>
                    <a:pt x="8329" y="13094"/>
                  </a:lnTo>
                  <a:lnTo>
                    <a:pt x="8546" y="13921"/>
                  </a:lnTo>
                  <a:lnTo>
                    <a:pt x="8723" y="14728"/>
                  </a:lnTo>
                  <a:lnTo>
                    <a:pt x="8861" y="15516"/>
                  </a:lnTo>
                  <a:lnTo>
                    <a:pt x="8940" y="16284"/>
                  </a:lnTo>
                  <a:lnTo>
                    <a:pt x="8979" y="17012"/>
                  </a:lnTo>
                  <a:lnTo>
                    <a:pt x="8979" y="17721"/>
                  </a:lnTo>
                  <a:lnTo>
                    <a:pt x="8940" y="18390"/>
                  </a:lnTo>
                  <a:lnTo>
                    <a:pt x="8881" y="19040"/>
                  </a:lnTo>
                  <a:lnTo>
                    <a:pt x="9058" y="19020"/>
                  </a:lnTo>
                  <a:lnTo>
                    <a:pt x="9235" y="19001"/>
                  </a:lnTo>
                  <a:lnTo>
                    <a:pt x="9471" y="18922"/>
                  </a:lnTo>
                  <a:lnTo>
                    <a:pt x="9707" y="18843"/>
                  </a:lnTo>
                  <a:lnTo>
                    <a:pt x="9944" y="18745"/>
                  </a:lnTo>
                  <a:lnTo>
                    <a:pt x="10160" y="18627"/>
                  </a:lnTo>
                  <a:lnTo>
                    <a:pt x="10377" y="18489"/>
                  </a:lnTo>
                  <a:lnTo>
                    <a:pt x="10574" y="18312"/>
                  </a:lnTo>
                  <a:lnTo>
                    <a:pt x="10751" y="18134"/>
                  </a:lnTo>
                  <a:lnTo>
                    <a:pt x="10928" y="17937"/>
                  </a:lnTo>
                  <a:lnTo>
                    <a:pt x="11105" y="17721"/>
                  </a:lnTo>
                  <a:lnTo>
                    <a:pt x="11243" y="17504"/>
                  </a:lnTo>
                  <a:lnTo>
                    <a:pt x="11401" y="17248"/>
                  </a:lnTo>
                  <a:lnTo>
                    <a:pt x="11519" y="16992"/>
                  </a:lnTo>
                  <a:lnTo>
                    <a:pt x="11637" y="16697"/>
                  </a:lnTo>
                  <a:lnTo>
                    <a:pt x="11755" y="16402"/>
                  </a:lnTo>
                  <a:lnTo>
                    <a:pt x="11854" y="16106"/>
                  </a:lnTo>
                  <a:lnTo>
                    <a:pt x="11932" y="15772"/>
                  </a:lnTo>
                  <a:lnTo>
                    <a:pt x="12011" y="15437"/>
                  </a:lnTo>
                  <a:lnTo>
                    <a:pt x="12070" y="15102"/>
                  </a:lnTo>
                  <a:lnTo>
                    <a:pt x="12110" y="14728"/>
                  </a:lnTo>
                  <a:lnTo>
                    <a:pt x="12149" y="14354"/>
                  </a:lnTo>
                  <a:lnTo>
                    <a:pt x="12169" y="13980"/>
                  </a:lnTo>
                  <a:lnTo>
                    <a:pt x="12188" y="13586"/>
                  </a:lnTo>
                  <a:lnTo>
                    <a:pt x="12188" y="13173"/>
                  </a:lnTo>
                  <a:lnTo>
                    <a:pt x="12169" y="12779"/>
                  </a:lnTo>
                  <a:lnTo>
                    <a:pt x="12129" y="12346"/>
                  </a:lnTo>
                  <a:lnTo>
                    <a:pt x="12090" y="11913"/>
                  </a:lnTo>
                  <a:lnTo>
                    <a:pt x="12031" y="11479"/>
                  </a:lnTo>
                  <a:lnTo>
                    <a:pt x="11952" y="11027"/>
                  </a:lnTo>
                  <a:lnTo>
                    <a:pt x="11873" y="10574"/>
                  </a:lnTo>
                  <a:lnTo>
                    <a:pt x="11775" y="10121"/>
                  </a:lnTo>
                  <a:lnTo>
                    <a:pt x="11657" y="9668"/>
                  </a:lnTo>
                  <a:lnTo>
                    <a:pt x="11519" y="9196"/>
                  </a:lnTo>
                  <a:lnTo>
                    <a:pt x="11361" y="8684"/>
                  </a:lnTo>
                  <a:lnTo>
                    <a:pt x="11184" y="8172"/>
                  </a:lnTo>
                  <a:lnTo>
                    <a:pt x="11007" y="7679"/>
                  </a:lnTo>
                  <a:lnTo>
                    <a:pt x="10810" y="7207"/>
                  </a:lnTo>
                  <a:lnTo>
                    <a:pt x="10613" y="6734"/>
                  </a:lnTo>
                  <a:lnTo>
                    <a:pt x="10397" y="6262"/>
                  </a:lnTo>
                  <a:lnTo>
                    <a:pt x="10160" y="5809"/>
                  </a:lnTo>
                  <a:lnTo>
                    <a:pt x="9924" y="5376"/>
                  </a:lnTo>
                  <a:lnTo>
                    <a:pt x="9688" y="4943"/>
                  </a:lnTo>
                  <a:lnTo>
                    <a:pt x="9432" y="4529"/>
                  </a:lnTo>
                  <a:lnTo>
                    <a:pt x="9156" y="4116"/>
                  </a:lnTo>
                  <a:lnTo>
                    <a:pt x="8900" y="3742"/>
                  </a:lnTo>
                  <a:lnTo>
                    <a:pt x="8625" y="3368"/>
                  </a:lnTo>
                  <a:lnTo>
                    <a:pt x="8329" y="2994"/>
                  </a:lnTo>
                  <a:lnTo>
                    <a:pt x="8054" y="2659"/>
                  </a:lnTo>
                  <a:lnTo>
                    <a:pt x="7758" y="2344"/>
                  </a:lnTo>
                  <a:lnTo>
                    <a:pt x="7463" y="2029"/>
                  </a:lnTo>
                  <a:lnTo>
                    <a:pt x="7148" y="1753"/>
                  </a:lnTo>
                  <a:lnTo>
                    <a:pt x="6853" y="1477"/>
                  </a:lnTo>
                  <a:lnTo>
                    <a:pt x="6538" y="1241"/>
                  </a:lnTo>
                  <a:lnTo>
                    <a:pt x="6223" y="1005"/>
                  </a:lnTo>
                  <a:lnTo>
                    <a:pt x="5927" y="808"/>
                  </a:lnTo>
                  <a:lnTo>
                    <a:pt x="5612" y="611"/>
                  </a:lnTo>
                  <a:lnTo>
                    <a:pt x="5297" y="454"/>
                  </a:lnTo>
                  <a:lnTo>
                    <a:pt x="4982" y="316"/>
                  </a:lnTo>
                  <a:lnTo>
                    <a:pt x="4667" y="198"/>
                  </a:lnTo>
                  <a:lnTo>
                    <a:pt x="4352" y="119"/>
                  </a:lnTo>
                  <a:lnTo>
                    <a:pt x="4057" y="60"/>
                  </a:lnTo>
                  <a:lnTo>
                    <a:pt x="3742" y="2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7114050" y="1226700"/>
              <a:ext cx="242675" cy="400200"/>
            </a:xfrm>
            <a:custGeom>
              <a:avLst/>
              <a:gdLst/>
              <a:ahLst/>
              <a:cxnLst/>
              <a:rect l="l" t="t" r="r" b="b"/>
              <a:pathLst>
                <a:path w="9707" h="16008" extrusionOk="0">
                  <a:moveTo>
                    <a:pt x="2225" y="0"/>
                  </a:moveTo>
                  <a:lnTo>
                    <a:pt x="2008" y="40"/>
                  </a:lnTo>
                  <a:lnTo>
                    <a:pt x="1811" y="79"/>
                  </a:lnTo>
                  <a:lnTo>
                    <a:pt x="1615" y="158"/>
                  </a:lnTo>
                  <a:lnTo>
                    <a:pt x="1418" y="256"/>
                  </a:lnTo>
                  <a:lnTo>
                    <a:pt x="1240" y="374"/>
                  </a:lnTo>
                  <a:lnTo>
                    <a:pt x="1083" y="512"/>
                  </a:lnTo>
                  <a:lnTo>
                    <a:pt x="925" y="670"/>
                  </a:lnTo>
                  <a:lnTo>
                    <a:pt x="788" y="827"/>
                  </a:lnTo>
                  <a:lnTo>
                    <a:pt x="669" y="1024"/>
                  </a:lnTo>
                  <a:lnTo>
                    <a:pt x="551" y="1241"/>
                  </a:lnTo>
                  <a:lnTo>
                    <a:pt x="433" y="1457"/>
                  </a:lnTo>
                  <a:lnTo>
                    <a:pt x="335" y="1713"/>
                  </a:lnTo>
                  <a:lnTo>
                    <a:pt x="256" y="1969"/>
                  </a:lnTo>
                  <a:lnTo>
                    <a:pt x="197" y="2245"/>
                  </a:lnTo>
                  <a:lnTo>
                    <a:pt x="118" y="2520"/>
                  </a:lnTo>
                  <a:lnTo>
                    <a:pt x="79" y="2816"/>
                  </a:lnTo>
                  <a:lnTo>
                    <a:pt x="39" y="3131"/>
                  </a:lnTo>
                  <a:lnTo>
                    <a:pt x="20" y="3466"/>
                  </a:lnTo>
                  <a:lnTo>
                    <a:pt x="0" y="3800"/>
                  </a:lnTo>
                  <a:lnTo>
                    <a:pt x="0" y="4489"/>
                  </a:lnTo>
                  <a:lnTo>
                    <a:pt x="59" y="5238"/>
                  </a:lnTo>
                  <a:lnTo>
                    <a:pt x="158" y="6005"/>
                  </a:lnTo>
                  <a:lnTo>
                    <a:pt x="295" y="6813"/>
                  </a:lnTo>
                  <a:lnTo>
                    <a:pt x="492" y="7640"/>
                  </a:lnTo>
                  <a:lnTo>
                    <a:pt x="729" y="8467"/>
                  </a:lnTo>
                  <a:lnTo>
                    <a:pt x="1024" y="9313"/>
                  </a:lnTo>
                  <a:lnTo>
                    <a:pt x="1319" y="10081"/>
                  </a:lnTo>
                  <a:lnTo>
                    <a:pt x="1654" y="10810"/>
                  </a:lnTo>
                  <a:lnTo>
                    <a:pt x="2008" y="11518"/>
                  </a:lnTo>
                  <a:lnTo>
                    <a:pt x="2382" y="12168"/>
                  </a:lnTo>
                  <a:lnTo>
                    <a:pt x="2757" y="12778"/>
                  </a:lnTo>
                  <a:lnTo>
                    <a:pt x="3170" y="13349"/>
                  </a:lnTo>
                  <a:lnTo>
                    <a:pt x="3583" y="13881"/>
                  </a:lnTo>
                  <a:lnTo>
                    <a:pt x="3997" y="14354"/>
                  </a:lnTo>
                  <a:lnTo>
                    <a:pt x="4410" y="14767"/>
                  </a:lnTo>
                  <a:lnTo>
                    <a:pt x="4844" y="15121"/>
                  </a:lnTo>
                  <a:lnTo>
                    <a:pt x="5060" y="15279"/>
                  </a:lnTo>
                  <a:lnTo>
                    <a:pt x="5277" y="15436"/>
                  </a:lnTo>
                  <a:lnTo>
                    <a:pt x="5474" y="15555"/>
                  </a:lnTo>
                  <a:lnTo>
                    <a:pt x="5690" y="15673"/>
                  </a:lnTo>
                  <a:lnTo>
                    <a:pt x="5907" y="15771"/>
                  </a:lnTo>
                  <a:lnTo>
                    <a:pt x="6104" y="15850"/>
                  </a:lnTo>
                  <a:lnTo>
                    <a:pt x="6301" y="15909"/>
                  </a:lnTo>
                  <a:lnTo>
                    <a:pt x="6517" y="15968"/>
                  </a:lnTo>
                  <a:lnTo>
                    <a:pt x="6714" y="15988"/>
                  </a:lnTo>
                  <a:lnTo>
                    <a:pt x="6911" y="16007"/>
                  </a:lnTo>
                  <a:lnTo>
                    <a:pt x="7088" y="16007"/>
                  </a:lnTo>
                  <a:lnTo>
                    <a:pt x="7285" y="15968"/>
                  </a:lnTo>
                  <a:lnTo>
                    <a:pt x="7462" y="15929"/>
                  </a:lnTo>
                  <a:lnTo>
                    <a:pt x="7639" y="15870"/>
                  </a:lnTo>
                  <a:lnTo>
                    <a:pt x="7817" y="15791"/>
                  </a:lnTo>
                  <a:lnTo>
                    <a:pt x="7974" y="15692"/>
                  </a:lnTo>
                  <a:lnTo>
                    <a:pt x="8132" y="15594"/>
                  </a:lnTo>
                  <a:lnTo>
                    <a:pt x="8289" y="15456"/>
                  </a:lnTo>
                  <a:lnTo>
                    <a:pt x="8447" y="15318"/>
                  </a:lnTo>
                  <a:lnTo>
                    <a:pt x="8584" y="15161"/>
                  </a:lnTo>
                  <a:lnTo>
                    <a:pt x="8722" y="14984"/>
                  </a:lnTo>
                  <a:lnTo>
                    <a:pt x="8840" y="14806"/>
                  </a:lnTo>
                  <a:lnTo>
                    <a:pt x="8959" y="14609"/>
                  </a:lnTo>
                  <a:lnTo>
                    <a:pt x="9077" y="14393"/>
                  </a:lnTo>
                  <a:lnTo>
                    <a:pt x="9175" y="14176"/>
                  </a:lnTo>
                  <a:lnTo>
                    <a:pt x="9274" y="13920"/>
                  </a:lnTo>
                  <a:lnTo>
                    <a:pt x="9372" y="13684"/>
                  </a:lnTo>
                  <a:lnTo>
                    <a:pt x="9451" y="13408"/>
                  </a:lnTo>
                  <a:lnTo>
                    <a:pt x="9510" y="13133"/>
                  </a:lnTo>
                  <a:lnTo>
                    <a:pt x="9569" y="12857"/>
                  </a:lnTo>
                  <a:lnTo>
                    <a:pt x="9648" y="12247"/>
                  </a:lnTo>
                  <a:lnTo>
                    <a:pt x="9707" y="11617"/>
                  </a:lnTo>
                  <a:lnTo>
                    <a:pt x="9707" y="10947"/>
                  </a:lnTo>
                  <a:lnTo>
                    <a:pt x="9648" y="10239"/>
                  </a:lnTo>
                  <a:lnTo>
                    <a:pt x="9608" y="9864"/>
                  </a:lnTo>
                  <a:lnTo>
                    <a:pt x="9549" y="9490"/>
                  </a:lnTo>
                  <a:lnTo>
                    <a:pt x="9490" y="9116"/>
                  </a:lnTo>
                  <a:lnTo>
                    <a:pt x="9411" y="8742"/>
                  </a:lnTo>
                  <a:lnTo>
                    <a:pt x="9313" y="8348"/>
                  </a:lnTo>
                  <a:lnTo>
                    <a:pt x="9195" y="7955"/>
                  </a:lnTo>
                  <a:lnTo>
                    <a:pt x="9077" y="7521"/>
                  </a:lnTo>
                  <a:lnTo>
                    <a:pt x="8919" y="7108"/>
                  </a:lnTo>
                  <a:lnTo>
                    <a:pt x="8762" y="6675"/>
                  </a:lnTo>
                  <a:lnTo>
                    <a:pt x="8604" y="6281"/>
                  </a:lnTo>
                  <a:lnTo>
                    <a:pt x="8427" y="5868"/>
                  </a:lnTo>
                  <a:lnTo>
                    <a:pt x="8230" y="5474"/>
                  </a:lnTo>
                  <a:lnTo>
                    <a:pt x="8033" y="5080"/>
                  </a:lnTo>
                  <a:lnTo>
                    <a:pt x="7836" y="4706"/>
                  </a:lnTo>
                  <a:lnTo>
                    <a:pt x="7403" y="3997"/>
                  </a:lnTo>
                  <a:lnTo>
                    <a:pt x="6931" y="3308"/>
                  </a:lnTo>
                  <a:lnTo>
                    <a:pt x="6458" y="2678"/>
                  </a:lnTo>
                  <a:lnTo>
                    <a:pt x="6202" y="2383"/>
                  </a:lnTo>
                  <a:lnTo>
                    <a:pt x="5966" y="2107"/>
                  </a:lnTo>
                  <a:lnTo>
                    <a:pt x="5710" y="1851"/>
                  </a:lnTo>
                  <a:lnTo>
                    <a:pt x="5454" y="1595"/>
                  </a:lnTo>
                  <a:lnTo>
                    <a:pt x="5198" y="1359"/>
                  </a:lnTo>
                  <a:lnTo>
                    <a:pt x="4942" y="1142"/>
                  </a:lnTo>
                  <a:lnTo>
                    <a:pt x="4686" y="945"/>
                  </a:lnTo>
                  <a:lnTo>
                    <a:pt x="4430" y="748"/>
                  </a:lnTo>
                  <a:lnTo>
                    <a:pt x="4174" y="591"/>
                  </a:lnTo>
                  <a:lnTo>
                    <a:pt x="3918" y="453"/>
                  </a:lnTo>
                  <a:lnTo>
                    <a:pt x="3662" y="315"/>
                  </a:lnTo>
                  <a:lnTo>
                    <a:pt x="3406" y="217"/>
                  </a:lnTo>
                  <a:lnTo>
                    <a:pt x="3170" y="118"/>
                  </a:lnTo>
                  <a:lnTo>
                    <a:pt x="2914" y="59"/>
                  </a:lnTo>
                  <a:lnTo>
                    <a:pt x="2678" y="2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7114050" y="1292650"/>
              <a:ext cx="215600" cy="334250"/>
            </a:xfrm>
            <a:custGeom>
              <a:avLst/>
              <a:gdLst/>
              <a:ahLst/>
              <a:cxnLst/>
              <a:rect l="l" t="t" r="r" b="b"/>
              <a:pathLst>
                <a:path w="8624" h="13370" extrusionOk="0">
                  <a:moveTo>
                    <a:pt x="1142" y="1"/>
                  </a:moveTo>
                  <a:lnTo>
                    <a:pt x="925" y="40"/>
                  </a:lnTo>
                  <a:lnTo>
                    <a:pt x="689" y="99"/>
                  </a:lnTo>
                  <a:lnTo>
                    <a:pt x="453" y="197"/>
                  </a:lnTo>
                  <a:lnTo>
                    <a:pt x="236" y="316"/>
                  </a:lnTo>
                  <a:lnTo>
                    <a:pt x="39" y="473"/>
                  </a:lnTo>
                  <a:lnTo>
                    <a:pt x="20" y="788"/>
                  </a:lnTo>
                  <a:lnTo>
                    <a:pt x="0" y="1143"/>
                  </a:lnTo>
                  <a:lnTo>
                    <a:pt x="0" y="1832"/>
                  </a:lnTo>
                  <a:lnTo>
                    <a:pt x="59" y="2580"/>
                  </a:lnTo>
                  <a:lnTo>
                    <a:pt x="158" y="3367"/>
                  </a:lnTo>
                  <a:lnTo>
                    <a:pt x="295" y="4155"/>
                  </a:lnTo>
                  <a:lnTo>
                    <a:pt x="492" y="4982"/>
                  </a:lnTo>
                  <a:lnTo>
                    <a:pt x="729" y="5829"/>
                  </a:lnTo>
                  <a:lnTo>
                    <a:pt x="1024" y="6675"/>
                  </a:lnTo>
                  <a:lnTo>
                    <a:pt x="1319" y="7443"/>
                  </a:lnTo>
                  <a:lnTo>
                    <a:pt x="1654" y="8172"/>
                  </a:lnTo>
                  <a:lnTo>
                    <a:pt x="2008" y="8880"/>
                  </a:lnTo>
                  <a:lnTo>
                    <a:pt x="2382" y="9530"/>
                  </a:lnTo>
                  <a:lnTo>
                    <a:pt x="2757" y="10140"/>
                  </a:lnTo>
                  <a:lnTo>
                    <a:pt x="3170" y="10711"/>
                  </a:lnTo>
                  <a:lnTo>
                    <a:pt x="3583" y="11243"/>
                  </a:lnTo>
                  <a:lnTo>
                    <a:pt x="3997" y="11716"/>
                  </a:lnTo>
                  <a:lnTo>
                    <a:pt x="4410" y="12129"/>
                  </a:lnTo>
                  <a:lnTo>
                    <a:pt x="4844" y="12483"/>
                  </a:lnTo>
                  <a:lnTo>
                    <a:pt x="5060" y="12641"/>
                  </a:lnTo>
                  <a:lnTo>
                    <a:pt x="5277" y="12798"/>
                  </a:lnTo>
                  <a:lnTo>
                    <a:pt x="5474" y="12917"/>
                  </a:lnTo>
                  <a:lnTo>
                    <a:pt x="5690" y="13035"/>
                  </a:lnTo>
                  <a:lnTo>
                    <a:pt x="5907" y="13133"/>
                  </a:lnTo>
                  <a:lnTo>
                    <a:pt x="6104" y="13212"/>
                  </a:lnTo>
                  <a:lnTo>
                    <a:pt x="6301" y="13271"/>
                  </a:lnTo>
                  <a:lnTo>
                    <a:pt x="6517" y="13330"/>
                  </a:lnTo>
                  <a:lnTo>
                    <a:pt x="6714" y="13350"/>
                  </a:lnTo>
                  <a:lnTo>
                    <a:pt x="6911" y="13369"/>
                  </a:lnTo>
                  <a:lnTo>
                    <a:pt x="7088" y="13369"/>
                  </a:lnTo>
                  <a:lnTo>
                    <a:pt x="7285" y="13330"/>
                  </a:lnTo>
                  <a:lnTo>
                    <a:pt x="7462" y="13291"/>
                  </a:lnTo>
                  <a:lnTo>
                    <a:pt x="7620" y="13232"/>
                  </a:lnTo>
                  <a:lnTo>
                    <a:pt x="7797" y="13173"/>
                  </a:lnTo>
                  <a:lnTo>
                    <a:pt x="7954" y="13074"/>
                  </a:lnTo>
                  <a:lnTo>
                    <a:pt x="8092" y="12976"/>
                  </a:lnTo>
                  <a:lnTo>
                    <a:pt x="8250" y="12857"/>
                  </a:lnTo>
                  <a:lnTo>
                    <a:pt x="8388" y="12720"/>
                  </a:lnTo>
                  <a:lnTo>
                    <a:pt x="8525" y="12582"/>
                  </a:lnTo>
                  <a:lnTo>
                    <a:pt x="8584" y="12070"/>
                  </a:lnTo>
                  <a:lnTo>
                    <a:pt x="8624" y="11558"/>
                  </a:lnTo>
                  <a:lnTo>
                    <a:pt x="8624" y="11007"/>
                  </a:lnTo>
                  <a:lnTo>
                    <a:pt x="8584" y="10416"/>
                  </a:lnTo>
                  <a:lnTo>
                    <a:pt x="8525" y="9825"/>
                  </a:lnTo>
                  <a:lnTo>
                    <a:pt x="8427" y="9215"/>
                  </a:lnTo>
                  <a:lnTo>
                    <a:pt x="8289" y="8585"/>
                  </a:lnTo>
                  <a:lnTo>
                    <a:pt x="8132" y="7955"/>
                  </a:lnTo>
                  <a:lnTo>
                    <a:pt x="7994" y="7522"/>
                  </a:lnTo>
                  <a:lnTo>
                    <a:pt x="7836" y="7089"/>
                  </a:lnTo>
                  <a:lnTo>
                    <a:pt x="7679" y="6675"/>
                  </a:lnTo>
                  <a:lnTo>
                    <a:pt x="7521" y="6262"/>
                  </a:lnTo>
                  <a:lnTo>
                    <a:pt x="7344" y="5868"/>
                  </a:lnTo>
                  <a:lnTo>
                    <a:pt x="7147" y="5474"/>
                  </a:lnTo>
                  <a:lnTo>
                    <a:pt x="6950" y="5080"/>
                  </a:lnTo>
                  <a:lnTo>
                    <a:pt x="6753" y="4706"/>
                  </a:lnTo>
                  <a:lnTo>
                    <a:pt x="6320" y="3997"/>
                  </a:lnTo>
                  <a:lnTo>
                    <a:pt x="5867" y="3308"/>
                  </a:lnTo>
                  <a:lnTo>
                    <a:pt x="5375" y="2678"/>
                  </a:lnTo>
                  <a:lnTo>
                    <a:pt x="5139" y="2383"/>
                  </a:lnTo>
                  <a:lnTo>
                    <a:pt x="4883" y="2107"/>
                  </a:lnTo>
                  <a:lnTo>
                    <a:pt x="4627" y="1832"/>
                  </a:lnTo>
                  <a:lnTo>
                    <a:pt x="4371" y="1595"/>
                  </a:lnTo>
                  <a:lnTo>
                    <a:pt x="4115" y="1359"/>
                  </a:lnTo>
                  <a:lnTo>
                    <a:pt x="3859" y="1143"/>
                  </a:lnTo>
                  <a:lnTo>
                    <a:pt x="3603" y="926"/>
                  </a:lnTo>
                  <a:lnTo>
                    <a:pt x="3347" y="749"/>
                  </a:lnTo>
                  <a:lnTo>
                    <a:pt x="3091" y="591"/>
                  </a:lnTo>
                  <a:lnTo>
                    <a:pt x="2835" y="434"/>
                  </a:lnTo>
                  <a:lnTo>
                    <a:pt x="2579" y="316"/>
                  </a:lnTo>
                  <a:lnTo>
                    <a:pt x="2323" y="217"/>
                  </a:lnTo>
                  <a:lnTo>
                    <a:pt x="2087" y="119"/>
                  </a:lnTo>
                  <a:lnTo>
                    <a:pt x="1851" y="60"/>
                  </a:lnTo>
                  <a:lnTo>
                    <a:pt x="1615" y="20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7126825" y="1367950"/>
              <a:ext cx="153125" cy="245650"/>
            </a:xfrm>
            <a:custGeom>
              <a:avLst/>
              <a:gdLst/>
              <a:ahLst/>
              <a:cxnLst/>
              <a:rect l="l" t="t" r="r" b="b"/>
              <a:pathLst>
                <a:path w="6125" h="9826" extrusionOk="0">
                  <a:moveTo>
                    <a:pt x="1" y="1"/>
                  </a:moveTo>
                  <a:lnTo>
                    <a:pt x="158" y="789"/>
                  </a:lnTo>
                  <a:lnTo>
                    <a:pt x="355" y="1576"/>
                  </a:lnTo>
                  <a:lnTo>
                    <a:pt x="592" y="2403"/>
                  </a:lnTo>
                  <a:lnTo>
                    <a:pt x="867" y="3230"/>
                  </a:lnTo>
                  <a:lnTo>
                    <a:pt x="1123" y="3880"/>
                  </a:lnTo>
                  <a:lnTo>
                    <a:pt x="1399" y="4510"/>
                  </a:lnTo>
                  <a:lnTo>
                    <a:pt x="1675" y="5100"/>
                  </a:lnTo>
                  <a:lnTo>
                    <a:pt x="1990" y="5671"/>
                  </a:lnTo>
                  <a:lnTo>
                    <a:pt x="2285" y="6223"/>
                  </a:lnTo>
                  <a:lnTo>
                    <a:pt x="2620" y="6715"/>
                  </a:lnTo>
                  <a:lnTo>
                    <a:pt x="2954" y="7207"/>
                  </a:lnTo>
                  <a:lnTo>
                    <a:pt x="3289" y="7660"/>
                  </a:lnTo>
                  <a:lnTo>
                    <a:pt x="3643" y="8054"/>
                  </a:lnTo>
                  <a:lnTo>
                    <a:pt x="3998" y="8448"/>
                  </a:lnTo>
                  <a:lnTo>
                    <a:pt x="4352" y="8782"/>
                  </a:lnTo>
                  <a:lnTo>
                    <a:pt x="4707" y="9078"/>
                  </a:lnTo>
                  <a:lnTo>
                    <a:pt x="5081" y="9334"/>
                  </a:lnTo>
                  <a:lnTo>
                    <a:pt x="5435" y="9550"/>
                  </a:lnTo>
                  <a:lnTo>
                    <a:pt x="5770" y="9708"/>
                  </a:lnTo>
                  <a:lnTo>
                    <a:pt x="6124" y="9826"/>
                  </a:lnTo>
                  <a:lnTo>
                    <a:pt x="6124" y="9826"/>
                  </a:lnTo>
                  <a:lnTo>
                    <a:pt x="6006" y="9038"/>
                  </a:lnTo>
                  <a:lnTo>
                    <a:pt x="5849" y="8231"/>
                  </a:lnTo>
                  <a:lnTo>
                    <a:pt x="5632" y="7404"/>
                  </a:lnTo>
                  <a:lnTo>
                    <a:pt x="5494" y="6991"/>
                  </a:lnTo>
                  <a:lnTo>
                    <a:pt x="5356" y="6577"/>
                  </a:lnTo>
                  <a:lnTo>
                    <a:pt x="5120" y="5947"/>
                  </a:lnTo>
                  <a:lnTo>
                    <a:pt x="4864" y="5337"/>
                  </a:lnTo>
                  <a:lnTo>
                    <a:pt x="4589" y="4766"/>
                  </a:lnTo>
                  <a:lnTo>
                    <a:pt x="4313" y="4214"/>
                  </a:lnTo>
                  <a:lnTo>
                    <a:pt x="3998" y="3683"/>
                  </a:lnTo>
                  <a:lnTo>
                    <a:pt x="3683" y="3191"/>
                  </a:lnTo>
                  <a:lnTo>
                    <a:pt x="3348" y="2718"/>
                  </a:lnTo>
                  <a:lnTo>
                    <a:pt x="2994" y="2265"/>
                  </a:lnTo>
                  <a:lnTo>
                    <a:pt x="2639" y="1852"/>
                  </a:lnTo>
                  <a:lnTo>
                    <a:pt x="2285" y="1478"/>
                  </a:lnTo>
                  <a:lnTo>
                    <a:pt x="1911" y="1143"/>
                  </a:lnTo>
                  <a:lnTo>
                    <a:pt x="1537" y="828"/>
                  </a:lnTo>
                  <a:lnTo>
                    <a:pt x="1143" y="572"/>
                  </a:lnTo>
                  <a:lnTo>
                    <a:pt x="769" y="336"/>
                  </a:lnTo>
                  <a:lnTo>
                    <a:pt x="395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7416275" y="1022425"/>
              <a:ext cx="320950" cy="215625"/>
            </a:xfrm>
            <a:custGeom>
              <a:avLst/>
              <a:gdLst/>
              <a:ahLst/>
              <a:cxnLst/>
              <a:rect l="l" t="t" r="r" b="b"/>
              <a:pathLst>
                <a:path w="12838" h="8625" extrusionOk="0">
                  <a:moveTo>
                    <a:pt x="315" y="0"/>
                  </a:moveTo>
                  <a:lnTo>
                    <a:pt x="0" y="118"/>
                  </a:lnTo>
                  <a:lnTo>
                    <a:pt x="1378" y="591"/>
                  </a:lnTo>
                  <a:lnTo>
                    <a:pt x="6793" y="8624"/>
                  </a:lnTo>
                  <a:lnTo>
                    <a:pt x="12837" y="6242"/>
                  </a:lnTo>
                  <a:lnTo>
                    <a:pt x="9864" y="1260"/>
                  </a:lnTo>
                  <a:lnTo>
                    <a:pt x="11833" y="532"/>
                  </a:lnTo>
                  <a:lnTo>
                    <a:pt x="11715" y="355"/>
                  </a:lnTo>
                  <a:lnTo>
                    <a:pt x="9549" y="1142"/>
                  </a:lnTo>
                  <a:lnTo>
                    <a:pt x="12522" y="6143"/>
                  </a:lnTo>
                  <a:lnTo>
                    <a:pt x="6872" y="8348"/>
                  </a:lnTo>
                  <a:lnTo>
                    <a:pt x="1536" y="453"/>
                  </a:lnTo>
                  <a:lnTo>
                    <a:pt x="1516" y="4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7481725" y="1187325"/>
              <a:ext cx="368225" cy="190500"/>
            </a:xfrm>
            <a:custGeom>
              <a:avLst/>
              <a:gdLst/>
              <a:ahLst/>
              <a:cxnLst/>
              <a:rect l="l" t="t" r="r" b="b"/>
              <a:pathLst>
                <a:path w="14729" h="7620" extrusionOk="0">
                  <a:moveTo>
                    <a:pt x="1320" y="0"/>
                  </a:moveTo>
                  <a:lnTo>
                    <a:pt x="1" y="709"/>
                  </a:lnTo>
                  <a:lnTo>
                    <a:pt x="4470" y="7620"/>
                  </a:lnTo>
                  <a:lnTo>
                    <a:pt x="14728" y="3367"/>
                  </a:lnTo>
                  <a:lnTo>
                    <a:pt x="14472" y="2402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7513725" y="1110025"/>
              <a:ext cx="330800" cy="234825"/>
            </a:xfrm>
            <a:custGeom>
              <a:avLst/>
              <a:gdLst/>
              <a:ahLst/>
              <a:cxnLst/>
              <a:rect l="l" t="t" r="r" b="b"/>
              <a:pathLst>
                <a:path w="13232" h="9393" extrusionOk="0">
                  <a:moveTo>
                    <a:pt x="9018" y="1"/>
                  </a:moveTo>
                  <a:lnTo>
                    <a:pt x="1" y="3033"/>
                  </a:lnTo>
                  <a:lnTo>
                    <a:pt x="3958" y="9393"/>
                  </a:lnTo>
                  <a:lnTo>
                    <a:pt x="13231" y="5455"/>
                  </a:lnTo>
                  <a:lnTo>
                    <a:pt x="90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6802450" y="367275"/>
              <a:ext cx="627625" cy="646300"/>
            </a:xfrm>
            <a:custGeom>
              <a:avLst/>
              <a:gdLst/>
              <a:ahLst/>
              <a:cxnLst/>
              <a:rect l="l" t="t" r="r" b="b"/>
              <a:pathLst>
                <a:path w="25105" h="25852" extrusionOk="0">
                  <a:moveTo>
                    <a:pt x="11992" y="0"/>
                  </a:moveTo>
                  <a:lnTo>
                    <a:pt x="1" y="4489"/>
                  </a:lnTo>
                  <a:lnTo>
                    <a:pt x="13882" y="25852"/>
                  </a:lnTo>
                  <a:lnTo>
                    <a:pt x="25104" y="20693"/>
                  </a:lnTo>
                  <a:lnTo>
                    <a:pt x="11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6935850" y="448475"/>
              <a:ext cx="338675" cy="443050"/>
            </a:xfrm>
            <a:custGeom>
              <a:avLst/>
              <a:gdLst/>
              <a:ahLst/>
              <a:cxnLst/>
              <a:rect l="l" t="t" r="r" b="b"/>
              <a:pathLst>
                <a:path w="13547" h="17722" extrusionOk="0">
                  <a:moveTo>
                    <a:pt x="8723" y="1"/>
                  </a:moveTo>
                  <a:lnTo>
                    <a:pt x="8014" y="867"/>
                  </a:lnTo>
                  <a:lnTo>
                    <a:pt x="7207" y="1812"/>
                  </a:lnTo>
                  <a:lnTo>
                    <a:pt x="6301" y="2856"/>
                  </a:lnTo>
                  <a:lnTo>
                    <a:pt x="5277" y="3978"/>
                  </a:lnTo>
                  <a:lnTo>
                    <a:pt x="4155" y="5199"/>
                  </a:lnTo>
                  <a:lnTo>
                    <a:pt x="2895" y="6518"/>
                  </a:lnTo>
                  <a:lnTo>
                    <a:pt x="1517" y="7936"/>
                  </a:lnTo>
                  <a:lnTo>
                    <a:pt x="1" y="9471"/>
                  </a:lnTo>
                  <a:lnTo>
                    <a:pt x="5376" y="17721"/>
                  </a:lnTo>
                  <a:lnTo>
                    <a:pt x="5809" y="16953"/>
                  </a:lnTo>
                  <a:lnTo>
                    <a:pt x="6262" y="16185"/>
                  </a:lnTo>
                  <a:lnTo>
                    <a:pt x="6754" y="15437"/>
                  </a:lnTo>
                  <a:lnTo>
                    <a:pt x="7246" y="14709"/>
                  </a:lnTo>
                  <a:lnTo>
                    <a:pt x="7738" y="14020"/>
                  </a:lnTo>
                  <a:lnTo>
                    <a:pt x="8250" y="13330"/>
                  </a:lnTo>
                  <a:lnTo>
                    <a:pt x="8782" y="12661"/>
                  </a:lnTo>
                  <a:lnTo>
                    <a:pt x="9314" y="12011"/>
                  </a:lnTo>
                  <a:lnTo>
                    <a:pt x="9845" y="11381"/>
                  </a:lnTo>
                  <a:lnTo>
                    <a:pt x="10396" y="10791"/>
                  </a:lnTo>
                  <a:lnTo>
                    <a:pt x="10928" y="10200"/>
                  </a:lnTo>
                  <a:lnTo>
                    <a:pt x="11460" y="9649"/>
                  </a:lnTo>
                  <a:lnTo>
                    <a:pt x="11991" y="9117"/>
                  </a:lnTo>
                  <a:lnTo>
                    <a:pt x="12523" y="8605"/>
                  </a:lnTo>
                  <a:lnTo>
                    <a:pt x="13547" y="7640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685025" y="1651475"/>
              <a:ext cx="380025" cy="505050"/>
            </a:xfrm>
            <a:custGeom>
              <a:avLst/>
              <a:gdLst/>
              <a:ahLst/>
              <a:cxnLst/>
              <a:rect l="l" t="t" r="r" b="b"/>
              <a:pathLst>
                <a:path w="15201" h="20202" extrusionOk="0">
                  <a:moveTo>
                    <a:pt x="492" y="1"/>
                  </a:moveTo>
                  <a:lnTo>
                    <a:pt x="0" y="375"/>
                  </a:lnTo>
                  <a:lnTo>
                    <a:pt x="14728" y="20202"/>
                  </a:lnTo>
                  <a:lnTo>
                    <a:pt x="15200" y="1984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764750" y="1618025"/>
              <a:ext cx="385450" cy="490750"/>
            </a:xfrm>
            <a:custGeom>
              <a:avLst/>
              <a:gdLst/>
              <a:ahLst/>
              <a:cxnLst/>
              <a:rect l="l" t="t" r="r" b="b"/>
              <a:pathLst>
                <a:path w="15418" h="19630" extrusionOk="0">
                  <a:moveTo>
                    <a:pt x="493" y="0"/>
                  </a:moveTo>
                  <a:lnTo>
                    <a:pt x="1" y="374"/>
                  </a:lnTo>
                  <a:lnTo>
                    <a:pt x="14945" y="19630"/>
                  </a:lnTo>
                  <a:lnTo>
                    <a:pt x="15417" y="1927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7835650" y="1587500"/>
              <a:ext cx="404625" cy="467150"/>
            </a:xfrm>
            <a:custGeom>
              <a:avLst/>
              <a:gdLst/>
              <a:ahLst/>
              <a:cxnLst/>
              <a:rect l="l" t="t" r="r" b="b"/>
              <a:pathLst>
                <a:path w="16185" h="18686" extrusionOk="0">
                  <a:moveTo>
                    <a:pt x="453" y="0"/>
                  </a:moveTo>
                  <a:lnTo>
                    <a:pt x="0" y="394"/>
                  </a:lnTo>
                  <a:lnTo>
                    <a:pt x="15732" y="18685"/>
                  </a:lnTo>
                  <a:lnTo>
                    <a:pt x="16184" y="182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7894700" y="1907450"/>
              <a:ext cx="339675" cy="186575"/>
            </a:xfrm>
            <a:custGeom>
              <a:avLst/>
              <a:gdLst/>
              <a:ahLst/>
              <a:cxnLst/>
              <a:rect l="l" t="t" r="r" b="b"/>
              <a:pathLst>
                <a:path w="13587" h="7463" extrusionOk="0">
                  <a:moveTo>
                    <a:pt x="13291" y="0"/>
                  </a:moveTo>
                  <a:lnTo>
                    <a:pt x="1" y="6911"/>
                  </a:lnTo>
                  <a:lnTo>
                    <a:pt x="276" y="7462"/>
                  </a:lnTo>
                  <a:lnTo>
                    <a:pt x="13586" y="532"/>
                  </a:lnTo>
                  <a:lnTo>
                    <a:pt x="1329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7820375" y="1819325"/>
              <a:ext cx="336225" cy="170825"/>
            </a:xfrm>
            <a:custGeom>
              <a:avLst/>
              <a:gdLst/>
              <a:ahLst/>
              <a:cxnLst/>
              <a:rect l="l" t="t" r="r" b="b"/>
              <a:pathLst>
                <a:path w="13449" h="6833" extrusionOk="0">
                  <a:moveTo>
                    <a:pt x="13192" y="1"/>
                  </a:moveTo>
                  <a:lnTo>
                    <a:pt x="1" y="6282"/>
                  </a:lnTo>
                  <a:lnTo>
                    <a:pt x="257" y="6833"/>
                  </a:lnTo>
                  <a:lnTo>
                    <a:pt x="13448" y="552"/>
                  </a:lnTo>
                  <a:lnTo>
                    <a:pt x="131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7743600" y="1722375"/>
              <a:ext cx="325375" cy="157525"/>
            </a:xfrm>
            <a:custGeom>
              <a:avLst/>
              <a:gdLst/>
              <a:ahLst/>
              <a:cxnLst/>
              <a:rect l="l" t="t" r="r" b="b"/>
              <a:pathLst>
                <a:path w="13015" h="6301" extrusionOk="0">
                  <a:moveTo>
                    <a:pt x="12759" y="0"/>
                  </a:moveTo>
                  <a:lnTo>
                    <a:pt x="0" y="5749"/>
                  </a:lnTo>
                  <a:lnTo>
                    <a:pt x="237" y="6301"/>
                  </a:lnTo>
                  <a:lnTo>
                    <a:pt x="13015" y="551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7683550" y="1634750"/>
              <a:ext cx="314550" cy="148175"/>
            </a:xfrm>
            <a:custGeom>
              <a:avLst/>
              <a:gdLst/>
              <a:ahLst/>
              <a:cxnLst/>
              <a:rect l="l" t="t" r="r" b="b"/>
              <a:pathLst>
                <a:path w="12582" h="5927" extrusionOk="0">
                  <a:moveTo>
                    <a:pt x="12345" y="0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581" y="552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7033800" y="382025"/>
              <a:ext cx="336225" cy="545425"/>
            </a:xfrm>
            <a:custGeom>
              <a:avLst/>
              <a:gdLst/>
              <a:ahLst/>
              <a:cxnLst/>
              <a:rect l="l" t="t" r="r" b="b"/>
              <a:pathLst>
                <a:path w="13449" h="21817" extrusionOk="0">
                  <a:moveTo>
                    <a:pt x="513" y="1"/>
                  </a:moveTo>
                  <a:lnTo>
                    <a:pt x="1" y="316"/>
                  </a:lnTo>
                  <a:lnTo>
                    <a:pt x="12936" y="21816"/>
                  </a:lnTo>
                  <a:lnTo>
                    <a:pt x="13448" y="2150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6951600" y="408625"/>
              <a:ext cx="351975" cy="545400"/>
            </a:xfrm>
            <a:custGeom>
              <a:avLst/>
              <a:gdLst/>
              <a:ahLst/>
              <a:cxnLst/>
              <a:rect l="l" t="t" r="r" b="b"/>
              <a:pathLst>
                <a:path w="14079" h="21816" extrusionOk="0">
                  <a:moveTo>
                    <a:pt x="513" y="0"/>
                  </a:moveTo>
                  <a:lnTo>
                    <a:pt x="1" y="315"/>
                  </a:lnTo>
                  <a:lnTo>
                    <a:pt x="13566" y="21816"/>
                  </a:lnTo>
                  <a:lnTo>
                    <a:pt x="14078" y="2150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6871875" y="443075"/>
              <a:ext cx="354425" cy="550825"/>
            </a:xfrm>
            <a:custGeom>
              <a:avLst/>
              <a:gdLst/>
              <a:ahLst/>
              <a:cxnLst/>
              <a:rect l="l" t="t" r="r" b="b"/>
              <a:pathLst>
                <a:path w="14177" h="22033" extrusionOk="0">
                  <a:moveTo>
                    <a:pt x="512" y="0"/>
                  </a:moveTo>
                  <a:lnTo>
                    <a:pt x="0" y="335"/>
                  </a:lnTo>
                  <a:lnTo>
                    <a:pt x="13664" y="22032"/>
                  </a:lnTo>
                  <a:lnTo>
                    <a:pt x="14176" y="217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6877775" y="475075"/>
              <a:ext cx="306675" cy="142750"/>
            </a:xfrm>
            <a:custGeom>
              <a:avLst/>
              <a:gdLst/>
              <a:ahLst/>
              <a:cxnLst/>
              <a:rect l="l" t="t" r="r" b="b"/>
              <a:pathLst>
                <a:path w="12267" h="5710" extrusionOk="0">
                  <a:moveTo>
                    <a:pt x="12030" y="0"/>
                  </a:moveTo>
                  <a:lnTo>
                    <a:pt x="0" y="5159"/>
                  </a:lnTo>
                  <a:lnTo>
                    <a:pt x="237" y="5710"/>
                  </a:lnTo>
                  <a:lnTo>
                    <a:pt x="12267" y="551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6945700" y="583850"/>
              <a:ext cx="306675" cy="141775"/>
            </a:xfrm>
            <a:custGeom>
              <a:avLst/>
              <a:gdLst/>
              <a:ahLst/>
              <a:cxnLst/>
              <a:rect l="l" t="t" r="r" b="b"/>
              <a:pathLst>
                <a:path w="12267" h="5671" extrusionOk="0">
                  <a:moveTo>
                    <a:pt x="12011" y="0"/>
                  </a:moveTo>
                  <a:lnTo>
                    <a:pt x="0" y="5100"/>
                  </a:lnTo>
                  <a:lnTo>
                    <a:pt x="237" y="5671"/>
                  </a:lnTo>
                  <a:lnTo>
                    <a:pt x="12267" y="552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7018550" y="687700"/>
              <a:ext cx="301750" cy="148200"/>
            </a:xfrm>
            <a:custGeom>
              <a:avLst/>
              <a:gdLst/>
              <a:ahLst/>
              <a:cxnLst/>
              <a:rect l="l" t="t" r="r" b="b"/>
              <a:pathLst>
                <a:path w="12070" h="5928" extrusionOk="0">
                  <a:moveTo>
                    <a:pt x="11814" y="1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070" y="552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7083525" y="790100"/>
              <a:ext cx="299300" cy="146700"/>
            </a:xfrm>
            <a:custGeom>
              <a:avLst/>
              <a:gdLst/>
              <a:ahLst/>
              <a:cxnLst/>
              <a:rect l="l" t="t" r="r" b="b"/>
              <a:pathLst>
                <a:path w="11972" h="5868" extrusionOk="0">
                  <a:moveTo>
                    <a:pt x="11715" y="0"/>
                  </a:moveTo>
                  <a:lnTo>
                    <a:pt x="0" y="5316"/>
                  </a:lnTo>
                  <a:lnTo>
                    <a:pt x="256" y="5867"/>
                  </a:lnTo>
                  <a:lnTo>
                    <a:pt x="11971" y="551"/>
                  </a:lnTo>
                  <a:lnTo>
                    <a:pt x="1171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7563925" y="1139575"/>
              <a:ext cx="231875" cy="174750"/>
            </a:xfrm>
            <a:custGeom>
              <a:avLst/>
              <a:gdLst/>
              <a:ahLst/>
              <a:cxnLst/>
              <a:rect l="l" t="t" r="r" b="b"/>
              <a:pathLst>
                <a:path w="9275" h="6990" extrusionOk="0">
                  <a:moveTo>
                    <a:pt x="6026" y="414"/>
                  </a:moveTo>
                  <a:lnTo>
                    <a:pt x="6222" y="433"/>
                  </a:lnTo>
                  <a:lnTo>
                    <a:pt x="6400" y="512"/>
                  </a:lnTo>
                  <a:lnTo>
                    <a:pt x="6577" y="611"/>
                  </a:lnTo>
                  <a:lnTo>
                    <a:pt x="6715" y="768"/>
                  </a:lnTo>
                  <a:lnTo>
                    <a:pt x="8703" y="3347"/>
                  </a:lnTo>
                  <a:lnTo>
                    <a:pt x="8782" y="3466"/>
                  </a:lnTo>
                  <a:lnTo>
                    <a:pt x="8821" y="3603"/>
                  </a:lnTo>
                  <a:lnTo>
                    <a:pt x="8841" y="3741"/>
                  </a:lnTo>
                  <a:lnTo>
                    <a:pt x="8821" y="3899"/>
                  </a:lnTo>
                  <a:lnTo>
                    <a:pt x="8762" y="4017"/>
                  </a:lnTo>
                  <a:lnTo>
                    <a:pt x="8684" y="4135"/>
                  </a:lnTo>
                  <a:lnTo>
                    <a:pt x="8585" y="4233"/>
                  </a:lnTo>
                  <a:lnTo>
                    <a:pt x="8467" y="4312"/>
                  </a:lnTo>
                  <a:lnTo>
                    <a:pt x="3269" y="6517"/>
                  </a:lnTo>
                  <a:lnTo>
                    <a:pt x="3151" y="6557"/>
                  </a:lnTo>
                  <a:lnTo>
                    <a:pt x="2895" y="6557"/>
                  </a:lnTo>
                  <a:lnTo>
                    <a:pt x="2777" y="6537"/>
                  </a:lnTo>
                  <a:lnTo>
                    <a:pt x="2659" y="6478"/>
                  </a:lnTo>
                  <a:lnTo>
                    <a:pt x="2560" y="6419"/>
                  </a:lnTo>
                  <a:lnTo>
                    <a:pt x="2462" y="6340"/>
                  </a:lnTo>
                  <a:lnTo>
                    <a:pt x="2383" y="6222"/>
                  </a:lnTo>
                  <a:lnTo>
                    <a:pt x="552" y="3288"/>
                  </a:lnTo>
                  <a:lnTo>
                    <a:pt x="473" y="3111"/>
                  </a:lnTo>
                  <a:lnTo>
                    <a:pt x="434" y="2934"/>
                  </a:lnTo>
                  <a:lnTo>
                    <a:pt x="434" y="2757"/>
                  </a:lnTo>
                  <a:lnTo>
                    <a:pt x="473" y="2560"/>
                  </a:lnTo>
                  <a:lnTo>
                    <a:pt x="572" y="2402"/>
                  </a:lnTo>
                  <a:lnTo>
                    <a:pt x="690" y="2245"/>
                  </a:lnTo>
                  <a:lnTo>
                    <a:pt x="828" y="2146"/>
                  </a:lnTo>
                  <a:lnTo>
                    <a:pt x="1005" y="2068"/>
                  </a:lnTo>
                  <a:lnTo>
                    <a:pt x="5730" y="473"/>
                  </a:lnTo>
                  <a:lnTo>
                    <a:pt x="5868" y="433"/>
                  </a:lnTo>
                  <a:lnTo>
                    <a:pt x="6026" y="414"/>
                  </a:lnTo>
                  <a:close/>
                  <a:moveTo>
                    <a:pt x="6006" y="0"/>
                  </a:moveTo>
                  <a:lnTo>
                    <a:pt x="5789" y="20"/>
                  </a:lnTo>
                  <a:lnTo>
                    <a:pt x="5592" y="59"/>
                  </a:lnTo>
                  <a:lnTo>
                    <a:pt x="867" y="1654"/>
                  </a:lnTo>
                  <a:lnTo>
                    <a:pt x="729" y="1713"/>
                  </a:lnTo>
                  <a:lnTo>
                    <a:pt x="611" y="1772"/>
                  </a:lnTo>
                  <a:lnTo>
                    <a:pt x="493" y="1851"/>
                  </a:lnTo>
                  <a:lnTo>
                    <a:pt x="395" y="1950"/>
                  </a:lnTo>
                  <a:lnTo>
                    <a:pt x="296" y="2048"/>
                  </a:lnTo>
                  <a:lnTo>
                    <a:pt x="217" y="2166"/>
                  </a:lnTo>
                  <a:lnTo>
                    <a:pt x="139" y="2284"/>
                  </a:lnTo>
                  <a:lnTo>
                    <a:pt x="80" y="2422"/>
                  </a:lnTo>
                  <a:lnTo>
                    <a:pt x="40" y="2560"/>
                  </a:lnTo>
                  <a:lnTo>
                    <a:pt x="20" y="2698"/>
                  </a:lnTo>
                  <a:lnTo>
                    <a:pt x="1" y="2836"/>
                  </a:lnTo>
                  <a:lnTo>
                    <a:pt x="20" y="2973"/>
                  </a:lnTo>
                  <a:lnTo>
                    <a:pt x="40" y="3111"/>
                  </a:lnTo>
                  <a:lnTo>
                    <a:pt x="80" y="3249"/>
                  </a:lnTo>
                  <a:lnTo>
                    <a:pt x="119" y="3387"/>
                  </a:lnTo>
                  <a:lnTo>
                    <a:pt x="198" y="3505"/>
                  </a:lnTo>
                  <a:lnTo>
                    <a:pt x="2029" y="6458"/>
                  </a:lnTo>
                  <a:lnTo>
                    <a:pt x="2108" y="6576"/>
                  </a:lnTo>
                  <a:lnTo>
                    <a:pt x="2206" y="6675"/>
                  </a:lnTo>
                  <a:lnTo>
                    <a:pt x="2324" y="6773"/>
                  </a:lnTo>
                  <a:lnTo>
                    <a:pt x="2442" y="6852"/>
                  </a:lnTo>
                  <a:lnTo>
                    <a:pt x="2560" y="6911"/>
                  </a:lnTo>
                  <a:lnTo>
                    <a:pt x="2698" y="6951"/>
                  </a:lnTo>
                  <a:lnTo>
                    <a:pt x="2836" y="6990"/>
                  </a:lnTo>
                  <a:lnTo>
                    <a:pt x="2994" y="6990"/>
                  </a:lnTo>
                  <a:lnTo>
                    <a:pt x="3210" y="6970"/>
                  </a:lnTo>
                  <a:lnTo>
                    <a:pt x="3446" y="6911"/>
                  </a:lnTo>
                  <a:lnTo>
                    <a:pt x="8625" y="4706"/>
                  </a:lnTo>
                  <a:lnTo>
                    <a:pt x="8743" y="4647"/>
                  </a:lnTo>
                  <a:lnTo>
                    <a:pt x="8841" y="4588"/>
                  </a:lnTo>
                  <a:lnTo>
                    <a:pt x="8920" y="4509"/>
                  </a:lnTo>
                  <a:lnTo>
                    <a:pt x="9018" y="4411"/>
                  </a:lnTo>
                  <a:lnTo>
                    <a:pt x="9077" y="4332"/>
                  </a:lnTo>
                  <a:lnTo>
                    <a:pt x="9136" y="4214"/>
                  </a:lnTo>
                  <a:lnTo>
                    <a:pt x="9196" y="4115"/>
                  </a:lnTo>
                  <a:lnTo>
                    <a:pt x="9235" y="3997"/>
                  </a:lnTo>
                  <a:lnTo>
                    <a:pt x="9255" y="3879"/>
                  </a:lnTo>
                  <a:lnTo>
                    <a:pt x="9274" y="3761"/>
                  </a:lnTo>
                  <a:lnTo>
                    <a:pt x="9255" y="3643"/>
                  </a:lnTo>
                  <a:lnTo>
                    <a:pt x="9235" y="3525"/>
                  </a:lnTo>
                  <a:lnTo>
                    <a:pt x="9215" y="3406"/>
                  </a:lnTo>
                  <a:lnTo>
                    <a:pt x="9176" y="3288"/>
                  </a:lnTo>
                  <a:lnTo>
                    <a:pt x="9117" y="3190"/>
                  </a:lnTo>
                  <a:lnTo>
                    <a:pt x="9038" y="3091"/>
                  </a:lnTo>
                  <a:lnTo>
                    <a:pt x="7049" y="493"/>
                  </a:lnTo>
                  <a:lnTo>
                    <a:pt x="6912" y="355"/>
                  </a:lnTo>
                  <a:lnTo>
                    <a:pt x="6754" y="237"/>
                  </a:lnTo>
                  <a:lnTo>
                    <a:pt x="6577" y="118"/>
                  </a:lnTo>
                  <a:lnTo>
                    <a:pt x="6400" y="59"/>
                  </a:lnTo>
                  <a:lnTo>
                    <a:pt x="6203" y="20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7964600" y="1004200"/>
              <a:ext cx="125550" cy="103400"/>
            </a:xfrm>
            <a:custGeom>
              <a:avLst/>
              <a:gdLst/>
              <a:ahLst/>
              <a:cxnLst/>
              <a:rect l="l" t="t" r="r" b="b"/>
              <a:pathLst>
                <a:path w="5022" h="4136" extrusionOk="0">
                  <a:moveTo>
                    <a:pt x="1970" y="1"/>
                  </a:moveTo>
                  <a:lnTo>
                    <a:pt x="1" y="493"/>
                  </a:lnTo>
                  <a:lnTo>
                    <a:pt x="40" y="749"/>
                  </a:lnTo>
                  <a:lnTo>
                    <a:pt x="119" y="1005"/>
                  </a:lnTo>
                  <a:lnTo>
                    <a:pt x="217" y="1281"/>
                  </a:lnTo>
                  <a:lnTo>
                    <a:pt x="355" y="1537"/>
                  </a:lnTo>
                  <a:lnTo>
                    <a:pt x="513" y="1793"/>
                  </a:lnTo>
                  <a:lnTo>
                    <a:pt x="709" y="2048"/>
                  </a:lnTo>
                  <a:lnTo>
                    <a:pt x="926" y="2304"/>
                  </a:lnTo>
                  <a:lnTo>
                    <a:pt x="1162" y="2560"/>
                  </a:lnTo>
                  <a:lnTo>
                    <a:pt x="1438" y="2797"/>
                  </a:lnTo>
                  <a:lnTo>
                    <a:pt x="1733" y="3013"/>
                  </a:lnTo>
                  <a:lnTo>
                    <a:pt x="2029" y="3230"/>
                  </a:lnTo>
                  <a:lnTo>
                    <a:pt x="2363" y="3446"/>
                  </a:lnTo>
                  <a:lnTo>
                    <a:pt x="2718" y="3624"/>
                  </a:lnTo>
                  <a:lnTo>
                    <a:pt x="3092" y="3820"/>
                  </a:lnTo>
                  <a:lnTo>
                    <a:pt x="3486" y="3978"/>
                  </a:lnTo>
                  <a:lnTo>
                    <a:pt x="3879" y="4116"/>
                  </a:lnTo>
                  <a:lnTo>
                    <a:pt x="3958" y="4136"/>
                  </a:lnTo>
                  <a:lnTo>
                    <a:pt x="5021" y="3820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7845975" y="846200"/>
              <a:ext cx="126525" cy="105375"/>
            </a:xfrm>
            <a:custGeom>
              <a:avLst/>
              <a:gdLst/>
              <a:ahLst/>
              <a:cxnLst/>
              <a:rect l="l" t="t" r="r" b="b"/>
              <a:pathLst>
                <a:path w="5061" h="4215" extrusionOk="0">
                  <a:moveTo>
                    <a:pt x="2009" y="1"/>
                  </a:moveTo>
                  <a:lnTo>
                    <a:pt x="1" y="513"/>
                  </a:lnTo>
                  <a:lnTo>
                    <a:pt x="20" y="690"/>
                  </a:lnTo>
                  <a:lnTo>
                    <a:pt x="79" y="887"/>
                  </a:lnTo>
                  <a:lnTo>
                    <a:pt x="138" y="1084"/>
                  </a:lnTo>
                  <a:lnTo>
                    <a:pt x="217" y="1280"/>
                  </a:lnTo>
                  <a:lnTo>
                    <a:pt x="316" y="1477"/>
                  </a:lnTo>
                  <a:lnTo>
                    <a:pt x="434" y="1674"/>
                  </a:lnTo>
                  <a:lnTo>
                    <a:pt x="572" y="1871"/>
                  </a:lnTo>
                  <a:lnTo>
                    <a:pt x="709" y="2088"/>
                  </a:lnTo>
                  <a:lnTo>
                    <a:pt x="887" y="2285"/>
                  </a:lnTo>
                  <a:lnTo>
                    <a:pt x="1044" y="2481"/>
                  </a:lnTo>
                  <a:lnTo>
                    <a:pt x="1241" y="2659"/>
                  </a:lnTo>
                  <a:lnTo>
                    <a:pt x="1438" y="2856"/>
                  </a:lnTo>
                  <a:lnTo>
                    <a:pt x="1654" y="3033"/>
                  </a:lnTo>
                  <a:lnTo>
                    <a:pt x="1891" y="3210"/>
                  </a:lnTo>
                  <a:lnTo>
                    <a:pt x="2127" y="3387"/>
                  </a:lnTo>
                  <a:lnTo>
                    <a:pt x="2383" y="3545"/>
                  </a:lnTo>
                  <a:lnTo>
                    <a:pt x="2737" y="3761"/>
                  </a:lnTo>
                  <a:lnTo>
                    <a:pt x="3072" y="3938"/>
                  </a:lnTo>
                  <a:lnTo>
                    <a:pt x="3426" y="4076"/>
                  </a:lnTo>
                  <a:lnTo>
                    <a:pt x="3781" y="4214"/>
                  </a:lnTo>
                  <a:lnTo>
                    <a:pt x="5061" y="3820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8042375" y="1140050"/>
              <a:ext cx="57625" cy="6205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532" y="1"/>
                  </a:moveTo>
                  <a:lnTo>
                    <a:pt x="335" y="60"/>
                  </a:lnTo>
                  <a:lnTo>
                    <a:pt x="217" y="178"/>
                  </a:lnTo>
                  <a:lnTo>
                    <a:pt x="138" y="316"/>
                  </a:lnTo>
                  <a:lnTo>
                    <a:pt x="79" y="454"/>
                  </a:lnTo>
                  <a:lnTo>
                    <a:pt x="20" y="611"/>
                  </a:lnTo>
                  <a:lnTo>
                    <a:pt x="0" y="749"/>
                  </a:lnTo>
                  <a:lnTo>
                    <a:pt x="0" y="887"/>
                  </a:lnTo>
                  <a:lnTo>
                    <a:pt x="20" y="1025"/>
                  </a:lnTo>
                  <a:lnTo>
                    <a:pt x="60" y="1143"/>
                  </a:lnTo>
                  <a:lnTo>
                    <a:pt x="99" y="1281"/>
                  </a:lnTo>
                  <a:lnTo>
                    <a:pt x="178" y="1419"/>
                  </a:lnTo>
                  <a:lnTo>
                    <a:pt x="237" y="1537"/>
                  </a:lnTo>
                  <a:lnTo>
                    <a:pt x="335" y="1655"/>
                  </a:lnTo>
                  <a:lnTo>
                    <a:pt x="434" y="1773"/>
                  </a:lnTo>
                  <a:lnTo>
                    <a:pt x="552" y="1891"/>
                  </a:lnTo>
                  <a:lnTo>
                    <a:pt x="827" y="2127"/>
                  </a:lnTo>
                  <a:lnTo>
                    <a:pt x="1123" y="2324"/>
                  </a:lnTo>
                  <a:lnTo>
                    <a:pt x="1477" y="2482"/>
                  </a:lnTo>
                  <a:lnTo>
                    <a:pt x="2304" y="222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6" name="Google Shape;2226;p37"/>
          <p:cNvSpPr/>
          <p:nvPr/>
        </p:nvSpPr>
        <p:spPr>
          <a:xfrm>
            <a:off x="2913500" y="11714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37"/>
          <p:cNvSpPr/>
          <p:nvPr/>
        </p:nvSpPr>
        <p:spPr>
          <a:xfrm>
            <a:off x="4013375" y="7858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8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Our Solution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233" name="Google Shape;2233;p38"/>
          <p:cNvGrpSpPr/>
          <p:nvPr/>
        </p:nvGrpSpPr>
        <p:grpSpPr>
          <a:xfrm>
            <a:off x="8583183" y="901069"/>
            <a:ext cx="366040" cy="365670"/>
            <a:chOff x="7121150" y="303275"/>
            <a:chExt cx="1309625" cy="1308300"/>
          </a:xfrm>
        </p:grpSpPr>
        <p:sp>
          <p:nvSpPr>
            <p:cNvPr id="2234" name="Google Shape;2234;p38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3" name="Google Shape;2243;p38"/>
          <p:cNvGrpSpPr/>
          <p:nvPr/>
        </p:nvGrpSpPr>
        <p:grpSpPr>
          <a:xfrm flipH="1">
            <a:off x="601058" y="338665"/>
            <a:ext cx="627875" cy="759082"/>
            <a:chOff x="6747325" y="323950"/>
            <a:chExt cx="1599275" cy="1933475"/>
          </a:xfrm>
        </p:grpSpPr>
        <p:sp>
          <p:nvSpPr>
            <p:cNvPr id="2244" name="Google Shape;2244;p38"/>
            <p:cNvSpPr/>
            <p:nvPr/>
          </p:nvSpPr>
          <p:spPr>
            <a:xfrm>
              <a:off x="7949350" y="915600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687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1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8020725" y="1069175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706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0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8046800" y="1308400"/>
              <a:ext cx="168375" cy="124075"/>
            </a:xfrm>
            <a:custGeom>
              <a:avLst/>
              <a:gdLst/>
              <a:ahLst/>
              <a:cxnLst/>
              <a:rect l="l" t="t" r="r" b="b"/>
              <a:pathLst>
                <a:path w="6735" h="4963" extrusionOk="0">
                  <a:moveTo>
                    <a:pt x="1" y="1"/>
                  </a:moveTo>
                  <a:lnTo>
                    <a:pt x="1" y="1320"/>
                  </a:lnTo>
                  <a:lnTo>
                    <a:pt x="6557" y="4962"/>
                  </a:lnTo>
                  <a:lnTo>
                    <a:pt x="6734" y="4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7969525" y="1195675"/>
              <a:ext cx="130950" cy="96500"/>
            </a:xfrm>
            <a:custGeom>
              <a:avLst/>
              <a:gdLst/>
              <a:ahLst/>
              <a:cxnLst/>
              <a:rect l="l" t="t" r="r" b="b"/>
              <a:pathLst>
                <a:path w="5238" h="3860" extrusionOk="0">
                  <a:moveTo>
                    <a:pt x="5238" y="1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0" y="3860"/>
                  </a:lnTo>
                  <a:lnTo>
                    <a:pt x="3860" y="2029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7851400" y="941700"/>
              <a:ext cx="121100" cy="76325"/>
            </a:xfrm>
            <a:custGeom>
              <a:avLst/>
              <a:gdLst/>
              <a:ahLst/>
              <a:cxnLst/>
              <a:rect l="l" t="t" r="r" b="b"/>
              <a:pathLst>
                <a:path w="4844" h="3053" extrusionOk="0">
                  <a:moveTo>
                    <a:pt x="4844" y="0"/>
                  </a:moveTo>
                  <a:lnTo>
                    <a:pt x="374" y="926"/>
                  </a:lnTo>
                  <a:lnTo>
                    <a:pt x="0" y="3052"/>
                  </a:lnTo>
                  <a:lnTo>
                    <a:pt x="3406" y="2028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7958700" y="1099700"/>
              <a:ext cx="131450" cy="96500"/>
            </a:xfrm>
            <a:custGeom>
              <a:avLst/>
              <a:gdLst/>
              <a:ahLst/>
              <a:cxnLst/>
              <a:rect l="l" t="t" r="r" b="b"/>
              <a:pathLst>
                <a:path w="5258" h="3860" extrusionOk="0">
                  <a:moveTo>
                    <a:pt x="5257" y="0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3741" y="2521"/>
                  </a:lnTo>
                  <a:lnTo>
                    <a:pt x="5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8003000" y="1140050"/>
              <a:ext cx="97000" cy="71900"/>
            </a:xfrm>
            <a:custGeom>
              <a:avLst/>
              <a:gdLst/>
              <a:ahLst/>
              <a:cxnLst/>
              <a:rect l="l" t="t" r="r" b="b"/>
              <a:pathLst>
                <a:path w="3880" h="2876" extrusionOk="0">
                  <a:moveTo>
                    <a:pt x="2107" y="1"/>
                  </a:moveTo>
                  <a:lnTo>
                    <a:pt x="0" y="533"/>
                  </a:lnTo>
                  <a:lnTo>
                    <a:pt x="1792" y="2876"/>
                  </a:lnTo>
                  <a:lnTo>
                    <a:pt x="3879" y="2226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7806100" y="846200"/>
              <a:ext cx="166400" cy="123075"/>
            </a:xfrm>
            <a:custGeom>
              <a:avLst/>
              <a:gdLst/>
              <a:ahLst/>
              <a:cxnLst/>
              <a:rect l="l" t="t" r="r" b="b"/>
              <a:pathLst>
                <a:path w="6656" h="4923" extrusionOk="0">
                  <a:moveTo>
                    <a:pt x="3604" y="1"/>
                  </a:moveTo>
                  <a:lnTo>
                    <a:pt x="1" y="906"/>
                  </a:lnTo>
                  <a:lnTo>
                    <a:pt x="3053" y="4923"/>
                  </a:lnTo>
                  <a:lnTo>
                    <a:pt x="6656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7923750" y="1004200"/>
              <a:ext cx="166400" cy="122600"/>
            </a:xfrm>
            <a:custGeom>
              <a:avLst/>
              <a:gdLst/>
              <a:ahLst/>
              <a:cxnLst/>
              <a:rect l="l" t="t" r="r" b="b"/>
              <a:pathLst>
                <a:path w="6656" h="4904" extrusionOk="0">
                  <a:moveTo>
                    <a:pt x="3604" y="1"/>
                  </a:moveTo>
                  <a:lnTo>
                    <a:pt x="0" y="907"/>
                  </a:lnTo>
                  <a:lnTo>
                    <a:pt x="3052" y="4903"/>
                  </a:lnTo>
                  <a:lnTo>
                    <a:pt x="6655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7578700" y="1674125"/>
              <a:ext cx="767900" cy="583300"/>
            </a:xfrm>
            <a:custGeom>
              <a:avLst/>
              <a:gdLst/>
              <a:ahLst/>
              <a:cxnLst/>
              <a:rect l="l" t="t" r="r" b="b"/>
              <a:pathLst>
                <a:path w="30716" h="23332" extrusionOk="0">
                  <a:moveTo>
                    <a:pt x="99" y="1"/>
                  </a:moveTo>
                  <a:lnTo>
                    <a:pt x="0" y="631"/>
                  </a:lnTo>
                  <a:lnTo>
                    <a:pt x="15220" y="23332"/>
                  </a:lnTo>
                  <a:lnTo>
                    <a:pt x="30558" y="14393"/>
                  </a:lnTo>
                  <a:lnTo>
                    <a:pt x="30715" y="13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7555075" y="421900"/>
              <a:ext cx="88625" cy="573475"/>
            </a:xfrm>
            <a:custGeom>
              <a:avLst/>
              <a:gdLst/>
              <a:ahLst/>
              <a:cxnLst/>
              <a:rect l="l" t="t" r="r" b="b"/>
              <a:pathLst>
                <a:path w="3545" h="22939" extrusionOk="0">
                  <a:moveTo>
                    <a:pt x="3544" y="1"/>
                  </a:moveTo>
                  <a:lnTo>
                    <a:pt x="3092" y="276"/>
                  </a:lnTo>
                  <a:lnTo>
                    <a:pt x="0" y="22938"/>
                  </a:lnTo>
                  <a:lnTo>
                    <a:pt x="1083" y="22840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7678625" y="847200"/>
              <a:ext cx="411025" cy="656650"/>
            </a:xfrm>
            <a:custGeom>
              <a:avLst/>
              <a:gdLst/>
              <a:ahLst/>
              <a:cxnLst/>
              <a:rect l="l" t="t" r="r" b="b"/>
              <a:pathLst>
                <a:path w="16441" h="26266" extrusionOk="0">
                  <a:moveTo>
                    <a:pt x="3269" y="0"/>
                  </a:moveTo>
                  <a:lnTo>
                    <a:pt x="0" y="788"/>
                  </a:lnTo>
                  <a:lnTo>
                    <a:pt x="7147" y="26265"/>
                  </a:lnTo>
                  <a:lnTo>
                    <a:pt x="10435" y="24395"/>
                  </a:lnTo>
                  <a:lnTo>
                    <a:pt x="15889" y="19650"/>
                  </a:lnTo>
                  <a:lnTo>
                    <a:pt x="16441" y="16204"/>
                  </a:lnTo>
                  <a:lnTo>
                    <a:pt x="5336" y="492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7685025" y="862450"/>
              <a:ext cx="404625" cy="413500"/>
            </a:xfrm>
            <a:custGeom>
              <a:avLst/>
              <a:gdLst/>
              <a:ahLst/>
              <a:cxnLst/>
              <a:rect l="l" t="t" r="r" b="b"/>
              <a:pathLst>
                <a:path w="16185" h="16540" extrusionOk="0">
                  <a:moveTo>
                    <a:pt x="5159" y="0"/>
                  </a:moveTo>
                  <a:lnTo>
                    <a:pt x="4470" y="99"/>
                  </a:lnTo>
                  <a:lnTo>
                    <a:pt x="3781" y="197"/>
                  </a:lnTo>
                  <a:lnTo>
                    <a:pt x="3131" y="315"/>
                  </a:lnTo>
                  <a:lnTo>
                    <a:pt x="2461" y="453"/>
                  </a:lnTo>
                  <a:lnTo>
                    <a:pt x="1831" y="611"/>
                  </a:lnTo>
                  <a:lnTo>
                    <a:pt x="1201" y="768"/>
                  </a:lnTo>
                  <a:lnTo>
                    <a:pt x="591" y="945"/>
                  </a:lnTo>
                  <a:lnTo>
                    <a:pt x="0" y="1123"/>
                  </a:lnTo>
                  <a:lnTo>
                    <a:pt x="4214" y="16126"/>
                  </a:lnTo>
                  <a:lnTo>
                    <a:pt x="4844" y="16224"/>
                  </a:lnTo>
                  <a:lnTo>
                    <a:pt x="5493" y="16303"/>
                  </a:lnTo>
                  <a:lnTo>
                    <a:pt x="6143" y="16362"/>
                  </a:lnTo>
                  <a:lnTo>
                    <a:pt x="6793" y="16421"/>
                  </a:lnTo>
                  <a:lnTo>
                    <a:pt x="7462" y="16480"/>
                  </a:lnTo>
                  <a:lnTo>
                    <a:pt x="8132" y="16500"/>
                  </a:lnTo>
                  <a:lnTo>
                    <a:pt x="8821" y="16519"/>
                  </a:lnTo>
                  <a:lnTo>
                    <a:pt x="9510" y="16539"/>
                  </a:lnTo>
                  <a:lnTo>
                    <a:pt x="10376" y="16519"/>
                  </a:lnTo>
                  <a:lnTo>
                    <a:pt x="11243" y="16500"/>
                  </a:lnTo>
                  <a:lnTo>
                    <a:pt x="12089" y="16441"/>
                  </a:lnTo>
                  <a:lnTo>
                    <a:pt x="12936" y="16362"/>
                  </a:lnTo>
                  <a:lnTo>
                    <a:pt x="13763" y="16283"/>
                  </a:lnTo>
                  <a:lnTo>
                    <a:pt x="14570" y="16165"/>
                  </a:lnTo>
                  <a:lnTo>
                    <a:pt x="15358" y="16027"/>
                  </a:lnTo>
                  <a:lnTo>
                    <a:pt x="16126" y="15889"/>
                  </a:lnTo>
                  <a:lnTo>
                    <a:pt x="16185" y="15594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7293700" y="965825"/>
              <a:ext cx="110775" cy="140300"/>
            </a:xfrm>
            <a:custGeom>
              <a:avLst/>
              <a:gdLst/>
              <a:ahLst/>
              <a:cxnLst/>
              <a:rect l="l" t="t" r="r" b="b"/>
              <a:pathLst>
                <a:path w="4431" h="5612" extrusionOk="0">
                  <a:moveTo>
                    <a:pt x="847" y="0"/>
                  </a:moveTo>
                  <a:lnTo>
                    <a:pt x="1" y="138"/>
                  </a:lnTo>
                  <a:lnTo>
                    <a:pt x="3525" y="5611"/>
                  </a:lnTo>
                  <a:lnTo>
                    <a:pt x="4431" y="517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747325" y="464725"/>
              <a:ext cx="729500" cy="607925"/>
            </a:xfrm>
            <a:custGeom>
              <a:avLst/>
              <a:gdLst/>
              <a:ahLst/>
              <a:cxnLst/>
              <a:rect l="l" t="t" r="r" b="b"/>
              <a:pathLst>
                <a:path w="29180" h="24317" extrusionOk="0">
                  <a:moveTo>
                    <a:pt x="335" y="1"/>
                  </a:moveTo>
                  <a:lnTo>
                    <a:pt x="1" y="454"/>
                  </a:lnTo>
                  <a:lnTo>
                    <a:pt x="15398" y="24317"/>
                  </a:lnTo>
                  <a:lnTo>
                    <a:pt x="28786" y="17996"/>
                  </a:lnTo>
                  <a:lnTo>
                    <a:pt x="29180" y="1748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753725" y="323950"/>
              <a:ext cx="724575" cy="727050"/>
            </a:xfrm>
            <a:custGeom>
              <a:avLst/>
              <a:gdLst/>
              <a:ahLst/>
              <a:cxnLst/>
              <a:rect l="l" t="t" r="r" b="b"/>
              <a:pathLst>
                <a:path w="28983" h="29082" extrusionOk="0">
                  <a:moveTo>
                    <a:pt x="14354" y="1"/>
                  </a:moveTo>
                  <a:lnTo>
                    <a:pt x="1" y="5691"/>
                  </a:lnTo>
                  <a:lnTo>
                    <a:pt x="15398" y="29081"/>
                  </a:lnTo>
                  <a:lnTo>
                    <a:pt x="28983" y="23116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943725" y="328375"/>
              <a:ext cx="380525" cy="722625"/>
            </a:xfrm>
            <a:custGeom>
              <a:avLst/>
              <a:gdLst/>
              <a:ahLst/>
              <a:cxnLst/>
              <a:rect l="l" t="t" r="r" b="b"/>
              <a:pathLst>
                <a:path w="15221" h="28905" extrusionOk="0">
                  <a:moveTo>
                    <a:pt x="6872" y="1"/>
                  </a:moveTo>
                  <a:lnTo>
                    <a:pt x="1" y="17051"/>
                  </a:lnTo>
                  <a:lnTo>
                    <a:pt x="7798" y="28904"/>
                  </a:lnTo>
                  <a:lnTo>
                    <a:pt x="9117" y="28333"/>
                  </a:lnTo>
                  <a:lnTo>
                    <a:pt x="15220" y="1319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7577225" y="866875"/>
              <a:ext cx="439575" cy="636975"/>
            </a:xfrm>
            <a:custGeom>
              <a:avLst/>
              <a:gdLst/>
              <a:ahLst/>
              <a:cxnLst/>
              <a:rect l="l" t="t" r="r" b="b"/>
              <a:pathLst>
                <a:path w="17583" h="25479" extrusionOk="0">
                  <a:moveTo>
                    <a:pt x="4056" y="1"/>
                  </a:moveTo>
                  <a:lnTo>
                    <a:pt x="0" y="6990"/>
                  </a:lnTo>
                  <a:lnTo>
                    <a:pt x="8664" y="24986"/>
                  </a:lnTo>
                  <a:lnTo>
                    <a:pt x="11203" y="25478"/>
                  </a:lnTo>
                  <a:lnTo>
                    <a:pt x="17465" y="20083"/>
                  </a:lnTo>
                  <a:lnTo>
                    <a:pt x="17583" y="17465"/>
                  </a:lnTo>
                  <a:lnTo>
                    <a:pt x="6360" y="110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BFB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7577225" y="950550"/>
              <a:ext cx="347525" cy="553300"/>
            </a:xfrm>
            <a:custGeom>
              <a:avLst/>
              <a:gdLst/>
              <a:ahLst/>
              <a:cxnLst/>
              <a:rect l="l" t="t" r="r" b="b"/>
              <a:pathLst>
                <a:path w="13901" h="22132" extrusionOk="0">
                  <a:moveTo>
                    <a:pt x="2107" y="1"/>
                  </a:moveTo>
                  <a:lnTo>
                    <a:pt x="0" y="3643"/>
                  </a:lnTo>
                  <a:lnTo>
                    <a:pt x="8664" y="21639"/>
                  </a:lnTo>
                  <a:lnTo>
                    <a:pt x="11203" y="22131"/>
                  </a:lnTo>
                  <a:lnTo>
                    <a:pt x="13448" y="20182"/>
                  </a:lnTo>
                  <a:lnTo>
                    <a:pt x="13546" y="19828"/>
                  </a:lnTo>
                  <a:lnTo>
                    <a:pt x="13645" y="19453"/>
                  </a:lnTo>
                  <a:lnTo>
                    <a:pt x="13704" y="19099"/>
                  </a:lnTo>
                  <a:lnTo>
                    <a:pt x="13763" y="18725"/>
                  </a:lnTo>
                  <a:lnTo>
                    <a:pt x="13861" y="17996"/>
                  </a:lnTo>
                  <a:lnTo>
                    <a:pt x="13901" y="17248"/>
                  </a:lnTo>
                  <a:lnTo>
                    <a:pt x="13881" y="16520"/>
                  </a:lnTo>
                  <a:lnTo>
                    <a:pt x="13842" y="15772"/>
                  </a:lnTo>
                  <a:lnTo>
                    <a:pt x="13763" y="15043"/>
                  </a:lnTo>
                  <a:lnTo>
                    <a:pt x="13645" y="14295"/>
                  </a:lnTo>
                  <a:lnTo>
                    <a:pt x="13487" y="13566"/>
                  </a:lnTo>
                  <a:lnTo>
                    <a:pt x="13290" y="12838"/>
                  </a:lnTo>
                  <a:lnTo>
                    <a:pt x="13074" y="12109"/>
                  </a:lnTo>
                  <a:lnTo>
                    <a:pt x="12818" y="11401"/>
                  </a:lnTo>
                  <a:lnTo>
                    <a:pt x="12542" y="10692"/>
                  </a:lnTo>
                  <a:lnTo>
                    <a:pt x="12227" y="10003"/>
                  </a:lnTo>
                  <a:lnTo>
                    <a:pt x="11912" y="9314"/>
                  </a:lnTo>
                  <a:lnTo>
                    <a:pt x="11558" y="8644"/>
                  </a:lnTo>
                  <a:lnTo>
                    <a:pt x="11184" y="7994"/>
                  </a:lnTo>
                  <a:lnTo>
                    <a:pt x="10810" y="7364"/>
                  </a:lnTo>
                  <a:lnTo>
                    <a:pt x="10416" y="6734"/>
                  </a:lnTo>
                  <a:lnTo>
                    <a:pt x="10002" y="6144"/>
                  </a:lnTo>
                  <a:lnTo>
                    <a:pt x="9569" y="5553"/>
                  </a:lnTo>
                  <a:lnTo>
                    <a:pt x="9136" y="4982"/>
                  </a:lnTo>
                  <a:lnTo>
                    <a:pt x="8703" y="4450"/>
                  </a:lnTo>
                  <a:lnTo>
                    <a:pt x="8250" y="3939"/>
                  </a:lnTo>
                  <a:lnTo>
                    <a:pt x="7797" y="3446"/>
                  </a:lnTo>
                  <a:lnTo>
                    <a:pt x="7344" y="2993"/>
                  </a:lnTo>
                  <a:lnTo>
                    <a:pt x="6892" y="2560"/>
                  </a:lnTo>
                  <a:lnTo>
                    <a:pt x="6458" y="2147"/>
                  </a:lnTo>
                  <a:lnTo>
                    <a:pt x="6006" y="1773"/>
                  </a:lnTo>
                  <a:lnTo>
                    <a:pt x="5572" y="1438"/>
                  </a:lnTo>
                  <a:lnTo>
                    <a:pt x="5159" y="1123"/>
                  </a:lnTo>
                  <a:lnTo>
                    <a:pt x="4726" y="847"/>
                  </a:lnTo>
                  <a:lnTo>
                    <a:pt x="4391" y="650"/>
                  </a:lnTo>
                  <a:lnTo>
                    <a:pt x="4037" y="473"/>
                  </a:lnTo>
                  <a:lnTo>
                    <a:pt x="3702" y="316"/>
                  </a:lnTo>
                  <a:lnTo>
                    <a:pt x="3367" y="198"/>
                  </a:lnTo>
                  <a:lnTo>
                    <a:pt x="3032" y="119"/>
                  </a:lnTo>
                  <a:lnTo>
                    <a:pt x="2717" y="60"/>
                  </a:lnTo>
                  <a:lnTo>
                    <a:pt x="2402" y="2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7723900" y="1323175"/>
              <a:ext cx="96500" cy="186575"/>
            </a:xfrm>
            <a:custGeom>
              <a:avLst/>
              <a:gdLst/>
              <a:ahLst/>
              <a:cxnLst/>
              <a:rect l="l" t="t" r="r" b="b"/>
              <a:pathLst>
                <a:path w="3860" h="7463" extrusionOk="0">
                  <a:moveTo>
                    <a:pt x="2363" y="0"/>
                  </a:moveTo>
                  <a:lnTo>
                    <a:pt x="1" y="7462"/>
                  </a:lnTo>
                  <a:lnTo>
                    <a:pt x="3860" y="53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7302550" y="956450"/>
              <a:ext cx="588250" cy="556250"/>
            </a:xfrm>
            <a:custGeom>
              <a:avLst/>
              <a:gdLst/>
              <a:ahLst/>
              <a:cxnLst/>
              <a:rect l="l" t="t" r="r" b="b"/>
              <a:pathLst>
                <a:path w="23530" h="22250" extrusionOk="0">
                  <a:moveTo>
                    <a:pt x="12740" y="1"/>
                  </a:moveTo>
                  <a:lnTo>
                    <a:pt x="1" y="4273"/>
                  </a:lnTo>
                  <a:lnTo>
                    <a:pt x="9038" y="22250"/>
                  </a:lnTo>
                  <a:lnTo>
                    <a:pt x="23372" y="14374"/>
                  </a:lnTo>
                  <a:lnTo>
                    <a:pt x="23529" y="12799"/>
                  </a:lnTo>
                  <a:lnTo>
                    <a:pt x="14315" y="375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7314875" y="965825"/>
              <a:ext cx="412000" cy="218550"/>
            </a:xfrm>
            <a:custGeom>
              <a:avLst/>
              <a:gdLst/>
              <a:ahLst/>
              <a:cxnLst/>
              <a:rect l="l" t="t" r="r" b="b"/>
              <a:pathLst>
                <a:path w="16480" h="8742" extrusionOk="0">
                  <a:moveTo>
                    <a:pt x="13822" y="0"/>
                  </a:moveTo>
                  <a:lnTo>
                    <a:pt x="12266" y="473"/>
                  </a:lnTo>
                  <a:lnTo>
                    <a:pt x="10652" y="965"/>
                  </a:lnTo>
                  <a:lnTo>
                    <a:pt x="8998" y="1516"/>
                  </a:lnTo>
                  <a:lnTo>
                    <a:pt x="7285" y="2107"/>
                  </a:lnTo>
                  <a:lnTo>
                    <a:pt x="5356" y="2796"/>
                  </a:lnTo>
                  <a:lnTo>
                    <a:pt x="3485" y="3505"/>
                  </a:lnTo>
                  <a:lnTo>
                    <a:pt x="1693" y="4194"/>
                  </a:lnTo>
                  <a:lnTo>
                    <a:pt x="0" y="4883"/>
                  </a:lnTo>
                  <a:lnTo>
                    <a:pt x="1930" y="8742"/>
                  </a:lnTo>
                  <a:lnTo>
                    <a:pt x="3584" y="8250"/>
                  </a:lnTo>
                  <a:lnTo>
                    <a:pt x="5277" y="7718"/>
                  </a:lnTo>
                  <a:lnTo>
                    <a:pt x="7029" y="7147"/>
                  </a:lnTo>
                  <a:lnTo>
                    <a:pt x="8841" y="6517"/>
                  </a:lnTo>
                  <a:lnTo>
                    <a:pt x="10888" y="5789"/>
                  </a:lnTo>
                  <a:lnTo>
                    <a:pt x="12857" y="5040"/>
                  </a:lnTo>
                  <a:lnTo>
                    <a:pt x="14728" y="4312"/>
                  </a:lnTo>
                  <a:lnTo>
                    <a:pt x="16480" y="3583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7438900" y="1315775"/>
              <a:ext cx="447950" cy="332300"/>
            </a:xfrm>
            <a:custGeom>
              <a:avLst/>
              <a:gdLst/>
              <a:ahLst/>
              <a:cxnLst/>
              <a:rect l="l" t="t" r="r" b="b"/>
              <a:pathLst>
                <a:path w="17918" h="13292" extrusionOk="0">
                  <a:moveTo>
                    <a:pt x="17918" y="1"/>
                  </a:moveTo>
                  <a:lnTo>
                    <a:pt x="5002" y="5908"/>
                  </a:lnTo>
                  <a:lnTo>
                    <a:pt x="1458" y="8192"/>
                  </a:lnTo>
                  <a:lnTo>
                    <a:pt x="1" y="13291"/>
                  </a:lnTo>
                  <a:lnTo>
                    <a:pt x="1" y="13291"/>
                  </a:lnTo>
                  <a:lnTo>
                    <a:pt x="11893" y="7345"/>
                  </a:lnTo>
                  <a:lnTo>
                    <a:pt x="17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7181475" y="1063275"/>
              <a:ext cx="382475" cy="584800"/>
            </a:xfrm>
            <a:custGeom>
              <a:avLst/>
              <a:gdLst/>
              <a:ahLst/>
              <a:cxnLst/>
              <a:rect l="l" t="t" r="r" b="b"/>
              <a:pathLst>
                <a:path w="15299" h="23392" extrusionOk="0">
                  <a:moveTo>
                    <a:pt x="4844" y="0"/>
                  </a:moveTo>
                  <a:lnTo>
                    <a:pt x="0" y="9609"/>
                  </a:lnTo>
                  <a:lnTo>
                    <a:pt x="8841" y="23194"/>
                  </a:lnTo>
                  <a:lnTo>
                    <a:pt x="10298" y="23391"/>
                  </a:lnTo>
                  <a:lnTo>
                    <a:pt x="15299" y="16008"/>
                  </a:lnTo>
                  <a:lnTo>
                    <a:pt x="15122" y="14295"/>
                  </a:lnTo>
                  <a:lnTo>
                    <a:pt x="6301" y="33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7207075" y="1112500"/>
              <a:ext cx="325875" cy="497175"/>
            </a:xfrm>
            <a:custGeom>
              <a:avLst/>
              <a:gdLst/>
              <a:ahLst/>
              <a:cxnLst/>
              <a:rect l="l" t="t" r="r" b="b"/>
              <a:pathLst>
                <a:path w="13035" h="19887" extrusionOk="0">
                  <a:moveTo>
                    <a:pt x="4135" y="0"/>
                  </a:moveTo>
                  <a:lnTo>
                    <a:pt x="0" y="8171"/>
                  </a:lnTo>
                  <a:lnTo>
                    <a:pt x="7541" y="19729"/>
                  </a:lnTo>
                  <a:lnTo>
                    <a:pt x="8782" y="19886"/>
                  </a:lnTo>
                  <a:lnTo>
                    <a:pt x="13034" y="13605"/>
                  </a:lnTo>
                  <a:lnTo>
                    <a:pt x="12877" y="12149"/>
                  </a:lnTo>
                  <a:lnTo>
                    <a:pt x="5375" y="276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7494525" y="1452125"/>
              <a:ext cx="327850" cy="168375"/>
            </a:xfrm>
            <a:custGeom>
              <a:avLst/>
              <a:gdLst/>
              <a:ahLst/>
              <a:cxnLst/>
              <a:rect l="l" t="t" r="r" b="b"/>
              <a:pathLst>
                <a:path w="13114" h="6735" extrusionOk="0">
                  <a:moveTo>
                    <a:pt x="12976" y="1"/>
                  </a:moveTo>
                  <a:lnTo>
                    <a:pt x="1" y="6321"/>
                  </a:lnTo>
                  <a:lnTo>
                    <a:pt x="198" y="6419"/>
                  </a:lnTo>
                  <a:lnTo>
                    <a:pt x="375" y="6498"/>
                  </a:lnTo>
                  <a:lnTo>
                    <a:pt x="572" y="6557"/>
                  </a:lnTo>
                  <a:lnTo>
                    <a:pt x="769" y="6616"/>
                  </a:lnTo>
                  <a:lnTo>
                    <a:pt x="965" y="6656"/>
                  </a:lnTo>
                  <a:lnTo>
                    <a:pt x="1162" y="6695"/>
                  </a:lnTo>
                  <a:lnTo>
                    <a:pt x="1556" y="6734"/>
                  </a:lnTo>
                  <a:lnTo>
                    <a:pt x="1970" y="6715"/>
                  </a:lnTo>
                  <a:lnTo>
                    <a:pt x="2166" y="6675"/>
                  </a:lnTo>
                  <a:lnTo>
                    <a:pt x="2363" y="6636"/>
                  </a:lnTo>
                  <a:lnTo>
                    <a:pt x="2560" y="6597"/>
                  </a:lnTo>
                  <a:lnTo>
                    <a:pt x="2757" y="6538"/>
                  </a:lnTo>
                  <a:lnTo>
                    <a:pt x="2934" y="6459"/>
                  </a:lnTo>
                  <a:lnTo>
                    <a:pt x="3131" y="6380"/>
                  </a:lnTo>
                  <a:lnTo>
                    <a:pt x="12346" y="1832"/>
                  </a:lnTo>
                  <a:lnTo>
                    <a:pt x="12464" y="1773"/>
                  </a:lnTo>
                  <a:lnTo>
                    <a:pt x="12582" y="1694"/>
                  </a:lnTo>
                  <a:lnTo>
                    <a:pt x="12680" y="1596"/>
                  </a:lnTo>
                  <a:lnTo>
                    <a:pt x="12779" y="1497"/>
                  </a:lnTo>
                  <a:lnTo>
                    <a:pt x="12858" y="1399"/>
                  </a:lnTo>
                  <a:lnTo>
                    <a:pt x="12917" y="1281"/>
                  </a:lnTo>
                  <a:lnTo>
                    <a:pt x="12976" y="1182"/>
                  </a:lnTo>
                  <a:lnTo>
                    <a:pt x="13035" y="1044"/>
                  </a:lnTo>
                  <a:lnTo>
                    <a:pt x="13074" y="926"/>
                  </a:lnTo>
                  <a:lnTo>
                    <a:pt x="13094" y="788"/>
                  </a:lnTo>
                  <a:lnTo>
                    <a:pt x="13113" y="670"/>
                  </a:lnTo>
                  <a:lnTo>
                    <a:pt x="13113" y="532"/>
                  </a:lnTo>
                  <a:lnTo>
                    <a:pt x="13094" y="395"/>
                  </a:lnTo>
                  <a:lnTo>
                    <a:pt x="13074" y="257"/>
                  </a:lnTo>
                  <a:lnTo>
                    <a:pt x="13035" y="139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7675175" y="1466400"/>
              <a:ext cx="121600" cy="149175"/>
            </a:xfrm>
            <a:custGeom>
              <a:avLst/>
              <a:gdLst/>
              <a:ahLst/>
              <a:cxnLst/>
              <a:rect l="l" t="t" r="r" b="b"/>
              <a:pathLst>
                <a:path w="4864" h="5967" extrusionOk="0">
                  <a:moveTo>
                    <a:pt x="926" y="1"/>
                  </a:moveTo>
                  <a:lnTo>
                    <a:pt x="0" y="355"/>
                  </a:lnTo>
                  <a:lnTo>
                    <a:pt x="4017" y="5967"/>
                  </a:lnTo>
                  <a:lnTo>
                    <a:pt x="4864" y="586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7503400" y="1568300"/>
              <a:ext cx="36925" cy="24150"/>
            </a:xfrm>
            <a:custGeom>
              <a:avLst/>
              <a:gdLst/>
              <a:ahLst/>
              <a:cxnLst/>
              <a:rect l="l" t="t" r="r" b="b"/>
              <a:pathLst>
                <a:path w="1477" h="966" extrusionOk="0">
                  <a:moveTo>
                    <a:pt x="1359" y="0"/>
                  </a:moveTo>
                  <a:lnTo>
                    <a:pt x="1260" y="20"/>
                  </a:lnTo>
                  <a:lnTo>
                    <a:pt x="1162" y="59"/>
                  </a:lnTo>
                  <a:lnTo>
                    <a:pt x="906" y="158"/>
                  </a:lnTo>
                  <a:lnTo>
                    <a:pt x="610" y="335"/>
                  </a:lnTo>
                  <a:lnTo>
                    <a:pt x="335" y="512"/>
                  </a:lnTo>
                  <a:lnTo>
                    <a:pt x="138" y="690"/>
                  </a:lnTo>
                  <a:lnTo>
                    <a:pt x="59" y="768"/>
                  </a:lnTo>
                  <a:lnTo>
                    <a:pt x="2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39" y="965"/>
                  </a:lnTo>
                  <a:lnTo>
                    <a:pt x="118" y="96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6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9"/>
                  </a:lnTo>
                  <a:lnTo>
                    <a:pt x="1477" y="79"/>
                  </a:lnTo>
                  <a:lnTo>
                    <a:pt x="1477" y="4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7798725" y="1359600"/>
              <a:ext cx="36950" cy="23650"/>
            </a:xfrm>
            <a:custGeom>
              <a:avLst/>
              <a:gdLst/>
              <a:ahLst/>
              <a:cxnLst/>
              <a:rect l="l" t="t" r="r" b="b"/>
              <a:pathLst>
                <a:path w="1478" h="946" extrusionOk="0">
                  <a:moveTo>
                    <a:pt x="1359" y="0"/>
                  </a:moveTo>
                  <a:lnTo>
                    <a:pt x="1261" y="20"/>
                  </a:lnTo>
                  <a:lnTo>
                    <a:pt x="1162" y="40"/>
                  </a:lnTo>
                  <a:lnTo>
                    <a:pt x="906" y="158"/>
                  </a:lnTo>
                  <a:lnTo>
                    <a:pt x="611" y="315"/>
                  </a:lnTo>
                  <a:lnTo>
                    <a:pt x="335" y="512"/>
                  </a:lnTo>
                  <a:lnTo>
                    <a:pt x="119" y="689"/>
                  </a:lnTo>
                  <a:lnTo>
                    <a:pt x="59" y="768"/>
                  </a:lnTo>
                  <a:lnTo>
                    <a:pt x="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40" y="94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7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8"/>
                  </a:lnTo>
                  <a:lnTo>
                    <a:pt x="1477" y="59"/>
                  </a:lnTo>
                  <a:lnTo>
                    <a:pt x="1457" y="2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7562950" y="1471325"/>
              <a:ext cx="37425" cy="23650"/>
            </a:xfrm>
            <a:custGeom>
              <a:avLst/>
              <a:gdLst/>
              <a:ahLst/>
              <a:cxnLst/>
              <a:rect l="l" t="t" r="r" b="b"/>
              <a:pathLst>
                <a:path w="1497" h="946" extrusionOk="0">
                  <a:moveTo>
                    <a:pt x="1379" y="1"/>
                  </a:moveTo>
                  <a:lnTo>
                    <a:pt x="1280" y="20"/>
                  </a:lnTo>
                  <a:lnTo>
                    <a:pt x="1182" y="40"/>
                  </a:lnTo>
                  <a:lnTo>
                    <a:pt x="906" y="158"/>
                  </a:lnTo>
                  <a:lnTo>
                    <a:pt x="611" y="316"/>
                  </a:lnTo>
                  <a:lnTo>
                    <a:pt x="335" y="513"/>
                  </a:lnTo>
                  <a:lnTo>
                    <a:pt x="138" y="690"/>
                  </a:lnTo>
                  <a:lnTo>
                    <a:pt x="79" y="769"/>
                  </a:lnTo>
                  <a:lnTo>
                    <a:pt x="20" y="828"/>
                  </a:lnTo>
                  <a:lnTo>
                    <a:pt x="0" y="887"/>
                  </a:lnTo>
                  <a:lnTo>
                    <a:pt x="20" y="926"/>
                  </a:lnTo>
                  <a:lnTo>
                    <a:pt x="59" y="946"/>
                  </a:lnTo>
                  <a:lnTo>
                    <a:pt x="217" y="946"/>
                  </a:lnTo>
                  <a:lnTo>
                    <a:pt x="315" y="906"/>
                  </a:lnTo>
                  <a:lnTo>
                    <a:pt x="591" y="788"/>
                  </a:lnTo>
                  <a:lnTo>
                    <a:pt x="886" y="631"/>
                  </a:lnTo>
                  <a:lnTo>
                    <a:pt x="1142" y="454"/>
                  </a:lnTo>
                  <a:lnTo>
                    <a:pt x="1359" y="276"/>
                  </a:lnTo>
                  <a:lnTo>
                    <a:pt x="1418" y="198"/>
                  </a:lnTo>
                  <a:lnTo>
                    <a:pt x="1477" y="119"/>
                  </a:lnTo>
                  <a:lnTo>
                    <a:pt x="1497" y="60"/>
                  </a:lnTo>
                  <a:lnTo>
                    <a:pt x="1477" y="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7626450" y="1433425"/>
              <a:ext cx="128975" cy="83225"/>
            </a:xfrm>
            <a:custGeom>
              <a:avLst/>
              <a:gdLst/>
              <a:ahLst/>
              <a:cxnLst/>
              <a:rect l="l" t="t" r="r" b="b"/>
              <a:pathLst>
                <a:path w="5159" h="3329" extrusionOk="0">
                  <a:moveTo>
                    <a:pt x="4745" y="1"/>
                  </a:moveTo>
                  <a:lnTo>
                    <a:pt x="4608" y="20"/>
                  </a:lnTo>
                  <a:lnTo>
                    <a:pt x="4430" y="60"/>
                  </a:lnTo>
                  <a:lnTo>
                    <a:pt x="4056" y="178"/>
                  </a:lnTo>
                  <a:lnTo>
                    <a:pt x="3623" y="335"/>
                  </a:lnTo>
                  <a:lnTo>
                    <a:pt x="3151" y="552"/>
                  </a:lnTo>
                  <a:lnTo>
                    <a:pt x="2658" y="808"/>
                  </a:lnTo>
                  <a:lnTo>
                    <a:pt x="2127" y="1123"/>
                  </a:lnTo>
                  <a:lnTo>
                    <a:pt x="1634" y="1438"/>
                  </a:lnTo>
                  <a:lnTo>
                    <a:pt x="1182" y="1773"/>
                  </a:lnTo>
                  <a:lnTo>
                    <a:pt x="788" y="2088"/>
                  </a:lnTo>
                  <a:lnTo>
                    <a:pt x="473" y="2383"/>
                  </a:lnTo>
                  <a:lnTo>
                    <a:pt x="217" y="2659"/>
                  </a:lnTo>
                  <a:lnTo>
                    <a:pt x="138" y="2777"/>
                  </a:lnTo>
                  <a:lnTo>
                    <a:pt x="59" y="2895"/>
                  </a:lnTo>
                  <a:lnTo>
                    <a:pt x="20" y="2993"/>
                  </a:lnTo>
                  <a:lnTo>
                    <a:pt x="0" y="3092"/>
                  </a:lnTo>
                  <a:lnTo>
                    <a:pt x="20" y="3171"/>
                  </a:lnTo>
                  <a:lnTo>
                    <a:pt x="40" y="3230"/>
                  </a:lnTo>
                  <a:lnTo>
                    <a:pt x="99" y="3269"/>
                  </a:lnTo>
                  <a:lnTo>
                    <a:pt x="177" y="3308"/>
                  </a:lnTo>
                  <a:lnTo>
                    <a:pt x="296" y="3328"/>
                  </a:lnTo>
                  <a:lnTo>
                    <a:pt x="414" y="3308"/>
                  </a:lnTo>
                  <a:lnTo>
                    <a:pt x="571" y="3289"/>
                  </a:lnTo>
                  <a:lnTo>
                    <a:pt x="729" y="3269"/>
                  </a:lnTo>
                  <a:lnTo>
                    <a:pt x="1103" y="3151"/>
                  </a:lnTo>
                  <a:lnTo>
                    <a:pt x="1536" y="2993"/>
                  </a:lnTo>
                  <a:lnTo>
                    <a:pt x="2009" y="2777"/>
                  </a:lnTo>
                  <a:lnTo>
                    <a:pt x="2520" y="2501"/>
                  </a:lnTo>
                  <a:lnTo>
                    <a:pt x="3032" y="2206"/>
                  </a:lnTo>
                  <a:lnTo>
                    <a:pt x="3544" y="1871"/>
                  </a:lnTo>
                  <a:lnTo>
                    <a:pt x="3977" y="1556"/>
                  </a:lnTo>
                  <a:lnTo>
                    <a:pt x="4371" y="1241"/>
                  </a:lnTo>
                  <a:lnTo>
                    <a:pt x="4706" y="946"/>
                  </a:lnTo>
                  <a:lnTo>
                    <a:pt x="4942" y="670"/>
                  </a:lnTo>
                  <a:lnTo>
                    <a:pt x="5021" y="552"/>
                  </a:lnTo>
                  <a:lnTo>
                    <a:pt x="5100" y="434"/>
                  </a:lnTo>
                  <a:lnTo>
                    <a:pt x="5139" y="335"/>
                  </a:lnTo>
                  <a:lnTo>
                    <a:pt x="5159" y="237"/>
                  </a:lnTo>
                  <a:lnTo>
                    <a:pt x="5159" y="158"/>
                  </a:lnTo>
                  <a:lnTo>
                    <a:pt x="5119" y="99"/>
                  </a:lnTo>
                  <a:lnTo>
                    <a:pt x="5060" y="40"/>
                  </a:lnTo>
                  <a:lnTo>
                    <a:pt x="4982" y="20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7661875" y="1462475"/>
              <a:ext cx="65000" cy="46300"/>
            </a:xfrm>
            <a:custGeom>
              <a:avLst/>
              <a:gdLst/>
              <a:ahLst/>
              <a:cxnLst/>
              <a:rect l="l" t="t" r="r" b="b"/>
              <a:pathLst>
                <a:path w="2600" h="1852" extrusionOk="0">
                  <a:moveTo>
                    <a:pt x="2364" y="0"/>
                  </a:moveTo>
                  <a:lnTo>
                    <a:pt x="2206" y="20"/>
                  </a:lnTo>
                  <a:lnTo>
                    <a:pt x="2029" y="79"/>
                  </a:lnTo>
                  <a:lnTo>
                    <a:pt x="1812" y="158"/>
                  </a:lnTo>
                  <a:lnTo>
                    <a:pt x="1576" y="256"/>
                  </a:lnTo>
                  <a:lnTo>
                    <a:pt x="1320" y="394"/>
                  </a:lnTo>
                  <a:lnTo>
                    <a:pt x="1064" y="552"/>
                  </a:lnTo>
                  <a:lnTo>
                    <a:pt x="808" y="709"/>
                  </a:lnTo>
                  <a:lnTo>
                    <a:pt x="592" y="867"/>
                  </a:lnTo>
                  <a:lnTo>
                    <a:pt x="395" y="1024"/>
                  </a:lnTo>
                  <a:lnTo>
                    <a:pt x="237" y="1182"/>
                  </a:lnTo>
                  <a:lnTo>
                    <a:pt x="119" y="1319"/>
                  </a:lnTo>
                  <a:lnTo>
                    <a:pt x="40" y="1438"/>
                  </a:lnTo>
                  <a:lnTo>
                    <a:pt x="1" y="1536"/>
                  </a:lnTo>
                  <a:lnTo>
                    <a:pt x="1" y="1575"/>
                  </a:lnTo>
                  <a:lnTo>
                    <a:pt x="21" y="1595"/>
                  </a:lnTo>
                  <a:lnTo>
                    <a:pt x="119" y="1654"/>
                  </a:lnTo>
                  <a:lnTo>
                    <a:pt x="277" y="1733"/>
                  </a:lnTo>
                  <a:lnTo>
                    <a:pt x="493" y="1792"/>
                  </a:lnTo>
                  <a:lnTo>
                    <a:pt x="769" y="1831"/>
                  </a:lnTo>
                  <a:lnTo>
                    <a:pt x="1064" y="1851"/>
                  </a:lnTo>
                  <a:lnTo>
                    <a:pt x="1359" y="1831"/>
                  </a:lnTo>
                  <a:lnTo>
                    <a:pt x="1517" y="1792"/>
                  </a:lnTo>
                  <a:lnTo>
                    <a:pt x="1655" y="1753"/>
                  </a:lnTo>
                  <a:lnTo>
                    <a:pt x="1812" y="1694"/>
                  </a:lnTo>
                  <a:lnTo>
                    <a:pt x="1950" y="1615"/>
                  </a:lnTo>
                  <a:lnTo>
                    <a:pt x="2068" y="1536"/>
                  </a:lnTo>
                  <a:lnTo>
                    <a:pt x="2167" y="1438"/>
                  </a:lnTo>
                  <a:lnTo>
                    <a:pt x="2265" y="1339"/>
                  </a:lnTo>
                  <a:lnTo>
                    <a:pt x="2344" y="1221"/>
                  </a:lnTo>
                  <a:lnTo>
                    <a:pt x="2423" y="1103"/>
                  </a:lnTo>
                  <a:lnTo>
                    <a:pt x="2482" y="965"/>
                  </a:lnTo>
                  <a:lnTo>
                    <a:pt x="2560" y="729"/>
                  </a:lnTo>
                  <a:lnTo>
                    <a:pt x="2600" y="493"/>
                  </a:lnTo>
                  <a:lnTo>
                    <a:pt x="2600" y="296"/>
                  </a:lnTo>
                  <a:lnTo>
                    <a:pt x="2600" y="138"/>
                  </a:lnTo>
                  <a:lnTo>
                    <a:pt x="2560" y="40"/>
                  </a:lnTo>
                  <a:lnTo>
                    <a:pt x="2521" y="2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7581650" y="1520550"/>
              <a:ext cx="764950" cy="718675"/>
            </a:xfrm>
            <a:custGeom>
              <a:avLst/>
              <a:gdLst/>
              <a:ahLst/>
              <a:cxnLst/>
              <a:rect l="l" t="t" r="r" b="b"/>
              <a:pathLst>
                <a:path w="30598" h="28747" extrusionOk="0">
                  <a:moveTo>
                    <a:pt x="13763" y="1"/>
                  </a:moveTo>
                  <a:lnTo>
                    <a:pt x="1" y="6183"/>
                  </a:lnTo>
                  <a:lnTo>
                    <a:pt x="15279" y="28747"/>
                  </a:lnTo>
                  <a:lnTo>
                    <a:pt x="30597" y="19926"/>
                  </a:lnTo>
                  <a:lnTo>
                    <a:pt x="1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7762300" y="1520550"/>
              <a:ext cx="379025" cy="718675"/>
            </a:xfrm>
            <a:custGeom>
              <a:avLst/>
              <a:gdLst/>
              <a:ahLst/>
              <a:cxnLst/>
              <a:rect l="l" t="t" r="r" b="b"/>
              <a:pathLst>
                <a:path w="15161" h="28747" extrusionOk="0">
                  <a:moveTo>
                    <a:pt x="6537" y="1"/>
                  </a:moveTo>
                  <a:lnTo>
                    <a:pt x="5966" y="257"/>
                  </a:lnTo>
                  <a:lnTo>
                    <a:pt x="0" y="16854"/>
                  </a:lnTo>
                  <a:lnTo>
                    <a:pt x="8053" y="28747"/>
                  </a:lnTo>
                  <a:lnTo>
                    <a:pt x="8624" y="28412"/>
                  </a:lnTo>
                  <a:lnTo>
                    <a:pt x="15161" y="10199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7344900" y="1288725"/>
              <a:ext cx="94025" cy="58100"/>
            </a:xfrm>
            <a:custGeom>
              <a:avLst/>
              <a:gdLst/>
              <a:ahLst/>
              <a:cxnLst/>
              <a:rect l="l" t="t" r="r" b="b"/>
              <a:pathLst>
                <a:path w="3761" h="2324" extrusionOk="0">
                  <a:moveTo>
                    <a:pt x="2363" y="0"/>
                  </a:moveTo>
                  <a:lnTo>
                    <a:pt x="2186" y="20"/>
                  </a:lnTo>
                  <a:lnTo>
                    <a:pt x="1772" y="99"/>
                  </a:lnTo>
                  <a:lnTo>
                    <a:pt x="1556" y="158"/>
                  </a:lnTo>
                  <a:lnTo>
                    <a:pt x="1359" y="217"/>
                  </a:lnTo>
                  <a:lnTo>
                    <a:pt x="985" y="354"/>
                  </a:lnTo>
                  <a:lnTo>
                    <a:pt x="807" y="453"/>
                  </a:lnTo>
                  <a:lnTo>
                    <a:pt x="650" y="532"/>
                  </a:lnTo>
                  <a:lnTo>
                    <a:pt x="512" y="630"/>
                  </a:lnTo>
                  <a:lnTo>
                    <a:pt x="394" y="748"/>
                  </a:lnTo>
                  <a:lnTo>
                    <a:pt x="276" y="847"/>
                  </a:lnTo>
                  <a:lnTo>
                    <a:pt x="197" y="945"/>
                  </a:lnTo>
                  <a:lnTo>
                    <a:pt x="118" y="1063"/>
                  </a:lnTo>
                  <a:lnTo>
                    <a:pt x="59" y="1181"/>
                  </a:lnTo>
                  <a:lnTo>
                    <a:pt x="20" y="1300"/>
                  </a:lnTo>
                  <a:lnTo>
                    <a:pt x="0" y="1418"/>
                  </a:lnTo>
                  <a:lnTo>
                    <a:pt x="20" y="1516"/>
                  </a:lnTo>
                  <a:lnTo>
                    <a:pt x="40" y="1634"/>
                  </a:lnTo>
                  <a:lnTo>
                    <a:pt x="99" y="1733"/>
                  </a:lnTo>
                  <a:lnTo>
                    <a:pt x="158" y="1831"/>
                  </a:lnTo>
                  <a:lnTo>
                    <a:pt x="256" y="1930"/>
                  </a:lnTo>
                  <a:lnTo>
                    <a:pt x="355" y="2008"/>
                  </a:lnTo>
                  <a:lnTo>
                    <a:pt x="473" y="2087"/>
                  </a:lnTo>
                  <a:lnTo>
                    <a:pt x="611" y="2146"/>
                  </a:lnTo>
                  <a:lnTo>
                    <a:pt x="768" y="2205"/>
                  </a:lnTo>
                  <a:lnTo>
                    <a:pt x="926" y="2245"/>
                  </a:lnTo>
                  <a:lnTo>
                    <a:pt x="1300" y="2323"/>
                  </a:lnTo>
                  <a:lnTo>
                    <a:pt x="1693" y="2323"/>
                  </a:lnTo>
                  <a:lnTo>
                    <a:pt x="2107" y="2304"/>
                  </a:lnTo>
                  <a:lnTo>
                    <a:pt x="2540" y="2225"/>
                  </a:lnTo>
                  <a:lnTo>
                    <a:pt x="2737" y="2186"/>
                  </a:lnTo>
                  <a:lnTo>
                    <a:pt x="2934" y="2126"/>
                  </a:lnTo>
                  <a:lnTo>
                    <a:pt x="3091" y="2048"/>
                  </a:lnTo>
                  <a:lnTo>
                    <a:pt x="3249" y="1969"/>
                  </a:lnTo>
                  <a:lnTo>
                    <a:pt x="3367" y="1890"/>
                  </a:lnTo>
                  <a:lnTo>
                    <a:pt x="3465" y="1811"/>
                  </a:lnTo>
                  <a:lnTo>
                    <a:pt x="3564" y="1713"/>
                  </a:lnTo>
                  <a:lnTo>
                    <a:pt x="3623" y="1634"/>
                  </a:lnTo>
                  <a:lnTo>
                    <a:pt x="3682" y="1516"/>
                  </a:lnTo>
                  <a:lnTo>
                    <a:pt x="3721" y="1418"/>
                  </a:lnTo>
                  <a:lnTo>
                    <a:pt x="3761" y="1319"/>
                  </a:lnTo>
                  <a:lnTo>
                    <a:pt x="3761" y="1201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603" y="551"/>
                  </a:lnTo>
                  <a:lnTo>
                    <a:pt x="3544" y="453"/>
                  </a:lnTo>
                  <a:lnTo>
                    <a:pt x="3465" y="374"/>
                  </a:lnTo>
                  <a:lnTo>
                    <a:pt x="3387" y="295"/>
                  </a:lnTo>
                  <a:lnTo>
                    <a:pt x="3288" y="217"/>
                  </a:lnTo>
                  <a:lnTo>
                    <a:pt x="3190" y="158"/>
                  </a:lnTo>
                  <a:lnTo>
                    <a:pt x="3091" y="118"/>
                  </a:lnTo>
                  <a:lnTo>
                    <a:pt x="2973" y="79"/>
                  </a:lnTo>
                  <a:lnTo>
                    <a:pt x="2835" y="39"/>
                  </a:lnTo>
                  <a:lnTo>
                    <a:pt x="2698" y="2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7263675" y="1196175"/>
              <a:ext cx="94050" cy="58600"/>
            </a:xfrm>
            <a:custGeom>
              <a:avLst/>
              <a:gdLst/>
              <a:ahLst/>
              <a:cxnLst/>
              <a:rect l="l" t="t" r="r" b="b"/>
              <a:pathLst>
                <a:path w="3762" h="2344" extrusionOk="0">
                  <a:moveTo>
                    <a:pt x="2521" y="1"/>
                  </a:moveTo>
                  <a:lnTo>
                    <a:pt x="2343" y="20"/>
                  </a:lnTo>
                  <a:lnTo>
                    <a:pt x="2166" y="20"/>
                  </a:lnTo>
                  <a:lnTo>
                    <a:pt x="1753" y="99"/>
                  </a:lnTo>
                  <a:lnTo>
                    <a:pt x="1536" y="158"/>
                  </a:lnTo>
                  <a:lnTo>
                    <a:pt x="1339" y="217"/>
                  </a:lnTo>
                  <a:lnTo>
                    <a:pt x="965" y="355"/>
                  </a:lnTo>
                  <a:lnTo>
                    <a:pt x="808" y="453"/>
                  </a:lnTo>
                  <a:lnTo>
                    <a:pt x="650" y="552"/>
                  </a:lnTo>
                  <a:lnTo>
                    <a:pt x="512" y="631"/>
                  </a:lnTo>
                  <a:lnTo>
                    <a:pt x="375" y="749"/>
                  </a:lnTo>
                  <a:lnTo>
                    <a:pt x="276" y="847"/>
                  </a:lnTo>
                  <a:lnTo>
                    <a:pt x="178" y="965"/>
                  </a:lnTo>
                  <a:lnTo>
                    <a:pt x="99" y="1064"/>
                  </a:lnTo>
                  <a:lnTo>
                    <a:pt x="40" y="1182"/>
                  </a:lnTo>
                  <a:lnTo>
                    <a:pt x="20" y="1300"/>
                  </a:lnTo>
                  <a:lnTo>
                    <a:pt x="1" y="1418"/>
                  </a:lnTo>
                  <a:lnTo>
                    <a:pt x="1" y="1517"/>
                  </a:lnTo>
                  <a:lnTo>
                    <a:pt x="40" y="1635"/>
                  </a:lnTo>
                  <a:lnTo>
                    <a:pt x="79" y="1733"/>
                  </a:lnTo>
                  <a:lnTo>
                    <a:pt x="158" y="1851"/>
                  </a:lnTo>
                  <a:lnTo>
                    <a:pt x="237" y="1930"/>
                  </a:lnTo>
                  <a:lnTo>
                    <a:pt x="355" y="2009"/>
                  </a:lnTo>
                  <a:lnTo>
                    <a:pt x="473" y="2088"/>
                  </a:lnTo>
                  <a:lnTo>
                    <a:pt x="611" y="2147"/>
                  </a:lnTo>
                  <a:lnTo>
                    <a:pt x="768" y="2206"/>
                  </a:lnTo>
                  <a:lnTo>
                    <a:pt x="926" y="2265"/>
                  </a:lnTo>
                  <a:lnTo>
                    <a:pt x="1280" y="2324"/>
                  </a:lnTo>
                  <a:lnTo>
                    <a:pt x="1674" y="2344"/>
                  </a:lnTo>
                  <a:lnTo>
                    <a:pt x="2088" y="2304"/>
                  </a:lnTo>
                  <a:lnTo>
                    <a:pt x="2521" y="2245"/>
                  </a:lnTo>
                  <a:lnTo>
                    <a:pt x="2737" y="2186"/>
                  </a:lnTo>
                  <a:lnTo>
                    <a:pt x="2914" y="2127"/>
                  </a:lnTo>
                  <a:lnTo>
                    <a:pt x="3092" y="2048"/>
                  </a:lnTo>
                  <a:lnTo>
                    <a:pt x="3229" y="1989"/>
                  </a:lnTo>
                  <a:lnTo>
                    <a:pt x="3348" y="1910"/>
                  </a:lnTo>
                  <a:lnTo>
                    <a:pt x="3466" y="1812"/>
                  </a:lnTo>
                  <a:lnTo>
                    <a:pt x="3545" y="1733"/>
                  </a:lnTo>
                  <a:lnTo>
                    <a:pt x="3623" y="1635"/>
                  </a:lnTo>
                  <a:lnTo>
                    <a:pt x="3682" y="1536"/>
                  </a:lnTo>
                  <a:lnTo>
                    <a:pt x="3722" y="1418"/>
                  </a:lnTo>
                  <a:lnTo>
                    <a:pt x="3741" y="1320"/>
                  </a:lnTo>
                  <a:lnTo>
                    <a:pt x="3761" y="1202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584" y="552"/>
                  </a:lnTo>
                  <a:lnTo>
                    <a:pt x="3525" y="473"/>
                  </a:lnTo>
                  <a:lnTo>
                    <a:pt x="3446" y="375"/>
                  </a:lnTo>
                  <a:lnTo>
                    <a:pt x="3367" y="296"/>
                  </a:lnTo>
                  <a:lnTo>
                    <a:pt x="3289" y="237"/>
                  </a:lnTo>
                  <a:lnTo>
                    <a:pt x="3190" y="158"/>
                  </a:lnTo>
                  <a:lnTo>
                    <a:pt x="3072" y="119"/>
                  </a:lnTo>
                  <a:lnTo>
                    <a:pt x="2954" y="79"/>
                  </a:lnTo>
                  <a:lnTo>
                    <a:pt x="2816" y="40"/>
                  </a:lnTo>
                  <a:lnTo>
                    <a:pt x="2678" y="2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7383275" y="1449175"/>
              <a:ext cx="90600" cy="64025"/>
            </a:xfrm>
            <a:custGeom>
              <a:avLst/>
              <a:gdLst/>
              <a:ahLst/>
              <a:cxnLst/>
              <a:rect l="l" t="t" r="r" b="b"/>
              <a:pathLst>
                <a:path w="3624" h="2561" extrusionOk="0">
                  <a:moveTo>
                    <a:pt x="2580" y="1"/>
                  </a:moveTo>
                  <a:lnTo>
                    <a:pt x="2423" y="20"/>
                  </a:lnTo>
                  <a:lnTo>
                    <a:pt x="2265" y="40"/>
                  </a:lnTo>
                  <a:lnTo>
                    <a:pt x="2088" y="79"/>
                  </a:lnTo>
                  <a:lnTo>
                    <a:pt x="1694" y="198"/>
                  </a:lnTo>
                  <a:lnTo>
                    <a:pt x="1478" y="276"/>
                  </a:lnTo>
                  <a:lnTo>
                    <a:pt x="1281" y="355"/>
                  </a:lnTo>
                  <a:lnTo>
                    <a:pt x="926" y="552"/>
                  </a:lnTo>
                  <a:lnTo>
                    <a:pt x="611" y="788"/>
                  </a:lnTo>
                  <a:lnTo>
                    <a:pt x="473" y="906"/>
                  </a:lnTo>
                  <a:lnTo>
                    <a:pt x="355" y="1025"/>
                  </a:lnTo>
                  <a:lnTo>
                    <a:pt x="257" y="1143"/>
                  </a:lnTo>
                  <a:lnTo>
                    <a:pt x="178" y="1261"/>
                  </a:lnTo>
                  <a:lnTo>
                    <a:pt x="99" y="1399"/>
                  </a:lnTo>
                  <a:lnTo>
                    <a:pt x="40" y="1517"/>
                  </a:lnTo>
                  <a:lnTo>
                    <a:pt x="21" y="1635"/>
                  </a:lnTo>
                  <a:lnTo>
                    <a:pt x="1" y="1753"/>
                  </a:lnTo>
                  <a:lnTo>
                    <a:pt x="21" y="1871"/>
                  </a:lnTo>
                  <a:lnTo>
                    <a:pt x="40" y="1989"/>
                  </a:lnTo>
                  <a:lnTo>
                    <a:pt x="80" y="2088"/>
                  </a:lnTo>
                  <a:lnTo>
                    <a:pt x="158" y="2186"/>
                  </a:lnTo>
                  <a:lnTo>
                    <a:pt x="237" y="2285"/>
                  </a:lnTo>
                  <a:lnTo>
                    <a:pt x="355" y="2344"/>
                  </a:lnTo>
                  <a:lnTo>
                    <a:pt x="473" y="2422"/>
                  </a:lnTo>
                  <a:lnTo>
                    <a:pt x="611" y="2462"/>
                  </a:lnTo>
                  <a:lnTo>
                    <a:pt x="749" y="2501"/>
                  </a:lnTo>
                  <a:lnTo>
                    <a:pt x="907" y="2541"/>
                  </a:lnTo>
                  <a:lnTo>
                    <a:pt x="1084" y="2560"/>
                  </a:lnTo>
                  <a:lnTo>
                    <a:pt x="1261" y="2560"/>
                  </a:lnTo>
                  <a:lnTo>
                    <a:pt x="1635" y="2541"/>
                  </a:lnTo>
                  <a:lnTo>
                    <a:pt x="2049" y="2462"/>
                  </a:lnTo>
                  <a:lnTo>
                    <a:pt x="2245" y="2403"/>
                  </a:lnTo>
                  <a:lnTo>
                    <a:pt x="2462" y="2324"/>
                  </a:lnTo>
                  <a:lnTo>
                    <a:pt x="2659" y="2245"/>
                  </a:lnTo>
                  <a:lnTo>
                    <a:pt x="2836" y="2166"/>
                  </a:lnTo>
                  <a:lnTo>
                    <a:pt x="2994" y="2088"/>
                  </a:lnTo>
                  <a:lnTo>
                    <a:pt x="3131" y="1989"/>
                  </a:lnTo>
                  <a:lnTo>
                    <a:pt x="3250" y="1891"/>
                  </a:lnTo>
                  <a:lnTo>
                    <a:pt x="3348" y="1792"/>
                  </a:lnTo>
                  <a:lnTo>
                    <a:pt x="3446" y="1674"/>
                  </a:lnTo>
                  <a:lnTo>
                    <a:pt x="3506" y="1576"/>
                  </a:lnTo>
                  <a:lnTo>
                    <a:pt x="3565" y="1458"/>
                  </a:lnTo>
                  <a:lnTo>
                    <a:pt x="3584" y="1340"/>
                  </a:lnTo>
                  <a:lnTo>
                    <a:pt x="3624" y="1241"/>
                  </a:lnTo>
                  <a:lnTo>
                    <a:pt x="3624" y="1123"/>
                  </a:lnTo>
                  <a:lnTo>
                    <a:pt x="3624" y="1005"/>
                  </a:lnTo>
                  <a:lnTo>
                    <a:pt x="3604" y="887"/>
                  </a:lnTo>
                  <a:lnTo>
                    <a:pt x="3545" y="670"/>
                  </a:lnTo>
                  <a:lnTo>
                    <a:pt x="3446" y="454"/>
                  </a:lnTo>
                  <a:lnTo>
                    <a:pt x="3387" y="375"/>
                  </a:lnTo>
                  <a:lnTo>
                    <a:pt x="3328" y="296"/>
                  </a:lnTo>
                  <a:lnTo>
                    <a:pt x="3250" y="217"/>
                  </a:lnTo>
                  <a:lnTo>
                    <a:pt x="3171" y="158"/>
                  </a:lnTo>
                  <a:lnTo>
                    <a:pt x="3072" y="99"/>
                  </a:lnTo>
                  <a:lnTo>
                    <a:pt x="2954" y="60"/>
                  </a:lnTo>
                  <a:lnTo>
                    <a:pt x="2836" y="2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7122900" y="1160250"/>
              <a:ext cx="314075" cy="515875"/>
            </a:xfrm>
            <a:custGeom>
              <a:avLst/>
              <a:gdLst/>
              <a:ahLst/>
              <a:cxnLst/>
              <a:rect l="l" t="t" r="r" b="b"/>
              <a:pathLst>
                <a:path w="12563" h="20635" extrusionOk="0">
                  <a:moveTo>
                    <a:pt x="3702" y="0"/>
                  </a:moveTo>
                  <a:lnTo>
                    <a:pt x="3407" y="20"/>
                  </a:lnTo>
                  <a:lnTo>
                    <a:pt x="3092" y="59"/>
                  </a:lnTo>
                  <a:lnTo>
                    <a:pt x="1477" y="473"/>
                  </a:lnTo>
                  <a:lnTo>
                    <a:pt x="0" y="867"/>
                  </a:lnTo>
                  <a:lnTo>
                    <a:pt x="808" y="1910"/>
                  </a:lnTo>
                  <a:lnTo>
                    <a:pt x="611" y="2324"/>
                  </a:lnTo>
                  <a:lnTo>
                    <a:pt x="434" y="2796"/>
                  </a:lnTo>
                  <a:lnTo>
                    <a:pt x="296" y="3288"/>
                  </a:lnTo>
                  <a:lnTo>
                    <a:pt x="178" y="3800"/>
                  </a:lnTo>
                  <a:lnTo>
                    <a:pt x="99" y="4352"/>
                  </a:lnTo>
                  <a:lnTo>
                    <a:pt x="40" y="4922"/>
                  </a:lnTo>
                  <a:lnTo>
                    <a:pt x="20" y="5533"/>
                  </a:lnTo>
                  <a:lnTo>
                    <a:pt x="20" y="6143"/>
                  </a:lnTo>
                  <a:lnTo>
                    <a:pt x="60" y="6793"/>
                  </a:lnTo>
                  <a:lnTo>
                    <a:pt x="119" y="7443"/>
                  </a:lnTo>
                  <a:lnTo>
                    <a:pt x="217" y="8112"/>
                  </a:lnTo>
                  <a:lnTo>
                    <a:pt x="355" y="8801"/>
                  </a:lnTo>
                  <a:lnTo>
                    <a:pt x="512" y="9510"/>
                  </a:lnTo>
                  <a:lnTo>
                    <a:pt x="690" y="10199"/>
                  </a:lnTo>
                  <a:lnTo>
                    <a:pt x="906" y="10908"/>
                  </a:lnTo>
                  <a:lnTo>
                    <a:pt x="1162" y="11636"/>
                  </a:lnTo>
                  <a:lnTo>
                    <a:pt x="1477" y="12424"/>
                  </a:lnTo>
                  <a:lnTo>
                    <a:pt x="1812" y="13172"/>
                  </a:lnTo>
                  <a:lnTo>
                    <a:pt x="2186" y="13881"/>
                  </a:lnTo>
                  <a:lnTo>
                    <a:pt x="2560" y="14570"/>
                  </a:lnTo>
                  <a:lnTo>
                    <a:pt x="2973" y="15240"/>
                  </a:lnTo>
                  <a:lnTo>
                    <a:pt x="3387" y="15850"/>
                  </a:lnTo>
                  <a:lnTo>
                    <a:pt x="3820" y="16421"/>
                  </a:lnTo>
                  <a:lnTo>
                    <a:pt x="4273" y="16972"/>
                  </a:lnTo>
                  <a:lnTo>
                    <a:pt x="4746" y="17464"/>
                  </a:lnTo>
                  <a:lnTo>
                    <a:pt x="5198" y="17898"/>
                  </a:lnTo>
                  <a:lnTo>
                    <a:pt x="5691" y="18311"/>
                  </a:lnTo>
                  <a:lnTo>
                    <a:pt x="6163" y="18665"/>
                  </a:lnTo>
                  <a:lnTo>
                    <a:pt x="6636" y="18961"/>
                  </a:lnTo>
                  <a:lnTo>
                    <a:pt x="7128" y="19217"/>
                  </a:lnTo>
                  <a:lnTo>
                    <a:pt x="7364" y="19315"/>
                  </a:lnTo>
                  <a:lnTo>
                    <a:pt x="7600" y="19414"/>
                  </a:lnTo>
                  <a:lnTo>
                    <a:pt x="7837" y="19492"/>
                  </a:lnTo>
                  <a:lnTo>
                    <a:pt x="8073" y="19551"/>
                  </a:lnTo>
                  <a:lnTo>
                    <a:pt x="8506" y="20634"/>
                  </a:lnTo>
                  <a:lnTo>
                    <a:pt x="10337" y="19315"/>
                  </a:lnTo>
                  <a:lnTo>
                    <a:pt x="10514" y="19177"/>
                  </a:lnTo>
                  <a:lnTo>
                    <a:pt x="10692" y="19020"/>
                  </a:lnTo>
                  <a:lnTo>
                    <a:pt x="10869" y="18843"/>
                  </a:lnTo>
                  <a:lnTo>
                    <a:pt x="11026" y="18665"/>
                  </a:lnTo>
                  <a:lnTo>
                    <a:pt x="11184" y="18469"/>
                  </a:lnTo>
                  <a:lnTo>
                    <a:pt x="11322" y="18272"/>
                  </a:lnTo>
                  <a:lnTo>
                    <a:pt x="11459" y="18055"/>
                  </a:lnTo>
                  <a:lnTo>
                    <a:pt x="11597" y="17819"/>
                  </a:lnTo>
                  <a:lnTo>
                    <a:pt x="11735" y="17583"/>
                  </a:lnTo>
                  <a:lnTo>
                    <a:pt x="11853" y="17327"/>
                  </a:lnTo>
                  <a:lnTo>
                    <a:pt x="12070" y="16795"/>
                  </a:lnTo>
                  <a:lnTo>
                    <a:pt x="12247" y="16224"/>
                  </a:lnTo>
                  <a:lnTo>
                    <a:pt x="12385" y="15594"/>
                  </a:lnTo>
                  <a:lnTo>
                    <a:pt x="12483" y="14944"/>
                  </a:lnTo>
                  <a:lnTo>
                    <a:pt x="12542" y="14255"/>
                  </a:lnTo>
                  <a:lnTo>
                    <a:pt x="12562" y="13546"/>
                  </a:lnTo>
                  <a:lnTo>
                    <a:pt x="12542" y="12778"/>
                  </a:lnTo>
                  <a:lnTo>
                    <a:pt x="12464" y="12011"/>
                  </a:lnTo>
                  <a:lnTo>
                    <a:pt x="12345" y="11184"/>
                  </a:lnTo>
                  <a:lnTo>
                    <a:pt x="12188" y="10337"/>
                  </a:lnTo>
                  <a:lnTo>
                    <a:pt x="11952" y="9471"/>
                  </a:lnTo>
                  <a:lnTo>
                    <a:pt x="11794" y="8959"/>
                  </a:lnTo>
                  <a:lnTo>
                    <a:pt x="11617" y="8427"/>
                  </a:lnTo>
                  <a:lnTo>
                    <a:pt x="11440" y="7915"/>
                  </a:lnTo>
                  <a:lnTo>
                    <a:pt x="11243" y="7423"/>
                  </a:lnTo>
                  <a:lnTo>
                    <a:pt x="11026" y="6931"/>
                  </a:lnTo>
                  <a:lnTo>
                    <a:pt x="10810" y="6458"/>
                  </a:lnTo>
                  <a:lnTo>
                    <a:pt x="10593" y="5986"/>
                  </a:lnTo>
                  <a:lnTo>
                    <a:pt x="10337" y="5533"/>
                  </a:lnTo>
                  <a:lnTo>
                    <a:pt x="10101" y="5100"/>
                  </a:lnTo>
                  <a:lnTo>
                    <a:pt x="9825" y="4667"/>
                  </a:lnTo>
                  <a:lnTo>
                    <a:pt x="9569" y="4253"/>
                  </a:lnTo>
                  <a:lnTo>
                    <a:pt x="9294" y="3859"/>
                  </a:lnTo>
                  <a:lnTo>
                    <a:pt x="9018" y="3465"/>
                  </a:lnTo>
                  <a:lnTo>
                    <a:pt x="8723" y="3091"/>
                  </a:lnTo>
                  <a:lnTo>
                    <a:pt x="8427" y="2757"/>
                  </a:lnTo>
                  <a:lnTo>
                    <a:pt x="8132" y="2422"/>
                  </a:lnTo>
                  <a:lnTo>
                    <a:pt x="7817" y="2107"/>
                  </a:lnTo>
                  <a:lnTo>
                    <a:pt x="7522" y="1812"/>
                  </a:lnTo>
                  <a:lnTo>
                    <a:pt x="7207" y="1536"/>
                  </a:lnTo>
                  <a:lnTo>
                    <a:pt x="6892" y="1280"/>
                  </a:lnTo>
                  <a:lnTo>
                    <a:pt x="6577" y="1044"/>
                  </a:lnTo>
                  <a:lnTo>
                    <a:pt x="6262" y="827"/>
                  </a:lnTo>
                  <a:lnTo>
                    <a:pt x="5927" y="630"/>
                  </a:lnTo>
                  <a:lnTo>
                    <a:pt x="5612" y="473"/>
                  </a:lnTo>
                  <a:lnTo>
                    <a:pt x="5297" y="335"/>
                  </a:lnTo>
                  <a:lnTo>
                    <a:pt x="4982" y="217"/>
                  </a:lnTo>
                  <a:lnTo>
                    <a:pt x="4647" y="118"/>
                  </a:lnTo>
                  <a:lnTo>
                    <a:pt x="4332" y="59"/>
                  </a:lnTo>
                  <a:lnTo>
                    <a:pt x="4017" y="20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7235625" y="1383225"/>
              <a:ext cx="201350" cy="192975"/>
            </a:xfrm>
            <a:custGeom>
              <a:avLst/>
              <a:gdLst/>
              <a:ahLst/>
              <a:cxnLst/>
              <a:rect l="l" t="t" r="r" b="b"/>
              <a:pathLst>
                <a:path w="8054" h="7719" extrusionOk="0">
                  <a:moveTo>
                    <a:pt x="5730" y="0"/>
                  </a:moveTo>
                  <a:lnTo>
                    <a:pt x="5159" y="20"/>
                  </a:lnTo>
                  <a:lnTo>
                    <a:pt x="4588" y="79"/>
                  </a:lnTo>
                  <a:lnTo>
                    <a:pt x="4036" y="178"/>
                  </a:lnTo>
                  <a:lnTo>
                    <a:pt x="3505" y="296"/>
                  </a:lnTo>
                  <a:lnTo>
                    <a:pt x="2993" y="453"/>
                  </a:lnTo>
                  <a:lnTo>
                    <a:pt x="2520" y="650"/>
                  </a:lnTo>
                  <a:lnTo>
                    <a:pt x="2087" y="886"/>
                  </a:lnTo>
                  <a:lnTo>
                    <a:pt x="1674" y="1123"/>
                  </a:lnTo>
                  <a:lnTo>
                    <a:pt x="1300" y="1398"/>
                  </a:lnTo>
                  <a:lnTo>
                    <a:pt x="965" y="1694"/>
                  </a:lnTo>
                  <a:lnTo>
                    <a:pt x="689" y="2009"/>
                  </a:lnTo>
                  <a:lnTo>
                    <a:pt x="552" y="2186"/>
                  </a:lnTo>
                  <a:lnTo>
                    <a:pt x="453" y="2363"/>
                  </a:lnTo>
                  <a:lnTo>
                    <a:pt x="335" y="2540"/>
                  </a:lnTo>
                  <a:lnTo>
                    <a:pt x="256" y="2717"/>
                  </a:lnTo>
                  <a:lnTo>
                    <a:pt x="177" y="2895"/>
                  </a:lnTo>
                  <a:lnTo>
                    <a:pt x="118" y="3072"/>
                  </a:lnTo>
                  <a:lnTo>
                    <a:pt x="59" y="3269"/>
                  </a:lnTo>
                  <a:lnTo>
                    <a:pt x="20" y="3466"/>
                  </a:lnTo>
                  <a:lnTo>
                    <a:pt x="0" y="3663"/>
                  </a:lnTo>
                  <a:lnTo>
                    <a:pt x="0" y="3859"/>
                  </a:lnTo>
                  <a:lnTo>
                    <a:pt x="0" y="4056"/>
                  </a:lnTo>
                  <a:lnTo>
                    <a:pt x="20" y="4253"/>
                  </a:lnTo>
                  <a:lnTo>
                    <a:pt x="59" y="4450"/>
                  </a:lnTo>
                  <a:lnTo>
                    <a:pt x="118" y="4647"/>
                  </a:lnTo>
                  <a:lnTo>
                    <a:pt x="177" y="4824"/>
                  </a:lnTo>
                  <a:lnTo>
                    <a:pt x="256" y="5001"/>
                  </a:lnTo>
                  <a:lnTo>
                    <a:pt x="335" y="5198"/>
                  </a:lnTo>
                  <a:lnTo>
                    <a:pt x="453" y="5356"/>
                  </a:lnTo>
                  <a:lnTo>
                    <a:pt x="552" y="5533"/>
                  </a:lnTo>
                  <a:lnTo>
                    <a:pt x="689" y="5710"/>
                  </a:lnTo>
                  <a:lnTo>
                    <a:pt x="965" y="6025"/>
                  </a:lnTo>
                  <a:lnTo>
                    <a:pt x="1300" y="6321"/>
                  </a:lnTo>
                  <a:lnTo>
                    <a:pt x="1674" y="6596"/>
                  </a:lnTo>
                  <a:lnTo>
                    <a:pt x="2087" y="6852"/>
                  </a:lnTo>
                  <a:lnTo>
                    <a:pt x="2520" y="7069"/>
                  </a:lnTo>
                  <a:lnTo>
                    <a:pt x="2993" y="7266"/>
                  </a:lnTo>
                  <a:lnTo>
                    <a:pt x="3505" y="7423"/>
                  </a:lnTo>
                  <a:lnTo>
                    <a:pt x="4036" y="7561"/>
                  </a:lnTo>
                  <a:lnTo>
                    <a:pt x="4588" y="7640"/>
                  </a:lnTo>
                  <a:lnTo>
                    <a:pt x="5159" y="7699"/>
                  </a:lnTo>
                  <a:lnTo>
                    <a:pt x="5730" y="7718"/>
                  </a:lnTo>
                  <a:lnTo>
                    <a:pt x="6242" y="7718"/>
                  </a:lnTo>
                  <a:lnTo>
                    <a:pt x="6734" y="7659"/>
                  </a:lnTo>
                  <a:lnTo>
                    <a:pt x="7206" y="7600"/>
                  </a:lnTo>
                  <a:lnTo>
                    <a:pt x="7679" y="7502"/>
                  </a:lnTo>
                  <a:lnTo>
                    <a:pt x="7758" y="7147"/>
                  </a:lnTo>
                  <a:lnTo>
                    <a:pt x="7856" y="6793"/>
                  </a:lnTo>
                  <a:lnTo>
                    <a:pt x="7915" y="6419"/>
                  </a:lnTo>
                  <a:lnTo>
                    <a:pt x="7974" y="6045"/>
                  </a:lnTo>
                  <a:lnTo>
                    <a:pt x="8014" y="5631"/>
                  </a:lnTo>
                  <a:lnTo>
                    <a:pt x="8053" y="5238"/>
                  </a:lnTo>
                  <a:lnTo>
                    <a:pt x="8053" y="4804"/>
                  </a:lnTo>
                  <a:lnTo>
                    <a:pt x="8053" y="4371"/>
                  </a:lnTo>
                  <a:lnTo>
                    <a:pt x="8033" y="3938"/>
                  </a:lnTo>
                  <a:lnTo>
                    <a:pt x="8014" y="3485"/>
                  </a:lnTo>
                  <a:lnTo>
                    <a:pt x="7955" y="3013"/>
                  </a:lnTo>
                  <a:lnTo>
                    <a:pt x="7896" y="2540"/>
                  </a:lnTo>
                  <a:lnTo>
                    <a:pt x="7797" y="2068"/>
                  </a:lnTo>
                  <a:lnTo>
                    <a:pt x="7699" y="1575"/>
                  </a:lnTo>
                  <a:lnTo>
                    <a:pt x="7580" y="1064"/>
                  </a:lnTo>
                  <a:lnTo>
                    <a:pt x="7443" y="552"/>
                  </a:lnTo>
                  <a:lnTo>
                    <a:pt x="7325" y="138"/>
                  </a:lnTo>
                  <a:lnTo>
                    <a:pt x="6931" y="79"/>
                  </a:lnTo>
                  <a:lnTo>
                    <a:pt x="6557" y="40"/>
                  </a:lnTo>
                  <a:lnTo>
                    <a:pt x="614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7133225" y="1163700"/>
              <a:ext cx="288475" cy="253025"/>
            </a:xfrm>
            <a:custGeom>
              <a:avLst/>
              <a:gdLst/>
              <a:ahLst/>
              <a:cxnLst/>
              <a:rect l="l" t="t" r="r" b="b"/>
              <a:pathLst>
                <a:path w="11539" h="10121" extrusionOk="0">
                  <a:moveTo>
                    <a:pt x="4313" y="0"/>
                  </a:moveTo>
                  <a:lnTo>
                    <a:pt x="3840" y="177"/>
                  </a:lnTo>
                  <a:lnTo>
                    <a:pt x="3387" y="374"/>
                  </a:lnTo>
                  <a:lnTo>
                    <a:pt x="2974" y="591"/>
                  </a:lnTo>
                  <a:lnTo>
                    <a:pt x="2560" y="807"/>
                  </a:lnTo>
                  <a:lnTo>
                    <a:pt x="2186" y="1063"/>
                  </a:lnTo>
                  <a:lnTo>
                    <a:pt x="1832" y="1339"/>
                  </a:lnTo>
                  <a:lnTo>
                    <a:pt x="1497" y="1634"/>
                  </a:lnTo>
                  <a:lnTo>
                    <a:pt x="1202" y="1930"/>
                  </a:lnTo>
                  <a:lnTo>
                    <a:pt x="946" y="2245"/>
                  </a:lnTo>
                  <a:lnTo>
                    <a:pt x="690" y="2579"/>
                  </a:lnTo>
                  <a:lnTo>
                    <a:pt x="493" y="2934"/>
                  </a:lnTo>
                  <a:lnTo>
                    <a:pt x="316" y="3288"/>
                  </a:lnTo>
                  <a:lnTo>
                    <a:pt x="198" y="3643"/>
                  </a:lnTo>
                  <a:lnTo>
                    <a:pt x="99" y="4017"/>
                  </a:lnTo>
                  <a:lnTo>
                    <a:pt x="21" y="4410"/>
                  </a:lnTo>
                  <a:lnTo>
                    <a:pt x="1" y="4804"/>
                  </a:lnTo>
                  <a:lnTo>
                    <a:pt x="21" y="5080"/>
                  </a:lnTo>
                  <a:lnTo>
                    <a:pt x="40" y="5355"/>
                  </a:lnTo>
                  <a:lnTo>
                    <a:pt x="99" y="5611"/>
                  </a:lnTo>
                  <a:lnTo>
                    <a:pt x="158" y="5867"/>
                  </a:lnTo>
                  <a:lnTo>
                    <a:pt x="257" y="6123"/>
                  </a:lnTo>
                  <a:lnTo>
                    <a:pt x="355" y="6379"/>
                  </a:lnTo>
                  <a:lnTo>
                    <a:pt x="473" y="6635"/>
                  </a:lnTo>
                  <a:lnTo>
                    <a:pt x="611" y="6872"/>
                  </a:lnTo>
                  <a:lnTo>
                    <a:pt x="749" y="7108"/>
                  </a:lnTo>
                  <a:lnTo>
                    <a:pt x="926" y="7344"/>
                  </a:lnTo>
                  <a:lnTo>
                    <a:pt x="1104" y="7561"/>
                  </a:lnTo>
                  <a:lnTo>
                    <a:pt x="1300" y="7777"/>
                  </a:lnTo>
                  <a:lnTo>
                    <a:pt x="1517" y="7994"/>
                  </a:lnTo>
                  <a:lnTo>
                    <a:pt x="1734" y="8191"/>
                  </a:lnTo>
                  <a:lnTo>
                    <a:pt x="1970" y="8388"/>
                  </a:lnTo>
                  <a:lnTo>
                    <a:pt x="2226" y="8565"/>
                  </a:lnTo>
                  <a:lnTo>
                    <a:pt x="2482" y="8742"/>
                  </a:lnTo>
                  <a:lnTo>
                    <a:pt x="2757" y="8899"/>
                  </a:lnTo>
                  <a:lnTo>
                    <a:pt x="3053" y="9057"/>
                  </a:lnTo>
                  <a:lnTo>
                    <a:pt x="3348" y="9215"/>
                  </a:lnTo>
                  <a:lnTo>
                    <a:pt x="3643" y="9352"/>
                  </a:lnTo>
                  <a:lnTo>
                    <a:pt x="3958" y="9490"/>
                  </a:lnTo>
                  <a:lnTo>
                    <a:pt x="4293" y="9589"/>
                  </a:lnTo>
                  <a:lnTo>
                    <a:pt x="4628" y="9707"/>
                  </a:lnTo>
                  <a:lnTo>
                    <a:pt x="4963" y="9805"/>
                  </a:lnTo>
                  <a:lnTo>
                    <a:pt x="5317" y="9884"/>
                  </a:lnTo>
                  <a:lnTo>
                    <a:pt x="5671" y="9963"/>
                  </a:lnTo>
                  <a:lnTo>
                    <a:pt x="6045" y="10022"/>
                  </a:lnTo>
                  <a:lnTo>
                    <a:pt x="6420" y="10061"/>
                  </a:lnTo>
                  <a:lnTo>
                    <a:pt x="6794" y="10101"/>
                  </a:lnTo>
                  <a:lnTo>
                    <a:pt x="7168" y="10120"/>
                  </a:lnTo>
                  <a:lnTo>
                    <a:pt x="7561" y="10120"/>
                  </a:lnTo>
                  <a:lnTo>
                    <a:pt x="8113" y="10101"/>
                  </a:lnTo>
                  <a:lnTo>
                    <a:pt x="8644" y="10061"/>
                  </a:lnTo>
                  <a:lnTo>
                    <a:pt x="9156" y="10002"/>
                  </a:lnTo>
                  <a:lnTo>
                    <a:pt x="9668" y="9923"/>
                  </a:lnTo>
                  <a:lnTo>
                    <a:pt x="10160" y="9805"/>
                  </a:lnTo>
                  <a:lnTo>
                    <a:pt x="10633" y="9667"/>
                  </a:lnTo>
                  <a:lnTo>
                    <a:pt x="11106" y="9510"/>
                  </a:lnTo>
                  <a:lnTo>
                    <a:pt x="11539" y="9333"/>
                  </a:lnTo>
                  <a:lnTo>
                    <a:pt x="11263" y="8447"/>
                  </a:lnTo>
                  <a:lnTo>
                    <a:pt x="10948" y="7600"/>
                  </a:lnTo>
                  <a:lnTo>
                    <a:pt x="10613" y="6773"/>
                  </a:lnTo>
                  <a:lnTo>
                    <a:pt x="10239" y="5986"/>
                  </a:lnTo>
                  <a:lnTo>
                    <a:pt x="9826" y="5218"/>
                  </a:lnTo>
                  <a:lnTo>
                    <a:pt x="9412" y="4509"/>
                  </a:lnTo>
                  <a:lnTo>
                    <a:pt x="8959" y="3820"/>
                  </a:lnTo>
                  <a:lnTo>
                    <a:pt x="8487" y="3170"/>
                  </a:lnTo>
                  <a:lnTo>
                    <a:pt x="7995" y="2579"/>
                  </a:lnTo>
                  <a:lnTo>
                    <a:pt x="7483" y="2048"/>
                  </a:lnTo>
                  <a:lnTo>
                    <a:pt x="6971" y="1555"/>
                  </a:lnTo>
                  <a:lnTo>
                    <a:pt x="6715" y="1319"/>
                  </a:lnTo>
                  <a:lnTo>
                    <a:pt x="6439" y="1103"/>
                  </a:lnTo>
                  <a:lnTo>
                    <a:pt x="6183" y="925"/>
                  </a:lnTo>
                  <a:lnTo>
                    <a:pt x="5908" y="729"/>
                  </a:lnTo>
                  <a:lnTo>
                    <a:pt x="5652" y="571"/>
                  </a:lnTo>
                  <a:lnTo>
                    <a:pt x="5376" y="433"/>
                  </a:lnTo>
                  <a:lnTo>
                    <a:pt x="5100" y="295"/>
                  </a:lnTo>
                  <a:lnTo>
                    <a:pt x="4844" y="177"/>
                  </a:lnTo>
                  <a:lnTo>
                    <a:pt x="4569" y="79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7056950" y="1175500"/>
              <a:ext cx="331275" cy="513425"/>
            </a:xfrm>
            <a:custGeom>
              <a:avLst/>
              <a:gdLst/>
              <a:ahLst/>
              <a:cxnLst/>
              <a:rect l="l" t="t" r="r" b="b"/>
              <a:pathLst>
                <a:path w="13251" h="20537" extrusionOk="0">
                  <a:moveTo>
                    <a:pt x="3820" y="1"/>
                  </a:moveTo>
                  <a:lnTo>
                    <a:pt x="3505" y="20"/>
                  </a:lnTo>
                  <a:lnTo>
                    <a:pt x="3190" y="60"/>
                  </a:lnTo>
                  <a:lnTo>
                    <a:pt x="2875" y="138"/>
                  </a:lnTo>
                  <a:lnTo>
                    <a:pt x="2579" y="257"/>
                  </a:lnTo>
                  <a:lnTo>
                    <a:pt x="2304" y="375"/>
                  </a:lnTo>
                  <a:lnTo>
                    <a:pt x="2048" y="552"/>
                  </a:lnTo>
                  <a:lnTo>
                    <a:pt x="1792" y="729"/>
                  </a:lnTo>
                  <a:lnTo>
                    <a:pt x="1556" y="946"/>
                  </a:lnTo>
                  <a:lnTo>
                    <a:pt x="1339" y="1162"/>
                  </a:lnTo>
                  <a:lnTo>
                    <a:pt x="1142" y="1418"/>
                  </a:lnTo>
                  <a:lnTo>
                    <a:pt x="965" y="1714"/>
                  </a:lnTo>
                  <a:lnTo>
                    <a:pt x="788" y="2009"/>
                  </a:lnTo>
                  <a:lnTo>
                    <a:pt x="630" y="2324"/>
                  </a:lnTo>
                  <a:lnTo>
                    <a:pt x="512" y="2659"/>
                  </a:lnTo>
                  <a:lnTo>
                    <a:pt x="374" y="3013"/>
                  </a:lnTo>
                  <a:lnTo>
                    <a:pt x="276" y="3387"/>
                  </a:lnTo>
                  <a:lnTo>
                    <a:pt x="197" y="3781"/>
                  </a:lnTo>
                  <a:lnTo>
                    <a:pt x="118" y="4194"/>
                  </a:lnTo>
                  <a:lnTo>
                    <a:pt x="59" y="4628"/>
                  </a:lnTo>
                  <a:lnTo>
                    <a:pt x="20" y="5061"/>
                  </a:lnTo>
                  <a:lnTo>
                    <a:pt x="0" y="5514"/>
                  </a:lnTo>
                  <a:lnTo>
                    <a:pt x="0" y="5966"/>
                  </a:lnTo>
                  <a:lnTo>
                    <a:pt x="0" y="6439"/>
                  </a:lnTo>
                  <a:lnTo>
                    <a:pt x="20" y="6931"/>
                  </a:lnTo>
                  <a:lnTo>
                    <a:pt x="79" y="7423"/>
                  </a:lnTo>
                  <a:lnTo>
                    <a:pt x="138" y="7935"/>
                  </a:lnTo>
                  <a:lnTo>
                    <a:pt x="217" y="8427"/>
                  </a:lnTo>
                  <a:lnTo>
                    <a:pt x="295" y="8959"/>
                  </a:lnTo>
                  <a:lnTo>
                    <a:pt x="414" y="9471"/>
                  </a:lnTo>
                  <a:lnTo>
                    <a:pt x="551" y="10003"/>
                  </a:lnTo>
                  <a:lnTo>
                    <a:pt x="689" y="10554"/>
                  </a:lnTo>
                  <a:lnTo>
                    <a:pt x="847" y="11085"/>
                  </a:lnTo>
                  <a:lnTo>
                    <a:pt x="1044" y="11617"/>
                  </a:lnTo>
                  <a:lnTo>
                    <a:pt x="1241" y="12168"/>
                  </a:lnTo>
                  <a:lnTo>
                    <a:pt x="1437" y="12661"/>
                  </a:lnTo>
                  <a:lnTo>
                    <a:pt x="1634" y="13153"/>
                  </a:lnTo>
                  <a:lnTo>
                    <a:pt x="1851" y="13625"/>
                  </a:lnTo>
                  <a:lnTo>
                    <a:pt x="2087" y="14078"/>
                  </a:lnTo>
                  <a:lnTo>
                    <a:pt x="2323" y="14531"/>
                  </a:lnTo>
                  <a:lnTo>
                    <a:pt x="2560" y="14964"/>
                  </a:lnTo>
                  <a:lnTo>
                    <a:pt x="2816" y="15397"/>
                  </a:lnTo>
                  <a:lnTo>
                    <a:pt x="3072" y="15791"/>
                  </a:lnTo>
                  <a:lnTo>
                    <a:pt x="3328" y="16205"/>
                  </a:lnTo>
                  <a:lnTo>
                    <a:pt x="3603" y="16579"/>
                  </a:lnTo>
                  <a:lnTo>
                    <a:pt x="3879" y="16953"/>
                  </a:lnTo>
                  <a:lnTo>
                    <a:pt x="4155" y="17288"/>
                  </a:lnTo>
                  <a:lnTo>
                    <a:pt x="4450" y="17642"/>
                  </a:lnTo>
                  <a:lnTo>
                    <a:pt x="4745" y="17957"/>
                  </a:lnTo>
                  <a:lnTo>
                    <a:pt x="5041" y="18252"/>
                  </a:lnTo>
                  <a:lnTo>
                    <a:pt x="5336" y="18548"/>
                  </a:lnTo>
                  <a:lnTo>
                    <a:pt x="5631" y="18804"/>
                  </a:lnTo>
                  <a:lnTo>
                    <a:pt x="5927" y="19060"/>
                  </a:lnTo>
                  <a:lnTo>
                    <a:pt x="6242" y="19296"/>
                  </a:lnTo>
                  <a:lnTo>
                    <a:pt x="6537" y="19512"/>
                  </a:lnTo>
                  <a:lnTo>
                    <a:pt x="6832" y="19709"/>
                  </a:lnTo>
                  <a:lnTo>
                    <a:pt x="7147" y="19886"/>
                  </a:lnTo>
                  <a:lnTo>
                    <a:pt x="7443" y="20044"/>
                  </a:lnTo>
                  <a:lnTo>
                    <a:pt x="7758" y="20182"/>
                  </a:lnTo>
                  <a:lnTo>
                    <a:pt x="8053" y="20300"/>
                  </a:lnTo>
                  <a:lnTo>
                    <a:pt x="8348" y="20379"/>
                  </a:lnTo>
                  <a:lnTo>
                    <a:pt x="8644" y="20457"/>
                  </a:lnTo>
                  <a:lnTo>
                    <a:pt x="8939" y="20517"/>
                  </a:lnTo>
                  <a:lnTo>
                    <a:pt x="9234" y="20536"/>
                  </a:lnTo>
                  <a:lnTo>
                    <a:pt x="9510" y="20536"/>
                  </a:lnTo>
                  <a:lnTo>
                    <a:pt x="9786" y="20517"/>
                  </a:lnTo>
                  <a:lnTo>
                    <a:pt x="10061" y="20477"/>
                  </a:lnTo>
                  <a:lnTo>
                    <a:pt x="10337" y="20418"/>
                  </a:lnTo>
                  <a:lnTo>
                    <a:pt x="10593" y="20339"/>
                  </a:lnTo>
                  <a:lnTo>
                    <a:pt x="10849" y="20221"/>
                  </a:lnTo>
                  <a:lnTo>
                    <a:pt x="11085" y="20083"/>
                  </a:lnTo>
                  <a:lnTo>
                    <a:pt x="11302" y="19926"/>
                  </a:lnTo>
                  <a:lnTo>
                    <a:pt x="11518" y="19768"/>
                  </a:lnTo>
                  <a:lnTo>
                    <a:pt x="11715" y="19571"/>
                  </a:lnTo>
                  <a:lnTo>
                    <a:pt x="11912" y="19355"/>
                  </a:lnTo>
                  <a:lnTo>
                    <a:pt x="12089" y="19119"/>
                  </a:lnTo>
                  <a:lnTo>
                    <a:pt x="12247" y="18863"/>
                  </a:lnTo>
                  <a:lnTo>
                    <a:pt x="12404" y="18607"/>
                  </a:lnTo>
                  <a:lnTo>
                    <a:pt x="12542" y="18311"/>
                  </a:lnTo>
                  <a:lnTo>
                    <a:pt x="12680" y="18016"/>
                  </a:lnTo>
                  <a:lnTo>
                    <a:pt x="12798" y="17701"/>
                  </a:lnTo>
                  <a:lnTo>
                    <a:pt x="12896" y="17366"/>
                  </a:lnTo>
                  <a:lnTo>
                    <a:pt x="12995" y="17012"/>
                  </a:lnTo>
                  <a:lnTo>
                    <a:pt x="13074" y="16657"/>
                  </a:lnTo>
                  <a:lnTo>
                    <a:pt x="13133" y="16283"/>
                  </a:lnTo>
                  <a:lnTo>
                    <a:pt x="13192" y="15890"/>
                  </a:lnTo>
                  <a:lnTo>
                    <a:pt x="13231" y="15496"/>
                  </a:lnTo>
                  <a:lnTo>
                    <a:pt x="13251" y="15082"/>
                  </a:lnTo>
                  <a:lnTo>
                    <a:pt x="13251" y="14649"/>
                  </a:lnTo>
                  <a:lnTo>
                    <a:pt x="13251" y="14216"/>
                  </a:lnTo>
                  <a:lnTo>
                    <a:pt x="13231" y="13763"/>
                  </a:lnTo>
                  <a:lnTo>
                    <a:pt x="13192" y="13310"/>
                  </a:lnTo>
                  <a:lnTo>
                    <a:pt x="13152" y="12858"/>
                  </a:lnTo>
                  <a:lnTo>
                    <a:pt x="13093" y="12385"/>
                  </a:lnTo>
                  <a:lnTo>
                    <a:pt x="13015" y="11893"/>
                  </a:lnTo>
                  <a:lnTo>
                    <a:pt x="12916" y="11420"/>
                  </a:lnTo>
                  <a:lnTo>
                    <a:pt x="12798" y="10908"/>
                  </a:lnTo>
                  <a:lnTo>
                    <a:pt x="12680" y="10416"/>
                  </a:lnTo>
                  <a:lnTo>
                    <a:pt x="12542" y="9904"/>
                  </a:lnTo>
                  <a:lnTo>
                    <a:pt x="12365" y="9353"/>
                  </a:lnTo>
                  <a:lnTo>
                    <a:pt x="12188" y="8821"/>
                  </a:lnTo>
                  <a:lnTo>
                    <a:pt x="11991" y="8290"/>
                  </a:lnTo>
                  <a:lnTo>
                    <a:pt x="11774" y="7758"/>
                  </a:lnTo>
                  <a:lnTo>
                    <a:pt x="11558" y="7246"/>
                  </a:lnTo>
                  <a:lnTo>
                    <a:pt x="11321" y="6754"/>
                  </a:lnTo>
                  <a:lnTo>
                    <a:pt x="11085" y="6262"/>
                  </a:lnTo>
                  <a:lnTo>
                    <a:pt x="10829" y="5789"/>
                  </a:lnTo>
                  <a:lnTo>
                    <a:pt x="10553" y="5317"/>
                  </a:lnTo>
                  <a:lnTo>
                    <a:pt x="10278" y="4883"/>
                  </a:lnTo>
                  <a:lnTo>
                    <a:pt x="10002" y="4450"/>
                  </a:lnTo>
                  <a:lnTo>
                    <a:pt x="9707" y="4017"/>
                  </a:lnTo>
                  <a:lnTo>
                    <a:pt x="9411" y="3623"/>
                  </a:lnTo>
                  <a:lnTo>
                    <a:pt x="9096" y="3230"/>
                  </a:lnTo>
                  <a:lnTo>
                    <a:pt x="8801" y="2875"/>
                  </a:lnTo>
                  <a:lnTo>
                    <a:pt x="8486" y="2521"/>
                  </a:lnTo>
                  <a:lnTo>
                    <a:pt x="8151" y="2186"/>
                  </a:lnTo>
                  <a:lnTo>
                    <a:pt x="7836" y="1891"/>
                  </a:lnTo>
                  <a:lnTo>
                    <a:pt x="7502" y="1595"/>
                  </a:lnTo>
                  <a:lnTo>
                    <a:pt x="7167" y="1320"/>
                  </a:lnTo>
                  <a:lnTo>
                    <a:pt x="6832" y="1083"/>
                  </a:lnTo>
                  <a:lnTo>
                    <a:pt x="6498" y="867"/>
                  </a:lnTo>
                  <a:lnTo>
                    <a:pt x="6163" y="670"/>
                  </a:lnTo>
                  <a:lnTo>
                    <a:pt x="5828" y="493"/>
                  </a:lnTo>
                  <a:lnTo>
                    <a:pt x="5493" y="335"/>
                  </a:lnTo>
                  <a:lnTo>
                    <a:pt x="5159" y="217"/>
                  </a:lnTo>
                  <a:lnTo>
                    <a:pt x="4824" y="119"/>
                  </a:lnTo>
                  <a:lnTo>
                    <a:pt x="4489" y="60"/>
                  </a:lnTo>
                  <a:lnTo>
                    <a:pt x="4155" y="20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7615125" y="1549100"/>
              <a:ext cx="708825" cy="662550"/>
            </a:xfrm>
            <a:custGeom>
              <a:avLst/>
              <a:gdLst/>
              <a:ahLst/>
              <a:cxnLst/>
              <a:rect l="l" t="t" r="r" b="b"/>
              <a:pathLst>
                <a:path w="28353" h="26502" extrusionOk="0">
                  <a:moveTo>
                    <a:pt x="12188" y="1"/>
                  </a:moveTo>
                  <a:lnTo>
                    <a:pt x="0" y="5218"/>
                  </a:lnTo>
                  <a:lnTo>
                    <a:pt x="14117" y="26502"/>
                  </a:lnTo>
                  <a:lnTo>
                    <a:pt x="28353" y="18449"/>
                  </a:lnTo>
                  <a:lnTo>
                    <a:pt x="12188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7636775" y="1569275"/>
              <a:ext cx="668475" cy="622700"/>
            </a:xfrm>
            <a:custGeom>
              <a:avLst/>
              <a:gdLst/>
              <a:ahLst/>
              <a:cxnLst/>
              <a:rect l="l" t="t" r="r" b="b"/>
              <a:pathLst>
                <a:path w="26739" h="24908" extrusionOk="0">
                  <a:moveTo>
                    <a:pt x="11263" y="1"/>
                  </a:moveTo>
                  <a:lnTo>
                    <a:pt x="1" y="4805"/>
                  </a:lnTo>
                  <a:lnTo>
                    <a:pt x="13606" y="24907"/>
                  </a:lnTo>
                  <a:lnTo>
                    <a:pt x="26738" y="17465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7754925" y="1592425"/>
              <a:ext cx="421850" cy="588225"/>
            </a:xfrm>
            <a:custGeom>
              <a:avLst/>
              <a:gdLst/>
              <a:ahLst/>
              <a:cxnLst/>
              <a:rect l="l" t="t" r="r" b="b"/>
              <a:pathLst>
                <a:path w="16874" h="23529" extrusionOk="0">
                  <a:moveTo>
                    <a:pt x="7344" y="0"/>
                  </a:moveTo>
                  <a:lnTo>
                    <a:pt x="6734" y="1241"/>
                  </a:lnTo>
                  <a:lnTo>
                    <a:pt x="6399" y="1890"/>
                  </a:lnTo>
                  <a:lnTo>
                    <a:pt x="6045" y="2540"/>
                  </a:lnTo>
                  <a:lnTo>
                    <a:pt x="5671" y="3209"/>
                  </a:lnTo>
                  <a:lnTo>
                    <a:pt x="5277" y="3899"/>
                  </a:lnTo>
                  <a:lnTo>
                    <a:pt x="4863" y="4588"/>
                  </a:lnTo>
                  <a:lnTo>
                    <a:pt x="4410" y="5297"/>
                  </a:lnTo>
                  <a:lnTo>
                    <a:pt x="3938" y="5986"/>
                  </a:lnTo>
                  <a:lnTo>
                    <a:pt x="3465" y="6694"/>
                  </a:lnTo>
                  <a:lnTo>
                    <a:pt x="2953" y="7403"/>
                  </a:lnTo>
                  <a:lnTo>
                    <a:pt x="2402" y="8112"/>
                  </a:lnTo>
                  <a:lnTo>
                    <a:pt x="1851" y="8801"/>
                  </a:lnTo>
                  <a:lnTo>
                    <a:pt x="1260" y="9510"/>
                  </a:lnTo>
                  <a:lnTo>
                    <a:pt x="650" y="10199"/>
                  </a:lnTo>
                  <a:lnTo>
                    <a:pt x="0" y="10868"/>
                  </a:lnTo>
                  <a:lnTo>
                    <a:pt x="8565" y="23529"/>
                  </a:lnTo>
                  <a:lnTo>
                    <a:pt x="8683" y="23076"/>
                  </a:lnTo>
                  <a:lnTo>
                    <a:pt x="8801" y="22603"/>
                  </a:lnTo>
                  <a:lnTo>
                    <a:pt x="8939" y="22150"/>
                  </a:lnTo>
                  <a:lnTo>
                    <a:pt x="9077" y="21678"/>
                  </a:lnTo>
                  <a:lnTo>
                    <a:pt x="9254" y="21225"/>
                  </a:lnTo>
                  <a:lnTo>
                    <a:pt x="9411" y="20772"/>
                  </a:lnTo>
                  <a:lnTo>
                    <a:pt x="9608" y="20339"/>
                  </a:lnTo>
                  <a:lnTo>
                    <a:pt x="9805" y="19886"/>
                  </a:lnTo>
                  <a:lnTo>
                    <a:pt x="10022" y="19453"/>
                  </a:lnTo>
                  <a:lnTo>
                    <a:pt x="10238" y="19020"/>
                  </a:lnTo>
                  <a:lnTo>
                    <a:pt x="10711" y="18153"/>
                  </a:lnTo>
                  <a:lnTo>
                    <a:pt x="11223" y="17326"/>
                  </a:lnTo>
                  <a:lnTo>
                    <a:pt x="11774" y="16500"/>
                  </a:lnTo>
                  <a:lnTo>
                    <a:pt x="12345" y="15712"/>
                  </a:lnTo>
                  <a:lnTo>
                    <a:pt x="12955" y="14924"/>
                  </a:lnTo>
                  <a:lnTo>
                    <a:pt x="13566" y="14176"/>
                  </a:lnTo>
                  <a:lnTo>
                    <a:pt x="14216" y="13428"/>
                  </a:lnTo>
                  <a:lnTo>
                    <a:pt x="14865" y="12719"/>
                  </a:lnTo>
                  <a:lnTo>
                    <a:pt x="15535" y="12050"/>
                  </a:lnTo>
                  <a:lnTo>
                    <a:pt x="16204" y="11380"/>
                  </a:lnTo>
                  <a:lnTo>
                    <a:pt x="16874" y="1075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6788675" y="353975"/>
              <a:ext cx="656175" cy="675350"/>
            </a:xfrm>
            <a:custGeom>
              <a:avLst/>
              <a:gdLst/>
              <a:ahLst/>
              <a:cxnLst/>
              <a:rect l="l" t="t" r="r" b="b"/>
              <a:pathLst>
                <a:path w="26247" h="27014" extrusionOk="0">
                  <a:moveTo>
                    <a:pt x="12739" y="1"/>
                  </a:moveTo>
                  <a:lnTo>
                    <a:pt x="1" y="4785"/>
                  </a:lnTo>
                  <a:lnTo>
                    <a:pt x="14196" y="27014"/>
                  </a:lnTo>
                  <a:lnTo>
                    <a:pt x="26246" y="21442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7529475" y="349050"/>
              <a:ext cx="123075" cy="129975"/>
            </a:xfrm>
            <a:custGeom>
              <a:avLst/>
              <a:gdLst/>
              <a:ahLst/>
              <a:cxnLst/>
              <a:rect l="l" t="t" r="r" b="b"/>
              <a:pathLst>
                <a:path w="4923" h="5199" extrusionOk="0">
                  <a:moveTo>
                    <a:pt x="1" y="1"/>
                  </a:moveTo>
                  <a:lnTo>
                    <a:pt x="3938" y="5199"/>
                  </a:lnTo>
                  <a:lnTo>
                    <a:pt x="4391" y="5120"/>
                  </a:lnTo>
                  <a:lnTo>
                    <a:pt x="4923" y="3151"/>
                  </a:lnTo>
                  <a:lnTo>
                    <a:pt x="2422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7068750" y="1194200"/>
              <a:ext cx="307675" cy="476025"/>
            </a:xfrm>
            <a:custGeom>
              <a:avLst/>
              <a:gdLst/>
              <a:ahLst/>
              <a:cxnLst/>
              <a:rect l="l" t="t" r="r" b="b"/>
              <a:pathLst>
                <a:path w="12307" h="19041" extrusionOk="0">
                  <a:moveTo>
                    <a:pt x="3564" y="1"/>
                  </a:moveTo>
                  <a:lnTo>
                    <a:pt x="3269" y="20"/>
                  </a:lnTo>
                  <a:lnTo>
                    <a:pt x="2954" y="60"/>
                  </a:lnTo>
                  <a:lnTo>
                    <a:pt x="2678" y="139"/>
                  </a:lnTo>
                  <a:lnTo>
                    <a:pt x="2403" y="237"/>
                  </a:lnTo>
                  <a:lnTo>
                    <a:pt x="2147" y="355"/>
                  </a:lnTo>
                  <a:lnTo>
                    <a:pt x="1911" y="513"/>
                  </a:lnTo>
                  <a:lnTo>
                    <a:pt x="1674" y="670"/>
                  </a:lnTo>
                  <a:lnTo>
                    <a:pt x="1458" y="867"/>
                  </a:lnTo>
                  <a:lnTo>
                    <a:pt x="1261" y="1084"/>
                  </a:lnTo>
                  <a:lnTo>
                    <a:pt x="1084" y="1320"/>
                  </a:lnTo>
                  <a:lnTo>
                    <a:pt x="906" y="1576"/>
                  </a:lnTo>
                  <a:lnTo>
                    <a:pt x="749" y="1852"/>
                  </a:lnTo>
                  <a:lnTo>
                    <a:pt x="611" y="2147"/>
                  </a:lnTo>
                  <a:lnTo>
                    <a:pt x="473" y="2462"/>
                  </a:lnTo>
                  <a:lnTo>
                    <a:pt x="355" y="2797"/>
                  </a:lnTo>
                  <a:lnTo>
                    <a:pt x="276" y="3151"/>
                  </a:lnTo>
                  <a:lnTo>
                    <a:pt x="178" y="3505"/>
                  </a:lnTo>
                  <a:lnTo>
                    <a:pt x="119" y="3899"/>
                  </a:lnTo>
                  <a:lnTo>
                    <a:pt x="60" y="4293"/>
                  </a:lnTo>
                  <a:lnTo>
                    <a:pt x="20" y="4687"/>
                  </a:lnTo>
                  <a:lnTo>
                    <a:pt x="1" y="5100"/>
                  </a:lnTo>
                  <a:lnTo>
                    <a:pt x="1" y="5533"/>
                  </a:lnTo>
                  <a:lnTo>
                    <a:pt x="20" y="5967"/>
                  </a:lnTo>
                  <a:lnTo>
                    <a:pt x="40" y="6419"/>
                  </a:lnTo>
                  <a:lnTo>
                    <a:pt x="79" y="6892"/>
                  </a:lnTo>
                  <a:lnTo>
                    <a:pt x="138" y="7345"/>
                  </a:lnTo>
                  <a:lnTo>
                    <a:pt x="198" y="7817"/>
                  </a:lnTo>
                  <a:lnTo>
                    <a:pt x="296" y="8310"/>
                  </a:lnTo>
                  <a:lnTo>
                    <a:pt x="394" y="8782"/>
                  </a:lnTo>
                  <a:lnTo>
                    <a:pt x="513" y="9274"/>
                  </a:lnTo>
                  <a:lnTo>
                    <a:pt x="650" y="9786"/>
                  </a:lnTo>
                  <a:lnTo>
                    <a:pt x="808" y="10278"/>
                  </a:lnTo>
                  <a:lnTo>
                    <a:pt x="965" y="10771"/>
                  </a:lnTo>
                  <a:lnTo>
                    <a:pt x="1162" y="11283"/>
                  </a:lnTo>
                  <a:lnTo>
                    <a:pt x="1340" y="11735"/>
                  </a:lnTo>
                  <a:lnTo>
                    <a:pt x="1536" y="12188"/>
                  </a:lnTo>
                  <a:lnTo>
                    <a:pt x="1733" y="12621"/>
                  </a:lnTo>
                  <a:lnTo>
                    <a:pt x="1950" y="13055"/>
                  </a:lnTo>
                  <a:lnTo>
                    <a:pt x="2166" y="13468"/>
                  </a:lnTo>
                  <a:lnTo>
                    <a:pt x="2383" y="13882"/>
                  </a:lnTo>
                  <a:lnTo>
                    <a:pt x="2619" y="14275"/>
                  </a:lnTo>
                  <a:lnTo>
                    <a:pt x="2856" y="14649"/>
                  </a:lnTo>
                  <a:lnTo>
                    <a:pt x="3092" y="15023"/>
                  </a:lnTo>
                  <a:lnTo>
                    <a:pt x="3348" y="15378"/>
                  </a:lnTo>
                  <a:lnTo>
                    <a:pt x="3604" y="15713"/>
                  </a:lnTo>
                  <a:lnTo>
                    <a:pt x="3860" y="16028"/>
                  </a:lnTo>
                  <a:lnTo>
                    <a:pt x="4135" y="16343"/>
                  </a:lnTo>
                  <a:lnTo>
                    <a:pt x="4411" y="16638"/>
                  </a:lnTo>
                  <a:lnTo>
                    <a:pt x="4667" y="16933"/>
                  </a:lnTo>
                  <a:lnTo>
                    <a:pt x="4943" y="17189"/>
                  </a:lnTo>
                  <a:lnTo>
                    <a:pt x="5238" y="17445"/>
                  </a:lnTo>
                  <a:lnTo>
                    <a:pt x="5514" y="17681"/>
                  </a:lnTo>
                  <a:lnTo>
                    <a:pt x="5789" y="17898"/>
                  </a:lnTo>
                  <a:lnTo>
                    <a:pt x="6065" y="18095"/>
                  </a:lnTo>
                  <a:lnTo>
                    <a:pt x="6360" y="18272"/>
                  </a:lnTo>
                  <a:lnTo>
                    <a:pt x="6636" y="18430"/>
                  </a:lnTo>
                  <a:lnTo>
                    <a:pt x="6912" y="18587"/>
                  </a:lnTo>
                  <a:lnTo>
                    <a:pt x="7207" y="18705"/>
                  </a:lnTo>
                  <a:lnTo>
                    <a:pt x="7482" y="18823"/>
                  </a:lnTo>
                  <a:lnTo>
                    <a:pt x="7758" y="18902"/>
                  </a:lnTo>
                  <a:lnTo>
                    <a:pt x="8034" y="18961"/>
                  </a:lnTo>
                  <a:lnTo>
                    <a:pt x="8309" y="19020"/>
                  </a:lnTo>
                  <a:lnTo>
                    <a:pt x="8565" y="19040"/>
                  </a:lnTo>
                  <a:lnTo>
                    <a:pt x="9097" y="19040"/>
                  </a:lnTo>
                  <a:lnTo>
                    <a:pt x="9353" y="19001"/>
                  </a:lnTo>
                  <a:lnTo>
                    <a:pt x="9589" y="18922"/>
                  </a:lnTo>
                  <a:lnTo>
                    <a:pt x="9825" y="18843"/>
                  </a:lnTo>
                  <a:lnTo>
                    <a:pt x="10062" y="18745"/>
                  </a:lnTo>
                  <a:lnTo>
                    <a:pt x="10278" y="18627"/>
                  </a:lnTo>
                  <a:lnTo>
                    <a:pt x="10495" y="18489"/>
                  </a:lnTo>
                  <a:lnTo>
                    <a:pt x="10692" y="18312"/>
                  </a:lnTo>
                  <a:lnTo>
                    <a:pt x="10869" y="18134"/>
                  </a:lnTo>
                  <a:lnTo>
                    <a:pt x="11046" y="17937"/>
                  </a:lnTo>
                  <a:lnTo>
                    <a:pt x="11223" y="17721"/>
                  </a:lnTo>
                  <a:lnTo>
                    <a:pt x="11361" y="17504"/>
                  </a:lnTo>
                  <a:lnTo>
                    <a:pt x="11519" y="17248"/>
                  </a:lnTo>
                  <a:lnTo>
                    <a:pt x="11637" y="16992"/>
                  </a:lnTo>
                  <a:lnTo>
                    <a:pt x="11755" y="16697"/>
                  </a:lnTo>
                  <a:lnTo>
                    <a:pt x="11873" y="16402"/>
                  </a:lnTo>
                  <a:lnTo>
                    <a:pt x="11972" y="16106"/>
                  </a:lnTo>
                  <a:lnTo>
                    <a:pt x="12050" y="15772"/>
                  </a:lnTo>
                  <a:lnTo>
                    <a:pt x="12129" y="15437"/>
                  </a:lnTo>
                  <a:lnTo>
                    <a:pt x="12188" y="15102"/>
                  </a:lnTo>
                  <a:lnTo>
                    <a:pt x="12228" y="14728"/>
                  </a:lnTo>
                  <a:lnTo>
                    <a:pt x="12267" y="14354"/>
                  </a:lnTo>
                  <a:lnTo>
                    <a:pt x="12287" y="13980"/>
                  </a:lnTo>
                  <a:lnTo>
                    <a:pt x="12306" y="13586"/>
                  </a:lnTo>
                  <a:lnTo>
                    <a:pt x="12306" y="13173"/>
                  </a:lnTo>
                  <a:lnTo>
                    <a:pt x="12287" y="12779"/>
                  </a:lnTo>
                  <a:lnTo>
                    <a:pt x="12247" y="12346"/>
                  </a:lnTo>
                  <a:lnTo>
                    <a:pt x="12208" y="11913"/>
                  </a:lnTo>
                  <a:lnTo>
                    <a:pt x="12149" y="11479"/>
                  </a:lnTo>
                  <a:lnTo>
                    <a:pt x="12070" y="11027"/>
                  </a:lnTo>
                  <a:lnTo>
                    <a:pt x="11991" y="10574"/>
                  </a:lnTo>
                  <a:lnTo>
                    <a:pt x="11893" y="10121"/>
                  </a:lnTo>
                  <a:lnTo>
                    <a:pt x="11775" y="9668"/>
                  </a:lnTo>
                  <a:lnTo>
                    <a:pt x="11637" y="9196"/>
                  </a:lnTo>
                  <a:lnTo>
                    <a:pt x="11479" y="8684"/>
                  </a:lnTo>
                  <a:lnTo>
                    <a:pt x="11302" y="8172"/>
                  </a:lnTo>
                  <a:lnTo>
                    <a:pt x="11125" y="7679"/>
                  </a:lnTo>
                  <a:lnTo>
                    <a:pt x="10928" y="7207"/>
                  </a:lnTo>
                  <a:lnTo>
                    <a:pt x="10731" y="6734"/>
                  </a:lnTo>
                  <a:lnTo>
                    <a:pt x="10515" y="6262"/>
                  </a:lnTo>
                  <a:lnTo>
                    <a:pt x="10278" y="5809"/>
                  </a:lnTo>
                  <a:lnTo>
                    <a:pt x="10042" y="5376"/>
                  </a:lnTo>
                  <a:lnTo>
                    <a:pt x="9806" y="4943"/>
                  </a:lnTo>
                  <a:lnTo>
                    <a:pt x="9550" y="4529"/>
                  </a:lnTo>
                  <a:lnTo>
                    <a:pt x="9274" y="4116"/>
                  </a:lnTo>
                  <a:lnTo>
                    <a:pt x="9018" y="3742"/>
                  </a:lnTo>
                  <a:lnTo>
                    <a:pt x="8743" y="3368"/>
                  </a:lnTo>
                  <a:lnTo>
                    <a:pt x="8447" y="2994"/>
                  </a:lnTo>
                  <a:lnTo>
                    <a:pt x="8172" y="2659"/>
                  </a:lnTo>
                  <a:lnTo>
                    <a:pt x="7876" y="2344"/>
                  </a:lnTo>
                  <a:lnTo>
                    <a:pt x="7581" y="2029"/>
                  </a:lnTo>
                  <a:lnTo>
                    <a:pt x="7266" y="1753"/>
                  </a:lnTo>
                  <a:lnTo>
                    <a:pt x="6971" y="1477"/>
                  </a:lnTo>
                  <a:lnTo>
                    <a:pt x="6656" y="1241"/>
                  </a:lnTo>
                  <a:lnTo>
                    <a:pt x="6341" y="1005"/>
                  </a:lnTo>
                  <a:lnTo>
                    <a:pt x="6045" y="808"/>
                  </a:lnTo>
                  <a:lnTo>
                    <a:pt x="5730" y="611"/>
                  </a:lnTo>
                  <a:lnTo>
                    <a:pt x="5415" y="454"/>
                  </a:lnTo>
                  <a:lnTo>
                    <a:pt x="5100" y="316"/>
                  </a:lnTo>
                  <a:lnTo>
                    <a:pt x="4785" y="198"/>
                  </a:lnTo>
                  <a:lnTo>
                    <a:pt x="4470" y="119"/>
                  </a:lnTo>
                  <a:lnTo>
                    <a:pt x="4175" y="60"/>
                  </a:lnTo>
                  <a:lnTo>
                    <a:pt x="3860" y="20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49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7095325" y="1224725"/>
              <a:ext cx="269775" cy="432200"/>
            </a:xfrm>
            <a:custGeom>
              <a:avLst/>
              <a:gdLst/>
              <a:ahLst/>
              <a:cxnLst/>
              <a:rect l="l" t="t" r="r" b="b"/>
              <a:pathLst>
                <a:path w="10791" h="17288" extrusionOk="0">
                  <a:moveTo>
                    <a:pt x="2777" y="0"/>
                  </a:moveTo>
                  <a:lnTo>
                    <a:pt x="2521" y="40"/>
                  </a:lnTo>
                  <a:lnTo>
                    <a:pt x="2285" y="99"/>
                  </a:lnTo>
                  <a:lnTo>
                    <a:pt x="2049" y="197"/>
                  </a:lnTo>
                  <a:lnTo>
                    <a:pt x="1812" y="296"/>
                  </a:lnTo>
                  <a:lnTo>
                    <a:pt x="1615" y="434"/>
                  </a:lnTo>
                  <a:lnTo>
                    <a:pt x="1418" y="591"/>
                  </a:lnTo>
                  <a:lnTo>
                    <a:pt x="1222" y="749"/>
                  </a:lnTo>
                  <a:lnTo>
                    <a:pt x="1044" y="946"/>
                  </a:lnTo>
                  <a:lnTo>
                    <a:pt x="887" y="1162"/>
                  </a:lnTo>
                  <a:lnTo>
                    <a:pt x="749" y="1398"/>
                  </a:lnTo>
                  <a:lnTo>
                    <a:pt x="611" y="1635"/>
                  </a:lnTo>
                  <a:lnTo>
                    <a:pt x="493" y="1910"/>
                  </a:lnTo>
                  <a:lnTo>
                    <a:pt x="395" y="2186"/>
                  </a:lnTo>
                  <a:lnTo>
                    <a:pt x="296" y="2501"/>
                  </a:lnTo>
                  <a:lnTo>
                    <a:pt x="217" y="2816"/>
                  </a:lnTo>
                  <a:lnTo>
                    <a:pt x="139" y="3131"/>
                  </a:lnTo>
                  <a:lnTo>
                    <a:pt x="99" y="3485"/>
                  </a:lnTo>
                  <a:lnTo>
                    <a:pt x="40" y="3820"/>
                  </a:lnTo>
                  <a:lnTo>
                    <a:pt x="21" y="4194"/>
                  </a:lnTo>
                  <a:lnTo>
                    <a:pt x="1" y="4568"/>
                  </a:lnTo>
                  <a:lnTo>
                    <a:pt x="1" y="4962"/>
                  </a:lnTo>
                  <a:lnTo>
                    <a:pt x="21" y="5356"/>
                  </a:lnTo>
                  <a:lnTo>
                    <a:pt x="40" y="5769"/>
                  </a:lnTo>
                  <a:lnTo>
                    <a:pt x="80" y="6183"/>
                  </a:lnTo>
                  <a:lnTo>
                    <a:pt x="139" y="6596"/>
                  </a:lnTo>
                  <a:lnTo>
                    <a:pt x="217" y="7029"/>
                  </a:lnTo>
                  <a:lnTo>
                    <a:pt x="296" y="7463"/>
                  </a:lnTo>
                  <a:lnTo>
                    <a:pt x="395" y="7915"/>
                  </a:lnTo>
                  <a:lnTo>
                    <a:pt x="493" y="8349"/>
                  </a:lnTo>
                  <a:lnTo>
                    <a:pt x="611" y="8801"/>
                  </a:lnTo>
                  <a:lnTo>
                    <a:pt x="749" y="9254"/>
                  </a:lnTo>
                  <a:lnTo>
                    <a:pt x="907" y="9707"/>
                  </a:lnTo>
                  <a:lnTo>
                    <a:pt x="1084" y="10180"/>
                  </a:lnTo>
                  <a:lnTo>
                    <a:pt x="1418" y="11007"/>
                  </a:lnTo>
                  <a:lnTo>
                    <a:pt x="1773" y="11794"/>
                  </a:lnTo>
                  <a:lnTo>
                    <a:pt x="2167" y="12542"/>
                  </a:lnTo>
                  <a:lnTo>
                    <a:pt x="2580" y="13231"/>
                  </a:lnTo>
                  <a:lnTo>
                    <a:pt x="3033" y="13901"/>
                  </a:lnTo>
                  <a:lnTo>
                    <a:pt x="3486" y="14511"/>
                  </a:lnTo>
                  <a:lnTo>
                    <a:pt x="3958" y="15063"/>
                  </a:lnTo>
                  <a:lnTo>
                    <a:pt x="4431" y="15574"/>
                  </a:lnTo>
                  <a:lnTo>
                    <a:pt x="4687" y="15791"/>
                  </a:lnTo>
                  <a:lnTo>
                    <a:pt x="4923" y="16008"/>
                  </a:lnTo>
                  <a:lnTo>
                    <a:pt x="5179" y="16205"/>
                  </a:lnTo>
                  <a:lnTo>
                    <a:pt x="5415" y="16382"/>
                  </a:lnTo>
                  <a:lnTo>
                    <a:pt x="5671" y="16559"/>
                  </a:lnTo>
                  <a:lnTo>
                    <a:pt x="5927" y="16716"/>
                  </a:lnTo>
                  <a:lnTo>
                    <a:pt x="6164" y="16835"/>
                  </a:lnTo>
                  <a:lnTo>
                    <a:pt x="6419" y="16953"/>
                  </a:lnTo>
                  <a:lnTo>
                    <a:pt x="6656" y="17071"/>
                  </a:lnTo>
                  <a:lnTo>
                    <a:pt x="6892" y="17150"/>
                  </a:lnTo>
                  <a:lnTo>
                    <a:pt x="7128" y="17209"/>
                  </a:lnTo>
                  <a:lnTo>
                    <a:pt x="7365" y="17248"/>
                  </a:lnTo>
                  <a:lnTo>
                    <a:pt x="7601" y="17287"/>
                  </a:lnTo>
                  <a:lnTo>
                    <a:pt x="7837" y="17287"/>
                  </a:lnTo>
                  <a:lnTo>
                    <a:pt x="8054" y="17268"/>
                  </a:lnTo>
                  <a:lnTo>
                    <a:pt x="8290" y="17248"/>
                  </a:lnTo>
                  <a:lnTo>
                    <a:pt x="8507" y="17189"/>
                  </a:lnTo>
                  <a:lnTo>
                    <a:pt x="8703" y="17110"/>
                  </a:lnTo>
                  <a:lnTo>
                    <a:pt x="8900" y="17031"/>
                  </a:lnTo>
                  <a:lnTo>
                    <a:pt x="9097" y="16913"/>
                  </a:lnTo>
                  <a:lnTo>
                    <a:pt x="9274" y="16795"/>
                  </a:lnTo>
                  <a:lnTo>
                    <a:pt x="9432" y="16657"/>
                  </a:lnTo>
                  <a:lnTo>
                    <a:pt x="9609" y="16480"/>
                  </a:lnTo>
                  <a:lnTo>
                    <a:pt x="9747" y="16303"/>
                  </a:lnTo>
                  <a:lnTo>
                    <a:pt x="9885" y="16126"/>
                  </a:lnTo>
                  <a:lnTo>
                    <a:pt x="10023" y="15909"/>
                  </a:lnTo>
                  <a:lnTo>
                    <a:pt x="10141" y="15693"/>
                  </a:lnTo>
                  <a:lnTo>
                    <a:pt x="10259" y="15456"/>
                  </a:lnTo>
                  <a:lnTo>
                    <a:pt x="10357" y="15200"/>
                  </a:lnTo>
                  <a:lnTo>
                    <a:pt x="10456" y="14925"/>
                  </a:lnTo>
                  <a:lnTo>
                    <a:pt x="10534" y="14649"/>
                  </a:lnTo>
                  <a:lnTo>
                    <a:pt x="10594" y="14354"/>
                  </a:lnTo>
                  <a:lnTo>
                    <a:pt x="10653" y="14058"/>
                  </a:lnTo>
                  <a:lnTo>
                    <a:pt x="10712" y="13743"/>
                  </a:lnTo>
                  <a:lnTo>
                    <a:pt x="10751" y="13428"/>
                  </a:lnTo>
                  <a:lnTo>
                    <a:pt x="10771" y="13074"/>
                  </a:lnTo>
                  <a:lnTo>
                    <a:pt x="10790" y="12385"/>
                  </a:lnTo>
                  <a:lnTo>
                    <a:pt x="10771" y="11637"/>
                  </a:lnTo>
                  <a:lnTo>
                    <a:pt x="10692" y="10869"/>
                  </a:lnTo>
                  <a:lnTo>
                    <a:pt x="10574" y="10062"/>
                  </a:lnTo>
                  <a:lnTo>
                    <a:pt x="10397" y="9235"/>
                  </a:lnTo>
                  <a:lnTo>
                    <a:pt x="10160" y="8388"/>
                  </a:lnTo>
                  <a:lnTo>
                    <a:pt x="10023" y="7935"/>
                  </a:lnTo>
                  <a:lnTo>
                    <a:pt x="9865" y="7482"/>
                  </a:lnTo>
                  <a:lnTo>
                    <a:pt x="9708" y="7029"/>
                  </a:lnTo>
                  <a:lnTo>
                    <a:pt x="9530" y="6596"/>
                  </a:lnTo>
                  <a:lnTo>
                    <a:pt x="9353" y="6163"/>
                  </a:lnTo>
                  <a:lnTo>
                    <a:pt x="9156" y="5730"/>
                  </a:lnTo>
                  <a:lnTo>
                    <a:pt x="8959" y="5317"/>
                  </a:lnTo>
                  <a:lnTo>
                    <a:pt x="8743" y="4923"/>
                  </a:lnTo>
                  <a:lnTo>
                    <a:pt x="8526" y="4529"/>
                  </a:lnTo>
                  <a:lnTo>
                    <a:pt x="8290" y="4155"/>
                  </a:lnTo>
                  <a:lnTo>
                    <a:pt x="8054" y="3781"/>
                  </a:lnTo>
                  <a:lnTo>
                    <a:pt x="7817" y="3426"/>
                  </a:lnTo>
                  <a:lnTo>
                    <a:pt x="7581" y="3092"/>
                  </a:lnTo>
                  <a:lnTo>
                    <a:pt x="7325" y="2757"/>
                  </a:lnTo>
                  <a:lnTo>
                    <a:pt x="7069" y="2462"/>
                  </a:lnTo>
                  <a:lnTo>
                    <a:pt x="6813" y="2147"/>
                  </a:lnTo>
                  <a:lnTo>
                    <a:pt x="6557" y="1871"/>
                  </a:lnTo>
                  <a:lnTo>
                    <a:pt x="6282" y="1615"/>
                  </a:lnTo>
                  <a:lnTo>
                    <a:pt x="6026" y="1359"/>
                  </a:lnTo>
                  <a:lnTo>
                    <a:pt x="5750" y="1142"/>
                  </a:lnTo>
                  <a:lnTo>
                    <a:pt x="5474" y="926"/>
                  </a:lnTo>
                  <a:lnTo>
                    <a:pt x="5199" y="749"/>
                  </a:lnTo>
                  <a:lnTo>
                    <a:pt x="4923" y="571"/>
                  </a:lnTo>
                  <a:lnTo>
                    <a:pt x="4667" y="434"/>
                  </a:lnTo>
                  <a:lnTo>
                    <a:pt x="4392" y="296"/>
                  </a:lnTo>
                  <a:lnTo>
                    <a:pt x="4116" y="197"/>
                  </a:lnTo>
                  <a:lnTo>
                    <a:pt x="3840" y="99"/>
                  </a:lnTo>
                  <a:lnTo>
                    <a:pt x="3565" y="4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5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7071700" y="1194200"/>
              <a:ext cx="304725" cy="476025"/>
            </a:xfrm>
            <a:custGeom>
              <a:avLst/>
              <a:gdLst/>
              <a:ahLst/>
              <a:cxnLst/>
              <a:rect l="l" t="t" r="r" b="b"/>
              <a:pathLst>
                <a:path w="12189" h="19041" extrusionOk="0">
                  <a:moveTo>
                    <a:pt x="3446" y="1"/>
                  </a:moveTo>
                  <a:lnTo>
                    <a:pt x="3151" y="20"/>
                  </a:lnTo>
                  <a:lnTo>
                    <a:pt x="2836" y="60"/>
                  </a:lnTo>
                  <a:lnTo>
                    <a:pt x="2560" y="139"/>
                  </a:lnTo>
                  <a:lnTo>
                    <a:pt x="2285" y="237"/>
                  </a:lnTo>
                  <a:lnTo>
                    <a:pt x="2029" y="355"/>
                  </a:lnTo>
                  <a:lnTo>
                    <a:pt x="1793" y="513"/>
                  </a:lnTo>
                  <a:lnTo>
                    <a:pt x="1556" y="670"/>
                  </a:lnTo>
                  <a:lnTo>
                    <a:pt x="1340" y="867"/>
                  </a:lnTo>
                  <a:lnTo>
                    <a:pt x="1143" y="1084"/>
                  </a:lnTo>
                  <a:lnTo>
                    <a:pt x="946" y="1340"/>
                  </a:lnTo>
                  <a:lnTo>
                    <a:pt x="788" y="1596"/>
                  </a:lnTo>
                  <a:lnTo>
                    <a:pt x="631" y="1871"/>
                  </a:lnTo>
                  <a:lnTo>
                    <a:pt x="473" y="2167"/>
                  </a:lnTo>
                  <a:lnTo>
                    <a:pt x="355" y="2482"/>
                  </a:lnTo>
                  <a:lnTo>
                    <a:pt x="237" y="2816"/>
                  </a:lnTo>
                  <a:lnTo>
                    <a:pt x="139" y="3171"/>
                  </a:lnTo>
                  <a:lnTo>
                    <a:pt x="60" y="3545"/>
                  </a:lnTo>
                  <a:lnTo>
                    <a:pt x="1" y="3919"/>
                  </a:lnTo>
                  <a:lnTo>
                    <a:pt x="296" y="3899"/>
                  </a:lnTo>
                  <a:lnTo>
                    <a:pt x="572" y="3919"/>
                  </a:lnTo>
                  <a:lnTo>
                    <a:pt x="867" y="3958"/>
                  </a:lnTo>
                  <a:lnTo>
                    <a:pt x="1162" y="4017"/>
                  </a:lnTo>
                  <a:lnTo>
                    <a:pt x="1477" y="4096"/>
                  </a:lnTo>
                  <a:lnTo>
                    <a:pt x="1773" y="4214"/>
                  </a:lnTo>
                  <a:lnTo>
                    <a:pt x="2068" y="4352"/>
                  </a:lnTo>
                  <a:lnTo>
                    <a:pt x="2383" y="4490"/>
                  </a:lnTo>
                  <a:lnTo>
                    <a:pt x="2679" y="4667"/>
                  </a:lnTo>
                  <a:lnTo>
                    <a:pt x="2974" y="4864"/>
                  </a:lnTo>
                  <a:lnTo>
                    <a:pt x="3269" y="5081"/>
                  </a:lnTo>
                  <a:lnTo>
                    <a:pt x="3565" y="5317"/>
                  </a:lnTo>
                  <a:lnTo>
                    <a:pt x="3860" y="5573"/>
                  </a:lnTo>
                  <a:lnTo>
                    <a:pt x="4155" y="5829"/>
                  </a:lnTo>
                  <a:lnTo>
                    <a:pt x="4451" y="6124"/>
                  </a:lnTo>
                  <a:lnTo>
                    <a:pt x="4726" y="6419"/>
                  </a:lnTo>
                  <a:lnTo>
                    <a:pt x="5021" y="6754"/>
                  </a:lnTo>
                  <a:lnTo>
                    <a:pt x="5297" y="7089"/>
                  </a:lnTo>
                  <a:lnTo>
                    <a:pt x="5553" y="7443"/>
                  </a:lnTo>
                  <a:lnTo>
                    <a:pt x="5829" y="7798"/>
                  </a:lnTo>
                  <a:lnTo>
                    <a:pt x="6085" y="8172"/>
                  </a:lnTo>
                  <a:lnTo>
                    <a:pt x="6321" y="8565"/>
                  </a:lnTo>
                  <a:lnTo>
                    <a:pt x="6577" y="8979"/>
                  </a:lnTo>
                  <a:lnTo>
                    <a:pt x="6813" y="9392"/>
                  </a:lnTo>
                  <a:lnTo>
                    <a:pt x="7030" y="9826"/>
                  </a:lnTo>
                  <a:lnTo>
                    <a:pt x="7246" y="10259"/>
                  </a:lnTo>
                  <a:lnTo>
                    <a:pt x="7463" y="10712"/>
                  </a:lnTo>
                  <a:lnTo>
                    <a:pt x="7660" y="11164"/>
                  </a:lnTo>
                  <a:lnTo>
                    <a:pt x="7837" y="11637"/>
                  </a:lnTo>
                  <a:lnTo>
                    <a:pt x="8014" y="12110"/>
                  </a:lnTo>
                  <a:lnTo>
                    <a:pt x="8172" y="12602"/>
                  </a:lnTo>
                  <a:lnTo>
                    <a:pt x="8329" y="13094"/>
                  </a:lnTo>
                  <a:lnTo>
                    <a:pt x="8546" y="13921"/>
                  </a:lnTo>
                  <a:lnTo>
                    <a:pt x="8723" y="14728"/>
                  </a:lnTo>
                  <a:lnTo>
                    <a:pt x="8861" y="15516"/>
                  </a:lnTo>
                  <a:lnTo>
                    <a:pt x="8940" y="16284"/>
                  </a:lnTo>
                  <a:lnTo>
                    <a:pt x="8979" y="17012"/>
                  </a:lnTo>
                  <a:lnTo>
                    <a:pt x="8979" y="17721"/>
                  </a:lnTo>
                  <a:lnTo>
                    <a:pt x="8940" y="18390"/>
                  </a:lnTo>
                  <a:lnTo>
                    <a:pt x="8881" y="19040"/>
                  </a:lnTo>
                  <a:lnTo>
                    <a:pt x="9058" y="19020"/>
                  </a:lnTo>
                  <a:lnTo>
                    <a:pt x="9235" y="19001"/>
                  </a:lnTo>
                  <a:lnTo>
                    <a:pt x="9471" y="18922"/>
                  </a:lnTo>
                  <a:lnTo>
                    <a:pt x="9707" y="18843"/>
                  </a:lnTo>
                  <a:lnTo>
                    <a:pt x="9944" y="18745"/>
                  </a:lnTo>
                  <a:lnTo>
                    <a:pt x="10160" y="18627"/>
                  </a:lnTo>
                  <a:lnTo>
                    <a:pt x="10377" y="18489"/>
                  </a:lnTo>
                  <a:lnTo>
                    <a:pt x="10574" y="18312"/>
                  </a:lnTo>
                  <a:lnTo>
                    <a:pt x="10751" y="18134"/>
                  </a:lnTo>
                  <a:lnTo>
                    <a:pt x="10928" y="17937"/>
                  </a:lnTo>
                  <a:lnTo>
                    <a:pt x="11105" y="17721"/>
                  </a:lnTo>
                  <a:lnTo>
                    <a:pt x="11243" y="17504"/>
                  </a:lnTo>
                  <a:lnTo>
                    <a:pt x="11401" y="17248"/>
                  </a:lnTo>
                  <a:lnTo>
                    <a:pt x="11519" y="16992"/>
                  </a:lnTo>
                  <a:lnTo>
                    <a:pt x="11637" y="16697"/>
                  </a:lnTo>
                  <a:lnTo>
                    <a:pt x="11755" y="16402"/>
                  </a:lnTo>
                  <a:lnTo>
                    <a:pt x="11854" y="16106"/>
                  </a:lnTo>
                  <a:lnTo>
                    <a:pt x="11932" y="15772"/>
                  </a:lnTo>
                  <a:lnTo>
                    <a:pt x="12011" y="15437"/>
                  </a:lnTo>
                  <a:lnTo>
                    <a:pt x="12070" y="15102"/>
                  </a:lnTo>
                  <a:lnTo>
                    <a:pt x="12110" y="14728"/>
                  </a:lnTo>
                  <a:lnTo>
                    <a:pt x="12149" y="14354"/>
                  </a:lnTo>
                  <a:lnTo>
                    <a:pt x="12169" y="13980"/>
                  </a:lnTo>
                  <a:lnTo>
                    <a:pt x="12188" y="13586"/>
                  </a:lnTo>
                  <a:lnTo>
                    <a:pt x="12188" y="13173"/>
                  </a:lnTo>
                  <a:lnTo>
                    <a:pt x="12169" y="12779"/>
                  </a:lnTo>
                  <a:lnTo>
                    <a:pt x="12129" y="12346"/>
                  </a:lnTo>
                  <a:lnTo>
                    <a:pt x="12090" y="11913"/>
                  </a:lnTo>
                  <a:lnTo>
                    <a:pt x="12031" y="11479"/>
                  </a:lnTo>
                  <a:lnTo>
                    <a:pt x="11952" y="11027"/>
                  </a:lnTo>
                  <a:lnTo>
                    <a:pt x="11873" y="10574"/>
                  </a:lnTo>
                  <a:lnTo>
                    <a:pt x="11775" y="10121"/>
                  </a:lnTo>
                  <a:lnTo>
                    <a:pt x="11657" y="9668"/>
                  </a:lnTo>
                  <a:lnTo>
                    <a:pt x="11519" y="9196"/>
                  </a:lnTo>
                  <a:lnTo>
                    <a:pt x="11361" y="8684"/>
                  </a:lnTo>
                  <a:lnTo>
                    <a:pt x="11184" y="8172"/>
                  </a:lnTo>
                  <a:lnTo>
                    <a:pt x="11007" y="7679"/>
                  </a:lnTo>
                  <a:lnTo>
                    <a:pt x="10810" y="7207"/>
                  </a:lnTo>
                  <a:lnTo>
                    <a:pt x="10613" y="6734"/>
                  </a:lnTo>
                  <a:lnTo>
                    <a:pt x="10397" y="6262"/>
                  </a:lnTo>
                  <a:lnTo>
                    <a:pt x="10160" y="5809"/>
                  </a:lnTo>
                  <a:lnTo>
                    <a:pt x="9924" y="5376"/>
                  </a:lnTo>
                  <a:lnTo>
                    <a:pt x="9688" y="4943"/>
                  </a:lnTo>
                  <a:lnTo>
                    <a:pt x="9432" y="4529"/>
                  </a:lnTo>
                  <a:lnTo>
                    <a:pt x="9156" y="4116"/>
                  </a:lnTo>
                  <a:lnTo>
                    <a:pt x="8900" y="3742"/>
                  </a:lnTo>
                  <a:lnTo>
                    <a:pt x="8625" y="3368"/>
                  </a:lnTo>
                  <a:lnTo>
                    <a:pt x="8329" y="2994"/>
                  </a:lnTo>
                  <a:lnTo>
                    <a:pt x="8054" y="2659"/>
                  </a:lnTo>
                  <a:lnTo>
                    <a:pt x="7758" y="2344"/>
                  </a:lnTo>
                  <a:lnTo>
                    <a:pt x="7463" y="2029"/>
                  </a:lnTo>
                  <a:lnTo>
                    <a:pt x="7148" y="1753"/>
                  </a:lnTo>
                  <a:lnTo>
                    <a:pt x="6853" y="1477"/>
                  </a:lnTo>
                  <a:lnTo>
                    <a:pt x="6538" y="1241"/>
                  </a:lnTo>
                  <a:lnTo>
                    <a:pt x="6223" y="1005"/>
                  </a:lnTo>
                  <a:lnTo>
                    <a:pt x="5927" y="808"/>
                  </a:lnTo>
                  <a:lnTo>
                    <a:pt x="5612" y="611"/>
                  </a:lnTo>
                  <a:lnTo>
                    <a:pt x="5297" y="454"/>
                  </a:lnTo>
                  <a:lnTo>
                    <a:pt x="4982" y="316"/>
                  </a:lnTo>
                  <a:lnTo>
                    <a:pt x="4667" y="198"/>
                  </a:lnTo>
                  <a:lnTo>
                    <a:pt x="4352" y="119"/>
                  </a:lnTo>
                  <a:lnTo>
                    <a:pt x="4057" y="60"/>
                  </a:lnTo>
                  <a:lnTo>
                    <a:pt x="3742" y="2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7114050" y="1226700"/>
              <a:ext cx="242675" cy="400200"/>
            </a:xfrm>
            <a:custGeom>
              <a:avLst/>
              <a:gdLst/>
              <a:ahLst/>
              <a:cxnLst/>
              <a:rect l="l" t="t" r="r" b="b"/>
              <a:pathLst>
                <a:path w="9707" h="16008" extrusionOk="0">
                  <a:moveTo>
                    <a:pt x="2225" y="0"/>
                  </a:moveTo>
                  <a:lnTo>
                    <a:pt x="2008" y="40"/>
                  </a:lnTo>
                  <a:lnTo>
                    <a:pt x="1811" y="79"/>
                  </a:lnTo>
                  <a:lnTo>
                    <a:pt x="1615" y="158"/>
                  </a:lnTo>
                  <a:lnTo>
                    <a:pt x="1418" y="256"/>
                  </a:lnTo>
                  <a:lnTo>
                    <a:pt x="1240" y="374"/>
                  </a:lnTo>
                  <a:lnTo>
                    <a:pt x="1083" y="512"/>
                  </a:lnTo>
                  <a:lnTo>
                    <a:pt x="925" y="670"/>
                  </a:lnTo>
                  <a:lnTo>
                    <a:pt x="788" y="827"/>
                  </a:lnTo>
                  <a:lnTo>
                    <a:pt x="669" y="1024"/>
                  </a:lnTo>
                  <a:lnTo>
                    <a:pt x="551" y="1241"/>
                  </a:lnTo>
                  <a:lnTo>
                    <a:pt x="433" y="1457"/>
                  </a:lnTo>
                  <a:lnTo>
                    <a:pt x="335" y="1713"/>
                  </a:lnTo>
                  <a:lnTo>
                    <a:pt x="256" y="1969"/>
                  </a:lnTo>
                  <a:lnTo>
                    <a:pt x="197" y="2245"/>
                  </a:lnTo>
                  <a:lnTo>
                    <a:pt x="118" y="2520"/>
                  </a:lnTo>
                  <a:lnTo>
                    <a:pt x="79" y="2816"/>
                  </a:lnTo>
                  <a:lnTo>
                    <a:pt x="39" y="3131"/>
                  </a:lnTo>
                  <a:lnTo>
                    <a:pt x="20" y="3466"/>
                  </a:lnTo>
                  <a:lnTo>
                    <a:pt x="0" y="3800"/>
                  </a:lnTo>
                  <a:lnTo>
                    <a:pt x="0" y="4489"/>
                  </a:lnTo>
                  <a:lnTo>
                    <a:pt x="59" y="5238"/>
                  </a:lnTo>
                  <a:lnTo>
                    <a:pt x="158" y="6005"/>
                  </a:lnTo>
                  <a:lnTo>
                    <a:pt x="295" y="6813"/>
                  </a:lnTo>
                  <a:lnTo>
                    <a:pt x="492" y="7640"/>
                  </a:lnTo>
                  <a:lnTo>
                    <a:pt x="729" y="8467"/>
                  </a:lnTo>
                  <a:lnTo>
                    <a:pt x="1024" y="9313"/>
                  </a:lnTo>
                  <a:lnTo>
                    <a:pt x="1319" y="10081"/>
                  </a:lnTo>
                  <a:lnTo>
                    <a:pt x="1654" y="10810"/>
                  </a:lnTo>
                  <a:lnTo>
                    <a:pt x="2008" y="11518"/>
                  </a:lnTo>
                  <a:lnTo>
                    <a:pt x="2382" y="12168"/>
                  </a:lnTo>
                  <a:lnTo>
                    <a:pt x="2757" y="12778"/>
                  </a:lnTo>
                  <a:lnTo>
                    <a:pt x="3170" y="13349"/>
                  </a:lnTo>
                  <a:lnTo>
                    <a:pt x="3583" y="13881"/>
                  </a:lnTo>
                  <a:lnTo>
                    <a:pt x="3997" y="14354"/>
                  </a:lnTo>
                  <a:lnTo>
                    <a:pt x="4410" y="14767"/>
                  </a:lnTo>
                  <a:lnTo>
                    <a:pt x="4844" y="15121"/>
                  </a:lnTo>
                  <a:lnTo>
                    <a:pt x="5060" y="15279"/>
                  </a:lnTo>
                  <a:lnTo>
                    <a:pt x="5277" y="15436"/>
                  </a:lnTo>
                  <a:lnTo>
                    <a:pt x="5474" y="15555"/>
                  </a:lnTo>
                  <a:lnTo>
                    <a:pt x="5690" y="15673"/>
                  </a:lnTo>
                  <a:lnTo>
                    <a:pt x="5907" y="15771"/>
                  </a:lnTo>
                  <a:lnTo>
                    <a:pt x="6104" y="15850"/>
                  </a:lnTo>
                  <a:lnTo>
                    <a:pt x="6301" y="15909"/>
                  </a:lnTo>
                  <a:lnTo>
                    <a:pt x="6517" y="15968"/>
                  </a:lnTo>
                  <a:lnTo>
                    <a:pt x="6714" y="15988"/>
                  </a:lnTo>
                  <a:lnTo>
                    <a:pt x="6911" y="16007"/>
                  </a:lnTo>
                  <a:lnTo>
                    <a:pt x="7088" y="16007"/>
                  </a:lnTo>
                  <a:lnTo>
                    <a:pt x="7285" y="15968"/>
                  </a:lnTo>
                  <a:lnTo>
                    <a:pt x="7462" y="15929"/>
                  </a:lnTo>
                  <a:lnTo>
                    <a:pt x="7639" y="15870"/>
                  </a:lnTo>
                  <a:lnTo>
                    <a:pt x="7817" y="15791"/>
                  </a:lnTo>
                  <a:lnTo>
                    <a:pt x="7974" y="15692"/>
                  </a:lnTo>
                  <a:lnTo>
                    <a:pt x="8132" y="15594"/>
                  </a:lnTo>
                  <a:lnTo>
                    <a:pt x="8289" y="15456"/>
                  </a:lnTo>
                  <a:lnTo>
                    <a:pt x="8447" y="15318"/>
                  </a:lnTo>
                  <a:lnTo>
                    <a:pt x="8584" y="15161"/>
                  </a:lnTo>
                  <a:lnTo>
                    <a:pt x="8722" y="14984"/>
                  </a:lnTo>
                  <a:lnTo>
                    <a:pt x="8840" y="14806"/>
                  </a:lnTo>
                  <a:lnTo>
                    <a:pt x="8959" y="14609"/>
                  </a:lnTo>
                  <a:lnTo>
                    <a:pt x="9077" y="14393"/>
                  </a:lnTo>
                  <a:lnTo>
                    <a:pt x="9175" y="14176"/>
                  </a:lnTo>
                  <a:lnTo>
                    <a:pt x="9274" y="13920"/>
                  </a:lnTo>
                  <a:lnTo>
                    <a:pt x="9372" y="13684"/>
                  </a:lnTo>
                  <a:lnTo>
                    <a:pt x="9451" y="13408"/>
                  </a:lnTo>
                  <a:lnTo>
                    <a:pt x="9510" y="13133"/>
                  </a:lnTo>
                  <a:lnTo>
                    <a:pt x="9569" y="12857"/>
                  </a:lnTo>
                  <a:lnTo>
                    <a:pt x="9648" y="12247"/>
                  </a:lnTo>
                  <a:lnTo>
                    <a:pt x="9707" y="11617"/>
                  </a:lnTo>
                  <a:lnTo>
                    <a:pt x="9707" y="10947"/>
                  </a:lnTo>
                  <a:lnTo>
                    <a:pt x="9648" y="10239"/>
                  </a:lnTo>
                  <a:lnTo>
                    <a:pt x="9608" y="9864"/>
                  </a:lnTo>
                  <a:lnTo>
                    <a:pt x="9549" y="9490"/>
                  </a:lnTo>
                  <a:lnTo>
                    <a:pt x="9490" y="9116"/>
                  </a:lnTo>
                  <a:lnTo>
                    <a:pt x="9411" y="8742"/>
                  </a:lnTo>
                  <a:lnTo>
                    <a:pt x="9313" y="8348"/>
                  </a:lnTo>
                  <a:lnTo>
                    <a:pt x="9195" y="7955"/>
                  </a:lnTo>
                  <a:lnTo>
                    <a:pt x="9077" y="7521"/>
                  </a:lnTo>
                  <a:lnTo>
                    <a:pt x="8919" y="7108"/>
                  </a:lnTo>
                  <a:lnTo>
                    <a:pt x="8762" y="6675"/>
                  </a:lnTo>
                  <a:lnTo>
                    <a:pt x="8604" y="6281"/>
                  </a:lnTo>
                  <a:lnTo>
                    <a:pt x="8427" y="5868"/>
                  </a:lnTo>
                  <a:lnTo>
                    <a:pt x="8230" y="5474"/>
                  </a:lnTo>
                  <a:lnTo>
                    <a:pt x="8033" y="5080"/>
                  </a:lnTo>
                  <a:lnTo>
                    <a:pt x="7836" y="4706"/>
                  </a:lnTo>
                  <a:lnTo>
                    <a:pt x="7403" y="3997"/>
                  </a:lnTo>
                  <a:lnTo>
                    <a:pt x="6931" y="3308"/>
                  </a:lnTo>
                  <a:lnTo>
                    <a:pt x="6458" y="2678"/>
                  </a:lnTo>
                  <a:lnTo>
                    <a:pt x="6202" y="2383"/>
                  </a:lnTo>
                  <a:lnTo>
                    <a:pt x="5966" y="2107"/>
                  </a:lnTo>
                  <a:lnTo>
                    <a:pt x="5710" y="1851"/>
                  </a:lnTo>
                  <a:lnTo>
                    <a:pt x="5454" y="1595"/>
                  </a:lnTo>
                  <a:lnTo>
                    <a:pt x="5198" y="1359"/>
                  </a:lnTo>
                  <a:lnTo>
                    <a:pt x="4942" y="1142"/>
                  </a:lnTo>
                  <a:lnTo>
                    <a:pt x="4686" y="945"/>
                  </a:lnTo>
                  <a:lnTo>
                    <a:pt x="4430" y="748"/>
                  </a:lnTo>
                  <a:lnTo>
                    <a:pt x="4174" y="591"/>
                  </a:lnTo>
                  <a:lnTo>
                    <a:pt x="3918" y="453"/>
                  </a:lnTo>
                  <a:lnTo>
                    <a:pt x="3662" y="315"/>
                  </a:lnTo>
                  <a:lnTo>
                    <a:pt x="3406" y="217"/>
                  </a:lnTo>
                  <a:lnTo>
                    <a:pt x="3170" y="118"/>
                  </a:lnTo>
                  <a:lnTo>
                    <a:pt x="2914" y="59"/>
                  </a:lnTo>
                  <a:lnTo>
                    <a:pt x="2678" y="2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7114050" y="1292650"/>
              <a:ext cx="215600" cy="334250"/>
            </a:xfrm>
            <a:custGeom>
              <a:avLst/>
              <a:gdLst/>
              <a:ahLst/>
              <a:cxnLst/>
              <a:rect l="l" t="t" r="r" b="b"/>
              <a:pathLst>
                <a:path w="8624" h="13370" extrusionOk="0">
                  <a:moveTo>
                    <a:pt x="1142" y="1"/>
                  </a:moveTo>
                  <a:lnTo>
                    <a:pt x="925" y="40"/>
                  </a:lnTo>
                  <a:lnTo>
                    <a:pt x="689" y="99"/>
                  </a:lnTo>
                  <a:lnTo>
                    <a:pt x="453" y="197"/>
                  </a:lnTo>
                  <a:lnTo>
                    <a:pt x="236" y="316"/>
                  </a:lnTo>
                  <a:lnTo>
                    <a:pt x="39" y="473"/>
                  </a:lnTo>
                  <a:lnTo>
                    <a:pt x="20" y="788"/>
                  </a:lnTo>
                  <a:lnTo>
                    <a:pt x="0" y="1143"/>
                  </a:lnTo>
                  <a:lnTo>
                    <a:pt x="0" y="1832"/>
                  </a:lnTo>
                  <a:lnTo>
                    <a:pt x="59" y="2580"/>
                  </a:lnTo>
                  <a:lnTo>
                    <a:pt x="158" y="3367"/>
                  </a:lnTo>
                  <a:lnTo>
                    <a:pt x="295" y="4155"/>
                  </a:lnTo>
                  <a:lnTo>
                    <a:pt x="492" y="4982"/>
                  </a:lnTo>
                  <a:lnTo>
                    <a:pt x="729" y="5829"/>
                  </a:lnTo>
                  <a:lnTo>
                    <a:pt x="1024" y="6675"/>
                  </a:lnTo>
                  <a:lnTo>
                    <a:pt x="1319" y="7443"/>
                  </a:lnTo>
                  <a:lnTo>
                    <a:pt x="1654" y="8172"/>
                  </a:lnTo>
                  <a:lnTo>
                    <a:pt x="2008" y="8880"/>
                  </a:lnTo>
                  <a:lnTo>
                    <a:pt x="2382" y="9530"/>
                  </a:lnTo>
                  <a:lnTo>
                    <a:pt x="2757" y="10140"/>
                  </a:lnTo>
                  <a:lnTo>
                    <a:pt x="3170" y="10711"/>
                  </a:lnTo>
                  <a:lnTo>
                    <a:pt x="3583" y="11243"/>
                  </a:lnTo>
                  <a:lnTo>
                    <a:pt x="3997" y="11716"/>
                  </a:lnTo>
                  <a:lnTo>
                    <a:pt x="4410" y="12129"/>
                  </a:lnTo>
                  <a:lnTo>
                    <a:pt x="4844" y="12483"/>
                  </a:lnTo>
                  <a:lnTo>
                    <a:pt x="5060" y="12641"/>
                  </a:lnTo>
                  <a:lnTo>
                    <a:pt x="5277" y="12798"/>
                  </a:lnTo>
                  <a:lnTo>
                    <a:pt x="5474" y="12917"/>
                  </a:lnTo>
                  <a:lnTo>
                    <a:pt x="5690" y="13035"/>
                  </a:lnTo>
                  <a:lnTo>
                    <a:pt x="5907" y="13133"/>
                  </a:lnTo>
                  <a:lnTo>
                    <a:pt x="6104" y="13212"/>
                  </a:lnTo>
                  <a:lnTo>
                    <a:pt x="6301" y="13271"/>
                  </a:lnTo>
                  <a:lnTo>
                    <a:pt x="6517" y="13330"/>
                  </a:lnTo>
                  <a:lnTo>
                    <a:pt x="6714" y="13350"/>
                  </a:lnTo>
                  <a:lnTo>
                    <a:pt x="6911" y="13369"/>
                  </a:lnTo>
                  <a:lnTo>
                    <a:pt x="7088" y="13369"/>
                  </a:lnTo>
                  <a:lnTo>
                    <a:pt x="7285" y="13330"/>
                  </a:lnTo>
                  <a:lnTo>
                    <a:pt x="7462" y="13291"/>
                  </a:lnTo>
                  <a:lnTo>
                    <a:pt x="7620" y="13232"/>
                  </a:lnTo>
                  <a:lnTo>
                    <a:pt x="7797" y="13173"/>
                  </a:lnTo>
                  <a:lnTo>
                    <a:pt x="7954" y="13074"/>
                  </a:lnTo>
                  <a:lnTo>
                    <a:pt x="8092" y="12976"/>
                  </a:lnTo>
                  <a:lnTo>
                    <a:pt x="8250" y="12857"/>
                  </a:lnTo>
                  <a:lnTo>
                    <a:pt x="8388" y="12720"/>
                  </a:lnTo>
                  <a:lnTo>
                    <a:pt x="8525" y="12582"/>
                  </a:lnTo>
                  <a:lnTo>
                    <a:pt x="8584" y="12070"/>
                  </a:lnTo>
                  <a:lnTo>
                    <a:pt x="8624" y="11558"/>
                  </a:lnTo>
                  <a:lnTo>
                    <a:pt x="8624" y="11007"/>
                  </a:lnTo>
                  <a:lnTo>
                    <a:pt x="8584" y="10416"/>
                  </a:lnTo>
                  <a:lnTo>
                    <a:pt x="8525" y="9825"/>
                  </a:lnTo>
                  <a:lnTo>
                    <a:pt x="8427" y="9215"/>
                  </a:lnTo>
                  <a:lnTo>
                    <a:pt x="8289" y="8585"/>
                  </a:lnTo>
                  <a:lnTo>
                    <a:pt x="8132" y="7955"/>
                  </a:lnTo>
                  <a:lnTo>
                    <a:pt x="7994" y="7522"/>
                  </a:lnTo>
                  <a:lnTo>
                    <a:pt x="7836" y="7089"/>
                  </a:lnTo>
                  <a:lnTo>
                    <a:pt x="7679" y="6675"/>
                  </a:lnTo>
                  <a:lnTo>
                    <a:pt x="7521" y="6262"/>
                  </a:lnTo>
                  <a:lnTo>
                    <a:pt x="7344" y="5868"/>
                  </a:lnTo>
                  <a:lnTo>
                    <a:pt x="7147" y="5474"/>
                  </a:lnTo>
                  <a:lnTo>
                    <a:pt x="6950" y="5080"/>
                  </a:lnTo>
                  <a:lnTo>
                    <a:pt x="6753" y="4706"/>
                  </a:lnTo>
                  <a:lnTo>
                    <a:pt x="6320" y="3997"/>
                  </a:lnTo>
                  <a:lnTo>
                    <a:pt x="5867" y="3308"/>
                  </a:lnTo>
                  <a:lnTo>
                    <a:pt x="5375" y="2678"/>
                  </a:lnTo>
                  <a:lnTo>
                    <a:pt x="5139" y="2383"/>
                  </a:lnTo>
                  <a:lnTo>
                    <a:pt x="4883" y="2107"/>
                  </a:lnTo>
                  <a:lnTo>
                    <a:pt x="4627" y="1832"/>
                  </a:lnTo>
                  <a:lnTo>
                    <a:pt x="4371" y="1595"/>
                  </a:lnTo>
                  <a:lnTo>
                    <a:pt x="4115" y="1359"/>
                  </a:lnTo>
                  <a:lnTo>
                    <a:pt x="3859" y="1143"/>
                  </a:lnTo>
                  <a:lnTo>
                    <a:pt x="3603" y="926"/>
                  </a:lnTo>
                  <a:lnTo>
                    <a:pt x="3347" y="749"/>
                  </a:lnTo>
                  <a:lnTo>
                    <a:pt x="3091" y="591"/>
                  </a:lnTo>
                  <a:lnTo>
                    <a:pt x="2835" y="434"/>
                  </a:lnTo>
                  <a:lnTo>
                    <a:pt x="2579" y="316"/>
                  </a:lnTo>
                  <a:lnTo>
                    <a:pt x="2323" y="217"/>
                  </a:lnTo>
                  <a:lnTo>
                    <a:pt x="2087" y="119"/>
                  </a:lnTo>
                  <a:lnTo>
                    <a:pt x="1851" y="60"/>
                  </a:lnTo>
                  <a:lnTo>
                    <a:pt x="1615" y="20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7126825" y="1367950"/>
              <a:ext cx="153125" cy="245650"/>
            </a:xfrm>
            <a:custGeom>
              <a:avLst/>
              <a:gdLst/>
              <a:ahLst/>
              <a:cxnLst/>
              <a:rect l="l" t="t" r="r" b="b"/>
              <a:pathLst>
                <a:path w="6125" h="9826" extrusionOk="0">
                  <a:moveTo>
                    <a:pt x="1" y="1"/>
                  </a:moveTo>
                  <a:lnTo>
                    <a:pt x="158" y="789"/>
                  </a:lnTo>
                  <a:lnTo>
                    <a:pt x="355" y="1576"/>
                  </a:lnTo>
                  <a:lnTo>
                    <a:pt x="592" y="2403"/>
                  </a:lnTo>
                  <a:lnTo>
                    <a:pt x="867" y="3230"/>
                  </a:lnTo>
                  <a:lnTo>
                    <a:pt x="1123" y="3880"/>
                  </a:lnTo>
                  <a:lnTo>
                    <a:pt x="1399" y="4510"/>
                  </a:lnTo>
                  <a:lnTo>
                    <a:pt x="1675" y="5100"/>
                  </a:lnTo>
                  <a:lnTo>
                    <a:pt x="1990" y="5671"/>
                  </a:lnTo>
                  <a:lnTo>
                    <a:pt x="2285" y="6223"/>
                  </a:lnTo>
                  <a:lnTo>
                    <a:pt x="2620" y="6715"/>
                  </a:lnTo>
                  <a:lnTo>
                    <a:pt x="2954" y="7207"/>
                  </a:lnTo>
                  <a:lnTo>
                    <a:pt x="3289" y="7660"/>
                  </a:lnTo>
                  <a:lnTo>
                    <a:pt x="3643" y="8054"/>
                  </a:lnTo>
                  <a:lnTo>
                    <a:pt x="3998" y="8448"/>
                  </a:lnTo>
                  <a:lnTo>
                    <a:pt x="4352" y="8782"/>
                  </a:lnTo>
                  <a:lnTo>
                    <a:pt x="4707" y="9078"/>
                  </a:lnTo>
                  <a:lnTo>
                    <a:pt x="5081" y="9334"/>
                  </a:lnTo>
                  <a:lnTo>
                    <a:pt x="5435" y="9550"/>
                  </a:lnTo>
                  <a:lnTo>
                    <a:pt x="5770" y="9708"/>
                  </a:lnTo>
                  <a:lnTo>
                    <a:pt x="6124" y="9826"/>
                  </a:lnTo>
                  <a:lnTo>
                    <a:pt x="6124" y="9826"/>
                  </a:lnTo>
                  <a:lnTo>
                    <a:pt x="6006" y="9038"/>
                  </a:lnTo>
                  <a:lnTo>
                    <a:pt x="5849" y="8231"/>
                  </a:lnTo>
                  <a:lnTo>
                    <a:pt x="5632" y="7404"/>
                  </a:lnTo>
                  <a:lnTo>
                    <a:pt x="5494" y="6991"/>
                  </a:lnTo>
                  <a:lnTo>
                    <a:pt x="5356" y="6577"/>
                  </a:lnTo>
                  <a:lnTo>
                    <a:pt x="5120" y="5947"/>
                  </a:lnTo>
                  <a:lnTo>
                    <a:pt x="4864" y="5337"/>
                  </a:lnTo>
                  <a:lnTo>
                    <a:pt x="4589" y="4766"/>
                  </a:lnTo>
                  <a:lnTo>
                    <a:pt x="4313" y="4214"/>
                  </a:lnTo>
                  <a:lnTo>
                    <a:pt x="3998" y="3683"/>
                  </a:lnTo>
                  <a:lnTo>
                    <a:pt x="3683" y="3191"/>
                  </a:lnTo>
                  <a:lnTo>
                    <a:pt x="3348" y="2718"/>
                  </a:lnTo>
                  <a:lnTo>
                    <a:pt x="2994" y="2265"/>
                  </a:lnTo>
                  <a:lnTo>
                    <a:pt x="2639" y="1852"/>
                  </a:lnTo>
                  <a:lnTo>
                    <a:pt x="2285" y="1478"/>
                  </a:lnTo>
                  <a:lnTo>
                    <a:pt x="1911" y="1143"/>
                  </a:lnTo>
                  <a:lnTo>
                    <a:pt x="1537" y="828"/>
                  </a:lnTo>
                  <a:lnTo>
                    <a:pt x="1143" y="572"/>
                  </a:lnTo>
                  <a:lnTo>
                    <a:pt x="769" y="336"/>
                  </a:lnTo>
                  <a:lnTo>
                    <a:pt x="395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7416275" y="1022425"/>
              <a:ext cx="320950" cy="215625"/>
            </a:xfrm>
            <a:custGeom>
              <a:avLst/>
              <a:gdLst/>
              <a:ahLst/>
              <a:cxnLst/>
              <a:rect l="l" t="t" r="r" b="b"/>
              <a:pathLst>
                <a:path w="12838" h="8625" extrusionOk="0">
                  <a:moveTo>
                    <a:pt x="315" y="0"/>
                  </a:moveTo>
                  <a:lnTo>
                    <a:pt x="0" y="118"/>
                  </a:lnTo>
                  <a:lnTo>
                    <a:pt x="1378" y="591"/>
                  </a:lnTo>
                  <a:lnTo>
                    <a:pt x="6793" y="8624"/>
                  </a:lnTo>
                  <a:lnTo>
                    <a:pt x="12837" y="6242"/>
                  </a:lnTo>
                  <a:lnTo>
                    <a:pt x="9864" y="1260"/>
                  </a:lnTo>
                  <a:lnTo>
                    <a:pt x="11833" y="532"/>
                  </a:lnTo>
                  <a:lnTo>
                    <a:pt x="11715" y="355"/>
                  </a:lnTo>
                  <a:lnTo>
                    <a:pt x="9549" y="1142"/>
                  </a:lnTo>
                  <a:lnTo>
                    <a:pt x="12522" y="6143"/>
                  </a:lnTo>
                  <a:lnTo>
                    <a:pt x="6872" y="8348"/>
                  </a:lnTo>
                  <a:lnTo>
                    <a:pt x="1536" y="453"/>
                  </a:lnTo>
                  <a:lnTo>
                    <a:pt x="1516" y="4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7481725" y="1187325"/>
              <a:ext cx="368225" cy="190500"/>
            </a:xfrm>
            <a:custGeom>
              <a:avLst/>
              <a:gdLst/>
              <a:ahLst/>
              <a:cxnLst/>
              <a:rect l="l" t="t" r="r" b="b"/>
              <a:pathLst>
                <a:path w="14729" h="7620" extrusionOk="0">
                  <a:moveTo>
                    <a:pt x="1320" y="0"/>
                  </a:moveTo>
                  <a:lnTo>
                    <a:pt x="1" y="709"/>
                  </a:lnTo>
                  <a:lnTo>
                    <a:pt x="4470" y="7620"/>
                  </a:lnTo>
                  <a:lnTo>
                    <a:pt x="14728" y="3367"/>
                  </a:lnTo>
                  <a:lnTo>
                    <a:pt x="14472" y="2402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7513725" y="1110025"/>
              <a:ext cx="330800" cy="234825"/>
            </a:xfrm>
            <a:custGeom>
              <a:avLst/>
              <a:gdLst/>
              <a:ahLst/>
              <a:cxnLst/>
              <a:rect l="l" t="t" r="r" b="b"/>
              <a:pathLst>
                <a:path w="13232" h="9393" extrusionOk="0">
                  <a:moveTo>
                    <a:pt x="9018" y="1"/>
                  </a:moveTo>
                  <a:lnTo>
                    <a:pt x="1" y="3033"/>
                  </a:lnTo>
                  <a:lnTo>
                    <a:pt x="3958" y="9393"/>
                  </a:lnTo>
                  <a:lnTo>
                    <a:pt x="13231" y="5455"/>
                  </a:lnTo>
                  <a:lnTo>
                    <a:pt x="90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6802450" y="367275"/>
              <a:ext cx="627625" cy="646300"/>
            </a:xfrm>
            <a:custGeom>
              <a:avLst/>
              <a:gdLst/>
              <a:ahLst/>
              <a:cxnLst/>
              <a:rect l="l" t="t" r="r" b="b"/>
              <a:pathLst>
                <a:path w="25105" h="25852" extrusionOk="0">
                  <a:moveTo>
                    <a:pt x="11992" y="0"/>
                  </a:moveTo>
                  <a:lnTo>
                    <a:pt x="1" y="4489"/>
                  </a:lnTo>
                  <a:lnTo>
                    <a:pt x="13882" y="25852"/>
                  </a:lnTo>
                  <a:lnTo>
                    <a:pt x="25104" y="20693"/>
                  </a:lnTo>
                  <a:lnTo>
                    <a:pt x="11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6935850" y="448475"/>
              <a:ext cx="338675" cy="443050"/>
            </a:xfrm>
            <a:custGeom>
              <a:avLst/>
              <a:gdLst/>
              <a:ahLst/>
              <a:cxnLst/>
              <a:rect l="l" t="t" r="r" b="b"/>
              <a:pathLst>
                <a:path w="13547" h="17722" extrusionOk="0">
                  <a:moveTo>
                    <a:pt x="8723" y="1"/>
                  </a:moveTo>
                  <a:lnTo>
                    <a:pt x="8014" y="867"/>
                  </a:lnTo>
                  <a:lnTo>
                    <a:pt x="7207" y="1812"/>
                  </a:lnTo>
                  <a:lnTo>
                    <a:pt x="6301" y="2856"/>
                  </a:lnTo>
                  <a:lnTo>
                    <a:pt x="5277" y="3978"/>
                  </a:lnTo>
                  <a:lnTo>
                    <a:pt x="4155" y="5199"/>
                  </a:lnTo>
                  <a:lnTo>
                    <a:pt x="2895" y="6518"/>
                  </a:lnTo>
                  <a:lnTo>
                    <a:pt x="1517" y="7936"/>
                  </a:lnTo>
                  <a:lnTo>
                    <a:pt x="1" y="9471"/>
                  </a:lnTo>
                  <a:lnTo>
                    <a:pt x="5376" y="17721"/>
                  </a:lnTo>
                  <a:lnTo>
                    <a:pt x="5809" y="16953"/>
                  </a:lnTo>
                  <a:lnTo>
                    <a:pt x="6262" y="16185"/>
                  </a:lnTo>
                  <a:lnTo>
                    <a:pt x="6754" y="15437"/>
                  </a:lnTo>
                  <a:lnTo>
                    <a:pt x="7246" y="14709"/>
                  </a:lnTo>
                  <a:lnTo>
                    <a:pt x="7738" y="14020"/>
                  </a:lnTo>
                  <a:lnTo>
                    <a:pt x="8250" y="13330"/>
                  </a:lnTo>
                  <a:lnTo>
                    <a:pt x="8782" y="12661"/>
                  </a:lnTo>
                  <a:lnTo>
                    <a:pt x="9314" y="12011"/>
                  </a:lnTo>
                  <a:lnTo>
                    <a:pt x="9845" y="11381"/>
                  </a:lnTo>
                  <a:lnTo>
                    <a:pt x="10396" y="10791"/>
                  </a:lnTo>
                  <a:lnTo>
                    <a:pt x="10928" y="10200"/>
                  </a:lnTo>
                  <a:lnTo>
                    <a:pt x="11460" y="9649"/>
                  </a:lnTo>
                  <a:lnTo>
                    <a:pt x="11991" y="9117"/>
                  </a:lnTo>
                  <a:lnTo>
                    <a:pt x="12523" y="8605"/>
                  </a:lnTo>
                  <a:lnTo>
                    <a:pt x="13547" y="7640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7685025" y="1651475"/>
              <a:ext cx="380025" cy="505050"/>
            </a:xfrm>
            <a:custGeom>
              <a:avLst/>
              <a:gdLst/>
              <a:ahLst/>
              <a:cxnLst/>
              <a:rect l="l" t="t" r="r" b="b"/>
              <a:pathLst>
                <a:path w="15201" h="20202" extrusionOk="0">
                  <a:moveTo>
                    <a:pt x="492" y="1"/>
                  </a:moveTo>
                  <a:lnTo>
                    <a:pt x="0" y="375"/>
                  </a:lnTo>
                  <a:lnTo>
                    <a:pt x="14728" y="20202"/>
                  </a:lnTo>
                  <a:lnTo>
                    <a:pt x="15200" y="1984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7764750" y="1618025"/>
              <a:ext cx="385450" cy="490750"/>
            </a:xfrm>
            <a:custGeom>
              <a:avLst/>
              <a:gdLst/>
              <a:ahLst/>
              <a:cxnLst/>
              <a:rect l="l" t="t" r="r" b="b"/>
              <a:pathLst>
                <a:path w="15418" h="19630" extrusionOk="0">
                  <a:moveTo>
                    <a:pt x="493" y="0"/>
                  </a:moveTo>
                  <a:lnTo>
                    <a:pt x="1" y="374"/>
                  </a:lnTo>
                  <a:lnTo>
                    <a:pt x="14945" y="19630"/>
                  </a:lnTo>
                  <a:lnTo>
                    <a:pt x="15417" y="1927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7835650" y="1587500"/>
              <a:ext cx="404625" cy="467150"/>
            </a:xfrm>
            <a:custGeom>
              <a:avLst/>
              <a:gdLst/>
              <a:ahLst/>
              <a:cxnLst/>
              <a:rect l="l" t="t" r="r" b="b"/>
              <a:pathLst>
                <a:path w="16185" h="18686" extrusionOk="0">
                  <a:moveTo>
                    <a:pt x="453" y="0"/>
                  </a:moveTo>
                  <a:lnTo>
                    <a:pt x="0" y="394"/>
                  </a:lnTo>
                  <a:lnTo>
                    <a:pt x="15732" y="18685"/>
                  </a:lnTo>
                  <a:lnTo>
                    <a:pt x="16184" y="182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7894700" y="1907450"/>
              <a:ext cx="339675" cy="186575"/>
            </a:xfrm>
            <a:custGeom>
              <a:avLst/>
              <a:gdLst/>
              <a:ahLst/>
              <a:cxnLst/>
              <a:rect l="l" t="t" r="r" b="b"/>
              <a:pathLst>
                <a:path w="13587" h="7463" extrusionOk="0">
                  <a:moveTo>
                    <a:pt x="13291" y="0"/>
                  </a:moveTo>
                  <a:lnTo>
                    <a:pt x="1" y="6911"/>
                  </a:lnTo>
                  <a:lnTo>
                    <a:pt x="276" y="7462"/>
                  </a:lnTo>
                  <a:lnTo>
                    <a:pt x="13586" y="532"/>
                  </a:lnTo>
                  <a:lnTo>
                    <a:pt x="1329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7820375" y="1819325"/>
              <a:ext cx="336225" cy="170825"/>
            </a:xfrm>
            <a:custGeom>
              <a:avLst/>
              <a:gdLst/>
              <a:ahLst/>
              <a:cxnLst/>
              <a:rect l="l" t="t" r="r" b="b"/>
              <a:pathLst>
                <a:path w="13449" h="6833" extrusionOk="0">
                  <a:moveTo>
                    <a:pt x="13192" y="1"/>
                  </a:moveTo>
                  <a:lnTo>
                    <a:pt x="1" y="6282"/>
                  </a:lnTo>
                  <a:lnTo>
                    <a:pt x="257" y="6833"/>
                  </a:lnTo>
                  <a:lnTo>
                    <a:pt x="13448" y="552"/>
                  </a:lnTo>
                  <a:lnTo>
                    <a:pt x="131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7743600" y="1722375"/>
              <a:ext cx="325375" cy="157525"/>
            </a:xfrm>
            <a:custGeom>
              <a:avLst/>
              <a:gdLst/>
              <a:ahLst/>
              <a:cxnLst/>
              <a:rect l="l" t="t" r="r" b="b"/>
              <a:pathLst>
                <a:path w="13015" h="6301" extrusionOk="0">
                  <a:moveTo>
                    <a:pt x="12759" y="0"/>
                  </a:moveTo>
                  <a:lnTo>
                    <a:pt x="0" y="5749"/>
                  </a:lnTo>
                  <a:lnTo>
                    <a:pt x="237" y="6301"/>
                  </a:lnTo>
                  <a:lnTo>
                    <a:pt x="13015" y="551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7683550" y="1634750"/>
              <a:ext cx="314550" cy="148175"/>
            </a:xfrm>
            <a:custGeom>
              <a:avLst/>
              <a:gdLst/>
              <a:ahLst/>
              <a:cxnLst/>
              <a:rect l="l" t="t" r="r" b="b"/>
              <a:pathLst>
                <a:path w="12582" h="5927" extrusionOk="0">
                  <a:moveTo>
                    <a:pt x="12345" y="0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581" y="552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7033800" y="382025"/>
              <a:ext cx="336225" cy="545425"/>
            </a:xfrm>
            <a:custGeom>
              <a:avLst/>
              <a:gdLst/>
              <a:ahLst/>
              <a:cxnLst/>
              <a:rect l="l" t="t" r="r" b="b"/>
              <a:pathLst>
                <a:path w="13449" h="21817" extrusionOk="0">
                  <a:moveTo>
                    <a:pt x="513" y="1"/>
                  </a:moveTo>
                  <a:lnTo>
                    <a:pt x="1" y="316"/>
                  </a:lnTo>
                  <a:lnTo>
                    <a:pt x="12936" y="21816"/>
                  </a:lnTo>
                  <a:lnTo>
                    <a:pt x="13448" y="2150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6951600" y="408625"/>
              <a:ext cx="351975" cy="545400"/>
            </a:xfrm>
            <a:custGeom>
              <a:avLst/>
              <a:gdLst/>
              <a:ahLst/>
              <a:cxnLst/>
              <a:rect l="l" t="t" r="r" b="b"/>
              <a:pathLst>
                <a:path w="14079" h="21816" extrusionOk="0">
                  <a:moveTo>
                    <a:pt x="513" y="0"/>
                  </a:moveTo>
                  <a:lnTo>
                    <a:pt x="1" y="315"/>
                  </a:lnTo>
                  <a:lnTo>
                    <a:pt x="13566" y="21816"/>
                  </a:lnTo>
                  <a:lnTo>
                    <a:pt x="14078" y="2150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6871875" y="443075"/>
              <a:ext cx="354425" cy="550825"/>
            </a:xfrm>
            <a:custGeom>
              <a:avLst/>
              <a:gdLst/>
              <a:ahLst/>
              <a:cxnLst/>
              <a:rect l="l" t="t" r="r" b="b"/>
              <a:pathLst>
                <a:path w="14177" h="22033" extrusionOk="0">
                  <a:moveTo>
                    <a:pt x="512" y="0"/>
                  </a:moveTo>
                  <a:lnTo>
                    <a:pt x="0" y="335"/>
                  </a:lnTo>
                  <a:lnTo>
                    <a:pt x="13664" y="22032"/>
                  </a:lnTo>
                  <a:lnTo>
                    <a:pt x="14176" y="217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6877775" y="475075"/>
              <a:ext cx="306675" cy="142750"/>
            </a:xfrm>
            <a:custGeom>
              <a:avLst/>
              <a:gdLst/>
              <a:ahLst/>
              <a:cxnLst/>
              <a:rect l="l" t="t" r="r" b="b"/>
              <a:pathLst>
                <a:path w="12267" h="5710" extrusionOk="0">
                  <a:moveTo>
                    <a:pt x="12030" y="0"/>
                  </a:moveTo>
                  <a:lnTo>
                    <a:pt x="0" y="5159"/>
                  </a:lnTo>
                  <a:lnTo>
                    <a:pt x="237" y="5710"/>
                  </a:lnTo>
                  <a:lnTo>
                    <a:pt x="12267" y="551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6945700" y="583850"/>
              <a:ext cx="306675" cy="141775"/>
            </a:xfrm>
            <a:custGeom>
              <a:avLst/>
              <a:gdLst/>
              <a:ahLst/>
              <a:cxnLst/>
              <a:rect l="l" t="t" r="r" b="b"/>
              <a:pathLst>
                <a:path w="12267" h="5671" extrusionOk="0">
                  <a:moveTo>
                    <a:pt x="12011" y="0"/>
                  </a:moveTo>
                  <a:lnTo>
                    <a:pt x="0" y="5100"/>
                  </a:lnTo>
                  <a:lnTo>
                    <a:pt x="237" y="5671"/>
                  </a:lnTo>
                  <a:lnTo>
                    <a:pt x="12267" y="552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7018550" y="687700"/>
              <a:ext cx="301750" cy="148200"/>
            </a:xfrm>
            <a:custGeom>
              <a:avLst/>
              <a:gdLst/>
              <a:ahLst/>
              <a:cxnLst/>
              <a:rect l="l" t="t" r="r" b="b"/>
              <a:pathLst>
                <a:path w="12070" h="5928" extrusionOk="0">
                  <a:moveTo>
                    <a:pt x="11814" y="1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070" y="552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7083525" y="790100"/>
              <a:ext cx="299300" cy="146700"/>
            </a:xfrm>
            <a:custGeom>
              <a:avLst/>
              <a:gdLst/>
              <a:ahLst/>
              <a:cxnLst/>
              <a:rect l="l" t="t" r="r" b="b"/>
              <a:pathLst>
                <a:path w="11972" h="5868" extrusionOk="0">
                  <a:moveTo>
                    <a:pt x="11715" y="0"/>
                  </a:moveTo>
                  <a:lnTo>
                    <a:pt x="0" y="5316"/>
                  </a:lnTo>
                  <a:lnTo>
                    <a:pt x="256" y="5867"/>
                  </a:lnTo>
                  <a:lnTo>
                    <a:pt x="11971" y="551"/>
                  </a:lnTo>
                  <a:lnTo>
                    <a:pt x="1171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7563925" y="1139575"/>
              <a:ext cx="231875" cy="174750"/>
            </a:xfrm>
            <a:custGeom>
              <a:avLst/>
              <a:gdLst/>
              <a:ahLst/>
              <a:cxnLst/>
              <a:rect l="l" t="t" r="r" b="b"/>
              <a:pathLst>
                <a:path w="9275" h="6990" extrusionOk="0">
                  <a:moveTo>
                    <a:pt x="6026" y="414"/>
                  </a:moveTo>
                  <a:lnTo>
                    <a:pt x="6222" y="433"/>
                  </a:lnTo>
                  <a:lnTo>
                    <a:pt x="6400" y="512"/>
                  </a:lnTo>
                  <a:lnTo>
                    <a:pt x="6577" y="611"/>
                  </a:lnTo>
                  <a:lnTo>
                    <a:pt x="6715" y="768"/>
                  </a:lnTo>
                  <a:lnTo>
                    <a:pt x="8703" y="3347"/>
                  </a:lnTo>
                  <a:lnTo>
                    <a:pt x="8782" y="3466"/>
                  </a:lnTo>
                  <a:lnTo>
                    <a:pt x="8821" y="3603"/>
                  </a:lnTo>
                  <a:lnTo>
                    <a:pt x="8841" y="3741"/>
                  </a:lnTo>
                  <a:lnTo>
                    <a:pt x="8821" y="3899"/>
                  </a:lnTo>
                  <a:lnTo>
                    <a:pt x="8762" y="4017"/>
                  </a:lnTo>
                  <a:lnTo>
                    <a:pt x="8684" y="4135"/>
                  </a:lnTo>
                  <a:lnTo>
                    <a:pt x="8585" y="4233"/>
                  </a:lnTo>
                  <a:lnTo>
                    <a:pt x="8467" y="4312"/>
                  </a:lnTo>
                  <a:lnTo>
                    <a:pt x="3269" y="6517"/>
                  </a:lnTo>
                  <a:lnTo>
                    <a:pt x="3151" y="6557"/>
                  </a:lnTo>
                  <a:lnTo>
                    <a:pt x="2895" y="6557"/>
                  </a:lnTo>
                  <a:lnTo>
                    <a:pt x="2777" y="6537"/>
                  </a:lnTo>
                  <a:lnTo>
                    <a:pt x="2659" y="6478"/>
                  </a:lnTo>
                  <a:lnTo>
                    <a:pt x="2560" y="6419"/>
                  </a:lnTo>
                  <a:lnTo>
                    <a:pt x="2462" y="6340"/>
                  </a:lnTo>
                  <a:lnTo>
                    <a:pt x="2383" y="6222"/>
                  </a:lnTo>
                  <a:lnTo>
                    <a:pt x="552" y="3288"/>
                  </a:lnTo>
                  <a:lnTo>
                    <a:pt x="473" y="3111"/>
                  </a:lnTo>
                  <a:lnTo>
                    <a:pt x="434" y="2934"/>
                  </a:lnTo>
                  <a:lnTo>
                    <a:pt x="434" y="2757"/>
                  </a:lnTo>
                  <a:lnTo>
                    <a:pt x="473" y="2560"/>
                  </a:lnTo>
                  <a:lnTo>
                    <a:pt x="572" y="2402"/>
                  </a:lnTo>
                  <a:lnTo>
                    <a:pt x="690" y="2245"/>
                  </a:lnTo>
                  <a:lnTo>
                    <a:pt x="828" y="2146"/>
                  </a:lnTo>
                  <a:lnTo>
                    <a:pt x="1005" y="2068"/>
                  </a:lnTo>
                  <a:lnTo>
                    <a:pt x="5730" y="473"/>
                  </a:lnTo>
                  <a:lnTo>
                    <a:pt x="5868" y="433"/>
                  </a:lnTo>
                  <a:lnTo>
                    <a:pt x="6026" y="414"/>
                  </a:lnTo>
                  <a:close/>
                  <a:moveTo>
                    <a:pt x="6006" y="0"/>
                  </a:moveTo>
                  <a:lnTo>
                    <a:pt x="5789" y="20"/>
                  </a:lnTo>
                  <a:lnTo>
                    <a:pt x="5592" y="59"/>
                  </a:lnTo>
                  <a:lnTo>
                    <a:pt x="867" y="1654"/>
                  </a:lnTo>
                  <a:lnTo>
                    <a:pt x="729" y="1713"/>
                  </a:lnTo>
                  <a:lnTo>
                    <a:pt x="611" y="1772"/>
                  </a:lnTo>
                  <a:lnTo>
                    <a:pt x="493" y="1851"/>
                  </a:lnTo>
                  <a:lnTo>
                    <a:pt x="395" y="1950"/>
                  </a:lnTo>
                  <a:lnTo>
                    <a:pt x="296" y="2048"/>
                  </a:lnTo>
                  <a:lnTo>
                    <a:pt x="217" y="2166"/>
                  </a:lnTo>
                  <a:lnTo>
                    <a:pt x="139" y="2284"/>
                  </a:lnTo>
                  <a:lnTo>
                    <a:pt x="80" y="2422"/>
                  </a:lnTo>
                  <a:lnTo>
                    <a:pt x="40" y="2560"/>
                  </a:lnTo>
                  <a:lnTo>
                    <a:pt x="20" y="2698"/>
                  </a:lnTo>
                  <a:lnTo>
                    <a:pt x="1" y="2836"/>
                  </a:lnTo>
                  <a:lnTo>
                    <a:pt x="20" y="2973"/>
                  </a:lnTo>
                  <a:lnTo>
                    <a:pt x="40" y="3111"/>
                  </a:lnTo>
                  <a:lnTo>
                    <a:pt x="80" y="3249"/>
                  </a:lnTo>
                  <a:lnTo>
                    <a:pt x="119" y="3387"/>
                  </a:lnTo>
                  <a:lnTo>
                    <a:pt x="198" y="3505"/>
                  </a:lnTo>
                  <a:lnTo>
                    <a:pt x="2029" y="6458"/>
                  </a:lnTo>
                  <a:lnTo>
                    <a:pt x="2108" y="6576"/>
                  </a:lnTo>
                  <a:lnTo>
                    <a:pt x="2206" y="6675"/>
                  </a:lnTo>
                  <a:lnTo>
                    <a:pt x="2324" y="6773"/>
                  </a:lnTo>
                  <a:lnTo>
                    <a:pt x="2442" y="6852"/>
                  </a:lnTo>
                  <a:lnTo>
                    <a:pt x="2560" y="6911"/>
                  </a:lnTo>
                  <a:lnTo>
                    <a:pt x="2698" y="6951"/>
                  </a:lnTo>
                  <a:lnTo>
                    <a:pt x="2836" y="6990"/>
                  </a:lnTo>
                  <a:lnTo>
                    <a:pt x="2994" y="6990"/>
                  </a:lnTo>
                  <a:lnTo>
                    <a:pt x="3210" y="6970"/>
                  </a:lnTo>
                  <a:lnTo>
                    <a:pt x="3446" y="6911"/>
                  </a:lnTo>
                  <a:lnTo>
                    <a:pt x="8625" y="4706"/>
                  </a:lnTo>
                  <a:lnTo>
                    <a:pt x="8743" y="4647"/>
                  </a:lnTo>
                  <a:lnTo>
                    <a:pt x="8841" y="4588"/>
                  </a:lnTo>
                  <a:lnTo>
                    <a:pt x="8920" y="4509"/>
                  </a:lnTo>
                  <a:lnTo>
                    <a:pt x="9018" y="4411"/>
                  </a:lnTo>
                  <a:lnTo>
                    <a:pt x="9077" y="4332"/>
                  </a:lnTo>
                  <a:lnTo>
                    <a:pt x="9136" y="4214"/>
                  </a:lnTo>
                  <a:lnTo>
                    <a:pt x="9196" y="4115"/>
                  </a:lnTo>
                  <a:lnTo>
                    <a:pt x="9235" y="3997"/>
                  </a:lnTo>
                  <a:lnTo>
                    <a:pt x="9255" y="3879"/>
                  </a:lnTo>
                  <a:lnTo>
                    <a:pt x="9274" y="3761"/>
                  </a:lnTo>
                  <a:lnTo>
                    <a:pt x="9255" y="3643"/>
                  </a:lnTo>
                  <a:lnTo>
                    <a:pt x="9235" y="3525"/>
                  </a:lnTo>
                  <a:lnTo>
                    <a:pt x="9215" y="3406"/>
                  </a:lnTo>
                  <a:lnTo>
                    <a:pt x="9176" y="3288"/>
                  </a:lnTo>
                  <a:lnTo>
                    <a:pt x="9117" y="3190"/>
                  </a:lnTo>
                  <a:lnTo>
                    <a:pt x="9038" y="3091"/>
                  </a:lnTo>
                  <a:lnTo>
                    <a:pt x="7049" y="493"/>
                  </a:lnTo>
                  <a:lnTo>
                    <a:pt x="6912" y="355"/>
                  </a:lnTo>
                  <a:lnTo>
                    <a:pt x="6754" y="237"/>
                  </a:lnTo>
                  <a:lnTo>
                    <a:pt x="6577" y="118"/>
                  </a:lnTo>
                  <a:lnTo>
                    <a:pt x="6400" y="59"/>
                  </a:lnTo>
                  <a:lnTo>
                    <a:pt x="6203" y="20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7964600" y="1004200"/>
              <a:ext cx="125550" cy="103400"/>
            </a:xfrm>
            <a:custGeom>
              <a:avLst/>
              <a:gdLst/>
              <a:ahLst/>
              <a:cxnLst/>
              <a:rect l="l" t="t" r="r" b="b"/>
              <a:pathLst>
                <a:path w="5022" h="4136" extrusionOk="0">
                  <a:moveTo>
                    <a:pt x="1970" y="1"/>
                  </a:moveTo>
                  <a:lnTo>
                    <a:pt x="1" y="493"/>
                  </a:lnTo>
                  <a:lnTo>
                    <a:pt x="40" y="749"/>
                  </a:lnTo>
                  <a:lnTo>
                    <a:pt x="119" y="1005"/>
                  </a:lnTo>
                  <a:lnTo>
                    <a:pt x="217" y="1281"/>
                  </a:lnTo>
                  <a:lnTo>
                    <a:pt x="355" y="1537"/>
                  </a:lnTo>
                  <a:lnTo>
                    <a:pt x="513" y="1793"/>
                  </a:lnTo>
                  <a:lnTo>
                    <a:pt x="709" y="2048"/>
                  </a:lnTo>
                  <a:lnTo>
                    <a:pt x="926" y="2304"/>
                  </a:lnTo>
                  <a:lnTo>
                    <a:pt x="1162" y="2560"/>
                  </a:lnTo>
                  <a:lnTo>
                    <a:pt x="1438" y="2797"/>
                  </a:lnTo>
                  <a:lnTo>
                    <a:pt x="1733" y="3013"/>
                  </a:lnTo>
                  <a:lnTo>
                    <a:pt x="2029" y="3230"/>
                  </a:lnTo>
                  <a:lnTo>
                    <a:pt x="2363" y="3446"/>
                  </a:lnTo>
                  <a:lnTo>
                    <a:pt x="2718" y="3624"/>
                  </a:lnTo>
                  <a:lnTo>
                    <a:pt x="3092" y="3820"/>
                  </a:lnTo>
                  <a:lnTo>
                    <a:pt x="3486" y="3978"/>
                  </a:lnTo>
                  <a:lnTo>
                    <a:pt x="3879" y="4116"/>
                  </a:lnTo>
                  <a:lnTo>
                    <a:pt x="3958" y="4136"/>
                  </a:lnTo>
                  <a:lnTo>
                    <a:pt x="5021" y="3820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7845975" y="846200"/>
              <a:ext cx="126525" cy="105375"/>
            </a:xfrm>
            <a:custGeom>
              <a:avLst/>
              <a:gdLst/>
              <a:ahLst/>
              <a:cxnLst/>
              <a:rect l="l" t="t" r="r" b="b"/>
              <a:pathLst>
                <a:path w="5061" h="4215" extrusionOk="0">
                  <a:moveTo>
                    <a:pt x="2009" y="1"/>
                  </a:moveTo>
                  <a:lnTo>
                    <a:pt x="1" y="513"/>
                  </a:lnTo>
                  <a:lnTo>
                    <a:pt x="20" y="690"/>
                  </a:lnTo>
                  <a:lnTo>
                    <a:pt x="79" y="887"/>
                  </a:lnTo>
                  <a:lnTo>
                    <a:pt x="138" y="1084"/>
                  </a:lnTo>
                  <a:lnTo>
                    <a:pt x="217" y="1280"/>
                  </a:lnTo>
                  <a:lnTo>
                    <a:pt x="316" y="1477"/>
                  </a:lnTo>
                  <a:lnTo>
                    <a:pt x="434" y="1674"/>
                  </a:lnTo>
                  <a:lnTo>
                    <a:pt x="572" y="1871"/>
                  </a:lnTo>
                  <a:lnTo>
                    <a:pt x="709" y="2088"/>
                  </a:lnTo>
                  <a:lnTo>
                    <a:pt x="887" y="2285"/>
                  </a:lnTo>
                  <a:lnTo>
                    <a:pt x="1044" y="2481"/>
                  </a:lnTo>
                  <a:lnTo>
                    <a:pt x="1241" y="2659"/>
                  </a:lnTo>
                  <a:lnTo>
                    <a:pt x="1438" y="2856"/>
                  </a:lnTo>
                  <a:lnTo>
                    <a:pt x="1654" y="3033"/>
                  </a:lnTo>
                  <a:lnTo>
                    <a:pt x="1891" y="3210"/>
                  </a:lnTo>
                  <a:lnTo>
                    <a:pt x="2127" y="3387"/>
                  </a:lnTo>
                  <a:lnTo>
                    <a:pt x="2383" y="3545"/>
                  </a:lnTo>
                  <a:lnTo>
                    <a:pt x="2737" y="3761"/>
                  </a:lnTo>
                  <a:lnTo>
                    <a:pt x="3072" y="3938"/>
                  </a:lnTo>
                  <a:lnTo>
                    <a:pt x="3426" y="4076"/>
                  </a:lnTo>
                  <a:lnTo>
                    <a:pt x="3781" y="4214"/>
                  </a:lnTo>
                  <a:lnTo>
                    <a:pt x="5061" y="3820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8042375" y="1140050"/>
              <a:ext cx="57625" cy="6205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532" y="1"/>
                  </a:moveTo>
                  <a:lnTo>
                    <a:pt x="335" y="60"/>
                  </a:lnTo>
                  <a:lnTo>
                    <a:pt x="217" y="178"/>
                  </a:lnTo>
                  <a:lnTo>
                    <a:pt x="138" y="316"/>
                  </a:lnTo>
                  <a:lnTo>
                    <a:pt x="79" y="454"/>
                  </a:lnTo>
                  <a:lnTo>
                    <a:pt x="20" y="611"/>
                  </a:lnTo>
                  <a:lnTo>
                    <a:pt x="0" y="749"/>
                  </a:lnTo>
                  <a:lnTo>
                    <a:pt x="0" y="887"/>
                  </a:lnTo>
                  <a:lnTo>
                    <a:pt x="20" y="1025"/>
                  </a:lnTo>
                  <a:lnTo>
                    <a:pt x="60" y="1143"/>
                  </a:lnTo>
                  <a:lnTo>
                    <a:pt x="99" y="1281"/>
                  </a:lnTo>
                  <a:lnTo>
                    <a:pt x="178" y="1419"/>
                  </a:lnTo>
                  <a:lnTo>
                    <a:pt x="237" y="1537"/>
                  </a:lnTo>
                  <a:lnTo>
                    <a:pt x="335" y="1655"/>
                  </a:lnTo>
                  <a:lnTo>
                    <a:pt x="434" y="1773"/>
                  </a:lnTo>
                  <a:lnTo>
                    <a:pt x="552" y="1891"/>
                  </a:lnTo>
                  <a:lnTo>
                    <a:pt x="827" y="2127"/>
                  </a:lnTo>
                  <a:lnTo>
                    <a:pt x="1123" y="2324"/>
                  </a:lnTo>
                  <a:lnTo>
                    <a:pt x="1477" y="2482"/>
                  </a:lnTo>
                  <a:lnTo>
                    <a:pt x="2304" y="222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9" name="Google Shape;2319;p38"/>
          <p:cNvSpPr txBox="1">
            <a:spLocks noGrp="1"/>
          </p:cNvSpPr>
          <p:nvPr>
            <p:ph type="body" idx="4294967295"/>
          </p:nvPr>
        </p:nvSpPr>
        <p:spPr>
          <a:xfrm>
            <a:off x="135172" y="1034155"/>
            <a:ext cx="8516370" cy="3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en-US" b="1" dirty="0"/>
              <a:t>Full pipeline</a:t>
            </a:r>
            <a:r>
              <a:rPr lang="en-US" dirty="0"/>
              <a:t>: load → clean → engineer features → grouped CV → train ensembles → evaluate → threshold tuning → interpretability.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Group-aware validation</a:t>
            </a:r>
            <a:r>
              <a:rPr lang="en-US" dirty="0"/>
              <a:t> by `</a:t>
            </a:r>
            <a:r>
              <a:rPr lang="en-US" dirty="0" err="1"/>
              <a:t>kepid</a:t>
            </a:r>
            <a:r>
              <a:rPr lang="en-US" dirty="0"/>
              <a:t>` to prevent leakage across KOIs from the same star.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Astrophysical features</a:t>
            </a:r>
            <a:r>
              <a:rPr lang="en-US" dirty="0"/>
              <a:t>: ratios, geometry, SNR proxies, uncertainty-aware measures.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Strong tabular learners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Advanced training modes</a:t>
            </a:r>
            <a:r>
              <a:rPr lang="en-US" dirty="0"/>
              <a:t>: 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Stacking Ensemble</a:t>
            </a:r>
            <a:r>
              <a:rPr lang="en-US" dirty="0"/>
              <a:t> — blend your base learners with a Logistic Regression meta-learner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Multi-Step (Hierarchical) Pipeline</a:t>
            </a:r>
            <a:r>
              <a:rPr lang="en-US" dirty="0"/>
              <a:t> — high-recall planet filter (MLP) → high-precision planet type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Binary Planet Model</a:t>
            </a:r>
            <a:r>
              <a:rPr lang="en-US" dirty="0"/>
              <a:t> — simplified CONFIRMED vs FALSE POSITIVE experiment</a:t>
            </a:r>
          </a:p>
          <a:p>
            <a:pPr marL="133350" indent="0">
              <a:buNone/>
            </a:pPr>
            <a:r>
              <a:rPr lang="en-US" dirty="0"/>
              <a:t>- </a:t>
            </a:r>
            <a:r>
              <a:rPr lang="en-US" b="1" dirty="0"/>
              <a:t>Planet-centric metrics</a:t>
            </a:r>
            <a:r>
              <a:rPr lang="en-US" dirty="0"/>
              <a:t> and </a:t>
            </a:r>
            <a:r>
              <a:rPr lang="en-US" b="1" dirty="0"/>
              <a:t>per-class threshold optimization</a:t>
            </a:r>
            <a:r>
              <a:rPr lang="en-US" dirty="0"/>
              <a:t> to increase planet recall under constraints.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>
          <a:extLst>
            <a:ext uri="{FF2B5EF4-FFF2-40B4-BE49-F238E27FC236}">
              <a16:creationId xmlns:a16="http://schemas.microsoft.com/office/drawing/2014/main" id="{AF906E79-A00C-83DD-B287-588658E9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6">
            <a:extLst>
              <a:ext uri="{FF2B5EF4-FFF2-40B4-BE49-F238E27FC236}">
                <a16:creationId xmlns:a16="http://schemas.microsoft.com/office/drawing/2014/main" id="{A841EF36-F2F1-FAD6-1D70-1E123132E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Contributions</a:t>
            </a:r>
            <a:endParaRPr dirty="0"/>
          </a:p>
        </p:txBody>
      </p:sp>
      <p:sp>
        <p:nvSpPr>
          <p:cNvPr id="2052" name="Google Shape;2052;p36">
            <a:extLst>
              <a:ext uri="{FF2B5EF4-FFF2-40B4-BE49-F238E27FC236}">
                <a16:creationId xmlns:a16="http://schemas.microsoft.com/office/drawing/2014/main" id="{8EBC75ED-FE37-3B27-23DF-F06365569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8339" y="776671"/>
            <a:ext cx="7674300" cy="430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Label leakage → inflated accuracies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 Inclusion of post-hoc or human-informed fields (e.g., `</a:t>
            </a:r>
            <a:r>
              <a:rPr lang="en-US" sz="900" dirty="0" err="1"/>
              <a:t>kepler_name</a:t>
            </a:r>
            <a:r>
              <a:rPr lang="en-US" sz="900" dirty="0"/>
              <a:t>`, `</a:t>
            </a:r>
            <a:r>
              <a:rPr lang="en-US" sz="900" dirty="0" err="1"/>
              <a:t>koi_pdisposition</a:t>
            </a:r>
            <a:r>
              <a:rPr lang="en-US" sz="900" dirty="0"/>
              <a:t>`, `</a:t>
            </a:r>
            <a:r>
              <a:rPr lang="en-US" sz="900" dirty="0" err="1"/>
              <a:t>koi_score</a:t>
            </a:r>
            <a:r>
              <a:rPr lang="en-US" sz="900" dirty="0"/>
              <a:t>`, and KOI false-positive flags) leaks      disposition information into training, producing unrealistically high metrics that won’t hold in deployment.</a:t>
            </a:r>
          </a:p>
          <a:p>
            <a:pPr marL="127000" indent="0" algn="l">
              <a:buNone/>
            </a:pPr>
            <a:endParaRPr lang="en-US" sz="900" dirty="0"/>
          </a:p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Split strategies that don’t respect astrophysical grouping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Random/stratified CV that ignores `</a:t>
            </a:r>
            <a:r>
              <a:rPr lang="en-US" sz="900" dirty="0" err="1"/>
              <a:t>kepid</a:t>
            </a:r>
            <a:r>
              <a:rPr lang="en-US" sz="900" dirty="0"/>
              <a:t>` allows KOIs from the same star to appear in both train and validation, letting models memorize star-specific quirks.</a:t>
            </a:r>
          </a:p>
          <a:p>
            <a:pPr marL="127000" indent="0" algn="l">
              <a:buNone/>
            </a:pPr>
            <a:endParaRPr lang="en-US" sz="900" dirty="0"/>
          </a:p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Single-stage argmax decisions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Using plain `argmax` on multiclass probabilities under-controls discovery/false-alarm trade-offs—especially harmful when </a:t>
            </a:r>
            <a:r>
              <a:rPr lang="en-US" sz="900" b="1" dirty="0"/>
              <a:t>planet recall</a:t>
            </a:r>
            <a:r>
              <a:rPr lang="en-US" sz="900" dirty="0"/>
              <a:t> is the scientific priority.</a:t>
            </a:r>
          </a:p>
          <a:p>
            <a:pPr marL="127000" indent="0" algn="l">
              <a:buNone/>
            </a:pPr>
            <a:endParaRPr lang="en-US" sz="900" dirty="0"/>
          </a:p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Limited feature engineering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Raw KOI columns miss physically motivated relationships (geometry, SNR normalization, uncertainty ratios) that help separate real transits from systematics.</a:t>
            </a:r>
          </a:p>
          <a:p>
            <a:pPr marL="127000" indent="0" algn="l">
              <a:buNone/>
            </a:pPr>
            <a:endParaRPr lang="en-US" sz="900" dirty="0"/>
          </a:p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Class imbalance not explicitly handled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Without class weighting, minority classes (planets) can be under-served by decision rules and selection metrics.</a:t>
            </a:r>
          </a:p>
          <a:p>
            <a:pPr marL="127000" indent="0" algn="l">
              <a:buNone/>
            </a:pPr>
            <a:endParaRPr lang="en-US" sz="900" dirty="0"/>
          </a:p>
          <a:p>
            <a:pPr marL="298450" indent="-171450" algn="l">
              <a:buFont typeface="Arial" panose="020B0604020202020204" pitchFamily="34" charset="0"/>
              <a:buChar char="•"/>
            </a:pPr>
            <a:r>
              <a:rPr lang="en-US" sz="900" b="1" dirty="0"/>
              <a:t>Reproducibility gaps</a:t>
            </a:r>
            <a:endParaRPr lang="en-US" sz="900" dirty="0"/>
          </a:p>
          <a:p>
            <a:pPr marL="127000" indent="0" algn="l">
              <a:buNone/>
            </a:pPr>
            <a:r>
              <a:rPr lang="en-US" sz="900" dirty="0"/>
              <a:t>     Absent or inconsistent feature lists, seed handling, and fold definitions make results hard to replicate or compare fairly.</a:t>
            </a:r>
          </a:p>
        </p:txBody>
      </p:sp>
      <p:grpSp>
        <p:nvGrpSpPr>
          <p:cNvPr id="2053" name="Google Shape;2053;p36">
            <a:extLst>
              <a:ext uri="{FF2B5EF4-FFF2-40B4-BE49-F238E27FC236}">
                <a16:creationId xmlns:a16="http://schemas.microsoft.com/office/drawing/2014/main" id="{B47DA761-A266-1949-A452-710754CC3A23}"/>
              </a:ext>
            </a:extLst>
          </p:cNvPr>
          <p:cNvGrpSpPr/>
          <p:nvPr/>
        </p:nvGrpSpPr>
        <p:grpSpPr>
          <a:xfrm>
            <a:off x="7787646" y="661642"/>
            <a:ext cx="606654" cy="335058"/>
            <a:chOff x="508150" y="756200"/>
            <a:chExt cx="775079" cy="428134"/>
          </a:xfrm>
        </p:grpSpPr>
        <p:sp>
          <p:nvSpPr>
            <p:cNvPr id="2054" name="Google Shape;2054;p36">
              <a:extLst>
                <a:ext uri="{FF2B5EF4-FFF2-40B4-BE49-F238E27FC236}">
                  <a16:creationId xmlns:a16="http://schemas.microsoft.com/office/drawing/2014/main" id="{599B164B-0E24-EF36-36AA-BE480182D8F9}"/>
                </a:ext>
              </a:extLst>
            </p:cNvPr>
            <p:cNvSpPr/>
            <p:nvPr/>
          </p:nvSpPr>
          <p:spPr>
            <a:xfrm>
              <a:off x="690459" y="756200"/>
              <a:ext cx="428417" cy="428134"/>
            </a:xfrm>
            <a:custGeom>
              <a:avLst/>
              <a:gdLst/>
              <a:ahLst/>
              <a:cxnLst/>
              <a:rect l="l" t="t" r="r" b="b"/>
              <a:pathLst>
                <a:path w="28748" h="28729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5040" y="4740"/>
                  </a:lnTo>
                  <a:lnTo>
                    <a:pt x="25518" y="5295"/>
                  </a:lnTo>
                  <a:lnTo>
                    <a:pt x="25976" y="5868"/>
                  </a:lnTo>
                  <a:lnTo>
                    <a:pt x="26378" y="6461"/>
                  </a:lnTo>
                  <a:lnTo>
                    <a:pt x="26760" y="7072"/>
                  </a:lnTo>
                  <a:lnTo>
                    <a:pt x="27104" y="7684"/>
                  </a:lnTo>
                  <a:lnTo>
                    <a:pt x="27410" y="8315"/>
                  </a:lnTo>
                  <a:lnTo>
                    <a:pt x="27697" y="8965"/>
                  </a:lnTo>
                  <a:lnTo>
                    <a:pt x="27945" y="9614"/>
                  </a:lnTo>
                  <a:lnTo>
                    <a:pt x="28155" y="10283"/>
                  </a:lnTo>
                  <a:lnTo>
                    <a:pt x="28327" y="10952"/>
                  </a:lnTo>
                  <a:lnTo>
                    <a:pt x="28480" y="11621"/>
                  </a:lnTo>
                  <a:lnTo>
                    <a:pt x="28595" y="12310"/>
                  </a:lnTo>
                  <a:lnTo>
                    <a:pt x="28691" y="12998"/>
                  </a:lnTo>
                  <a:lnTo>
                    <a:pt x="28729" y="13686"/>
                  </a:lnTo>
                  <a:lnTo>
                    <a:pt x="28748" y="14374"/>
                  </a:lnTo>
                  <a:lnTo>
                    <a:pt x="28729" y="15062"/>
                  </a:lnTo>
                  <a:lnTo>
                    <a:pt x="28691" y="15750"/>
                  </a:lnTo>
                  <a:lnTo>
                    <a:pt x="28595" y="16419"/>
                  </a:lnTo>
                  <a:lnTo>
                    <a:pt x="28480" y="17107"/>
                  </a:lnTo>
                  <a:lnTo>
                    <a:pt x="28327" y="17776"/>
                  </a:lnTo>
                  <a:lnTo>
                    <a:pt x="28155" y="18445"/>
                  </a:lnTo>
                  <a:lnTo>
                    <a:pt x="27945" y="19114"/>
                  </a:lnTo>
                  <a:lnTo>
                    <a:pt x="27697" y="19764"/>
                  </a:lnTo>
                  <a:lnTo>
                    <a:pt x="27410" y="20414"/>
                  </a:lnTo>
                  <a:lnTo>
                    <a:pt x="27104" y="21045"/>
                  </a:lnTo>
                  <a:lnTo>
                    <a:pt x="26760" y="21656"/>
                  </a:lnTo>
                  <a:lnTo>
                    <a:pt x="26378" y="22268"/>
                  </a:lnTo>
                  <a:lnTo>
                    <a:pt x="25976" y="22861"/>
                  </a:lnTo>
                  <a:lnTo>
                    <a:pt x="25518" y="23434"/>
                  </a:lnTo>
                  <a:lnTo>
                    <a:pt x="25040" y="23988"/>
                  </a:lnTo>
                  <a:lnTo>
                    <a:pt x="24543" y="24524"/>
                  </a:lnTo>
                  <a:lnTo>
                    <a:pt x="24543" y="24524"/>
                  </a:lnTo>
                  <a:lnTo>
                    <a:pt x="24008" y="25021"/>
                  </a:lnTo>
                  <a:lnTo>
                    <a:pt x="23453" y="25498"/>
                  </a:lnTo>
                  <a:lnTo>
                    <a:pt x="22880" y="25957"/>
                  </a:lnTo>
                  <a:lnTo>
                    <a:pt x="22287" y="26359"/>
                  </a:lnTo>
                  <a:lnTo>
                    <a:pt x="21676" y="26741"/>
                  </a:lnTo>
                  <a:lnTo>
                    <a:pt x="21064" y="27085"/>
                  </a:lnTo>
                  <a:lnTo>
                    <a:pt x="20433" y="27391"/>
                  </a:lnTo>
                  <a:lnTo>
                    <a:pt x="19783" y="27677"/>
                  </a:lnTo>
                  <a:lnTo>
                    <a:pt x="19134" y="27926"/>
                  </a:lnTo>
                  <a:lnTo>
                    <a:pt x="18465" y="28136"/>
                  </a:lnTo>
                  <a:lnTo>
                    <a:pt x="17796" y="28308"/>
                  </a:lnTo>
                  <a:lnTo>
                    <a:pt x="17127" y="28461"/>
                  </a:lnTo>
                  <a:lnTo>
                    <a:pt x="16438" y="28576"/>
                  </a:lnTo>
                  <a:lnTo>
                    <a:pt x="15750" y="28652"/>
                  </a:lnTo>
                  <a:lnTo>
                    <a:pt x="15062" y="28710"/>
                  </a:lnTo>
                  <a:lnTo>
                    <a:pt x="14374" y="28729"/>
                  </a:lnTo>
                  <a:lnTo>
                    <a:pt x="13686" y="28710"/>
                  </a:lnTo>
                  <a:lnTo>
                    <a:pt x="12998" y="28652"/>
                  </a:lnTo>
                  <a:lnTo>
                    <a:pt x="12310" y="28576"/>
                  </a:lnTo>
                  <a:lnTo>
                    <a:pt x="11622" y="28461"/>
                  </a:lnTo>
                  <a:lnTo>
                    <a:pt x="10953" y="28308"/>
                  </a:lnTo>
                  <a:lnTo>
                    <a:pt x="10284" y="28136"/>
                  </a:lnTo>
                  <a:lnTo>
                    <a:pt x="9615" y="27926"/>
                  </a:lnTo>
                  <a:lnTo>
                    <a:pt x="8965" y="27677"/>
                  </a:lnTo>
                  <a:lnTo>
                    <a:pt x="8315" y="27391"/>
                  </a:lnTo>
                  <a:lnTo>
                    <a:pt x="7684" y="27085"/>
                  </a:lnTo>
                  <a:lnTo>
                    <a:pt x="7072" y="26741"/>
                  </a:lnTo>
                  <a:lnTo>
                    <a:pt x="6461" y="26359"/>
                  </a:lnTo>
                  <a:lnTo>
                    <a:pt x="5868" y="25957"/>
                  </a:lnTo>
                  <a:lnTo>
                    <a:pt x="5295" y="25498"/>
                  </a:lnTo>
                  <a:lnTo>
                    <a:pt x="4740" y="25021"/>
                  </a:lnTo>
                  <a:lnTo>
                    <a:pt x="4205" y="24524"/>
                  </a:lnTo>
                  <a:lnTo>
                    <a:pt x="4205" y="24524"/>
                  </a:lnTo>
                  <a:lnTo>
                    <a:pt x="3708" y="23988"/>
                  </a:lnTo>
                  <a:lnTo>
                    <a:pt x="3230" y="23434"/>
                  </a:lnTo>
                  <a:lnTo>
                    <a:pt x="2772" y="22861"/>
                  </a:lnTo>
                  <a:lnTo>
                    <a:pt x="2370" y="22268"/>
                  </a:lnTo>
                  <a:lnTo>
                    <a:pt x="1988" y="21656"/>
                  </a:lnTo>
                  <a:lnTo>
                    <a:pt x="1644" y="21045"/>
                  </a:lnTo>
                  <a:lnTo>
                    <a:pt x="1338" y="20414"/>
                  </a:lnTo>
                  <a:lnTo>
                    <a:pt x="1051" y="19764"/>
                  </a:lnTo>
                  <a:lnTo>
                    <a:pt x="803" y="19114"/>
                  </a:lnTo>
                  <a:lnTo>
                    <a:pt x="593" y="18445"/>
                  </a:lnTo>
                  <a:lnTo>
                    <a:pt x="421" y="17776"/>
                  </a:lnTo>
                  <a:lnTo>
                    <a:pt x="268" y="17107"/>
                  </a:lnTo>
                  <a:lnTo>
                    <a:pt x="153" y="16419"/>
                  </a:lnTo>
                  <a:lnTo>
                    <a:pt x="77" y="15750"/>
                  </a:lnTo>
                  <a:lnTo>
                    <a:pt x="19" y="15062"/>
                  </a:lnTo>
                  <a:lnTo>
                    <a:pt x="0" y="14374"/>
                  </a:lnTo>
                  <a:lnTo>
                    <a:pt x="19" y="13686"/>
                  </a:lnTo>
                  <a:lnTo>
                    <a:pt x="77" y="12998"/>
                  </a:lnTo>
                  <a:lnTo>
                    <a:pt x="153" y="12310"/>
                  </a:lnTo>
                  <a:lnTo>
                    <a:pt x="268" y="11621"/>
                  </a:lnTo>
                  <a:lnTo>
                    <a:pt x="421" y="10952"/>
                  </a:lnTo>
                  <a:lnTo>
                    <a:pt x="593" y="10283"/>
                  </a:lnTo>
                  <a:lnTo>
                    <a:pt x="803" y="9614"/>
                  </a:lnTo>
                  <a:lnTo>
                    <a:pt x="1051" y="8965"/>
                  </a:lnTo>
                  <a:lnTo>
                    <a:pt x="1338" y="8315"/>
                  </a:lnTo>
                  <a:lnTo>
                    <a:pt x="1644" y="7684"/>
                  </a:lnTo>
                  <a:lnTo>
                    <a:pt x="1988" y="7072"/>
                  </a:lnTo>
                  <a:lnTo>
                    <a:pt x="2370" y="6461"/>
                  </a:lnTo>
                  <a:lnTo>
                    <a:pt x="2772" y="5868"/>
                  </a:lnTo>
                  <a:lnTo>
                    <a:pt x="3230" y="5295"/>
                  </a:lnTo>
                  <a:lnTo>
                    <a:pt x="3708" y="4740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6">
              <a:extLst>
                <a:ext uri="{FF2B5EF4-FFF2-40B4-BE49-F238E27FC236}">
                  <a16:creationId xmlns:a16="http://schemas.microsoft.com/office/drawing/2014/main" id="{73953336-80E6-FA44-FBA7-8D73DAF7F989}"/>
                </a:ext>
              </a:extLst>
            </p:cNvPr>
            <p:cNvSpPr/>
            <p:nvPr/>
          </p:nvSpPr>
          <p:spPr>
            <a:xfrm>
              <a:off x="690459" y="756200"/>
              <a:ext cx="388836" cy="362056"/>
            </a:xfrm>
            <a:custGeom>
              <a:avLst/>
              <a:gdLst/>
              <a:ahLst/>
              <a:cxnLst/>
              <a:rect l="l" t="t" r="r" b="b"/>
              <a:pathLst>
                <a:path w="26092" h="24295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4868" y="4549"/>
                  </a:lnTo>
                  <a:lnTo>
                    <a:pt x="25174" y="4893"/>
                  </a:lnTo>
                  <a:lnTo>
                    <a:pt x="25174" y="4893"/>
                  </a:lnTo>
                  <a:lnTo>
                    <a:pt x="25346" y="5371"/>
                  </a:lnTo>
                  <a:lnTo>
                    <a:pt x="25499" y="5868"/>
                  </a:lnTo>
                  <a:lnTo>
                    <a:pt x="25632" y="6346"/>
                  </a:lnTo>
                  <a:lnTo>
                    <a:pt x="25747" y="6843"/>
                  </a:lnTo>
                  <a:lnTo>
                    <a:pt x="25862" y="7340"/>
                  </a:lnTo>
                  <a:lnTo>
                    <a:pt x="25938" y="7837"/>
                  </a:lnTo>
                  <a:lnTo>
                    <a:pt x="25996" y="8353"/>
                  </a:lnTo>
                  <a:lnTo>
                    <a:pt x="26053" y="8850"/>
                  </a:lnTo>
                  <a:lnTo>
                    <a:pt x="26072" y="9347"/>
                  </a:lnTo>
                  <a:lnTo>
                    <a:pt x="26091" y="9863"/>
                  </a:lnTo>
                  <a:lnTo>
                    <a:pt x="26091" y="10360"/>
                  </a:lnTo>
                  <a:lnTo>
                    <a:pt x="26053" y="10876"/>
                  </a:lnTo>
                  <a:lnTo>
                    <a:pt x="26015" y="11373"/>
                  </a:lnTo>
                  <a:lnTo>
                    <a:pt x="25957" y="11870"/>
                  </a:lnTo>
                  <a:lnTo>
                    <a:pt x="25881" y="12367"/>
                  </a:lnTo>
                  <a:lnTo>
                    <a:pt x="25785" y="12864"/>
                  </a:lnTo>
                  <a:lnTo>
                    <a:pt x="25671" y="13361"/>
                  </a:lnTo>
                  <a:lnTo>
                    <a:pt x="25556" y="13858"/>
                  </a:lnTo>
                  <a:lnTo>
                    <a:pt x="25403" y="14336"/>
                  </a:lnTo>
                  <a:lnTo>
                    <a:pt x="25231" y="14833"/>
                  </a:lnTo>
                  <a:lnTo>
                    <a:pt x="25059" y="15311"/>
                  </a:lnTo>
                  <a:lnTo>
                    <a:pt x="24849" y="15769"/>
                  </a:lnTo>
                  <a:lnTo>
                    <a:pt x="24638" y="16247"/>
                  </a:lnTo>
                  <a:lnTo>
                    <a:pt x="24409" y="16706"/>
                  </a:lnTo>
                  <a:lnTo>
                    <a:pt x="24141" y="17165"/>
                  </a:lnTo>
                  <a:lnTo>
                    <a:pt x="23874" y="17604"/>
                  </a:lnTo>
                  <a:lnTo>
                    <a:pt x="23587" y="18044"/>
                  </a:lnTo>
                  <a:lnTo>
                    <a:pt x="23281" y="18464"/>
                  </a:lnTo>
                  <a:lnTo>
                    <a:pt x="22956" y="18885"/>
                  </a:lnTo>
                  <a:lnTo>
                    <a:pt x="22612" y="19305"/>
                  </a:lnTo>
                  <a:lnTo>
                    <a:pt x="22268" y="19707"/>
                  </a:lnTo>
                  <a:lnTo>
                    <a:pt x="21886" y="20089"/>
                  </a:lnTo>
                  <a:lnTo>
                    <a:pt x="21886" y="20089"/>
                  </a:lnTo>
                  <a:lnTo>
                    <a:pt x="21351" y="20605"/>
                  </a:lnTo>
                  <a:lnTo>
                    <a:pt x="20796" y="21083"/>
                  </a:lnTo>
                  <a:lnTo>
                    <a:pt x="20223" y="21523"/>
                  </a:lnTo>
                  <a:lnTo>
                    <a:pt x="19630" y="21924"/>
                  </a:lnTo>
                  <a:lnTo>
                    <a:pt x="19019" y="22306"/>
                  </a:lnTo>
                  <a:lnTo>
                    <a:pt x="18407" y="22650"/>
                  </a:lnTo>
                  <a:lnTo>
                    <a:pt x="17776" y="22975"/>
                  </a:lnTo>
                  <a:lnTo>
                    <a:pt x="17127" y="23243"/>
                  </a:lnTo>
                  <a:lnTo>
                    <a:pt x="16477" y="23491"/>
                  </a:lnTo>
                  <a:lnTo>
                    <a:pt x="15808" y="23702"/>
                  </a:lnTo>
                  <a:lnTo>
                    <a:pt x="15139" y="23893"/>
                  </a:lnTo>
                  <a:lnTo>
                    <a:pt x="14470" y="24027"/>
                  </a:lnTo>
                  <a:lnTo>
                    <a:pt x="13782" y="24141"/>
                  </a:lnTo>
                  <a:lnTo>
                    <a:pt x="13093" y="24237"/>
                  </a:lnTo>
                  <a:lnTo>
                    <a:pt x="12405" y="24275"/>
                  </a:lnTo>
                  <a:lnTo>
                    <a:pt x="11717" y="24294"/>
                  </a:lnTo>
                  <a:lnTo>
                    <a:pt x="11029" y="24275"/>
                  </a:lnTo>
                  <a:lnTo>
                    <a:pt x="10341" y="24237"/>
                  </a:lnTo>
                  <a:lnTo>
                    <a:pt x="9653" y="24141"/>
                  </a:lnTo>
                  <a:lnTo>
                    <a:pt x="8965" y="24027"/>
                  </a:lnTo>
                  <a:lnTo>
                    <a:pt x="8296" y="23893"/>
                  </a:lnTo>
                  <a:lnTo>
                    <a:pt x="7627" y="23702"/>
                  </a:lnTo>
                  <a:lnTo>
                    <a:pt x="6958" y="23491"/>
                  </a:lnTo>
                  <a:lnTo>
                    <a:pt x="6308" y="23243"/>
                  </a:lnTo>
                  <a:lnTo>
                    <a:pt x="5658" y="22975"/>
                  </a:lnTo>
                  <a:lnTo>
                    <a:pt x="5027" y="22650"/>
                  </a:lnTo>
                  <a:lnTo>
                    <a:pt x="4416" y="22306"/>
                  </a:lnTo>
                  <a:lnTo>
                    <a:pt x="3804" y="21924"/>
                  </a:lnTo>
                  <a:lnTo>
                    <a:pt x="3211" y="21523"/>
                  </a:lnTo>
                  <a:lnTo>
                    <a:pt x="2638" y="21083"/>
                  </a:lnTo>
                  <a:lnTo>
                    <a:pt x="2084" y="20605"/>
                  </a:lnTo>
                  <a:lnTo>
                    <a:pt x="1548" y="20089"/>
                  </a:lnTo>
                  <a:lnTo>
                    <a:pt x="1548" y="20089"/>
                  </a:lnTo>
                  <a:lnTo>
                    <a:pt x="1223" y="19745"/>
                  </a:lnTo>
                  <a:lnTo>
                    <a:pt x="918" y="19401"/>
                  </a:lnTo>
                  <a:lnTo>
                    <a:pt x="918" y="19401"/>
                  </a:lnTo>
                  <a:lnTo>
                    <a:pt x="746" y="18923"/>
                  </a:lnTo>
                  <a:lnTo>
                    <a:pt x="593" y="18445"/>
                  </a:lnTo>
                  <a:lnTo>
                    <a:pt x="459" y="17948"/>
                  </a:lnTo>
                  <a:lnTo>
                    <a:pt x="344" y="17451"/>
                  </a:lnTo>
                  <a:lnTo>
                    <a:pt x="230" y="16954"/>
                  </a:lnTo>
                  <a:lnTo>
                    <a:pt x="153" y="16457"/>
                  </a:lnTo>
                  <a:lnTo>
                    <a:pt x="96" y="15960"/>
                  </a:lnTo>
                  <a:lnTo>
                    <a:pt x="38" y="15463"/>
                  </a:lnTo>
                  <a:lnTo>
                    <a:pt x="19" y="14947"/>
                  </a:lnTo>
                  <a:lnTo>
                    <a:pt x="0" y="14450"/>
                  </a:lnTo>
                  <a:lnTo>
                    <a:pt x="0" y="13934"/>
                  </a:lnTo>
                  <a:lnTo>
                    <a:pt x="38" y="13437"/>
                  </a:lnTo>
                  <a:lnTo>
                    <a:pt x="77" y="12940"/>
                  </a:lnTo>
                  <a:lnTo>
                    <a:pt x="134" y="12424"/>
                  </a:lnTo>
                  <a:lnTo>
                    <a:pt x="210" y="11927"/>
                  </a:lnTo>
                  <a:lnTo>
                    <a:pt x="306" y="11430"/>
                  </a:lnTo>
                  <a:lnTo>
                    <a:pt x="421" y="10933"/>
                  </a:lnTo>
                  <a:lnTo>
                    <a:pt x="535" y="10456"/>
                  </a:lnTo>
                  <a:lnTo>
                    <a:pt x="688" y="9959"/>
                  </a:lnTo>
                  <a:lnTo>
                    <a:pt x="860" y="9481"/>
                  </a:lnTo>
                  <a:lnTo>
                    <a:pt x="1032" y="9003"/>
                  </a:lnTo>
                  <a:lnTo>
                    <a:pt x="1243" y="8525"/>
                  </a:lnTo>
                  <a:lnTo>
                    <a:pt x="1453" y="8066"/>
                  </a:lnTo>
                  <a:lnTo>
                    <a:pt x="1701" y="7607"/>
                  </a:lnTo>
                  <a:lnTo>
                    <a:pt x="1950" y="7149"/>
                  </a:lnTo>
                  <a:lnTo>
                    <a:pt x="2217" y="6709"/>
                  </a:lnTo>
                  <a:lnTo>
                    <a:pt x="2504" y="6269"/>
                  </a:lnTo>
                  <a:lnTo>
                    <a:pt x="2810" y="5830"/>
                  </a:lnTo>
                  <a:lnTo>
                    <a:pt x="3135" y="5409"/>
                  </a:lnTo>
                  <a:lnTo>
                    <a:pt x="3479" y="5008"/>
                  </a:lnTo>
                  <a:lnTo>
                    <a:pt x="3842" y="4607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6">
              <a:extLst>
                <a:ext uri="{FF2B5EF4-FFF2-40B4-BE49-F238E27FC236}">
                  <a16:creationId xmlns:a16="http://schemas.microsoft.com/office/drawing/2014/main" id="{8F65BD1D-D414-402E-67FB-3CB3C78C64B5}"/>
                </a:ext>
              </a:extLst>
            </p:cNvPr>
            <p:cNvSpPr/>
            <p:nvPr/>
          </p:nvSpPr>
          <p:spPr>
            <a:xfrm>
              <a:off x="690459" y="756200"/>
              <a:ext cx="343532" cy="293967"/>
            </a:xfrm>
            <a:custGeom>
              <a:avLst/>
              <a:gdLst/>
              <a:ahLst/>
              <a:cxnLst/>
              <a:rect l="l" t="t" r="r" b="b"/>
              <a:pathLst>
                <a:path w="23052" h="19726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02" y="3746"/>
                  </a:lnTo>
                  <a:lnTo>
                    <a:pt x="5199" y="3307"/>
                  </a:lnTo>
                  <a:lnTo>
                    <a:pt x="5715" y="2905"/>
                  </a:lnTo>
                  <a:lnTo>
                    <a:pt x="6231" y="2523"/>
                  </a:lnTo>
                  <a:lnTo>
                    <a:pt x="6786" y="2179"/>
                  </a:lnTo>
                  <a:lnTo>
                    <a:pt x="7321" y="1854"/>
                  </a:lnTo>
                  <a:lnTo>
                    <a:pt x="7894" y="1548"/>
                  </a:lnTo>
                  <a:lnTo>
                    <a:pt x="8468" y="1262"/>
                  </a:lnTo>
                  <a:lnTo>
                    <a:pt x="9041" y="1032"/>
                  </a:lnTo>
                  <a:lnTo>
                    <a:pt x="9634" y="803"/>
                  </a:lnTo>
                  <a:lnTo>
                    <a:pt x="10245" y="612"/>
                  </a:lnTo>
                  <a:lnTo>
                    <a:pt x="10838" y="440"/>
                  </a:lnTo>
                  <a:lnTo>
                    <a:pt x="11450" y="306"/>
                  </a:lnTo>
                  <a:lnTo>
                    <a:pt x="12061" y="191"/>
                  </a:lnTo>
                  <a:lnTo>
                    <a:pt x="12692" y="96"/>
                  </a:lnTo>
                  <a:lnTo>
                    <a:pt x="13304" y="38"/>
                  </a:lnTo>
                  <a:lnTo>
                    <a:pt x="13934" y="19"/>
                  </a:lnTo>
                  <a:lnTo>
                    <a:pt x="14546" y="0"/>
                  </a:lnTo>
                  <a:lnTo>
                    <a:pt x="15177" y="38"/>
                  </a:lnTo>
                  <a:lnTo>
                    <a:pt x="15789" y="76"/>
                  </a:lnTo>
                  <a:lnTo>
                    <a:pt x="16419" y="153"/>
                  </a:lnTo>
                  <a:lnTo>
                    <a:pt x="17031" y="248"/>
                  </a:lnTo>
                  <a:lnTo>
                    <a:pt x="17643" y="382"/>
                  </a:lnTo>
                  <a:lnTo>
                    <a:pt x="18254" y="535"/>
                  </a:lnTo>
                  <a:lnTo>
                    <a:pt x="18847" y="726"/>
                  </a:lnTo>
                  <a:lnTo>
                    <a:pt x="19439" y="937"/>
                  </a:lnTo>
                  <a:lnTo>
                    <a:pt x="20032" y="1166"/>
                  </a:lnTo>
                  <a:lnTo>
                    <a:pt x="20605" y="1434"/>
                  </a:lnTo>
                  <a:lnTo>
                    <a:pt x="21179" y="1720"/>
                  </a:lnTo>
                  <a:lnTo>
                    <a:pt x="21733" y="2026"/>
                  </a:lnTo>
                  <a:lnTo>
                    <a:pt x="22287" y="2370"/>
                  </a:lnTo>
                  <a:lnTo>
                    <a:pt x="22823" y="2733"/>
                  </a:lnTo>
                  <a:lnTo>
                    <a:pt x="22823" y="2733"/>
                  </a:lnTo>
                  <a:lnTo>
                    <a:pt x="22880" y="3173"/>
                  </a:lnTo>
                  <a:lnTo>
                    <a:pt x="22956" y="3593"/>
                  </a:lnTo>
                  <a:lnTo>
                    <a:pt x="22995" y="4014"/>
                  </a:lnTo>
                  <a:lnTo>
                    <a:pt x="23033" y="4435"/>
                  </a:lnTo>
                  <a:lnTo>
                    <a:pt x="23052" y="4874"/>
                  </a:lnTo>
                  <a:lnTo>
                    <a:pt x="23052" y="5295"/>
                  </a:lnTo>
                  <a:lnTo>
                    <a:pt x="23052" y="5715"/>
                  </a:lnTo>
                  <a:lnTo>
                    <a:pt x="23033" y="6155"/>
                  </a:lnTo>
                  <a:lnTo>
                    <a:pt x="23014" y="6575"/>
                  </a:lnTo>
                  <a:lnTo>
                    <a:pt x="22975" y="6996"/>
                  </a:lnTo>
                  <a:lnTo>
                    <a:pt x="22918" y="7416"/>
                  </a:lnTo>
                  <a:lnTo>
                    <a:pt x="22842" y="7856"/>
                  </a:lnTo>
                  <a:lnTo>
                    <a:pt x="22765" y="8276"/>
                  </a:lnTo>
                  <a:lnTo>
                    <a:pt x="22670" y="8697"/>
                  </a:lnTo>
                  <a:lnTo>
                    <a:pt x="22574" y="9098"/>
                  </a:lnTo>
                  <a:lnTo>
                    <a:pt x="22459" y="9519"/>
                  </a:lnTo>
                  <a:lnTo>
                    <a:pt x="22326" y="9939"/>
                  </a:lnTo>
                  <a:lnTo>
                    <a:pt x="22173" y="10341"/>
                  </a:lnTo>
                  <a:lnTo>
                    <a:pt x="22020" y="10742"/>
                  </a:lnTo>
                  <a:lnTo>
                    <a:pt x="21848" y="11144"/>
                  </a:lnTo>
                  <a:lnTo>
                    <a:pt x="21676" y="11545"/>
                  </a:lnTo>
                  <a:lnTo>
                    <a:pt x="21485" y="11927"/>
                  </a:lnTo>
                  <a:lnTo>
                    <a:pt x="21274" y="12310"/>
                  </a:lnTo>
                  <a:lnTo>
                    <a:pt x="21064" y="12692"/>
                  </a:lnTo>
                  <a:lnTo>
                    <a:pt x="20816" y="13074"/>
                  </a:lnTo>
                  <a:lnTo>
                    <a:pt x="20586" y="13437"/>
                  </a:lnTo>
                  <a:lnTo>
                    <a:pt x="20319" y="13820"/>
                  </a:lnTo>
                  <a:lnTo>
                    <a:pt x="20051" y="14164"/>
                  </a:lnTo>
                  <a:lnTo>
                    <a:pt x="19764" y="14527"/>
                  </a:lnTo>
                  <a:lnTo>
                    <a:pt x="19478" y="14871"/>
                  </a:lnTo>
                  <a:lnTo>
                    <a:pt x="19172" y="15196"/>
                  </a:lnTo>
                  <a:lnTo>
                    <a:pt x="18847" y="15540"/>
                  </a:lnTo>
                  <a:lnTo>
                    <a:pt x="18847" y="15540"/>
                  </a:lnTo>
                  <a:lnTo>
                    <a:pt x="18369" y="15999"/>
                  </a:lnTo>
                  <a:lnTo>
                    <a:pt x="17872" y="16419"/>
                  </a:lnTo>
                  <a:lnTo>
                    <a:pt x="17356" y="16840"/>
                  </a:lnTo>
                  <a:lnTo>
                    <a:pt x="16821" y="17222"/>
                  </a:lnTo>
                  <a:lnTo>
                    <a:pt x="16285" y="17566"/>
                  </a:lnTo>
                  <a:lnTo>
                    <a:pt x="15731" y="17891"/>
                  </a:lnTo>
                  <a:lnTo>
                    <a:pt x="15177" y="18197"/>
                  </a:lnTo>
                  <a:lnTo>
                    <a:pt x="14603" y="18464"/>
                  </a:lnTo>
                  <a:lnTo>
                    <a:pt x="14011" y="18713"/>
                  </a:lnTo>
                  <a:lnTo>
                    <a:pt x="13418" y="18942"/>
                  </a:lnTo>
                  <a:lnTo>
                    <a:pt x="12826" y="19133"/>
                  </a:lnTo>
                  <a:lnTo>
                    <a:pt x="12214" y="19305"/>
                  </a:lnTo>
                  <a:lnTo>
                    <a:pt x="11602" y="19439"/>
                  </a:lnTo>
                  <a:lnTo>
                    <a:pt x="10991" y="19554"/>
                  </a:lnTo>
                  <a:lnTo>
                    <a:pt x="10379" y="19630"/>
                  </a:lnTo>
                  <a:lnTo>
                    <a:pt x="9748" y="19688"/>
                  </a:lnTo>
                  <a:lnTo>
                    <a:pt x="9137" y="19726"/>
                  </a:lnTo>
                  <a:lnTo>
                    <a:pt x="8506" y="19726"/>
                  </a:lnTo>
                  <a:lnTo>
                    <a:pt x="7894" y="19707"/>
                  </a:lnTo>
                  <a:lnTo>
                    <a:pt x="7264" y="19669"/>
                  </a:lnTo>
                  <a:lnTo>
                    <a:pt x="6652" y="19592"/>
                  </a:lnTo>
                  <a:lnTo>
                    <a:pt x="6040" y="19497"/>
                  </a:lnTo>
                  <a:lnTo>
                    <a:pt x="5429" y="19363"/>
                  </a:lnTo>
                  <a:lnTo>
                    <a:pt x="4817" y="19210"/>
                  </a:lnTo>
                  <a:lnTo>
                    <a:pt x="4205" y="19019"/>
                  </a:lnTo>
                  <a:lnTo>
                    <a:pt x="3613" y="18808"/>
                  </a:lnTo>
                  <a:lnTo>
                    <a:pt x="3039" y="18579"/>
                  </a:lnTo>
                  <a:lnTo>
                    <a:pt x="2447" y="18311"/>
                  </a:lnTo>
                  <a:lnTo>
                    <a:pt x="1892" y="18025"/>
                  </a:lnTo>
                  <a:lnTo>
                    <a:pt x="1319" y="17719"/>
                  </a:lnTo>
                  <a:lnTo>
                    <a:pt x="784" y="17375"/>
                  </a:lnTo>
                  <a:lnTo>
                    <a:pt x="249" y="16993"/>
                  </a:lnTo>
                  <a:lnTo>
                    <a:pt x="249" y="16993"/>
                  </a:lnTo>
                  <a:lnTo>
                    <a:pt x="172" y="16572"/>
                  </a:lnTo>
                  <a:lnTo>
                    <a:pt x="115" y="16152"/>
                  </a:lnTo>
                  <a:lnTo>
                    <a:pt x="77" y="15731"/>
                  </a:lnTo>
                  <a:lnTo>
                    <a:pt x="38" y="15311"/>
                  </a:lnTo>
                  <a:lnTo>
                    <a:pt x="19" y="14871"/>
                  </a:lnTo>
                  <a:lnTo>
                    <a:pt x="0" y="14450"/>
                  </a:lnTo>
                  <a:lnTo>
                    <a:pt x="0" y="14030"/>
                  </a:lnTo>
                  <a:lnTo>
                    <a:pt x="19" y="13590"/>
                  </a:lnTo>
                  <a:lnTo>
                    <a:pt x="57" y="13170"/>
                  </a:lnTo>
                  <a:lnTo>
                    <a:pt x="96" y="12749"/>
                  </a:lnTo>
                  <a:lnTo>
                    <a:pt x="153" y="12310"/>
                  </a:lnTo>
                  <a:lnTo>
                    <a:pt x="210" y="11889"/>
                  </a:lnTo>
                  <a:lnTo>
                    <a:pt x="287" y="11469"/>
                  </a:lnTo>
                  <a:lnTo>
                    <a:pt x="382" y="11048"/>
                  </a:lnTo>
                  <a:lnTo>
                    <a:pt x="497" y="10647"/>
                  </a:lnTo>
                  <a:lnTo>
                    <a:pt x="612" y="10226"/>
                  </a:lnTo>
                  <a:lnTo>
                    <a:pt x="746" y="9806"/>
                  </a:lnTo>
                  <a:lnTo>
                    <a:pt x="879" y="9404"/>
                  </a:lnTo>
                  <a:lnTo>
                    <a:pt x="1032" y="9003"/>
                  </a:lnTo>
                  <a:lnTo>
                    <a:pt x="1204" y="8601"/>
                  </a:lnTo>
                  <a:lnTo>
                    <a:pt x="1395" y="8200"/>
                  </a:lnTo>
                  <a:lnTo>
                    <a:pt x="1587" y="7818"/>
                  </a:lnTo>
                  <a:lnTo>
                    <a:pt x="1778" y="7435"/>
                  </a:lnTo>
                  <a:lnTo>
                    <a:pt x="2007" y="7053"/>
                  </a:lnTo>
                  <a:lnTo>
                    <a:pt x="2237" y="6671"/>
                  </a:lnTo>
                  <a:lnTo>
                    <a:pt x="2485" y="6289"/>
                  </a:lnTo>
                  <a:lnTo>
                    <a:pt x="2733" y="5925"/>
                  </a:lnTo>
                  <a:lnTo>
                    <a:pt x="3001" y="5581"/>
                  </a:lnTo>
                  <a:lnTo>
                    <a:pt x="3288" y="5218"/>
                  </a:lnTo>
                  <a:lnTo>
                    <a:pt x="3575" y="4874"/>
                  </a:lnTo>
                  <a:lnTo>
                    <a:pt x="3899" y="4549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6">
              <a:extLst>
                <a:ext uri="{FF2B5EF4-FFF2-40B4-BE49-F238E27FC236}">
                  <a16:creationId xmlns:a16="http://schemas.microsoft.com/office/drawing/2014/main" id="{2924A27D-7F04-38B0-191C-D6A18F4FA94D}"/>
                </a:ext>
              </a:extLst>
            </p:cNvPr>
            <p:cNvSpPr/>
            <p:nvPr/>
          </p:nvSpPr>
          <p:spPr>
            <a:xfrm>
              <a:off x="508150" y="807467"/>
              <a:ext cx="775079" cy="292849"/>
            </a:xfrm>
            <a:custGeom>
              <a:avLst/>
              <a:gdLst/>
              <a:ahLst/>
              <a:cxnLst/>
              <a:rect l="l" t="t" r="r" b="b"/>
              <a:pathLst>
                <a:path w="52010" h="19651" extrusionOk="0">
                  <a:moveTo>
                    <a:pt x="37884" y="1988"/>
                  </a:moveTo>
                  <a:lnTo>
                    <a:pt x="37884" y="1988"/>
                  </a:lnTo>
                  <a:lnTo>
                    <a:pt x="39356" y="1625"/>
                  </a:lnTo>
                  <a:lnTo>
                    <a:pt x="40752" y="1300"/>
                  </a:lnTo>
                  <a:lnTo>
                    <a:pt x="42090" y="1014"/>
                  </a:lnTo>
                  <a:lnTo>
                    <a:pt x="43370" y="746"/>
                  </a:lnTo>
                  <a:lnTo>
                    <a:pt x="44574" y="517"/>
                  </a:lnTo>
                  <a:lnTo>
                    <a:pt x="45702" y="345"/>
                  </a:lnTo>
                  <a:lnTo>
                    <a:pt x="46753" y="192"/>
                  </a:lnTo>
                  <a:lnTo>
                    <a:pt x="47728" y="96"/>
                  </a:lnTo>
                  <a:lnTo>
                    <a:pt x="48608" y="20"/>
                  </a:lnTo>
                  <a:lnTo>
                    <a:pt x="49391" y="1"/>
                  </a:lnTo>
                  <a:lnTo>
                    <a:pt x="50079" y="20"/>
                  </a:lnTo>
                  <a:lnTo>
                    <a:pt x="50404" y="58"/>
                  </a:lnTo>
                  <a:lnTo>
                    <a:pt x="50672" y="77"/>
                  </a:lnTo>
                  <a:lnTo>
                    <a:pt x="50940" y="134"/>
                  </a:lnTo>
                  <a:lnTo>
                    <a:pt x="51169" y="192"/>
                  </a:lnTo>
                  <a:lnTo>
                    <a:pt x="51379" y="268"/>
                  </a:lnTo>
                  <a:lnTo>
                    <a:pt x="51551" y="345"/>
                  </a:lnTo>
                  <a:lnTo>
                    <a:pt x="51704" y="440"/>
                  </a:lnTo>
                  <a:lnTo>
                    <a:pt x="51819" y="536"/>
                  </a:lnTo>
                  <a:lnTo>
                    <a:pt x="51914" y="650"/>
                  </a:lnTo>
                  <a:lnTo>
                    <a:pt x="51972" y="765"/>
                  </a:lnTo>
                  <a:lnTo>
                    <a:pt x="51972" y="765"/>
                  </a:lnTo>
                  <a:lnTo>
                    <a:pt x="51991" y="880"/>
                  </a:lnTo>
                  <a:lnTo>
                    <a:pt x="52010" y="975"/>
                  </a:lnTo>
                  <a:lnTo>
                    <a:pt x="51991" y="1090"/>
                  </a:lnTo>
                  <a:lnTo>
                    <a:pt x="51972" y="1205"/>
                  </a:lnTo>
                  <a:lnTo>
                    <a:pt x="51933" y="1339"/>
                  </a:lnTo>
                  <a:lnTo>
                    <a:pt x="51876" y="1453"/>
                  </a:lnTo>
                  <a:lnTo>
                    <a:pt x="51704" y="1721"/>
                  </a:lnTo>
                  <a:lnTo>
                    <a:pt x="51475" y="2008"/>
                  </a:lnTo>
                  <a:lnTo>
                    <a:pt x="51188" y="2313"/>
                  </a:lnTo>
                  <a:lnTo>
                    <a:pt x="50844" y="2638"/>
                  </a:lnTo>
                  <a:lnTo>
                    <a:pt x="50443" y="2963"/>
                  </a:lnTo>
                  <a:lnTo>
                    <a:pt x="49984" y="3307"/>
                  </a:lnTo>
                  <a:lnTo>
                    <a:pt x="49468" y="3671"/>
                  </a:lnTo>
                  <a:lnTo>
                    <a:pt x="48894" y="4053"/>
                  </a:lnTo>
                  <a:lnTo>
                    <a:pt x="48283" y="4454"/>
                  </a:lnTo>
                  <a:lnTo>
                    <a:pt x="47595" y="4856"/>
                  </a:lnTo>
                  <a:lnTo>
                    <a:pt x="46887" y="5257"/>
                  </a:lnTo>
                  <a:lnTo>
                    <a:pt x="46123" y="5678"/>
                  </a:lnTo>
                  <a:lnTo>
                    <a:pt x="45301" y="6117"/>
                  </a:lnTo>
                  <a:lnTo>
                    <a:pt x="44441" y="6557"/>
                  </a:lnTo>
                  <a:lnTo>
                    <a:pt x="43542" y="6996"/>
                  </a:lnTo>
                  <a:lnTo>
                    <a:pt x="42606" y="7455"/>
                  </a:lnTo>
                  <a:lnTo>
                    <a:pt x="41612" y="7914"/>
                  </a:lnTo>
                  <a:lnTo>
                    <a:pt x="39547" y="8850"/>
                  </a:lnTo>
                  <a:lnTo>
                    <a:pt x="37330" y="9806"/>
                  </a:lnTo>
                  <a:lnTo>
                    <a:pt x="34998" y="10762"/>
                  </a:lnTo>
                  <a:lnTo>
                    <a:pt x="32532" y="11737"/>
                  </a:lnTo>
                  <a:lnTo>
                    <a:pt x="29971" y="12692"/>
                  </a:lnTo>
                  <a:lnTo>
                    <a:pt x="27333" y="13629"/>
                  </a:lnTo>
                  <a:lnTo>
                    <a:pt x="27333" y="13629"/>
                  </a:lnTo>
                  <a:lnTo>
                    <a:pt x="24677" y="14527"/>
                  </a:lnTo>
                  <a:lnTo>
                    <a:pt x="22077" y="15368"/>
                  </a:lnTo>
                  <a:lnTo>
                    <a:pt x="19554" y="16152"/>
                  </a:lnTo>
                  <a:lnTo>
                    <a:pt x="17126" y="16859"/>
                  </a:lnTo>
                  <a:lnTo>
                    <a:pt x="14794" y="17490"/>
                  </a:lnTo>
                  <a:lnTo>
                    <a:pt x="12577" y="18044"/>
                  </a:lnTo>
                  <a:lnTo>
                    <a:pt x="11526" y="18293"/>
                  </a:lnTo>
                  <a:lnTo>
                    <a:pt x="10513" y="18522"/>
                  </a:lnTo>
                  <a:lnTo>
                    <a:pt x="9519" y="18733"/>
                  </a:lnTo>
                  <a:lnTo>
                    <a:pt x="8582" y="18924"/>
                  </a:lnTo>
                  <a:lnTo>
                    <a:pt x="7684" y="19077"/>
                  </a:lnTo>
                  <a:lnTo>
                    <a:pt x="6805" y="19230"/>
                  </a:lnTo>
                  <a:lnTo>
                    <a:pt x="5983" y="19363"/>
                  </a:lnTo>
                  <a:lnTo>
                    <a:pt x="5218" y="19459"/>
                  </a:lnTo>
                  <a:lnTo>
                    <a:pt x="4492" y="19535"/>
                  </a:lnTo>
                  <a:lnTo>
                    <a:pt x="3804" y="19593"/>
                  </a:lnTo>
                  <a:lnTo>
                    <a:pt x="3173" y="19631"/>
                  </a:lnTo>
                  <a:lnTo>
                    <a:pt x="2600" y="19650"/>
                  </a:lnTo>
                  <a:lnTo>
                    <a:pt x="2064" y="19631"/>
                  </a:lnTo>
                  <a:lnTo>
                    <a:pt x="1606" y="19593"/>
                  </a:lnTo>
                  <a:lnTo>
                    <a:pt x="1185" y="19535"/>
                  </a:lnTo>
                  <a:lnTo>
                    <a:pt x="822" y="19459"/>
                  </a:lnTo>
                  <a:lnTo>
                    <a:pt x="535" y="19344"/>
                  </a:lnTo>
                  <a:lnTo>
                    <a:pt x="421" y="19287"/>
                  </a:lnTo>
                  <a:lnTo>
                    <a:pt x="306" y="19230"/>
                  </a:lnTo>
                  <a:lnTo>
                    <a:pt x="210" y="19153"/>
                  </a:lnTo>
                  <a:lnTo>
                    <a:pt x="134" y="19058"/>
                  </a:lnTo>
                  <a:lnTo>
                    <a:pt x="76" y="18981"/>
                  </a:lnTo>
                  <a:lnTo>
                    <a:pt x="38" y="18885"/>
                  </a:lnTo>
                  <a:lnTo>
                    <a:pt x="38" y="18885"/>
                  </a:lnTo>
                  <a:lnTo>
                    <a:pt x="0" y="18752"/>
                  </a:lnTo>
                  <a:lnTo>
                    <a:pt x="0" y="18599"/>
                  </a:lnTo>
                  <a:lnTo>
                    <a:pt x="38" y="18446"/>
                  </a:lnTo>
                  <a:lnTo>
                    <a:pt x="96" y="18274"/>
                  </a:lnTo>
                  <a:lnTo>
                    <a:pt x="172" y="18102"/>
                  </a:lnTo>
                  <a:lnTo>
                    <a:pt x="306" y="17930"/>
                  </a:lnTo>
                  <a:lnTo>
                    <a:pt x="440" y="17739"/>
                  </a:lnTo>
                  <a:lnTo>
                    <a:pt x="612" y="17547"/>
                  </a:lnTo>
                  <a:lnTo>
                    <a:pt x="822" y="17337"/>
                  </a:lnTo>
                  <a:lnTo>
                    <a:pt x="1032" y="17127"/>
                  </a:lnTo>
                  <a:lnTo>
                    <a:pt x="1567" y="16687"/>
                  </a:lnTo>
                  <a:lnTo>
                    <a:pt x="2198" y="16209"/>
                  </a:lnTo>
                  <a:lnTo>
                    <a:pt x="2924" y="15713"/>
                  </a:lnTo>
                  <a:lnTo>
                    <a:pt x="3746" y="15196"/>
                  </a:lnTo>
                  <a:lnTo>
                    <a:pt x="4664" y="14661"/>
                  </a:lnTo>
                  <a:lnTo>
                    <a:pt x="5658" y="14107"/>
                  </a:lnTo>
                  <a:lnTo>
                    <a:pt x="6728" y="13533"/>
                  </a:lnTo>
                  <a:lnTo>
                    <a:pt x="7894" y="12941"/>
                  </a:lnTo>
                  <a:lnTo>
                    <a:pt x="9118" y="12329"/>
                  </a:lnTo>
                  <a:lnTo>
                    <a:pt x="10417" y="11718"/>
                  </a:lnTo>
                  <a:lnTo>
                    <a:pt x="11794" y="11087"/>
                  </a:lnTo>
                  <a:lnTo>
                    <a:pt x="11794" y="11087"/>
                  </a:lnTo>
                  <a:lnTo>
                    <a:pt x="11832" y="11909"/>
                  </a:lnTo>
                  <a:lnTo>
                    <a:pt x="11927" y="12712"/>
                  </a:lnTo>
                  <a:lnTo>
                    <a:pt x="11927" y="12712"/>
                  </a:lnTo>
                  <a:lnTo>
                    <a:pt x="10933" y="13266"/>
                  </a:lnTo>
                  <a:lnTo>
                    <a:pt x="10054" y="13801"/>
                  </a:lnTo>
                  <a:lnTo>
                    <a:pt x="9672" y="14050"/>
                  </a:lnTo>
                  <a:lnTo>
                    <a:pt x="9309" y="14298"/>
                  </a:lnTo>
                  <a:lnTo>
                    <a:pt x="8984" y="14527"/>
                  </a:lnTo>
                  <a:lnTo>
                    <a:pt x="8697" y="14757"/>
                  </a:lnTo>
                  <a:lnTo>
                    <a:pt x="8449" y="14967"/>
                  </a:lnTo>
                  <a:lnTo>
                    <a:pt x="8238" y="15177"/>
                  </a:lnTo>
                  <a:lnTo>
                    <a:pt x="8066" y="15368"/>
                  </a:lnTo>
                  <a:lnTo>
                    <a:pt x="7932" y="15560"/>
                  </a:lnTo>
                  <a:lnTo>
                    <a:pt x="7818" y="15732"/>
                  </a:lnTo>
                  <a:lnTo>
                    <a:pt x="7760" y="15904"/>
                  </a:lnTo>
                  <a:lnTo>
                    <a:pt x="7741" y="16037"/>
                  </a:lnTo>
                  <a:lnTo>
                    <a:pt x="7760" y="16190"/>
                  </a:lnTo>
                  <a:lnTo>
                    <a:pt x="7760" y="16190"/>
                  </a:lnTo>
                  <a:lnTo>
                    <a:pt x="7799" y="16248"/>
                  </a:lnTo>
                  <a:lnTo>
                    <a:pt x="7837" y="16305"/>
                  </a:lnTo>
                  <a:lnTo>
                    <a:pt x="7952" y="16420"/>
                  </a:lnTo>
                  <a:lnTo>
                    <a:pt x="8124" y="16515"/>
                  </a:lnTo>
                  <a:lnTo>
                    <a:pt x="8334" y="16592"/>
                  </a:lnTo>
                  <a:lnTo>
                    <a:pt x="8582" y="16649"/>
                  </a:lnTo>
                  <a:lnTo>
                    <a:pt x="8869" y="16687"/>
                  </a:lnTo>
                  <a:lnTo>
                    <a:pt x="9194" y="16706"/>
                  </a:lnTo>
                  <a:lnTo>
                    <a:pt x="9557" y="16726"/>
                  </a:lnTo>
                  <a:lnTo>
                    <a:pt x="9978" y="16706"/>
                  </a:lnTo>
                  <a:lnTo>
                    <a:pt x="10417" y="16687"/>
                  </a:lnTo>
                  <a:lnTo>
                    <a:pt x="10895" y="16649"/>
                  </a:lnTo>
                  <a:lnTo>
                    <a:pt x="11411" y="16592"/>
                  </a:lnTo>
                  <a:lnTo>
                    <a:pt x="12520" y="16420"/>
                  </a:lnTo>
                  <a:lnTo>
                    <a:pt x="13762" y="16209"/>
                  </a:lnTo>
                  <a:lnTo>
                    <a:pt x="15119" y="15923"/>
                  </a:lnTo>
                  <a:lnTo>
                    <a:pt x="16591" y="15598"/>
                  </a:lnTo>
                  <a:lnTo>
                    <a:pt x="18139" y="15196"/>
                  </a:lnTo>
                  <a:lnTo>
                    <a:pt x="19764" y="14757"/>
                  </a:lnTo>
                  <a:lnTo>
                    <a:pt x="21465" y="14260"/>
                  </a:lnTo>
                  <a:lnTo>
                    <a:pt x="23243" y="13725"/>
                  </a:lnTo>
                  <a:lnTo>
                    <a:pt x="25059" y="13132"/>
                  </a:lnTo>
                  <a:lnTo>
                    <a:pt x="26932" y="12501"/>
                  </a:lnTo>
                  <a:lnTo>
                    <a:pt x="26932" y="12501"/>
                  </a:lnTo>
                  <a:lnTo>
                    <a:pt x="28786" y="11832"/>
                  </a:lnTo>
                  <a:lnTo>
                    <a:pt x="30583" y="11163"/>
                  </a:lnTo>
                  <a:lnTo>
                    <a:pt x="32322" y="10494"/>
                  </a:lnTo>
                  <a:lnTo>
                    <a:pt x="33966" y="9806"/>
                  </a:lnTo>
                  <a:lnTo>
                    <a:pt x="35514" y="9137"/>
                  </a:lnTo>
                  <a:lnTo>
                    <a:pt x="36967" y="8487"/>
                  </a:lnTo>
                  <a:lnTo>
                    <a:pt x="38324" y="7837"/>
                  </a:lnTo>
                  <a:lnTo>
                    <a:pt x="39547" y="7226"/>
                  </a:lnTo>
                  <a:lnTo>
                    <a:pt x="40656" y="6614"/>
                  </a:lnTo>
                  <a:lnTo>
                    <a:pt x="41631" y="6041"/>
                  </a:lnTo>
                  <a:lnTo>
                    <a:pt x="42071" y="5773"/>
                  </a:lnTo>
                  <a:lnTo>
                    <a:pt x="42472" y="5505"/>
                  </a:lnTo>
                  <a:lnTo>
                    <a:pt x="42835" y="5257"/>
                  </a:lnTo>
                  <a:lnTo>
                    <a:pt x="43160" y="5009"/>
                  </a:lnTo>
                  <a:lnTo>
                    <a:pt x="43447" y="4779"/>
                  </a:lnTo>
                  <a:lnTo>
                    <a:pt x="43695" y="4550"/>
                  </a:lnTo>
                  <a:lnTo>
                    <a:pt x="43886" y="4340"/>
                  </a:lnTo>
                  <a:lnTo>
                    <a:pt x="44058" y="4129"/>
                  </a:lnTo>
                  <a:lnTo>
                    <a:pt x="44173" y="3957"/>
                  </a:lnTo>
                  <a:lnTo>
                    <a:pt x="44230" y="3785"/>
                  </a:lnTo>
                  <a:lnTo>
                    <a:pt x="44250" y="3613"/>
                  </a:lnTo>
                  <a:lnTo>
                    <a:pt x="44250" y="3537"/>
                  </a:lnTo>
                  <a:lnTo>
                    <a:pt x="44230" y="3479"/>
                  </a:lnTo>
                  <a:lnTo>
                    <a:pt x="44230" y="3479"/>
                  </a:lnTo>
                  <a:lnTo>
                    <a:pt x="44173" y="3346"/>
                  </a:lnTo>
                  <a:lnTo>
                    <a:pt x="44058" y="3250"/>
                  </a:lnTo>
                  <a:lnTo>
                    <a:pt x="43905" y="3154"/>
                  </a:lnTo>
                  <a:lnTo>
                    <a:pt x="43714" y="3078"/>
                  </a:lnTo>
                  <a:lnTo>
                    <a:pt x="43504" y="3021"/>
                  </a:lnTo>
                  <a:lnTo>
                    <a:pt x="43236" y="2982"/>
                  </a:lnTo>
                  <a:lnTo>
                    <a:pt x="42931" y="2944"/>
                  </a:lnTo>
                  <a:lnTo>
                    <a:pt x="42606" y="2925"/>
                  </a:lnTo>
                  <a:lnTo>
                    <a:pt x="42243" y="2925"/>
                  </a:lnTo>
                  <a:lnTo>
                    <a:pt x="41841" y="2944"/>
                  </a:lnTo>
                  <a:lnTo>
                    <a:pt x="41402" y="2982"/>
                  </a:lnTo>
                  <a:lnTo>
                    <a:pt x="40943" y="3021"/>
                  </a:lnTo>
                  <a:lnTo>
                    <a:pt x="39911" y="3154"/>
                  </a:lnTo>
                  <a:lnTo>
                    <a:pt x="38783" y="3346"/>
                  </a:lnTo>
                  <a:lnTo>
                    <a:pt x="38783" y="3346"/>
                  </a:lnTo>
                  <a:lnTo>
                    <a:pt x="38343" y="2657"/>
                  </a:lnTo>
                  <a:lnTo>
                    <a:pt x="38114" y="2313"/>
                  </a:lnTo>
                  <a:lnTo>
                    <a:pt x="37884" y="1988"/>
                  </a:lnTo>
                  <a:lnTo>
                    <a:pt x="37884" y="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39"/>
          <p:cNvSpPr txBox="1">
            <a:spLocks noGrp="1"/>
          </p:cNvSpPr>
          <p:nvPr>
            <p:ph type="title"/>
          </p:nvPr>
        </p:nvSpPr>
        <p:spPr>
          <a:xfrm>
            <a:off x="1155875" y="148850"/>
            <a:ext cx="6319831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dirty="0"/>
              <a:t>Results and Performance</a:t>
            </a:r>
            <a:endParaRPr sz="3500" dirty="0"/>
          </a:p>
        </p:txBody>
      </p:sp>
      <p:grpSp>
        <p:nvGrpSpPr>
          <p:cNvPr id="2325" name="Google Shape;2325;p39"/>
          <p:cNvGrpSpPr/>
          <p:nvPr/>
        </p:nvGrpSpPr>
        <p:grpSpPr>
          <a:xfrm flipH="1">
            <a:off x="1798535" y="3700621"/>
            <a:ext cx="2010609" cy="679186"/>
            <a:chOff x="303125" y="3663025"/>
            <a:chExt cx="2376325" cy="802725"/>
          </a:xfrm>
        </p:grpSpPr>
        <p:sp>
          <p:nvSpPr>
            <p:cNvPr id="2326" name="Google Shape;2326;p39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7" name="Google Shape;2397;p39"/>
          <p:cNvGrpSpPr/>
          <p:nvPr/>
        </p:nvGrpSpPr>
        <p:grpSpPr>
          <a:xfrm>
            <a:off x="7955366" y="485811"/>
            <a:ext cx="750281" cy="1322889"/>
            <a:chOff x="713225" y="923550"/>
            <a:chExt cx="906903" cy="1598657"/>
          </a:xfrm>
        </p:grpSpPr>
        <p:sp>
          <p:nvSpPr>
            <p:cNvPr id="2398" name="Google Shape;2398;p39"/>
            <p:cNvSpPr/>
            <p:nvPr/>
          </p:nvSpPr>
          <p:spPr>
            <a:xfrm>
              <a:off x="716012" y="2269509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168" y="1"/>
                  </a:moveTo>
                  <a:lnTo>
                    <a:pt x="2827" y="61"/>
                  </a:lnTo>
                  <a:lnTo>
                    <a:pt x="2486" y="121"/>
                  </a:lnTo>
                  <a:lnTo>
                    <a:pt x="2146" y="221"/>
                  </a:lnTo>
                  <a:lnTo>
                    <a:pt x="1845" y="361"/>
                  </a:lnTo>
                  <a:lnTo>
                    <a:pt x="1544" y="542"/>
                  </a:lnTo>
                  <a:lnTo>
                    <a:pt x="1283" y="762"/>
                  </a:lnTo>
                  <a:lnTo>
                    <a:pt x="1023" y="1003"/>
                  </a:lnTo>
                  <a:lnTo>
                    <a:pt x="802" y="1304"/>
                  </a:lnTo>
                  <a:lnTo>
                    <a:pt x="602" y="1624"/>
                  </a:lnTo>
                  <a:lnTo>
                    <a:pt x="421" y="2005"/>
                  </a:lnTo>
                  <a:lnTo>
                    <a:pt x="281" y="2446"/>
                  </a:lnTo>
                  <a:lnTo>
                    <a:pt x="161" y="2908"/>
                  </a:lnTo>
                  <a:lnTo>
                    <a:pt x="60" y="3429"/>
                  </a:lnTo>
                  <a:lnTo>
                    <a:pt x="20" y="4010"/>
                  </a:lnTo>
                  <a:lnTo>
                    <a:pt x="0" y="4632"/>
                  </a:lnTo>
                  <a:lnTo>
                    <a:pt x="0" y="4973"/>
                  </a:lnTo>
                  <a:lnTo>
                    <a:pt x="40" y="5313"/>
                  </a:lnTo>
                  <a:lnTo>
                    <a:pt x="81" y="5654"/>
                  </a:lnTo>
                  <a:lnTo>
                    <a:pt x="141" y="5995"/>
                  </a:lnTo>
                  <a:lnTo>
                    <a:pt x="241" y="6336"/>
                  </a:lnTo>
                  <a:lnTo>
                    <a:pt x="321" y="6677"/>
                  </a:lnTo>
                  <a:lnTo>
                    <a:pt x="562" y="7378"/>
                  </a:lnTo>
                  <a:lnTo>
                    <a:pt x="822" y="8060"/>
                  </a:lnTo>
                  <a:lnTo>
                    <a:pt x="1123" y="8722"/>
                  </a:lnTo>
                  <a:lnTo>
                    <a:pt x="1444" y="9363"/>
                  </a:lnTo>
                  <a:lnTo>
                    <a:pt x="1785" y="9985"/>
                  </a:lnTo>
                  <a:lnTo>
                    <a:pt x="2105" y="10546"/>
                  </a:lnTo>
                  <a:lnTo>
                    <a:pt x="2426" y="11067"/>
                  </a:lnTo>
                  <a:lnTo>
                    <a:pt x="2988" y="11930"/>
                  </a:lnTo>
                  <a:lnTo>
                    <a:pt x="3389" y="12491"/>
                  </a:lnTo>
                  <a:lnTo>
                    <a:pt x="3549" y="12691"/>
                  </a:lnTo>
                  <a:lnTo>
                    <a:pt x="3709" y="12491"/>
                  </a:lnTo>
                  <a:lnTo>
                    <a:pt x="4110" y="11930"/>
                  </a:lnTo>
                  <a:lnTo>
                    <a:pt x="4672" y="11067"/>
                  </a:lnTo>
                  <a:lnTo>
                    <a:pt x="4992" y="10546"/>
                  </a:lnTo>
                  <a:lnTo>
                    <a:pt x="5313" y="9965"/>
                  </a:lnTo>
                  <a:lnTo>
                    <a:pt x="5654" y="9363"/>
                  </a:lnTo>
                  <a:lnTo>
                    <a:pt x="5975" y="8722"/>
                  </a:lnTo>
                  <a:lnTo>
                    <a:pt x="6256" y="8060"/>
                  </a:lnTo>
                  <a:lnTo>
                    <a:pt x="6536" y="7358"/>
                  </a:lnTo>
                  <a:lnTo>
                    <a:pt x="6757" y="6677"/>
                  </a:lnTo>
                  <a:lnTo>
                    <a:pt x="6857" y="6336"/>
                  </a:lnTo>
                  <a:lnTo>
                    <a:pt x="6937" y="5975"/>
                  </a:lnTo>
                  <a:lnTo>
                    <a:pt x="6997" y="5634"/>
                  </a:lnTo>
                  <a:lnTo>
                    <a:pt x="7037" y="5293"/>
                  </a:lnTo>
                  <a:lnTo>
                    <a:pt x="7078" y="4953"/>
                  </a:lnTo>
                  <a:lnTo>
                    <a:pt x="7078" y="4632"/>
                  </a:lnTo>
                  <a:lnTo>
                    <a:pt x="7057" y="4010"/>
                  </a:lnTo>
                  <a:lnTo>
                    <a:pt x="6997" y="3429"/>
                  </a:lnTo>
                  <a:lnTo>
                    <a:pt x="6917" y="2908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6" y="1624"/>
                  </a:lnTo>
                  <a:lnTo>
                    <a:pt x="6276" y="1284"/>
                  </a:lnTo>
                  <a:lnTo>
                    <a:pt x="6035" y="1003"/>
                  </a:lnTo>
                  <a:lnTo>
                    <a:pt x="5794" y="742"/>
                  </a:lnTo>
                  <a:lnTo>
                    <a:pt x="5514" y="542"/>
                  </a:lnTo>
                  <a:lnTo>
                    <a:pt x="5213" y="361"/>
                  </a:lnTo>
                  <a:lnTo>
                    <a:pt x="4912" y="221"/>
                  </a:lnTo>
                  <a:lnTo>
                    <a:pt x="4591" y="121"/>
                  </a:lnTo>
                  <a:lnTo>
                    <a:pt x="4251" y="41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9"/>
            <p:cNvSpPr/>
            <p:nvPr/>
          </p:nvSpPr>
          <p:spPr>
            <a:xfrm>
              <a:off x="738769" y="2269111"/>
              <a:ext cx="95011" cy="170469"/>
            </a:xfrm>
            <a:custGeom>
              <a:avLst/>
              <a:gdLst/>
              <a:ahLst/>
              <a:cxnLst/>
              <a:rect l="l" t="t" r="r" b="b"/>
              <a:pathLst>
                <a:path w="4772" h="8562" extrusionOk="0">
                  <a:moveTo>
                    <a:pt x="2386" y="0"/>
                  </a:moveTo>
                  <a:lnTo>
                    <a:pt x="2145" y="21"/>
                  </a:lnTo>
                  <a:lnTo>
                    <a:pt x="1905" y="41"/>
                  </a:lnTo>
                  <a:lnTo>
                    <a:pt x="1684" y="101"/>
                  </a:lnTo>
                  <a:lnTo>
                    <a:pt x="1464" y="161"/>
                  </a:lnTo>
                  <a:lnTo>
                    <a:pt x="1243" y="261"/>
                  </a:lnTo>
                  <a:lnTo>
                    <a:pt x="1063" y="381"/>
                  </a:lnTo>
                  <a:lnTo>
                    <a:pt x="862" y="522"/>
                  </a:lnTo>
                  <a:lnTo>
                    <a:pt x="702" y="682"/>
                  </a:lnTo>
                  <a:lnTo>
                    <a:pt x="541" y="883"/>
                  </a:lnTo>
                  <a:lnTo>
                    <a:pt x="421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0" y="1965"/>
                  </a:lnTo>
                  <a:lnTo>
                    <a:pt x="60" y="2326"/>
                  </a:lnTo>
                  <a:lnTo>
                    <a:pt x="20" y="2707"/>
                  </a:lnTo>
                  <a:lnTo>
                    <a:pt x="0" y="3128"/>
                  </a:lnTo>
                  <a:lnTo>
                    <a:pt x="20" y="3369"/>
                  </a:lnTo>
                  <a:lnTo>
                    <a:pt x="40" y="3589"/>
                  </a:lnTo>
                  <a:lnTo>
                    <a:pt x="120" y="405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1" y="5434"/>
                  </a:lnTo>
                  <a:lnTo>
                    <a:pt x="762" y="5895"/>
                  </a:lnTo>
                  <a:lnTo>
                    <a:pt x="983" y="6316"/>
                  </a:lnTo>
                  <a:lnTo>
                    <a:pt x="1203" y="6737"/>
                  </a:lnTo>
                  <a:lnTo>
                    <a:pt x="1424" y="7118"/>
                  </a:lnTo>
                  <a:lnTo>
                    <a:pt x="1644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61"/>
                  </a:lnTo>
                  <a:lnTo>
                    <a:pt x="2506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8" y="7118"/>
                  </a:lnTo>
                  <a:lnTo>
                    <a:pt x="3589" y="6737"/>
                  </a:lnTo>
                  <a:lnTo>
                    <a:pt x="3809" y="6316"/>
                  </a:lnTo>
                  <a:lnTo>
                    <a:pt x="4030" y="5895"/>
                  </a:lnTo>
                  <a:lnTo>
                    <a:pt x="4230" y="5434"/>
                  </a:lnTo>
                  <a:lnTo>
                    <a:pt x="4411" y="4973"/>
                  </a:lnTo>
                  <a:lnTo>
                    <a:pt x="4551" y="4511"/>
                  </a:lnTo>
                  <a:lnTo>
                    <a:pt x="4671" y="4050"/>
                  </a:lnTo>
                  <a:lnTo>
                    <a:pt x="4752" y="358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26"/>
                  </a:lnTo>
                  <a:lnTo>
                    <a:pt x="4671" y="1965"/>
                  </a:lnTo>
                  <a:lnTo>
                    <a:pt x="4591" y="1644"/>
                  </a:lnTo>
                  <a:lnTo>
                    <a:pt x="4491" y="1364"/>
                  </a:lnTo>
                  <a:lnTo>
                    <a:pt x="4371" y="1103"/>
                  </a:lnTo>
                  <a:lnTo>
                    <a:pt x="4230" y="883"/>
                  </a:lnTo>
                  <a:lnTo>
                    <a:pt x="4070" y="682"/>
                  </a:lnTo>
                  <a:lnTo>
                    <a:pt x="3910" y="522"/>
                  </a:lnTo>
                  <a:lnTo>
                    <a:pt x="3729" y="381"/>
                  </a:lnTo>
                  <a:lnTo>
                    <a:pt x="3529" y="261"/>
                  </a:lnTo>
                  <a:lnTo>
                    <a:pt x="3308" y="161"/>
                  </a:lnTo>
                  <a:lnTo>
                    <a:pt x="3108" y="101"/>
                  </a:lnTo>
                  <a:lnTo>
                    <a:pt x="2867" y="41"/>
                  </a:lnTo>
                  <a:lnTo>
                    <a:pt x="2626" y="21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9"/>
            <p:cNvSpPr/>
            <p:nvPr/>
          </p:nvSpPr>
          <p:spPr>
            <a:xfrm>
              <a:off x="759117" y="2269111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3" y="21"/>
                  </a:lnTo>
                  <a:lnTo>
                    <a:pt x="963" y="61"/>
                  </a:lnTo>
                  <a:lnTo>
                    <a:pt x="843" y="101"/>
                  </a:lnTo>
                  <a:lnTo>
                    <a:pt x="722" y="161"/>
                  </a:lnTo>
                  <a:lnTo>
                    <a:pt x="602" y="221"/>
                  </a:lnTo>
                  <a:lnTo>
                    <a:pt x="502" y="301"/>
                  </a:lnTo>
                  <a:lnTo>
                    <a:pt x="402" y="401"/>
                  </a:lnTo>
                  <a:lnTo>
                    <a:pt x="321" y="502"/>
                  </a:lnTo>
                  <a:lnTo>
                    <a:pt x="241" y="642"/>
                  </a:lnTo>
                  <a:lnTo>
                    <a:pt x="161" y="782"/>
                  </a:lnTo>
                  <a:lnTo>
                    <a:pt x="10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64"/>
                  </a:lnTo>
                  <a:lnTo>
                    <a:pt x="1" y="1805"/>
                  </a:lnTo>
                  <a:lnTo>
                    <a:pt x="21" y="2045"/>
                  </a:lnTo>
                  <a:lnTo>
                    <a:pt x="61" y="2326"/>
                  </a:lnTo>
                  <a:lnTo>
                    <a:pt x="141" y="2587"/>
                  </a:lnTo>
                  <a:lnTo>
                    <a:pt x="221" y="2847"/>
                  </a:lnTo>
                  <a:lnTo>
                    <a:pt x="321" y="3108"/>
                  </a:lnTo>
                  <a:lnTo>
                    <a:pt x="442" y="3369"/>
                  </a:lnTo>
                  <a:lnTo>
                    <a:pt x="682" y="3850"/>
                  </a:lnTo>
                  <a:lnTo>
                    <a:pt x="943" y="4271"/>
                  </a:lnTo>
                  <a:lnTo>
                    <a:pt x="1163" y="4612"/>
                  </a:lnTo>
                  <a:lnTo>
                    <a:pt x="1364" y="4892"/>
                  </a:lnTo>
                  <a:lnTo>
                    <a:pt x="1584" y="461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6" y="3369"/>
                  </a:lnTo>
                  <a:lnTo>
                    <a:pt x="2426" y="3108"/>
                  </a:lnTo>
                  <a:lnTo>
                    <a:pt x="2527" y="2847"/>
                  </a:lnTo>
                  <a:lnTo>
                    <a:pt x="2607" y="2587"/>
                  </a:lnTo>
                  <a:lnTo>
                    <a:pt x="2667" y="2306"/>
                  </a:lnTo>
                  <a:lnTo>
                    <a:pt x="2727" y="2045"/>
                  </a:lnTo>
                  <a:lnTo>
                    <a:pt x="2727" y="1785"/>
                  </a:lnTo>
                  <a:lnTo>
                    <a:pt x="2727" y="1544"/>
                  </a:lnTo>
                  <a:lnTo>
                    <a:pt x="2707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42"/>
                  </a:lnTo>
                  <a:lnTo>
                    <a:pt x="2426" y="502"/>
                  </a:lnTo>
                  <a:lnTo>
                    <a:pt x="2326" y="401"/>
                  </a:lnTo>
                  <a:lnTo>
                    <a:pt x="2226" y="301"/>
                  </a:lnTo>
                  <a:lnTo>
                    <a:pt x="2126" y="221"/>
                  </a:lnTo>
                  <a:lnTo>
                    <a:pt x="2026" y="141"/>
                  </a:lnTo>
                  <a:lnTo>
                    <a:pt x="1905" y="101"/>
                  </a:lnTo>
                  <a:lnTo>
                    <a:pt x="1765" y="61"/>
                  </a:lnTo>
                  <a:lnTo>
                    <a:pt x="1645" y="21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9"/>
            <p:cNvSpPr/>
            <p:nvPr/>
          </p:nvSpPr>
          <p:spPr>
            <a:xfrm>
              <a:off x="1096404" y="2268713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529" y="0"/>
                  </a:moveTo>
                  <a:lnTo>
                    <a:pt x="3168" y="20"/>
                  </a:lnTo>
                  <a:lnTo>
                    <a:pt x="2828" y="61"/>
                  </a:lnTo>
                  <a:lnTo>
                    <a:pt x="2487" y="141"/>
                  </a:lnTo>
                  <a:lnTo>
                    <a:pt x="2146" y="241"/>
                  </a:lnTo>
                  <a:lnTo>
                    <a:pt x="1845" y="381"/>
                  </a:lnTo>
                  <a:lnTo>
                    <a:pt x="1544" y="562"/>
                  </a:lnTo>
                  <a:lnTo>
                    <a:pt x="1284" y="762"/>
                  </a:lnTo>
                  <a:lnTo>
                    <a:pt x="1023" y="102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25"/>
                  </a:lnTo>
                  <a:lnTo>
                    <a:pt x="281" y="2446"/>
                  </a:lnTo>
                  <a:lnTo>
                    <a:pt x="161" y="2928"/>
                  </a:lnTo>
                  <a:lnTo>
                    <a:pt x="61" y="3449"/>
                  </a:lnTo>
                  <a:lnTo>
                    <a:pt x="21" y="4030"/>
                  </a:lnTo>
                  <a:lnTo>
                    <a:pt x="1" y="4652"/>
                  </a:lnTo>
                  <a:lnTo>
                    <a:pt x="1" y="4993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56"/>
                  </a:lnTo>
                  <a:lnTo>
                    <a:pt x="322" y="6697"/>
                  </a:lnTo>
                  <a:lnTo>
                    <a:pt x="562" y="7398"/>
                  </a:lnTo>
                  <a:lnTo>
                    <a:pt x="823" y="8080"/>
                  </a:lnTo>
                  <a:lnTo>
                    <a:pt x="1123" y="874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66"/>
                  </a:lnTo>
                  <a:lnTo>
                    <a:pt x="2427" y="11087"/>
                  </a:lnTo>
                  <a:lnTo>
                    <a:pt x="2988" y="11929"/>
                  </a:lnTo>
                  <a:lnTo>
                    <a:pt x="3409" y="12491"/>
                  </a:lnTo>
                  <a:lnTo>
                    <a:pt x="3549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4" y="9383"/>
                  </a:lnTo>
                  <a:lnTo>
                    <a:pt x="5975" y="8742"/>
                  </a:lnTo>
                  <a:lnTo>
                    <a:pt x="6256" y="8060"/>
                  </a:lnTo>
                  <a:lnTo>
                    <a:pt x="6537" y="7378"/>
                  </a:lnTo>
                  <a:lnTo>
                    <a:pt x="6757" y="6697"/>
                  </a:lnTo>
                  <a:lnTo>
                    <a:pt x="6857" y="6336"/>
                  </a:lnTo>
                  <a:lnTo>
                    <a:pt x="6938" y="5995"/>
                  </a:lnTo>
                  <a:lnTo>
                    <a:pt x="6998" y="5654"/>
                  </a:lnTo>
                  <a:lnTo>
                    <a:pt x="7038" y="5313"/>
                  </a:lnTo>
                  <a:lnTo>
                    <a:pt x="7078" y="4973"/>
                  </a:lnTo>
                  <a:lnTo>
                    <a:pt x="7078" y="465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8"/>
                  </a:lnTo>
                  <a:lnTo>
                    <a:pt x="6797" y="2446"/>
                  </a:lnTo>
                  <a:lnTo>
                    <a:pt x="6657" y="2005"/>
                  </a:lnTo>
                  <a:lnTo>
                    <a:pt x="6476" y="1644"/>
                  </a:lnTo>
                  <a:lnTo>
                    <a:pt x="6276" y="1304"/>
                  </a:lnTo>
                  <a:lnTo>
                    <a:pt x="6035" y="1003"/>
                  </a:lnTo>
                  <a:lnTo>
                    <a:pt x="5795" y="762"/>
                  </a:lnTo>
                  <a:lnTo>
                    <a:pt x="5514" y="542"/>
                  </a:lnTo>
                  <a:lnTo>
                    <a:pt x="5213" y="381"/>
                  </a:lnTo>
                  <a:lnTo>
                    <a:pt x="4913" y="241"/>
                  </a:lnTo>
                  <a:lnTo>
                    <a:pt x="4592" y="14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9"/>
            <p:cNvSpPr/>
            <p:nvPr/>
          </p:nvSpPr>
          <p:spPr>
            <a:xfrm>
              <a:off x="1119161" y="2268713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46" y="0"/>
                  </a:moveTo>
                  <a:lnTo>
                    <a:pt x="1905" y="41"/>
                  </a:lnTo>
                  <a:lnTo>
                    <a:pt x="1685" y="81"/>
                  </a:lnTo>
                  <a:lnTo>
                    <a:pt x="1464" y="161"/>
                  </a:lnTo>
                  <a:lnTo>
                    <a:pt x="1244" y="261"/>
                  </a:lnTo>
                  <a:lnTo>
                    <a:pt x="1063" y="361"/>
                  </a:lnTo>
                  <a:lnTo>
                    <a:pt x="883" y="502"/>
                  </a:lnTo>
                  <a:lnTo>
                    <a:pt x="702" y="682"/>
                  </a:lnTo>
                  <a:lnTo>
                    <a:pt x="542" y="883"/>
                  </a:lnTo>
                  <a:lnTo>
                    <a:pt x="422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1" y="1965"/>
                  </a:lnTo>
                  <a:lnTo>
                    <a:pt x="61" y="2326"/>
                  </a:lnTo>
                  <a:lnTo>
                    <a:pt x="21" y="2707"/>
                  </a:lnTo>
                  <a:lnTo>
                    <a:pt x="1" y="3128"/>
                  </a:lnTo>
                  <a:lnTo>
                    <a:pt x="21" y="3349"/>
                  </a:lnTo>
                  <a:lnTo>
                    <a:pt x="41" y="3589"/>
                  </a:lnTo>
                  <a:lnTo>
                    <a:pt x="121" y="403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2" y="5434"/>
                  </a:lnTo>
                  <a:lnTo>
                    <a:pt x="762" y="5875"/>
                  </a:lnTo>
                  <a:lnTo>
                    <a:pt x="983" y="6316"/>
                  </a:lnTo>
                  <a:lnTo>
                    <a:pt x="1203" y="6717"/>
                  </a:lnTo>
                  <a:lnTo>
                    <a:pt x="1424" y="7118"/>
                  </a:lnTo>
                  <a:lnTo>
                    <a:pt x="1645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41"/>
                  </a:lnTo>
                  <a:lnTo>
                    <a:pt x="2507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9" y="7098"/>
                  </a:lnTo>
                  <a:lnTo>
                    <a:pt x="3589" y="6717"/>
                  </a:lnTo>
                  <a:lnTo>
                    <a:pt x="3810" y="6316"/>
                  </a:lnTo>
                  <a:lnTo>
                    <a:pt x="4030" y="5875"/>
                  </a:lnTo>
                  <a:lnTo>
                    <a:pt x="4231" y="5434"/>
                  </a:lnTo>
                  <a:lnTo>
                    <a:pt x="4411" y="4973"/>
                  </a:lnTo>
                  <a:lnTo>
                    <a:pt x="4572" y="4491"/>
                  </a:lnTo>
                  <a:lnTo>
                    <a:pt x="4672" y="4030"/>
                  </a:lnTo>
                  <a:lnTo>
                    <a:pt x="4752" y="356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06"/>
                  </a:lnTo>
                  <a:lnTo>
                    <a:pt x="4672" y="1965"/>
                  </a:lnTo>
                  <a:lnTo>
                    <a:pt x="4592" y="1644"/>
                  </a:lnTo>
                  <a:lnTo>
                    <a:pt x="4491" y="1344"/>
                  </a:lnTo>
                  <a:lnTo>
                    <a:pt x="4371" y="1103"/>
                  </a:lnTo>
                  <a:lnTo>
                    <a:pt x="4231" y="863"/>
                  </a:lnTo>
                  <a:lnTo>
                    <a:pt x="4070" y="682"/>
                  </a:lnTo>
                  <a:lnTo>
                    <a:pt x="3910" y="502"/>
                  </a:lnTo>
                  <a:lnTo>
                    <a:pt x="3730" y="361"/>
                  </a:lnTo>
                  <a:lnTo>
                    <a:pt x="3529" y="241"/>
                  </a:lnTo>
                  <a:lnTo>
                    <a:pt x="3329" y="161"/>
                  </a:lnTo>
                  <a:lnTo>
                    <a:pt x="3108" y="81"/>
                  </a:lnTo>
                  <a:lnTo>
                    <a:pt x="2867" y="41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9"/>
            <p:cNvSpPr/>
            <p:nvPr/>
          </p:nvSpPr>
          <p:spPr>
            <a:xfrm>
              <a:off x="1139508" y="2268713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4" y="20"/>
                  </a:lnTo>
                  <a:lnTo>
                    <a:pt x="963" y="41"/>
                  </a:lnTo>
                  <a:lnTo>
                    <a:pt x="843" y="81"/>
                  </a:lnTo>
                  <a:lnTo>
                    <a:pt x="723" y="141"/>
                  </a:lnTo>
                  <a:lnTo>
                    <a:pt x="602" y="201"/>
                  </a:lnTo>
                  <a:lnTo>
                    <a:pt x="502" y="301"/>
                  </a:lnTo>
                  <a:lnTo>
                    <a:pt x="402" y="381"/>
                  </a:lnTo>
                  <a:lnTo>
                    <a:pt x="322" y="502"/>
                  </a:lnTo>
                  <a:lnTo>
                    <a:pt x="242" y="622"/>
                  </a:lnTo>
                  <a:lnTo>
                    <a:pt x="161" y="782"/>
                  </a:lnTo>
                  <a:lnTo>
                    <a:pt x="12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44"/>
                  </a:lnTo>
                  <a:lnTo>
                    <a:pt x="1" y="1785"/>
                  </a:lnTo>
                  <a:lnTo>
                    <a:pt x="21" y="2045"/>
                  </a:lnTo>
                  <a:lnTo>
                    <a:pt x="61" y="2306"/>
                  </a:lnTo>
                  <a:lnTo>
                    <a:pt x="141" y="2567"/>
                  </a:lnTo>
                  <a:lnTo>
                    <a:pt x="222" y="2847"/>
                  </a:lnTo>
                  <a:lnTo>
                    <a:pt x="322" y="3108"/>
                  </a:lnTo>
                  <a:lnTo>
                    <a:pt x="442" y="3369"/>
                  </a:lnTo>
                  <a:lnTo>
                    <a:pt x="683" y="3850"/>
                  </a:lnTo>
                  <a:lnTo>
                    <a:pt x="943" y="4271"/>
                  </a:lnTo>
                  <a:lnTo>
                    <a:pt x="1164" y="4592"/>
                  </a:lnTo>
                  <a:lnTo>
                    <a:pt x="1384" y="4892"/>
                  </a:lnTo>
                  <a:lnTo>
                    <a:pt x="1585" y="459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7" y="3369"/>
                  </a:lnTo>
                  <a:lnTo>
                    <a:pt x="2427" y="3108"/>
                  </a:lnTo>
                  <a:lnTo>
                    <a:pt x="2527" y="2847"/>
                  </a:lnTo>
                  <a:lnTo>
                    <a:pt x="2607" y="2567"/>
                  </a:lnTo>
                  <a:lnTo>
                    <a:pt x="2667" y="2306"/>
                  </a:lnTo>
                  <a:lnTo>
                    <a:pt x="2728" y="2045"/>
                  </a:lnTo>
                  <a:lnTo>
                    <a:pt x="2728" y="1785"/>
                  </a:lnTo>
                  <a:lnTo>
                    <a:pt x="2728" y="1544"/>
                  </a:lnTo>
                  <a:lnTo>
                    <a:pt x="2708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22"/>
                  </a:lnTo>
                  <a:lnTo>
                    <a:pt x="2427" y="502"/>
                  </a:lnTo>
                  <a:lnTo>
                    <a:pt x="2327" y="381"/>
                  </a:lnTo>
                  <a:lnTo>
                    <a:pt x="2226" y="281"/>
                  </a:lnTo>
                  <a:lnTo>
                    <a:pt x="2126" y="201"/>
                  </a:lnTo>
                  <a:lnTo>
                    <a:pt x="2026" y="141"/>
                  </a:lnTo>
                  <a:lnTo>
                    <a:pt x="1906" y="81"/>
                  </a:lnTo>
                  <a:lnTo>
                    <a:pt x="1765" y="41"/>
                  </a:lnTo>
                  <a:lnTo>
                    <a:pt x="1645" y="20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9"/>
            <p:cNvSpPr/>
            <p:nvPr/>
          </p:nvSpPr>
          <p:spPr>
            <a:xfrm>
              <a:off x="1474805" y="2268315"/>
              <a:ext cx="140943" cy="252698"/>
            </a:xfrm>
            <a:custGeom>
              <a:avLst/>
              <a:gdLst/>
              <a:ahLst/>
              <a:cxnLst/>
              <a:rect l="l" t="t" r="r" b="b"/>
              <a:pathLst>
                <a:path w="7079" h="12692" extrusionOk="0">
                  <a:moveTo>
                    <a:pt x="3529" y="0"/>
                  </a:moveTo>
                  <a:lnTo>
                    <a:pt x="3169" y="20"/>
                  </a:lnTo>
                  <a:lnTo>
                    <a:pt x="2828" y="61"/>
                  </a:lnTo>
                  <a:lnTo>
                    <a:pt x="2487" y="121"/>
                  </a:lnTo>
                  <a:lnTo>
                    <a:pt x="2166" y="241"/>
                  </a:lnTo>
                  <a:lnTo>
                    <a:pt x="1845" y="381"/>
                  </a:lnTo>
                  <a:lnTo>
                    <a:pt x="1565" y="542"/>
                  </a:lnTo>
                  <a:lnTo>
                    <a:pt x="1284" y="762"/>
                  </a:lnTo>
                  <a:lnTo>
                    <a:pt x="1043" y="100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05"/>
                  </a:lnTo>
                  <a:lnTo>
                    <a:pt x="282" y="2446"/>
                  </a:lnTo>
                  <a:lnTo>
                    <a:pt x="161" y="2907"/>
                  </a:lnTo>
                  <a:lnTo>
                    <a:pt x="81" y="3449"/>
                  </a:lnTo>
                  <a:lnTo>
                    <a:pt x="21" y="4010"/>
                  </a:lnTo>
                  <a:lnTo>
                    <a:pt x="1" y="4652"/>
                  </a:lnTo>
                  <a:lnTo>
                    <a:pt x="21" y="4972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36"/>
                  </a:lnTo>
                  <a:lnTo>
                    <a:pt x="322" y="6697"/>
                  </a:lnTo>
                  <a:lnTo>
                    <a:pt x="562" y="7378"/>
                  </a:lnTo>
                  <a:lnTo>
                    <a:pt x="823" y="8060"/>
                  </a:lnTo>
                  <a:lnTo>
                    <a:pt x="1124" y="872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46"/>
                  </a:lnTo>
                  <a:lnTo>
                    <a:pt x="2427" y="11067"/>
                  </a:lnTo>
                  <a:lnTo>
                    <a:pt x="3008" y="11929"/>
                  </a:lnTo>
                  <a:lnTo>
                    <a:pt x="3409" y="12491"/>
                  </a:lnTo>
                  <a:lnTo>
                    <a:pt x="3550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5" y="9363"/>
                  </a:lnTo>
                  <a:lnTo>
                    <a:pt x="5975" y="8722"/>
                  </a:lnTo>
                  <a:lnTo>
                    <a:pt x="6276" y="8060"/>
                  </a:lnTo>
                  <a:lnTo>
                    <a:pt x="6537" y="7378"/>
                  </a:lnTo>
                  <a:lnTo>
                    <a:pt x="6757" y="6677"/>
                  </a:lnTo>
                  <a:lnTo>
                    <a:pt x="6858" y="6336"/>
                  </a:lnTo>
                  <a:lnTo>
                    <a:pt x="6938" y="5995"/>
                  </a:lnTo>
                  <a:lnTo>
                    <a:pt x="6998" y="5634"/>
                  </a:lnTo>
                  <a:lnTo>
                    <a:pt x="7038" y="5293"/>
                  </a:lnTo>
                  <a:lnTo>
                    <a:pt x="7078" y="4972"/>
                  </a:lnTo>
                  <a:lnTo>
                    <a:pt x="7078" y="463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7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7" y="1624"/>
                  </a:lnTo>
                  <a:lnTo>
                    <a:pt x="6276" y="1284"/>
                  </a:lnTo>
                  <a:lnTo>
                    <a:pt x="6036" y="1003"/>
                  </a:lnTo>
                  <a:lnTo>
                    <a:pt x="5795" y="742"/>
                  </a:lnTo>
                  <a:lnTo>
                    <a:pt x="5514" y="542"/>
                  </a:lnTo>
                  <a:lnTo>
                    <a:pt x="5234" y="361"/>
                  </a:lnTo>
                  <a:lnTo>
                    <a:pt x="4913" y="221"/>
                  </a:lnTo>
                  <a:lnTo>
                    <a:pt x="4592" y="12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9"/>
            <p:cNvSpPr/>
            <p:nvPr/>
          </p:nvSpPr>
          <p:spPr>
            <a:xfrm>
              <a:off x="1497960" y="2268315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26" y="0"/>
                  </a:moveTo>
                  <a:lnTo>
                    <a:pt x="1885" y="20"/>
                  </a:lnTo>
                  <a:lnTo>
                    <a:pt x="1665" y="81"/>
                  </a:lnTo>
                  <a:lnTo>
                    <a:pt x="1444" y="141"/>
                  </a:lnTo>
                  <a:lnTo>
                    <a:pt x="1244" y="241"/>
                  </a:lnTo>
                  <a:lnTo>
                    <a:pt x="1043" y="361"/>
                  </a:lnTo>
                  <a:lnTo>
                    <a:pt x="863" y="502"/>
                  </a:lnTo>
                  <a:lnTo>
                    <a:pt x="682" y="682"/>
                  </a:lnTo>
                  <a:lnTo>
                    <a:pt x="542" y="862"/>
                  </a:lnTo>
                  <a:lnTo>
                    <a:pt x="402" y="1103"/>
                  </a:lnTo>
                  <a:lnTo>
                    <a:pt x="281" y="1344"/>
                  </a:lnTo>
                  <a:lnTo>
                    <a:pt x="181" y="1644"/>
                  </a:lnTo>
                  <a:lnTo>
                    <a:pt x="101" y="1965"/>
                  </a:lnTo>
                  <a:lnTo>
                    <a:pt x="41" y="2306"/>
                  </a:lnTo>
                  <a:lnTo>
                    <a:pt x="1" y="2707"/>
                  </a:lnTo>
                  <a:lnTo>
                    <a:pt x="1" y="3128"/>
                  </a:lnTo>
                  <a:lnTo>
                    <a:pt x="1" y="3349"/>
                  </a:lnTo>
                  <a:lnTo>
                    <a:pt x="21" y="3569"/>
                  </a:lnTo>
                  <a:lnTo>
                    <a:pt x="101" y="4030"/>
                  </a:lnTo>
                  <a:lnTo>
                    <a:pt x="221" y="4491"/>
                  </a:lnTo>
                  <a:lnTo>
                    <a:pt x="362" y="4972"/>
                  </a:lnTo>
                  <a:lnTo>
                    <a:pt x="542" y="5434"/>
                  </a:lnTo>
                  <a:lnTo>
                    <a:pt x="743" y="5875"/>
                  </a:lnTo>
                  <a:lnTo>
                    <a:pt x="963" y="6316"/>
                  </a:lnTo>
                  <a:lnTo>
                    <a:pt x="1184" y="6717"/>
                  </a:lnTo>
                  <a:lnTo>
                    <a:pt x="1404" y="7098"/>
                  </a:lnTo>
                  <a:lnTo>
                    <a:pt x="1625" y="7459"/>
                  </a:lnTo>
                  <a:lnTo>
                    <a:pt x="2006" y="8020"/>
                  </a:lnTo>
                  <a:lnTo>
                    <a:pt x="2286" y="8401"/>
                  </a:lnTo>
                  <a:lnTo>
                    <a:pt x="2387" y="8541"/>
                  </a:lnTo>
                  <a:lnTo>
                    <a:pt x="2487" y="8401"/>
                  </a:lnTo>
                  <a:lnTo>
                    <a:pt x="2767" y="8020"/>
                  </a:lnTo>
                  <a:lnTo>
                    <a:pt x="3148" y="7438"/>
                  </a:lnTo>
                  <a:lnTo>
                    <a:pt x="3349" y="7098"/>
                  </a:lnTo>
                  <a:lnTo>
                    <a:pt x="3569" y="6717"/>
                  </a:lnTo>
                  <a:lnTo>
                    <a:pt x="3790" y="6296"/>
                  </a:lnTo>
                  <a:lnTo>
                    <a:pt x="4010" y="5875"/>
                  </a:lnTo>
                  <a:lnTo>
                    <a:pt x="4211" y="5414"/>
                  </a:lnTo>
                  <a:lnTo>
                    <a:pt x="4391" y="4952"/>
                  </a:lnTo>
                  <a:lnTo>
                    <a:pt x="4552" y="4491"/>
                  </a:lnTo>
                  <a:lnTo>
                    <a:pt x="4672" y="4030"/>
                  </a:lnTo>
                  <a:lnTo>
                    <a:pt x="4732" y="3569"/>
                  </a:lnTo>
                  <a:lnTo>
                    <a:pt x="4752" y="3328"/>
                  </a:lnTo>
                  <a:lnTo>
                    <a:pt x="4772" y="3108"/>
                  </a:lnTo>
                  <a:lnTo>
                    <a:pt x="4752" y="2687"/>
                  </a:lnTo>
                  <a:lnTo>
                    <a:pt x="4712" y="2306"/>
                  </a:lnTo>
                  <a:lnTo>
                    <a:pt x="4652" y="1945"/>
                  </a:lnTo>
                  <a:lnTo>
                    <a:pt x="4572" y="1624"/>
                  </a:lnTo>
                  <a:lnTo>
                    <a:pt x="4472" y="1344"/>
                  </a:lnTo>
                  <a:lnTo>
                    <a:pt x="4351" y="1083"/>
                  </a:lnTo>
                  <a:lnTo>
                    <a:pt x="4211" y="862"/>
                  </a:lnTo>
                  <a:lnTo>
                    <a:pt x="4071" y="662"/>
                  </a:lnTo>
                  <a:lnTo>
                    <a:pt x="3890" y="502"/>
                  </a:lnTo>
                  <a:lnTo>
                    <a:pt x="3710" y="361"/>
                  </a:lnTo>
                  <a:lnTo>
                    <a:pt x="3509" y="241"/>
                  </a:lnTo>
                  <a:lnTo>
                    <a:pt x="3309" y="141"/>
                  </a:lnTo>
                  <a:lnTo>
                    <a:pt x="3088" y="81"/>
                  </a:lnTo>
                  <a:lnTo>
                    <a:pt x="2848" y="20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9"/>
            <p:cNvSpPr/>
            <p:nvPr/>
          </p:nvSpPr>
          <p:spPr>
            <a:xfrm>
              <a:off x="1517929" y="2268315"/>
              <a:ext cx="54693" cy="97021"/>
            </a:xfrm>
            <a:custGeom>
              <a:avLst/>
              <a:gdLst/>
              <a:ahLst/>
              <a:cxnLst/>
              <a:rect l="l" t="t" r="r" b="b"/>
              <a:pathLst>
                <a:path w="2747" h="4873" extrusionOk="0">
                  <a:moveTo>
                    <a:pt x="1363" y="0"/>
                  </a:moveTo>
                  <a:lnTo>
                    <a:pt x="1103" y="20"/>
                  </a:lnTo>
                  <a:lnTo>
                    <a:pt x="962" y="40"/>
                  </a:lnTo>
                  <a:lnTo>
                    <a:pt x="842" y="81"/>
                  </a:lnTo>
                  <a:lnTo>
                    <a:pt x="722" y="141"/>
                  </a:lnTo>
                  <a:lnTo>
                    <a:pt x="602" y="201"/>
                  </a:lnTo>
                  <a:lnTo>
                    <a:pt x="501" y="281"/>
                  </a:lnTo>
                  <a:lnTo>
                    <a:pt x="401" y="381"/>
                  </a:lnTo>
                  <a:lnTo>
                    <a:pt x="321" y="502"/>
                  </a:lnTo>
                  <a:lnTo>
                    <a:pt x="241" y="622"/>
                  </a:lnTo>
                  <a:lnTo>
                    <a:pt x="181" y="762"/>
                  </a:lnTo>
                  <a:lnTo>
                    <a:pt x="120" y="923"/>
                  </a:lnTo>
                  <a:lnTo>
                    <a:pt x="60" y="1123"/>
                  </a:lnTo>
                  <a:lnTo>
                    <a:pt x="40" y="1324"/>
                  </a:lnTo>
                  <a:lnTo>
                    <a:pt x="20" y="1544"/>
                  </a:lnTo>
                  <a:lnTo>
                    <a:pt x="0" y="1785"/>
                  </a:lnTo>
                  <a:lnTo>
                    <a:pt x="20" y="2045"/>
                  </a:lnTo>
                  <a:lnTo>
                    <a:pt x="60" y="2306"/>
                  </a:lnTo>
                  <a:lnTo>
                    <a:pt x="140" y="2567"/>
                  </a:lnTo>
                  <a:lnTo>
                    <a:pt x="221" y="2827"/>
                  </a:lnTo>
                  <a:lnTo>
                    <a:pt x="321" y="3108"/>
                  </a:lnTo>
                  <a:lnTo>
                    <a:pt x="441" y="3349"/>
                  </a:lnTo>
                  <a:lnTo>
                    <a:pt x="702" y="3830"/>
                  </a:lnTo>
                  <a:lnTo>
                    <a:pt x="942" y="4251"/>
                  </a:lnTo>
                  <a:lnTo>
                    <a:pt x="1163" y="4592"/>
                  </a:lnTo>
                  <a:lnTo>
                    <a:pt x="1384" y="4872"/>
                  </a:lnTo>
                  <a:lnTo>
                    <a:pt x="1584" y="4592"/>
                  </a:lnTo>
                  <a:lnTo>
                    <a:pt x="1805" y="4251"/>
                  </a:lnTo>
                  <a:lnTo>
                    <a:pt x="2065" y="3830"/>
                  </a:lnTo>
                  <a:lnTo>
                    <a:pt x="2306" y="3349"/>
                  </a:lnTo>
                  <a:lnTo>
                    <a:pt x="2426" y="3088"/>
                  </a:lnTo>
                  <a:lnTo>
                    <a:pt x="2526" y="2827"/>
                  </a:lnTo>
                  <a:lnTo>
                    <a:pt x="2606" y="2567"/>
                  </a:lnTo>
                  <a:lnTo>
                    <a:pt x="2687" y="2306"/>
                  </a:lnTo>
                  <a:lnTo>
                    <a:pt x="2727" y="2025"/>
                  </a:lnTo>
                  <a:lnTo>
                    <a:pt x="2747" y="1785"/>
                  </a:lnTo>
                  <a:lnTo>
                    <a:pt x="2727" y="1544"/>
                  </a:lnTo>
                  <a:lnTo>
                    <a:pt x="2707" y="1304"/>
                  </a:lnTo>
                  <a:lnTo>
                    <a:pt x="2667" y="1103"/>
                  </a:lnTo>
                  <a:lnTo>
                    <a:pt x="2627" y="923"/>
                  </a:lnTo>
                  <a:lnTo>
                    <a:pt x="2566" y="762"/>
                  </a:lnTo>
                  <a:lnTo>
                    <a:pt x="2506" y="622"/>
                  </a:lnTo>
                  <a:lnTo>
                    <a:pt x="2426" y="482"/>
                  </a:lnTo>
                  <a:lnTo>
                    <a:pt x="2326" y="381"/>
                  </a:lnTo>
                  <a:lnTo>
                    <a:pt x="2246" y="281"/>
                  </a:lnTo>
                  <a:lnTo>
                    <a:pt x="2125" y="201"/>
                  </a:lnTo>
                  <a:lnTo>
                    <a:pt x="2025" y="141"/>
                  </a:lnTo>
                  <a:lnTo>
                    <a:pt x="1905" y="81"/>
                  </a:lnTo>
                  <a:lnTo>
                    <a:pt x="1784" y="40"/>
                  </a:lnTo>
                  <a:lnTo>
                    <a:pt x="1644" y="2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972268" y="1742227"/>
              <a:ext cx="387210" cy="387608"/>
            </a:xfrm>
            <a:custGeom>
              <a:avLst/>
              <a:gdLst/>
              <a:ahLst/>
              <a:cxnLst/>
              <a:rect l="l" t="t" r="r" b="b"/>
              <a:pathLst>
                <a:path w="19448" h="19468" extrusionOk="0">
                  <a:moveTo>
                    <a:pt x="9704" y="0"/>
                  </a:moveTo>
                  <a:lnTo>
                    <a:pt x="9203" y="20"/>
                  </a:lnTo>
                  <a:lnTo>
                    <a:pt x="8722" y="60"/>
                  </a:lnTo>
                  <a:lnTo>
                    <a:pt x="8221" y="120"/>
                  </a:lnTo>
                  <a:lnTo>
                    <a:pt x="7739" y="201"/>
                  </a:lnTo>
                  <a:lnTo>
                    <a:pt x="7278" y="321"/>
                  </a:lnTo>
                  <a:lnTo>
                    <a:pt x="6817" y="441"/>
                  </a:lnTo>
                  <a:lnTo>
                    <a:pt x="6356" y="602"/>
                  </a:lnTo>
                  <a:lnTo>
                    <a:pt x="5915" y="782"/>
                  </a:lnTo>
                  <a:lnTo>
                    <a:pt x="5494" y="962"/>
                  </a:lnTo>
                  <a:lnTo>
                    <a:pt x="5073" y="1183"/>
                  </a:lnTo>
                  <a:lnTo>
                    <a:pt x="4672" y="1424"/>
                  </a:lnTo>
                  <a:lnTo>
                    <a:pt x="4271" y="1684"/>
                  </a:lnTo>
                  <a:lnTo>
                    <a:pt x="3890" y="1945"/>
                  </a:lnTo>
                  <a:lnTo>
                    <a:pt x="3529" y="2246"/>
                  </a:lnTo>
                  <a:lnTo>
                    <a:pt x="3168" y="2546"/>
                  </a:lnTo>
                  <a:lnTo>
                    <a:pt x="2827" y="2867"/>
                  </a:lnTo>
                  <a:lnTo>
                    <a:pt x="2507" y="3208"/>
                  </a:lnTo>
                  <a:lnTo>
                    <a:pt x="2206" y="3549"/>
                  </a:lnTo>
                  <a:lnTo>
                    <a:pt x="1925" y="3930"/>
                  </a:lnTo>
                  <a:lnTo>
                    <a:pt x="1645" y="4311"/>
                  </a:lnTo>
                  <a:lnTo>
                    <a:pt x="1404" y="4712"/>
                  </a:lnTo>
                  <a:lnTo>
                    <a:pt x="1163" y="5113"/>
                  </a:lnTo>
                  <a:lnTo>
                    <a:pt x="943" y="5534"/>
                  </a:lnTo>
                  <a:lnTo>
                    <a:pt x="762" y="5955"/>
                  </a:lnTo>
                  <a:lnTo>
                    <a:pt x="582" y="6396"/>
                  </a:lnTo>
                  <a:lnTo>
                    <a:pt x="422" y="6857"/>
                  </a:lnTo>
                  <a:lnTo>
                    <a:pt x="301" y="7318"/>
                  </a:lnTo>
                  <a:lnTo>
                    <a:pt x="181" y="7799"/>
                  </a:lnTo>
                  <a:lnTo>
                    <a:pt x="101" y="8260"/>
                  </a:lnTo>
                  <a:lnTo>
                    <a:pt x="41" y="8761"/>
                  </a:lnTo>
                  <a:lnTo>
                    <a:pt x="1" y="9243"/>
                  </a:lnTo>
                  <a:lnTo>
                    <a:pt x="1" y="9744"/>
                  </a:lnTo>
                  <a:lnTo>
                    <a:pt x="1" y="10245"/>
                  </a:lnTo>
                  <a:lnTo>
                    <a:pt x="41" y="10746"/>
                  </a:lnTo>
                  <a:lnTo>
                    <a:pt x="101" y="11227"/>
                  </a:lnTo>
                  <a:lnTo>
                    <a:pt x="201" y="11709"/>
                  </a:lnTo>
                  <a:lnTo>
                    <a:pt x="301" y="12190"/>
                  </a:lnTo>
                  <a:lnTo>
                    <a:pt x="442" y="12651"/>
                  </a:lnTo>
                  <a:lnTo>
                    <a:pt x="582" y="13092"/>
                  </a:lnTo>
                  <a:lnTo>
                    <a:pt x="762" y="13533"/>
                  </a:lnTo>
                  <a:lnTo>
                    <a:pt x="963" y="13974"/>
                  </a:lnTo>
                  <a:lnTo>
                    <a:pt x="1183" y="14395"/>
                  </a:lnTo>
                  <a:lnTo>
                    <a:pt x="1404" y="14796"/>
                  </a:lnTo>
                  <a:lnTo>
                    <a:pt x="1665" y="15197"/>
                  </a:lnTo>
                  <a:lnTo>
                    <a:pt x="1945" y="15578"/>
                  </a:lnTo>
                  <a:lnTo>
                    <a:pt x="2226" y="15939"/>
                  </a:lnTo>
                  <a:lnTo>
                    <a:pt x="2527" y="16280"/>
                  </a:lnTo>
                  <a:lnTo>
                    <a:pt x="2848" y="16621"/>
                  </a:lnTo>
                  <a:lnTo>
                    <a:pt x="3188" y="16941"/>
                  </a:lnTo>
                  <a:lnTo>
                    <a:pt x="3549" y="17262"/>
                  </a:lnTo>
                  <a:lnTo>
                    <a:pt x="3910" y="17543"/>
                  </a:lnTo>
                  <a:lnTo>
                    <a:pt x="4291" y="17803"/>
                  </a:lnTo>
                  <a:lnTo>
                    <a:pt x="4692" y="18064"/>
                  </a:lnTo>
                  <a:lnTo>
                    <a:pt x="5093" y="18305"/>
                  </a:lnTo>
                  <a:lnTo>
                    <a:pt x="5514" y="18505"/>
                  </a:lnTo>
                  <a:lnTo>
                    <a:pt x="5955" y="18706"/>
                  </a:lnTo>
                  <a:lnTo>
                    <a:pt x="6396" y="18886"/>
                  </a:lnTo>
                  <a:lnTo>
                    <a:pt x="6837" y="19026"/>
                  </a:lnTo>
                  <a:lnTo>
                    <a:pt x="7298" y="19167"/>
                  </a:lnTo>
                  <a:lnTo>
                    <a:pt x="7779" y="19267"/>
                  </a:lnTo>
                  <a:lnTo>
                    <a:pt x="8261" y="19347"/>
                  </a:lnTo>
                  <a:lnTo>
                    <a:pt x="8742" y="19407"/>
                  </a:lnTo>
                  <a:lnTo>
                    <a:pt x="9243" y="19447"/>
                  </a:lnTo>
                  <a:lnTo>
                    <a:pt x="9744" y="19467"/>
                  </a:lnTo>
                  <a:lnTo>
                    <a:pt x="10245" y="19447"/>
                  </a:lnTo>
                  <a:lnTo>
                    <a:pt x="10727" y="19407"/>
                  </a:lnTo>
                  <a:lnTo>
                    <a:pt x="11228" y="19347"/>
                  </a:lnTo>
                  <a:lnTo>
                    <a:pt x="11689" y="19267"/>
                  </a:lnTo>
                  <a:lnTo>
                    <a:pt x="12170" y="19147"/>
                  </a:lnTo>
                  <a:lnTo>
                    <a:pt x="12631" y="19026"/>
                  </a:lnTo>
                  <a:lnTo>
                    <a:pt x="13072" y="18866"/>
                  </a:lnTo>
                  <a:lnTo>
                    <a:pt x="13533" y="18686"/>
                  </a:lnTo>
                  <a:lnTo>
                    <a:pt x="13954" y="18505"/>
                  </a:lnTo>
                  <a:lnTo>
                    <a:pt x="14376" y="18285"/>
                  </a:lnTo>
                  <a:lnTo>
                    <a:pt x="14776" y="18044"/>
                  </a:lnTo>
                  <a:lnTo>
                    <a:pt x="15177" y="17803"/>
                  </a:lnTo>
                  <a:lnTo>
                    <a:pt x="15558" y="17523"/>
                  </a:lnTo>
                  <a:lnTo>
                    <a:pt x="15919" y="17242"/>
                  </a:lnTo>
                  <a:lnTo>
                    <a:pt x="16280" y="16921"/>
                  </a:lnTo>
                  <a:lnTo>
                    <a:pt x="16621" y="16600"/>
                  </a:lnTo>
                  <a:lnTo>
                    <a:pt x="16942" y="16260"/>
                  </a:lnTo>
                  <a:lnTo>
                    <a:pt x="17242" y="15919"/>
                  </a:lnTo>
                  <a:lnTo>
                    <a:pt x="17523" y="15538"/>
                  </a:lnTo>
                  <a:lnTo>
                    <a:pt x="17804" y="15157"/>
                  </a:lnTo>
                  <a:lnTo>
                    <a:pt x="18044" y="14776"/>
                  </a:lnTo>
                  <a:lnTo>
                    <a:pt x="18285" y="14355"/>
                  </a:lnTo>
                  <a:lnTo>
                    <a:pt x="18506" y="13934"/>
                  </a:lnTo>
                  <a:lnTo>
                    <a:pt x="18686" y="13513"/>
                  </a:lnTo>
                  <a:lnTo>
                    <a:pt x="18866" y="13072"/>
                  </a:lnTo>
                  <a:lnTo>
                    <a:pt x="19027" y="12611"/>
                  </a:lnTo>
                  <a:lnTo>
                    <a:pt x="19147" y="12150"/>
                  </a:lnTo>
                  <a:lnTo>
                    <a:pt x="19267" y="11689"/>
                  </a:lnTo>
                  <a:lnTo>
                    <a:pt x="19348" y="11207"/>
                  </a:lnTo>
                  <a:lnTo>
                    <a:pt x="19408" y="10726"/>
                  </a:lnTo>
                  <a:lnTo>
                    <a:pt x="19448" y="10225"/>
                  </a:lnTo>
                  <a:lnTo>
                    <a:pt x="19448" y="9724"/>
                  </a:lnTo>
                  <a:lnTo>
                    <a:pt x="19448" y="9223"/>
                  </a:lnTo>
                  <a:lnTo>
                    <a:pt x="19408" y="8721"/>
                  </a:lnTo>
                  <a:lnTo>
                    <a:pt x="19348" y="8240"/>
                  </a:lnTo>
                  <a:lnTo>
                    <a:pt x="19247" y="7759"/>
                  </a:lnTo>
                  <a:lnTo>
                    <a:pt x="19147" y="7298"/>
                  </a:lnTo>
                  <a:lnTo>
                    <a:pt x="19007" y="6837"/>
                  </a:lnTo>
                  <a:lnTo>
                    <a:pt x="18866" y="6376"/>
                  </a:lnTo>
                  <a:lnTo>
                    <a:pt x="18686" y="5935"/>
                  </a:lnTo>
                  <a:lnTo>
                    <a:pt x="18485" y="5513"/>
                  </a:lnTo>
                  <a:lnTo>
                    <a:pt x="18265" y="5092"/>
                  </a:lnTo>
                  <a:lnTo>
                    <a:pt x="18044" y="4671"/>
                  </a:lnTo>
                  <a:lnTo>
                    <a:pt x="17784" y="4291"/>
                  </a:lnTo>
                  <a:lnTo>
                    <a:pt x="17503" y="3910"/>
                  </a:lnTo>
                  <a:lnTo>
                    <a:pt x="17222" y="3529"/>
                  </a:lnTo>
                  <a:lnTo>
                    <a:pt x="16922" y="3188"/>
                  </a:lnTo>
                  <a:lnTo>
                    <a:pt x="16601" y="2847"/>
                  </a:lnTo>
                  <a:lnTo>
                    <a:pt x="16260" y="2526"/>
                  </a:lnTo>
                  <a:lnTo>
                    <a:pt x="15899" y="2225"/>
                  </a:lnTo>
                  <a:lnTo>
                    <a:pt x="15538" y="1925"/>
                  </a:lnTo>
                  <a:lnTo>
                    <a:pt x="15157" y="1664"/>
                  </a:lnTo>
                  <a:lnTo>
                    <a:pt x="14756" y="1403"/>
                  </a:lnTo>
                  <a:lnTo>
                    <a:pt x="14355" y="1183"/>
                  </a:lnTo>
                  <a:lnTo>
                    <a:pt x="13934" y="962"/>
                  </a:lnTo>
                  <a:lnTo>
                    <a:pt x="13493" y="762"/>
                  </a:lnTo>
                  <a:lnTo>
                    <a:pt x="13052" y="602"/>
                  </a:lnTo>
                  <a:lnTo>
                    <a:pt x="12611" y="441"/>
                  </a:lnTo>
                  <a:lnTo>
                    <a:pt x="12150" y="301"/>
                  </a:lnTo>
                  <a:lnTo>
                    <a:pt x="11669" y="201"/>
                  </a:lnTo>
                  <a:lnTo>
                    <a:pt x="11188" y="120"/>
                  </a:lnTo>
                  <a:lnTo>
                    <a:pt x="10707" y="60"/>
                  </a:lnTo>
                  <a:lnTo>
                    <a:pt x="10205" y="20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1147492" y="923550"/>
              <a:ext cx="34763" cy="309362"/>
            </a:xfrm>
            <a:custGeom>
              <a:avLst/>
              <a:gdLst/>
              <a:ahLst/>
              <a:cxnLst/>
              <a:rect l="l" t="t" r="r" b="b"/>
              <a:pathLst>
                <a:path w="1746" h="15538" extrusionOk="0">
                  <a:moveTo>
                    <a:pt x="843" y="0"/>
                  </a:moveTo>
                  <a:lnTo>
                    <a:pt x="1" y="15538"/>
                  </a:lnTo>
                  <a:lnTo>
                    <a:pt x="1745" y="15538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9"/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extrusionOk="0">
                  <a:moveTo>
                    <a:pt x="9504" y="0"/>
                  </a:moveTo>
                  <a:lnTo>
                    <a:pt x="9003" y="20"/>
                  </a:lnTo>
                  <a:lnTo>
                    <a:pt x="8521" y="61"/>
                  </a:lnTo>
                  <a:lnTo>
                    <a:pt x="8040" y="121"/>
                  </a:lnTo>
                  <a:lnTo>
                    <a:pt x="7579" y="201"/>
                  </a:lnTo>
                  <a:lnTo>
                    <a:pt x="7118" y="301"/>
                  </a:lnTo>
                  <a:lnTo>
                    <a:pt x="6677" y="441"/>
                  </a:lnTo>
                  <a:lnTo>
                    <a:pt x="6236" y="582"/>
                  </a:lnTo>
                  <a:lnTo>
                    <a:pt x="5795" y="762"/>
                  </a:lnTo>
                  <a:lnTo>
                    <a:pt x="5374" y="943"/>
                  </a:lnTo>
                  <a:lnTo>
                    <a:pt x="4973" y="1163"/>
                  </a:lnTo>
                  <a:lnTo>
                    <a:pt x="4572" y="1384"/>
                  </a:lnTo>
                  <a:lnTo>
                    <a:pt x="4191" y="1644"/>
                  </a:lnTo>
                  <a:lnTo>
                    <a:pt x="3810" y="1905"/>
                  </a:lnTo>
                  <a:lnTo>
                    <a:pt x="3449" y="2186"/>
                  </a:lnTo>
                  <a:lnTo>
                    <a:pt x="3108" y="2486"/>
                  </a:lnTo>
                  <a:lnTo>
                    <a:pt x="2768" y="2807"/>
                  </a:lnTo>
                  <a:lnTo>
                    <a:pt x="2467" y="3128"/>
                  </a:lnTo>
                  <a:lnTo>
                    <a:pt x="2166" y="3469"/>
                  </a:lnTo>
                  <a:lnTo>
                    <a:pt x="1885" y="3830"/>
                  </a:lnTo>
                  <a:lnTo>
                    <a:pt x="1625" y="4211"/>
                  </a:lnTo>
                  <a:lnTo>
                    <a:pt x="1364" y="4592"/>
                  </a:lnTo>
                  <a:lnTo>
                    <a:pt x="1144" y="4993"/>
                  </a:lnTo>
                  <a:lnTo>
                    <a:pt x="923" y="5394"/>
                  </a:lnTo>
                  <a:lnTo>
                    <a:pt x="743" y="5815"/>
                  </a:lnTo>
                  <a:lnTo>
                    <a:pt x="582" y="6256"/>
                  </a:lnTo>
                  <a:lnTo>
                    <a:pt x="422" y="6697"/>
                  </a:lnTo>
                  <a:lnTo>
                    <a:pt x="302" y="7158"/>
                  </a:lnTo>
                  <a:lnTo>
                    <a:pt x="201" y="7619"/>
                  </a:lnTo>
                  <a:lnTo>
                    <a:pt x="101" y="8080"/>
                  </a:lnTo>
                  <a:lnTo>
                    <a:pt x="41" y="8561"/>
                  </a:lnTo>
                  <a:lnTo>
                    <a:pt x="21" y="9042"/>
                  </a:lnTo>
                  <a:lnTo>
                    <a:pt x="1" y="9524"/>
                  </a:lnTo>
                  <a:lnTo>
                    <a:pt x="41" y="38855"/>
                  </a:lnTo>
                  <a:lnTo>
                    <a:pt x="19248" y="38835"/>
                  </a:lnTo>
                  <a:lnTo>
                    <a:pt x="19207" y="9504"/>
                  </a:lnTo>
                  <a:lnTo>
                    <a:pt x="19207" y="9002"/>
                  </a:lnTo>
                  <a:lnTo>
                    <a:pt x="19167" y="8521"/>
                  </a:lnTo>
                  <a:lnTo>
                    <a:pt x="19107" y="8060"/>
                  </a:lnTo>
                  <a:lnTo>
                    <a:pt x="19027" y="7579"/>
                  </a:lnTo>
                  <a:lnTo>
                    <a:pt x="18907" y="7118"/>
                  </a:lnTo>
                  <a:lnTo>
                    <a:pt x="18786" y="6677"/>
                  </a:lnTo>
                  <a:lnTo>
                    <a:pt x="18626" y="6236"/>
                  </a:lnTo>
                  <a:lnTo>
                    <a:pt x="18466" y="5795"/>
                  </a:lnTo>
                  <a:lnTo>
                    <a:pt x="18265" y="5373"/>
                  </a:lnTo>
                  <a:lnTo>
                    <a:pt x="18065" y="4973"/>
                  </a:lnTo>
                  <a:lnTo>
                    <a:pt x="17824" y="4572"/>
                  </a:lnTo>
                  <a:lnTo>
                    <a:pt x="17583" y="4191"/>
                  </a:lnTo>
                  <a:lnTo>
                    <a:pt x="17323" y="3810"/>
                  </a:lnTo>
                  <a:lnTo>
                    <a:pt x="17042" y="3449"/>
                  </a:lnTo>
                  <a:lnTo>
                    <a:pt x="16741" y="3108"/>
                  </a:lnTo>
                  <a:lnTo>
                    <a:pt x="16421" y="2787"/>
                  </a:lnTo>
                  <a:lnTo>
                    <a:pt x="16080" y="2466"/>
                  </a:lnTo>
                  <a:lnTo>
                    <a:pt x="15739" y="2166"/>
                  </a:lnTo>
                  <a:lnTo>
                    <a:pt x="15378" y="1885"/>
                  </a:lnTo>
                  <a:lnTo>
                    <a:pt x="15017" y="1624"/>
                  </a:lnTo>
                  <a:lnTo>
                    <a:pt x="14616" y="1364"/>
                  </a:lnTo>
                  <a:lnTo>
                    <a:pt x="14215" y="1143"/>
                  </a:lnTo>
                  <a:lnTo>
                    <a:pt x="13814" y="943"/>
                  </a:lnTo>
                  <a:lnTo>
                    <a:pt x="13393" y="742"/>
                  </a:lnTo>
                  <a:lnTo>
                    <a:pt x="12952" y="582"/>
                  </a:lnTo>
                  <a:lnTo>
                    <a:pt x="12511" y="421"/>
                  </a:lnTo>
                  <a:lnTo>
                    <a:pt x="12070" y="301"/>
                  </a:lnTo>
                  <a:lnTo>
                    <a:pt x="11609" y="201"/>
                  </a:lnTo>
                  <a:lnTo>
                    <a:pt x="11128" y="101"/>
                  </a:lnTo>
                  <a:lnTo>
                    <a:pt x="10667" y="41"/>
                  </a:lnTo>
                  <a:lnTo>
                    <a:pt x="10186" y="20"/>
                  </a:lnTo>
                  <a:lnTo>
                    <a:pt x="9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9"/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fill="none" extrusionOk="0">
                  <a:moveTo>
                    <a:pt x="19248" y="38835"/>
                  </a:moveTo>
                  <a:lnTo>
                    <a:pt x="41" y="38855"/>
                  </a:lnTo>
                  <a:lnTo>
                    <a:pt x="1" y="9524"/>
                  </a:lnTo>
                  <a:lnTo>
                    <a:pt x="1" y="9524"/>
                  </a:lnTo>
                  <a:lnTo>
                    <a:pt x="21" y="9042"/>
                  </a:lnTo>
                  <a:lnTo>
                    <a:pt x="41" y="8561"/>
                  </a:lnTo>
                  <a:lnTo>
                    <a:pt x="101" y="8080"/>
                  </a:lnTo>
                  <a:lnTo>
                    <a:pt x="201" y="7619"/>
                  </a:lnTo>
                  <a:lnTo>
                    <a:pt x="302" y="7158"/>
                  </a:lnTo>
                  <a:lnTo>
                    <a:pt x="422" y="6697"/>
                  </a:lnTo>
                  <a:lnTo>
                    <a:pt x="582" y="6256"/>
                  </a:lnTo>
                  <a:lnTo>
                    <a:pt x="743" y="5815"/>
                  </a:lnTo>
                  <a:lnTo>
                    <a:pt x="923" y="5394"/>
                  </a:lnTo>
                  <a:lnTo>
                    <a:pt x="1144" y="4993"/>
                  </a:lnTo>
                  <a:lnTo>
                    <a:pt x="1364" y="4592"/>
                  </a:lnTo>
                  <a:lnTo>
                    <a:pt x="1625" y="4211"/>
                  </a:lnTo>
                  <a:lnTo>
                    <a:pt x="1885" y="3830"/>
                  </a:lnTo>
                  <a:lnTo>
                    <a:pt x="2166" y="3469"/>
                  </a:lnTo>
                  <a:lnTo>
                    <a:pt x="2467" y="3128"/>
                  </a:lnTo>
                  <a:lnTo>
                    <a:pt x="2768" y="2807"/>
                  </a:lnTo>
                  <a:lnTo>
                    <a:pt x="3108" y="2486"/>
                  </a:lnTo>
                  <a:lnTo>
                    <a:pt x="3449" y="2186"/>
                  </a:lnTo>
                  <a:lnTo>
                    <a:pt x="3810" y="1905"/>
                  </a:lnTo>
                  <a:lnTo>
                    <a:pt x="4191" y="1644"/>
                  </a:lnTo>
                  <a:lnTo>
                    <a:pt x="4572" y="1384"/>
                  </a:lnTo>
                  <a:lnTo>
                    <a:pt x="4973" y="1163"/>
                  </a:lnTo>
                  <a:lnTo>
                    <a:pt x="5374" y="943"/>
                  </a:lnTo>
                  <a:lnTo>
                    <a:pt x="5795" y="762"/>
                  </a:lnTo>
                  <a:lnTo>
                    <a:pt x="6236" y="582"/>
                  </a:lnTo>
                  <a:lnTo>
                    <a:pt x="6677" y="441"/>
                  </a:lnTo>
                  <a:lnTo>
                    <a:pt x="7118" y="301"/>
                  </a:lnTo>
                  <a:lnTo>
                    <a:pt x="7579" y="201"/>
                  </a:lnTo>
                  <a:lnTo>
                    <a:pt x="8040" y="121"/>
                  </a:lnTo>
                  <a:lnTo>
                    <a:pt x="8521" y="61"/>
                  </a:lnTo>
                  <a:lnTo>
                    <a:pt x="9003" y="20"/>
                  </a:lnTo>
                  <a:lnTo>
                    <a:pt x="9504" y="0"/>
                  </a:lnTo>
                  <a:lnTo>
                    <a:pt x="9684" y="0"/>
                  </a:lnTo>
                  <a:lnTo>
                    <a:pt x="9684" y="0"/>
                  </a:lnTo>
                  <a:lnTo>
                    <a:pt x="10186" y="20"/>
                  </a:lnTo>
                  <a:lnTo>
                    <a:pt x="10667" y="41"/>
                  </a:lnTo>
                  <a:lnTo>
                    <a:pt x="11128" y="101"/>
                  </a:lnTo>
                  <a:lnTo>
                    <a:pt x="11609" y="201"/>
                  </a:lnTo>
                  <a:lnTo>
                    <a:pt x="12070" y="301"/>
                  </a:lnTo>
                  <a:lnTo>
                    <a:pt x="12511" y="421"/>
                  </a:lnTo>
                  <a:lnTo>
                    <a:pt x="12952" y="582"/>
                  </a:lnTo>
                  <a:lnTo>
                    <a:pt x="13393" y="742"/>
                  </a:lnTo>
                  <a:lnTo>
                    <a:pt x="13814" y="943"/>
                  </a:lnTo>
                  <a:lnTo>
                    <a:pt x="14215" y="1143"/>
                  </a:lnTo>
                  <a:lnTo>
                    <a:pt x="14616" y="1364"/>
                  </a:lnTo>
                  <a:lnTo>
                    <a:pt x="15017" y="1624"/>
                  </a:lnTo>
                  <a:lnTo>
                    <a:pt x="15378" y="1885"/>
                  </a:lnTo>
                  <a:lnTo>
                    <a:pt x="15739" y="2166"/>
                  </a:lnTo>
                  <a:lnTo>
                    <a:pt x="16080" y="2466"/>
                  </a:lnTo>
                  <a:lnTo>
                    <a:pt x="16421" y="2787"/>
                  </a:lnTo>
                  <a:lnTo>
                    <a:pt x="16741" y="3108"/>
                  </a:lnTo>
                  <a:lnTo>
                    <a:pt x="17042" y="3449"/>
                  </a:lnTo>
                  <a:lnTo>
                    <a:pt x="17323" y="3810"/>
                  </a:lnTo>
                  <a:lnTo>
                    <a:pt x="17583" y="4191"/>
                  </a:lnTo>
                  <a:lnTo>
                    <a:pt x="17824" y="4572"/>
                  </a:lnTo>
                  <a:lnTo>
                    <a:pt x="18065" y="4973"/>
                  </a:lnTo>
                  <a:lnTo>
                    <a:pt x="18265" y="5373"/>
                  </a:lnTo>
                  <a:lnTo>
                    <a:pt x="18466" y="5795"/>
                  </a:lnTo>
                  <a:lnTo>
                    <a:pt x="18626" y="6236"/>
                  </a:lnTo>
                  <a:lnTo>
                    <a:pt x="18786" y="6677"/>
                  </a:lnTo>
                  <a:lnTo>
                    <a:pt x="18907" y="7118"/>
                  </a:lnTo>
                  <a:lnTo>
                    <a:pt x="19027" y="7579"/>
                  </a:lnTo>
                  <a:lnTo>
                    <a:pt x="19107" y="8060"/>
                  </a:lnTo>
                  <a:lnTo>
                    <a:pt x="19167" y="8521"/>
                  </a:lnTo>
                  <a:lnTo>
                    <a:pt x="19207" y="9002"/>
                  </a:lnTo>
                  <a:lnTo>
                    <a:pt x="19207" y="9504"/>
                  </a:lnTo>
                  <a:lnTo>
                    <a:pt x="19248" y="388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extrusionOk="0">
                  <a:moveTo>
                    <a:pt x="6857" y="1"/>
                  </a:move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fill="none" extrusionOk="0">
                  <a:moveTo>
                    <a:pt x="7418" y="1"/>
                  </a:moveTo>
                  <a:lnTo>
                    <a:pt x="7238" y="1"/>
                  </a:lnTo>
                  <a:lnTo>
                    <a:pt x="7238" y="1"/>
                  </a:lnTo>
                  <a:lnTo>
                    <a:pt x="6857" y="1"/>
                  </a:ln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lnTo>
                    <a:pt x="74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9"/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extrusionOk="0">
                  <a:moveTo>
                    <a:pt x="6657" y="1"/>
                  </a:move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9"/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fill="none" extrusionOk="0">
                  <a:moveTo>
                    <a:pt x="6657" y="1"/>
                  </a:moveTo>
                  <a:lnTo>
                    <a:pt x="6657" y="1"/>
                  </a:ln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996219" y="1276405"/>
              <a:ext cx="337713" cy="193605"/>
            </a:xfrm>
            <a:custGeom>
              <a:avLst/>
              <a:gdLst/>
              <a:ahLst/>
              <a:cxnLst/>
              <a:rect l="l" t="t" r="r" b="b"/>
              <a:pathLst>
                <a:path w="16962" h="9724" extrusionOk="0">
                  <a:moveTo>
                    <a:pt x="8942" y="1143"/>
                  </a:moveTo>
                  <a:lnTo>
                    <a:pt x="9303" y="1183"/>
                  </a:lnTo>
                  <a:lnTo>
                    <a:pt x="9664" y="1223"/>
                  </a:lnTo>
                  <a:lnTo>
                    <a:pt x="10025" y="1283"/>
                  </a:lnTo>
                  <a:lnTo>
                    <a:pt x="10386" y="1363"/>
                  </a:lnTo>
                  <a:lnTo>
                    <a:pt x="10727" y="1464"/>
                  </a:lnTo>
                  <a:lnTo>
                    <a:pt x="11067" y="1584"/>
                  </a:lnTo>
                  <a:lnTo>
                    <a:pt x="11388" y="1704"/>
                  </a:lnTo>
                  <a:lnTo>
                    <a:pt x="11709" y="1845"/>
                  </a:lnTo>
                  <a:lnTo>
                    <a:pt x="12030" y="2005"/>
                  </a:lnTo>
                  <a:lnTo>
                    <a:pt x="12330" y="2185"/>
                  </a:lnTo>
                  <a:lnTo>
                    <a:pt x="12631" y="2366"/>
                  </a:lnTo>
                  <a:lnTo>
                    <a:pt x="12912" y="2566"/>
                  </a:lnTo>
                  <a:lnTo>
                    <a:pt x="13173" y="2787"/>
                  </a:lnTo>
                  <a:lnTo>
                    <a:pt x="13453" y="3028"/>
                  </a:lnTo>
                  <a:lnTo>
                    <a:pt x="13694" y="3268"/>
                  </a:lnTo>
                  <a:lnTo>
                    <a:pt x="13934" y="3509"/>
                  </a:lnTo>
                  <a:lnTo>
                    <a:pt x="14175" y="3769"/>
                  </a:lnTo>
                  <a:lnTo>
                    <a:pt x="14375" y="4050"/>
                  </a:lnTo>
                  <a:lnTo>
                    <a:pt x="14576" y="4331"/>
                  </a:lnTo>
                  <a:lnTo>
                    <a:pt x="14776" y="4631"/>
                  </a:lnTo>
                  <a:lnTo>
                    <a:pt x="14957" y="4932"/>
                  </a:lnTo>
                  <a:lnTo>
                    <a:pt x="15117" y="5233"/>
                  </a:lnTo>
                  <a:lnTo>
                    <a:pt x="15258" y="5554"/>
                  </a:lnTo>
                  <a:lnTo>
                    <a:pt x="15378" y="5894"/>
                  </a:lnTo>
                  <a:lnTo>
                    <a:pt x="15498" y="6235"/>
                  </a:lnTo>
                  <a:lnTo>
                    <a:pt x="15598" y="6576"/>
                  </a:lnTo>
                  <a:lnTo>
                    <a:pt x="15679" y="6917"/>
                  </a:lnTo>
                  <a:lnTo>
                    <a:pt x="15739" y="7278"/>
                  </a:lnTo>
                  <a:lnTo>
                    <a:pt x="15799" y="7639"/>
                  </a:lnTo>
                  <a:lnTo>
                    <a:pt x="15819" y="8000"/>
                  </a:lnTo>
                  <a:lnTo>
                    <a:pt x="15839" y="8381"/>
                  </a:lnTo>
                  <a:lnTo>
                    <a:pt x="15839" y="8581"/>
                  </a:lnTo>
                  <a:lnTo>
                    <a:pt x="1143" y="8601"/>
                  </a:lnTo>
                  <a:lnTo>
                    <a:pt x="1143" y="8401"/>
                  </a:lnTo>
                  <a:lnTo>
                    <a:pt x="1143" y="8020"/>
                  </a:lnTo>
                  <a:lnTo>
                    <a:pt x="1183" y="7659"/>
                  </a:lnTo>
                  <a:lnTo>
                    <a:pt x="1223" y="7298"/>
                  </a:lnTo>
                  <a:lnTo>
                    <a:pt x="1284" y="6937"/>
                  </a:lnTo>
                  <a:lnTo>
                    <a:pt x="1364" y="6596"/>
                  </a:lnTo>
                  <a:lnTo>
                    <a:pt x="1464" y="6255"/>
                  </a:lnTo>
                  <a:lnTo>
                    <a:pt x="1584" y="5915"/>
                  </a:lnTo>
                  <a:lnTo>
                    <a:pt x="1705" y="5574"/>
                  </a:lnTo>
                  <a:lnTo>
                    <a:pt x="1845" y="5253"/>
                  </a:lnTo>
                  <a:lnTo>
                    <a:pt x="2005" y="4952"/>
                  </a:lnTo>
                  <a:lnTo>
                    <a:pt x="2186" y="4651"/>
                  </a:lnTo>
                  <a:lnTo>
                    <a:pt x="2366" y="4351"/>
                  </a:lnTo>
                  <a:lnTo>
                    <a:pt x="2567" y="4070"/>
                  </a:lnTo>
                  <a:lnTo>
                    <a:pt x="2787" y="3789"/>
                  </a:lnTo>
                  <a:lnTo>
                    <a:pt x="3008" y="3529"/>
                  </a:lnTo>
                  <a:lnTo>
                    <a:pt x="3248" y="3268"/>
                  </a:lnTo>
                  <a:lnTo>
                    <a:pt x="3509" y="3028"/>
                  </a:lnTo>
                  <a:lnTo>
                    <a:pt x="3770" y="2807"/>
                  </a:lnTo>
                  <a:lnTo>
                    <a:pt x="4050" y="2586"/>
                  </a:lnTo>
                  <a:lnTo>
                    <a:pt x="4331" y="2386"/>
                  </a:lnTo>
                  <a:lnTo>
                    <a:pt x="4632" y="2206"/>
                  </a:lnTo>
                  <a:lnTo>
                    <a:pt x="4932" y="2025"/>
                  </a:lnTo>
                  <a:lnTo>
                    <a:pt x="5233" y="1865"/>
                  </a:lnTo>
                  <a:lnTo>
                    <a:pt x="5554" y="1724"/>
                  </a:lnTo>
                  <a:lnTo>
                    <a:pt x="5895" y="1584"/>
                  </a:lnTo>
                  <a:lnTo>
                    <a:pt x="6216" y="1464"/>
                  </a:lnTo>
                  <a:lnTo>
                    <a:pt x="6576" y="1363"/>
                  </a:lnTo>
                  <a:lnTo>
                    <a:pt x="6917" y="1283"/>
                  </a:lnTo>
                  <a:lnTo>
                    <a:pt x="7278" y="1223"/>
                  </a:lnTo>
                  <a:lnTo>
                    <a:pt x="7639" y="1183"/>
                  </a:lnTo>
                  <a:lnTo>
                    <a:pt x="8000" y="1143"/>
                  </a:lnTo>
                  <a:close/>
                  <a:moveTo>
                    <a:pt x="8381" y="0"/>
                  </a:moveTo>
                  <a:lnTo>
                    <a:pt x="7940" y="20"/>
                  </a:lnTo>
                  <a:lnTo>
                    <a:pt x="7519" y="60"/>
                  </a:lnTo>
                  <a:lnTo>
                    <a:pt x="7098" y="100"/>
                  </a:lnTo>
                  <a:lnTo>
                    <a:pt x="6697" y="181"/>
                  </a:lnTo>
                  <a:lnTo>
                    <a:pt x="6276" y="281"/>
                  </a:lnTo>
                  <a:lnTo>
                    <a:pt x="5895" y="401"/>
                  </a:lnTo>
                  <a:lnTo>
                    <a:pt x="5494" y="521"/>
                  </a:lnTo>
                  <a:lnTo>
                    <a:pt x="5113" y="682"/>
                  </a:lnTo>
                  <a:lnTo>
                    <a:pt x="4752" y="842"/>
                  </a:lnTo>
                  <a:lnTo>
                    <a:pt x="4391" y="1023"/>
                  </a:lnTo>
                  <a:lnTo>
                    <a:pt x="4030" y="1223"/>
                  </a:lnTo>
                  <a:lnTo>
                    <a:pt x="3689" y="1444"/>
                  </a:lnTo>
                  <a:lnTo>
                    <a:pt x="3369" y="1684"/>
                  </a:lnTo>
                  <a:lnTo>
                    <a:pt x="3048" y="1925"/>
                  </a:lnTo>
                  <a:lnTo>
                    <a:pt x="2747" y="2206"/>
                  </a:lnTo>
                  <a:lnTo>
                    <a:pt x="2446" y="2466"/>
                  </a:lnTo>
                  <a:lnTo>
                    <a:pt x="2186" y="2767"/>
                  </a:lnTo>
                  <a:lnTo>
                    <a:pt x="1925" y="3068"/>
                  </a:lnTo>
                  <a:lnTo>
                    <a:pt x="1665" y="3388"/>
                  </a:lnTo>
                  <a:lnTo>
                    <a:pt x="1444" y="3709"/>
                  </a:lnTo>
                  <a:lnTo>
                    <a:pt x="1223" y="4050"/>
                  </a:lnTo>
                  <a:lnTo>
                    <a:pt x="1023" y="4411"/>
                  </a:lnTo>
                  <a:lnTo>
                    <a:pt x="823" y="4772"/>
                  </a:lnTo>
                  <a:lnTo>
                    <a:pt x="662" y="5153"/>
                  </a:lnTo>
                  <a:lnTo>
                    <a:pt x="522" y="5514"/>
                  </a:lnTo>
                  <a:lnTo>
                    <a:pt x="381" y="5915"/>
                  </a:lnTo>
                  <a:lnTo>
                    <a:pt x="261" y="6316"/>
                  </a:lnTo>
                  <a:lnTo>
                    <a:pt x="181" y="6716"/>
                  </a:lnTo>
                  <a:lnTo>
                    <a:pt x="101" y="7138"/>
                  </a:lnTo>
                  <a:lnTo>
                    <a:pt x="41" y="7538"/>
                  </a:lnTo>
                  <a:lnTo>
                    <a:pt x="21" y="7980"/>
                  </a:lnTo>
                  <a:lnTo>
                    <a:pt x="1" y="8401"/>
                  </a:lnTo>
                  <a:lnTo>
                    <a:pt x="1" y="9724"/>
                  </a:lnTo>
                  <a:lnTo>
                    <a:pt x="16962" y="9704"/>
                  </a:lnTo>
                  <a:lnTo>
                    <a:pt x="16962" y="8381"/>
                  </a:lnTo>
                  <a:lnTo>
                    <a:pt x="16942" y="7939"/>
                  </a:lnTo>
                  <a:lnTo>
                    <a:pt x="16922" y="7518"/>
                  </a:lnTo>
                  <a:lnTo>
                    <a:pt x="16861" y="7097"/>
                  </a:lnTo>
                  <a:lnTo>
                    <a:pt x="16781" y="6696"/>
                  </a:lnTo>
                  <a:lnTo>
                    <a:pt x="16701" y="6295"/>
                  </a:lnTo>
                  <a:lnTo>
                    <a:pt x="16581" y="5894"/>
                  </a:lnTo>
                  <a:lnTo>
                    <a:pt x="16440" y="5494"/>
                  </a:lnTo>
                  <a:lnTo>
                    <a:pt x="16300" y="5113"/>
                  </a:lnTo>
                  <a:lnTo>
                    <a:pt x="16120" y="4752"/>
                  </a:lnTo>
                  <a:lnTo>
                    <a:pt x="15939" y="4391"/>
                  </a:lnTo>
                  <a:lnTo>
                    <a:pt x="15739" y="4030"/>
                  </a:lnTo>
                  <a:lnTo>
                    <a:pt x="15518" y="3689"/>
                  </a:lnTo>
                  <a:lnTo>
                    <a:pt x="15278" y="3368"/>
                  </a:lnTo>
                  <a:lnTo>
                    <a:pt x="15037" y="3048"/>
                  </a:lnTo>
                  <a:lnTo>
                    <a:pt x="14776" y="2747"/>
                  </a:lnTo>
                  <a:lnTo>
                    <a:pt x="14496" y="2466"/>
                  </a:lnTo>
                  <a:lnTo>
                    <a:pt x="14195" y="2185"/>
                  </a:lnTo>
                  <a:lnTo>
                    <a:pt x="13894" y="1925"/>
                  </a:lnTo>
                  <a:lnTo>
                    <a:pt x="13573" y="1664"/>
                  </a:lnTo>
                  <a:lnTo>
                    <a:pt x="13253" y="1444"/>
                  </a:lnTo>
                  <a:lnTo>
                    <a:pt x="12912" y="1223"/>
                  </a:lnTo>
                  <a:lnTo>
                    <a:pt x="12551" y="1023"/>
                  </a:lnTo>
                  <a:lnTo>
                    <a:pt x="12190" y="822"/>
                  </a:lnTo>
                  <a:lnTo>
                    <a:pt x="11829" y="662"/>
                  </a:lnTo>
                  <a:lnTo>
                    <a:pt x="11448" y="521"/>
                  </a:lnTo>
                  <a:lnTo>
                    <a:pt x="11067" y="381"/>
                  </a:lnTo>
                  <a:lnTo>
                    <a:pt x="10666" y="281"/>
                  </a:lnTo>
                  <a:lnTo>
                    <a:pt x="10245" y="181"/>
                  </a:lnTo>
                  <a:lnTo>
                    <a:pt x="9844" y="100"/>
                  </a:lnTo>
                  <a:lnTo>
                    <a:pt x="9423" y="60"/>
                  </a:lnTo>
                  <a:lnTo>
                    <a:pt x="9002" y="20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9"/>
            <p:cNvSpPr/>
            <p:nvPr/>
          </p:nvSpPr>
          <p:spPr>
            <a:xfrm>
              <a:off x="1129136" y="1220918"/>
              <a:ext cx="71477" cy="36734"/>
            </a:xfrm>
            <a:custGeom>
              <a:avLst/>
              <a:gdLst/>
              <a:ahLst/>
              <a:cxnLst/>
              <a:rect l="l" t="t" r="r" b="b"/>
              <a:pathLst>
                <a:path w="3590" h="1845" extrusionOk="0">
                  <a:moveTo>
                    <a:pt x="1" y="0"/>
                  </a:moveTo>
                  <a:lnTo>
                    <a:pt x="1" y="1845"/>
                  </a:lnTo>
                  <a:lnTo>
                    <a:pt x="3589" y="1825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9"/>
            <p:cNvSpPr/>
            <p:nvPr/>
          </p:nvSpPr>
          <p:spPr>
            <a:xfrm>
              <a:off x="1052902" y="2093072"/>
              <a:ext cx="227153" cy="61900"/>
            </a:xfrm>
            <a:custGeom>
              <a:avLst/>
              <a:gdLst/>
              <a:ahLst/>
              <a:cxnLst/>
              <a:rect l="l" t="t" r="r" b="b"/>
              <a:pathLst>
                <a:path w="11409" h="3109" extrusionOk="0">
                  <a:moveTo>
                    <a:pt x="11408" y="1"/>
                  </a:moveTo>
                  <a:lnTo>
                    <a:pt x="0" y="21"/>
                  </a:lnTo>
                  <a:lnTo>
                    <a:pt x="0" y="1545"/>
                  </a:lnTo>
                  <a:lnTo>
                    <a:pt x="20" y="1705"/>
                  </a:lnTo>
                  <a:lnTo>
                    <a:pt x="41" y="1866"/>
                  </a:lnTo>
                  <a:lnTo>
                    <a:pt x="81" y="2006"/>
                  </a:lnTo>
                  <a:lnTo>
                    <a:pt x="121" y="2146"/>
                  </a:lnTo>
                  <a:lnTo>
                    <a:pt x="201" y="2287"/>
                  </a:lnTo>
                  <a:lnTo>
                    <a:pt x="281" y="2407"/>
                  </a:lnTo>
                  <a:lnTo>
                    <a:pt x="361" y="2527"/>
                  </a:lnTo>
                  <a:lnTo>
                    <a:pt x="462" y="2647"/>
                  </a:lnTo>
                  <a:lnTo>
                    <a:pt x="582" y="2748"/>
                  </a:lnTo>
                  <a:lnTo>
                    <a:pt x="702" y="2828"/>
                  </a:lnTo>
                  <a:lnTo>
                    <a:pt x="822" y="2908"/>
                  </a:lnTo>
                  <a:lnTo>
                    <a:pt x="963" y="2988"/>
                  </a:lnTo>
                  <a:lnTo>
                    <a:pt x="1103" y="3028"/>
                  </a:lnTo>
                  <a:lnTo>
                    <a:pt x="1263" y="3068"/>
                  </a:lnTo>
                  <a:lnTo>
                    <a:pt x="1404" y="3088"/>
                  </a:lnTo>
                  <a:lnTo>
                    <a:pt x="1564" y="3109"/>
                  </a:lnTo>
                  <a:lnTo>
                    <a:pt x="9844" y="3088"/>
                  </a:lnTo>
                  <a:lnTo>
                    <a:pt x="10005" y="3088"/>
                  </a:lnTo>
                  <a:lnTo>
                    <a:pt x="10165" y="3048"/>
                  </a:lnTo>
                  <a:lnTo>
                    <a:pt x="10305" y="3008"/>
                  </a:lnTo>
                  <a:lnTo>
                    <a:pt x="10466" y="2968"/>
                  </a:lnTo>
                  <a:lnTo>
                    <a:pt x="10586" y="2908"/>
                  </a:lnTo>
                  <a:lnTo>
                    <a:pt x="10726" y="2828"/>
                  </a:lnTo>
                  <a:lnTo>
                    <a:pt x="10847" y="2728"/>
                  </a:lnTo>
                  <a:lnTo>
                    <a:pt x="10947" y="2627"/>
                  </a:lnTo>
                  <a:lnTo>
                    <a:pt x="11047" y="2527"/>
                  </a:lnTo>
                  <a:lnTo>
                    <a:pt x="11148" y="2407"/>
                  </a:lnTo>
                  <a:lnTo>
                    <a:pt x="11228" y="2266"/>
                  </a:lnTo>
                  <a:lnTo>
                    <a:pt x="11288" y="2126"/>
                  </a:lnTo>
                  <a:lnTo>
                    <a:pt x="11348" y="1986"/>
                  </a:lnTo>
                  <a:lnTo>
                    <a:pt x="11368" y="1845"/>
                  </a:lnTo>
                  <a:lnTo>
                    <a:pt x="11408" y="1685"/>
                  </a:lnTo>
                  <a:lnTo>
                    <a:pt x="11408" y="1525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9"/>
            <p:cNvSpPr/>
            <p:nvPr/>
          </p:nvSpPr>
          <p:spPr>
            <a:xfrm>
              <a:off x="729571" y="2030416"/>
              <a:ext cx="117788" cy="246705"/>
            </a:xfrm>
            <a:custGeom>
              <a:avLst/>
              <a:gdLst/>
              <a:ahLst/>
              <a:cxnLst/>
              <a:rect l="l" t="t" r="r" b="b"/>
              <a:pathLst>
                <a:path w="5916" h="12391" extrusionOk="0">
                  <a:moveTo>
                    <a:pt x="2788" y="0"/>
                  </a:moveTo>
                  <a:lnTo>
                    <a:pt x="2647" y="40"/>
                  </a:lnTo>
                  <a:lnTo>
                    <a:pt x="2487" y="101"/>
                  </a:lnTo>
                  <a:lnTo>
                    <a:pt x="2347" y="161"/>
                  </a:lnTo>
                  <a:lnTo>
                    <a:pt x="2206" y="261"/>
                  </a:lnTo>
                  <a:lnTo>
                    <a:pt x="2066" y="381"/>
                  </a:lnTo>
                  <a:lnTo>
                    <a:pt x="1926" y="502"/>
                  </a:lnTo>
                  <a:lnTo>
                    <a:pt x="1805" y="662"/>
                  </a:lnTo>
                  <a:lnTo>
                    <a:pt x="1665" y="822"/>
                  </a:lnTo>
                  <a:lnTo>
                    <a:pt x="1545" y="1003"/>
                  </a:lnTo>
                  <a:lnTo>
                    <a:pt x="1304" y="1424"/>
                  </a:lnTo>
                  <a:lnTo>
                    <a:pt x="1064" y="1905"/>
                  </a:lnTo>
                  <a:lnTo>
                    <a:pt x="863" y="2446"/>
                  </a:lnTo>
                  <a:lnTo>
                    <a:pt x="683" y="3048"/>
                  </a:lnTo>
                  <a:lnTo>
                    <a:pt x="502" y="3689"/>
                  </a:lnTo>
                  <a:lnTo>
                    <a:pt x="362" y="4391"/>
                  </a:lnTo>
                  <a:lnTo>
                    <a:pt x="242" y="5113"/>
                  </a:lnTo>
                  <a:lnTo>
                    <a:pt x="141" y="5875"/>
                  </a:lnTo>
                  <a:lnTo>
                    <a:pt x="61" y="6677"/>
                  </a:lnTo>
                  <a:lnTo>
                    <a:pt x="21" y="7519"/>
                  </a:lnTo>
                  <a:lnTo>
                    <a:pt x="1" y="8381"/>
                  </a:lnTo>
                  <a:lnTo>
                    <a:pt x="21" y="8922"/>
                  </a:lnTo>
                  <a:lnTo>
                    <a:pt x="41" y="9443"/>
                  </a:lnTo>
                  <a:lnTo>
                    <a:pt x="61" y="9965"/>
                  </a:lnTo>
                  <a:lnTo>
                    <a:pt x="101" y="10486"/>
                  </a:lnTo>
                  <a:lnTo>
                    <a:pt x="222" y="11468"/>
                  </a:lnTo>
                  <a:lnTo>
                    <a:pt x="302" y="11949"/>
                  </a:lnTo>
                  <a:lnTo>
                    <a:pt x="382" y="12390"/>
                  </a:lnTo>
                  <a:lnTo>
                    <a:pt x="5554" y="12390"/>
                  </a:lnTo>
                  <a:lnTo>
                    <a:pt x="5635" y="11929"/>
                  </a:lnTo>
                  <a:lnTo>
                    <a:pt x="5695" y="11468"/>
                  </a:lnTo>
                  <a:lnTo>
                    <a:pt x="5815" y="10486"/>
                  </a:lnTo>
                  <a:lnTo>
                    <a:pt x="5855" y="9965"/>
                  </a:lnTo>
                  <a:lnTo>
                    <a:pt x="5875" y="9443"/>
                  </a:lnTo>
                  <a:lnTo>
                    <a:pt x="5895" y="8902"/>
                  </a:lnTo>
                  <a:lnTo>
                    <a:pt x="5915" y="8361"/>
                  </a:lnTo>
                  <a:lnTo>
                    <a:pt x="5895" y="7519"/>
                  </a:lnTo>
                  <a:lnTo>
                    <a:pt x="5835" y="6677"/>
                  </a:lnTo>
                  <a:lnTo>
                    <a:pt x="5775" y="5875"/>
                  </a:lnTo>
                  <a:lnTo>
                    <a:pt x="5675" y="5113"/>
                  </a:lnTo>
                  <a:lnTo>
                    <a:pt x="5554" y="4371"/>
                  </a:lnTo>
                  <a:lnTo>
                    <a:pt x="5394" y="3689"/>
                  </a:lnTo>
                  <a:lnTo>
                    <a:pt x="5234" y="3048"/>
                  </a:lnTo>
                  <a:lnTo>
                    <a:pt x="5033" y="2446"/>
                  </a:lnTo>
                  <a:lnTo>
                    <a:pt x="4833" y="1905"/>
                  </a:lnTo>
                  <a:lnTo>
                    <a:pt x="4592" y="1424"/>
                  </a:lnTo>
                  <a:lnTo>
                    <a:pt x="4352" y="1003"/>
                  </a:lnTo>
                  <a:lnTo>
                    <a:pt x="4231" y="822"/>
                  </a:lnTo>
                  <a:lnTo>
                    <a:pt x="4091" y="642"/>
                  </a:lnTo>
                  <a:lnTo>
                    <a:pt x="3951" y="502"/>
                  </a:lnTo>
                  <a:lnTo>
                    <a:pt x="3830" y="361"/>
                  </a:lnTo>
                  <a:lnTo>
                    <a:pt x="3690" y="261"/>
                  </a:lnTo>
                  <a:lnTo>
                    <a:pt x="3550" y="161"/>
                  </a:lnTo>
                  <a:lnTo>
                    <a:pt x="3389" y="81"/>
                  </a:lnTo>
                  <a:lnTo>
                    <a:pt x="3249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798239" y="1895888"/>
              <a:ext cx="161689" cy="106200"/>
            </a:xfrm>
            <a:custGeom>
              <a:avLst/>
              <a:gdLst/>
              <a:ahLst/>
              <a:cxnLst/>
              <a:rect l="l" t="t" r="r" b="b"/>
              <a:pathLst>
                <a:path w="8121" h="5334" extrusionOk="0">
                  <a:moveTo>
                    <a:pt x="7198" y="1"/>
                  </a:moveTo>
                  <a:lnTo>
                    <a:pt x="0" y="3289"/>
                  </a:lnTo>
                  <a:lnTo>
                    <a:pt x="923" y="5334"/>
                  </a:lnTo>
                  <a:lnTo>
                    <a:pt x="8120" y="2026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9"/>
            <p:cNvSpPr/>
            <p:nvPr/>
          </p:nvSpPr>
          <p:spPr>
            <a:xfrm>
              <a:off x="921977" y="1851590"/>
              <a:ext cx="105404" cy="105802"/>
            </a:xfrm>
            <a:custGeom>
              <a:avLst/>
              <a:gdLst/>
              <a:ahLst/>
              <a:cxnLst/>
              <a:rect l="l" t="t" r="r" b="b"/>
              <a:pathLst>
                <a:path w="5294" h="531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6" y="61"/>
                  </a:lnTo>
                  <a:lnTo>
                    <a:pt x="1845" y="121"/>
                  </a:lnTo>
                  <a:lnTo>
                    <a:pt x="1604" y="22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22"/>
                  </a:lnTo>
                  <a:lnTo>
                    <a:pt x="762" y="782"/>
                  </a:lnTo>
                  <a:lnTo>
                    <a:pt x="602" y="983"/>
                  </a:lnTo>
                  <a:lnTo>
                    <a:pt x="442" y="1183"/>
                  </a:lnTo>
                  <a:lnTo>
                    <a:pt x="301" y="1404"/>
                  </a:lnTo>
                  <a:lnTo>
                    <a:pt x="201" y="1624"/>
                  </a:lnTo>
                  <a:lnTo>
                    <a:pt x="101" y="1865"/>
                  </a:lnTo>
                  <a:lnTo>
                    <a:pt x="41" y="2126"/>
                  </a:lnTo>
                  <a:lnTo>
                    <a:pt x="0" y="2386"/>
                  </a:lnTo>
                  <a:lnTo>
                    <a:pt x="0" y="2667"/>
                  </a:lnTo>
                  <a:lnTo>
                    <a:pt x="0" y="2928"/>
                  </a:lnTo>
                  <a:lnTo>
                    <a:pt x="41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30"/>
                  </a:lnTo>
                  <a:lnTo>
                    <a:pt x="442" y="4151"/>
                  </a:lnTo>
                  <a:lnTo>
                    <a:pt x="602" y="4351"/>
                  </a:lnTo>
                  <a:lnTo>
                    <a:pt x="762" y="4531"/>
                  </a:lnTo>
                  <a:lnTo>
                    <a:pt x="963" y="4712"/>
                  </a:lnTo>
                  <a:lnTo>
                    <a:pt x="1163" y="4852"/>
                  </a:lnTo>
                  <a:lnTo>
                    <a:pt x="1384" y="4993"/>
                  </a:lnTo>
                  <a:lnTo>
                    <a:pt x="1604" y="5093"/>
                  </a:lnTo>
                  <a:lnTo>
                    <a:pt x="1865" y="5193"/>
                  </a:lnTo>
                  <a:lnTo>
                    <a:pt x="2106" y="5253"/>
                  </a:lnTo>
                  <a:lnTo>
                    <a:pt x="2366" y="5293"/>
                  </a:lnTo>
                  <a:lnTo>
                    <a:pt x="2647" y="5313"/>
                  </a:lnTo>
                  <a:lnTo>
                    <a:pt x="2908" y="5293"/>
                  </a:lnTo>
                  <a:lnTo>
                    <a:pt x="3188" y="5253"/>
                  </a:lnTo>
                  <a:lnTo>
                    <a:pt x="3429" y="5193"/>
                  </a:lnTo>
                  <a:lnTo>
                    <a:pt x="3669" y="5093"/>
                  </a:lnTo>
                  <a:lnTo>
                    <a:pt x="3910" y="499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31"/>
                  </a:lnTo>
                  <a:lnTo>
                    <a:pt x="4692" y="4331"/>
                  </a:lnTo>
                  <a:lnTo>
                    <a:pt x="4832" y="4131"/>
                  </a:lnTo>
                  <a:lnTo>
                    <a:pt x="4973" y="3910"/>
                  </a:lnTo>
                  <a:lnTo>
                    <a:pt x="5093" y="3689"/>
                  </a:lnTo>
                  <a:lnTo>
                    <a:pt x="5173" y="3449"/>
                  </a:lnTo>
                  <a:lnTo>
                    <a:pt x="5233" y="3188"/>
                  </a:lnTo>
                  <a:lnTo>
                    <a:pt x="5273" y="2928"/>
                  </a:lnTo>
                  <a:lnTo>
                    <a:pt x="5293" y="2647"/>
                  </a:lnTo>
                  <a:lnTo>
                    <a:pt x="5273" y="2386"/>
                  </a:lnTo>
                  <a:lnTo>
                    <a:pt x="5233" y="212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3" y="1384"/>
                  </a:lnTo>
                  <a:lnTo>
                    <a:pt x="4832" y="118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62"/>
                  </a:lnTo>
                  <a:lnTo>
                    <a:pt x="3910" y="321"/>
                  </a:lnTo>
                  <a:lnTo>
                    <a:pt x="3669" y="22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8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9"/>
            <p:cNvSpPr/>
            <p:nvPr/>
          </p:nvSpPr>
          <p:spPr>
            <a:xfrm>
              <a:off x="713225" y="1923045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569" y="0"/>
                  </a:moveTo>
                  <a:lnTo>
                    <a:pt x="3368" y="40"/>
                  </a:lnTo>
                  <a:lnTo>
                    <a:pt x="3188" y="120"/>
                  </a:lnTo>
                  <a:lnTo>
                    <a:pt x="3007" y="221"/>
                  </a:lnTo>
                  <a:lnTo>
                    <a:pt x="2827" y="321"/>
                  </a:lnTo>
                  <a:lnTo>
                    <a:pt x="2646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43"/>
                  </a:lnTo>
                  <a:lnTo>
                    <a:pt x="1965" y="1283"/>
                  </a:lnTo>
                  <a:lnTo>
                    <a:pt x="1804" y="1544"/>
                  </a:lnTo>
                  <a:lnTo>
                    <a:pt x="1664" y="1825"/>
                  </a:lnTo>
                  <a:lnTo>
                    <a:pt x="1504" y="2125"/>
                  </a:lnTo>
                  <a:lnTo>
                    <a:pt x="1363" y="2446"/>
                  </a:lnTo>
                  <a:lnTo>
                    <a:pt x="1103" y="3128"/>
                  </a:lnTo>
                  <a:lnTo>
                    <a:pt x="862" y="3890"/>
                  </a:lnTo>
                  <a:lnTo>
                    <a:pt x="642" y="4712"/>
                  </a:lnTo>
                  <a:lnTo>
                    <a:pt x="461" y="5594"/>
                  </a:lnTo>
                  <a:lnTo>
                    <a:pt x="301" y="6536"/>
                  </a:lnTo>
                  <a:lnTo>
                    <a:pt x="180" y="7518"/>
                  </a:lnTo>
                  <a:lnTo>
                    <a:pt x="80" y="8541"/>
                  </a:lnTo>
                  <a:lnTo>
                    <a:pt x="20" y="9604"/>
                  </a:lnTo>
                  <a:lnTo>
                    <a:pt x="0" y="10706"/>
                  </a:lnTo>
                  <a:lnTo>
                    <a:pt x="20" y="11388"/>
                  </a:lnTo>
                  <a:lnTo>
                    <a:pt x="40" y="12070"/>
                  </a:lnTo>
                  <a:lnTo>
                    <a:pt x="80" y="12751"/>
                  </a:lnTo>
                  <a:lnTo>
                    <a:pt x="140" y="13393"/>
                  </a:lnTo>
                  <a:lnTo>
                    <a:pt x="200" y="14034"/>
                  </a:lnTo>
                  <a:lnTo>
                    <a:pt x="281" y="14656"/>
                  </a:lnTo>
                  <a:lnTo>
                    <a:pt x="381" y="15257"/>
                  </a:lnTo>
                  <a:lnTo>
                    <a:pt x="481" y="15839"/>
                  </a:lnTo>
                  <a:lnTo>
                    <a:pt x="7077" y="15839"/>
                  </a:lnTo>
                  <a:lnTo>
                    <a:pt x="7197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78" y="12731"/>
                  </a:lnTo>
                  <a:lnTo>
                    <a:pt x="7518" y="12070"/>
                  </a:lnTo>
                  <a:lnTo>
                    <a:pt x="7538" y="11388"/>
                  </a:lnTo>
                  <a:lnTo>
                    <a:pt x="7538" y="10686"/>
                  </a:lnTo>
                  <a:lnTo>
                    <a:pt x="7518" y="9604"/>
                  </a:lnTo>
                  <a:lnTo>
                    <a:pt x="7458" y="8541"/>
                  </a:lnTo>
                  <a:lnTo>
                    <a:pt x="7358" y="7498"/>
                  </a:lnTo>
                  <a:lnTo>
                    <a:pt x="7238" y="6516"/>
                  </a:lnTo>
                  <a:lnTo>
                    <a:pt x="7077" y="5594"/>
                  </a:lnTo>
                  <a:lnTo>
                    <a:pt x="6897" y="4712"/>
                  </a:lnTo>
                  <a:lnTo>
                    <a:pt x="6676" y="3890"/>
                  </a:lnTo>
                  <a:lnTo>
                    <a:pt x="6436" y="3128"/>
                  </a:lnTo>
                  <a:lnTo>
                    <a:pt x="6155" y="2426"/>
                  </a:lnTo>
                  <a:lnTo>
                    <a:pt x="6015" y="2105"/>
                  </a:lnTo>
                  <a:lnTo>
                    <a:pt x="5874" y="1825"/>
                  </a:lnTo>
                  <a:lnTo>
                    <a:pt x="5714" y="1544"/>
                  </a:lnTo>
                  <a:lnTo>
                    <a:pt x="5553" y="1283"/>
                  </a:lnTo>
                  <a:lnTo>
                    <a:pt x="5393" y="1043"/>
                  </a:lnTo>
                  <a:lnTo>
                    <a:pt x="5233" y="822"/>
                  </a:lnTo>
                  <a:lnTo>
                    <a:pt x="5052" y="642"/>
                  </a:lnTo>
                  <a:lnTo>
                    <a:pt x="4872" y="481"/>
                  </a:lnTo>
                  <a:lnTo>
                    <a:pt x="4691" y="321"/>
                  </a:lnTo>
                  <a:lnTo>
                    <a:pt x="4511" y="201"/>
                  </a:lnTo>
                  <a:lnTo>
                    <a:pt x="4331" y="120"/>
                  </a:lnTo>
                  <a:lnTo>
                    <a:pt x="4150" y="4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1113168" y="1851590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367" y="0"/>
                  </a:moveTo>
                  <a:lnTo>
                    <a:pt x="2106" y="41"/>
                  </a:lnTo>
                  <a:lnTo>
                    <a:pt x="1845" y="121"/>
                  </a:lnTo>
                  <a:lnTo>
                    <a:pt x="1605" y="201"/>
                  </a:lnTo>
                  <a:lnTo>
                    <a:pt x="1384" y="321"/>
                  </a:lnTo>
                  <a:lnTo>
                    <a:pt x="1164" y="442"/>
                  </a:lnTo>
                  <a:lnTo>
                    <a:pt x="963" y="602"/>
                  </a:lnTo>
                  <a:lnTo>
                    <a:pt x="763" y="782"/>
                  </a:lnTo>
                  <a:lnTo>
                    <a:pt x="602" y="963"/>
                  </a:lnTo>
                  <a:lnTo>
                    <a:pt x="442" y="1163"/>
                  </a:lnTo>
                  <a:lnTo>
                    <a:pt x="322" y="1384"/>
                  </a:lnTo>
                  <a:lnTo>
                    <a:pt x="201" y="1624"/>
                  </a:lnTo>
                  <a:lnTo>
                    <a:pt x="121" y="1865"/>
                  </a:lnTo>
                  <a:lnTo>
                    <a:pt x="41" y="2106"/>
                  </a:lnTo>
                  <a:lnTo>
                    <a:pt x="1" y="2386"/>
                  </a:lnTo>
                  <a:lnTo>
                    <a:pt x="1" y="2647"/>
                  </a:lnTo>
                  <a:lnTo>
                    <a:pt x="1" y="2928"/>
                  </a:lnTo>
                  <a:lnTo>
                    <a:pt x="41" y="3188"/>
                  </a:lnTo>
                  <a:lnTo>
                    <a:pt x="121" y="3429"/>
                  </a:lnTo>
                  <a:lnTo>
                    <a:pt x="201" y="3669"/>
                  </a:lnTo>
                  <a:lnTo>
                    <a:pt x="322" y="3910"/>
                  </a:lnTo>
                  <a:lnTo>
                    <a:pt x="442" y="4131"/>
                  </a:lnTo>
                  <a:lnTo>
                    <a:pt x="602" y="4331"/>
                  </a:lnTo>
                  <a:lnTo>
                    <a:pt x="783" y="4511"/>
                  </a:lnTo>
                  <a:lnTo>
                    <a:pt x="963" y="4692"/>
                  </a:lnTo>
                  <a:lnTo>
                    <a:pt x="1164" y="4832"/>
                  </a:lnTo>
                  <a:lnTo>
                    <a:pt x="1384" y="4973"/>
                  </a:lnTo>
                  <a:lnTo>
                    <a:pt x="1625" y="5093"/>
                  </a:lnTo>
                  <a:lnTo>
                    <a:pt x="1865" y="5173"/>
                  </a:lnTo>
                  <a:lnTo>
                    <a:pt x="2106" y="5233"/>
                  </a:lnTo>
                  <a:lnTo>
                    <a:pt x="2387" y="5273"/>
                  </a:lnTo>
                  <a:lnTo>
                    <a:pt x="2647" y="5293"/>
                  </a:lnTo>
                  <a:lnTo>
                    <a:pt x="2928" y="5273"/>
                  </a:lnTo>
                  <a:lnTo>
                    <a:pt x="3189" y="5233"/>
                  </a:lnTo>
                  <a:lnTo>
                    <a:pt x="3429" y="5173"/>
                  </a:lnTo>
                  <a:lnTo>
                    <a:pt x="3670" y="5073"/>
                  </a:lnTo>
                  <a:lnTo>
                    <a:pt x="3910" y="4973"/>
                  </a:lnTo>
                  <a:lnTo>
                    <a:pt x="4131" y="4832"/>
                  </a:lnTo>
                  <a:lnTo>
                    <a:pt x="4331" y="4692"/>
                  </a:lnTo>
                  <a:lnTo>
                    <a:pt x="4512" y="4511"/>
                  </a:lnTo>
                  <a:lnTo>
                    <a:pt x="4692" y="4331"/>
                  </a:lnTo>
                  <a:lnTo>
                    <a:pt x="4853" y="4131"/>
                  </a:lnTo>
                  <a:lnTo>
                    <a:pt x="4973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68"/>
                  </a:lnTo>
                  <a:lnTo>
                    <a:pt x="5274" y="2908"/>
                  </a:lnTo>
                  <a:lnTo>
                    <a:pt x="5294" y="2647"/>
                  </a:lnTo>
                  <a:lnTo>
                    <a:pt x="5274" y="2366"/>
                  </a:lnTo>
                  <a:lnTo>
                    <a:pt x="5233" y="2106"/>
                  </a:lnTo>
                  <a:lnTo>
                    <a:pt x="5173" y="1845"/>
                  </a:lnTo>
                  <a:lnTo>
                    <a:pt x="5093" y="1604"/>
                  </a:lnTo>
                  <a:lnTo>
                    <a:pt x="4973" y="1384"/>
                  </a:lnTo>
                  <a:lnTo>
                    <a:pt x="4833" y="1163"/>
                  </a:lnTo>
                  <a:lnTo>
                    <a:pt x="4692" y="963"/>
                  </a:lnTo>
                  <a:lnTo>
                    <a:pt x="4512" y="762"/>
                  </a:lnTo>
                  <a:lnTo>
                    <a:pt x="4331" y="602"/>
                  </a:lnTo>
                  <a:lnTo>
                    <a:pt x="4131" y="442"/>
                  </a:lnTo>
                  <a:lnTo>
                    <a:pt x="3910" y="321"/>
                  </a:lnTo>
                  <a:lnTo>
                    <a:pt x="3670" y="201"/>
                  </a:lnTo>
                  <a:lnTo>
                    <a:pt x="3429" y="121"/>
                  </a:lnTo>
                  <a:lnTo>
                    <a:pt x="3168" y="4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1107992" y="2029620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927" y="0"/>
                  </a:moveTo>
                  <a:lnTo>
                    <a:pt x="2787" y="20"/>
                  </a:lnTo>
                  <a:lnTo>
                    <a:pt x="2627" y="60"/>
                  </a:lnTo>
                  <a:lnTo>
                    <a:pt x="2486" y="100"/>
                  </a:lnTo>
                  <a:lnTo>
                    <a:pt x="2346" y="181"/>
                  </a:lnTo>
                  <a:lnTo>
                    <a:pt x="2185" y="281"/>
                  </a:lnTo>
                  <a:lnTo>
                    <a:pt x="2045" y="381"/>
                  </a:lnTo>
                  <a:lnTo>
                    <a:pt x="1925" y="521"/>
                  </a:lnTo>
                  <a:lnTo>
                    <a:pt x="1784" y="662"/>
                  </a:lnTo>
                  <a:lnTo>
                    <a:pt x="1644" y="842"/>
                  </a:lnTo>
                  <a:lnTo>
                    <a:pt x="1524" y="1023"/>
                  </a:lnTo>
                  <a:lnTo>
                    <a:pt x="1283" y="1444"/>
                  </a:lnTo>
                  <a:lnTo>
                    <a:pt x="1063" y="1925"/>
                  </a:lnTo>
                  <a:lnTo>
                    <a:pt x="842" y="2466"/>
                  </a:lnTo>
                  <a:lnTo>
                    <a:pt x="662" y="3068"/>
                  </a:lnTo>
                  <a:lnTo>
                    <a:pt x="481" y="3709"/>
                  </a:lnTo>
                  <a:lnTo>
                    <a:pt x="341" y="4391"/>
                  </a:lnTo>
                  <a:lnTo>
                    <a:pt x="221" y="5133"/>
                  </a:lnTo>
                  <a:lnTo>
                    <a:pt x="120" y="5895"/>
                  </a:lnTo>
                  <a:lnTo>
                    <a:pt x="60" y="6697"/>
                  </a:lnTo>
                  <a:lnTo>
                    <a:pt x="0" y="7539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5"/>
                  </a:lnTo>
                  <a:lnTo>
                    <a:pt x="100" y="10506"/>
                  </a:lnTo>
                  <a:lnTo>
                    <a:pt x="201" y="1148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41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794" y="10486"/>
                  </a:lnTo>
                  <a:lnTo>
                    <a:pt x="5834" y="9985"/>
                  </a:lnTo>
                  <a:lnTo>
                    <a:pt x="5874" y="9463"/>
                  </a:lnTo>
                  <a:lnTo>
                    <a:pt x="5894" y="8922"/>
                  </a:lnTo>
                  <a:lnTo>
                    <a:pt x="5894" y="8381"/>
                  </a:lnTo>
                  <a:lnTo>
                    <a:pt x="5874" y="7519"/>
                  </a:lnTo>
                  <a:lnTo>
                    <a:pt x="5834" y="6697"/>
                  </a:lnTo>
                  <a:lnTo>
                    <a:pt x="5754" y="5895"/>
                  </a:lnTo>
                  <a:lnTo>
                    <a:pt x="5654" y="5113"/>
                  </a:lnTo>
                  <a:lnTo>
                    <a:pt x="5534" y="4391"/>
                  </a:lnTo>
                  <a:lnTo>
                    <a:pt x="5373" y="3689"/>
                  </a:lnTo>
                  <a:lnTo>
                    <a:pt x="5213" y="3048"/>
                  </a:lnTo>
                  <a:lnTo>
                    <a:pt x="5012" y="2466"/>
                  </a:lnTo>
                  <a:lnTo>
                    <a:pt x="4812" y="1925"/>
                  </a:lnTo>
                  <a:lnTo>
                    <a:pt x="4571" y="1444"/>
                  </a:lnTo>
                  <a:lnTo>
                    <a:pt x="4331" y="1023"/>
                  </a:lnTo>
                  <a:lnTo>
                    <a:pt x="4210" y="822"/>
                  </a:lnTo>
                  <a:lnTo>
                    <a:pt x="4070" y="662"/>
                  </a:lnTo>
                  <a:lnTo>
                    <a:pt x="3950" y="521"/>
                  </a:lnTo>
                  <a:lnTo>
                    <a:pt x="3809" y="381"/>
                  </a:lnTo>
                  <a:lnTo>
                    <a:pt x="3669" y="261"/>
                  </a:lnTo>
                  <a:lnTo>
                    <a:pt x="3529" y="181"/>
                  </a:lnTo>
                  <a:lnTo>
                    <a:pt x="3388" y="100"/>
                  </a:lnTo>
                  <a:lnTo>
                    <a:pt x="3228" y="40"/>
                  </a:lnTo>
                  <a:lnTo>
                    <a:pt x="3088" y="20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9"/>
            <p:cNvSpPr/>
            <p:nvPr/>
          </p:nvSpPr>
          <p:spPr>
            <a:xfrm>
              <a:off x="1091626" y="1922248"/>
              <a:ext cx="149703" cy="315753"/>
            </a:xfrm>
            <a:custGeom>
              <a:avLst/>
              <a:gdLst/>
              <a:ahLst/>
              <a:cxnLst/>
              <a:rect l="l" t="t" r="r" b="b"/>
              <a:pathLst>
                <a:path w="7519" h="1585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7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46" y="662"/>
                  </a:lnTo>
                  <a:lnTo>
                    <a:pt x="2286" y="842"/>
                  </a:lnTo>
                  <a:lnTo>
                    <a:pt x="2105" y="1063"/>
                  </a:lnTo>
                  <a:lnTo>
                    <a:pt x="1945" y="1303"/>
                  </a:lnTo>
                  <a:lnTo>
                    <a:pt x="1784" y="1564"/>
                  </a:lnTo>
                  <a:lnTo>
                    <a:pt x="1644" y="1845"/>
                  </a:lnTo>
                  <a:lnTo>
                    <a:pt x="1484" y="2125"/>
                  </a:lnTo>
                  <a:lnTo>
                    <a:pt x="1343" y="2446"/>
                  </a:lnTo>
                  <a:lnTo>
                    <a:pt x="1083" y="3148"/>
                  </a:lnTo>
                  <a:lnTo>
                    <a:pt x="842" y="3910"/>
                  </a:lnTo>
                  <a:lnTo>
                    <a:pt x="622" y="4732"/>
                  </a:lnTo>
                  <a:lnTo>
                    <a:pt x="441" y="5614"/>
                  </a:lnTo>
                  <a:lnTo>
                    <a:pt x="281" y="6536"/>
                  </a:lnTo>
                  <a:lnTo>
                    <a:pt x="161" y="7538"/>
                  </a:lnTo>
                  <a:lnTo>
                    <a:pt x="60" y="8561"/>
                  </a:lnTo>
                  <a:lnTo>
                    <a:pt x="20" y="9624"/>
                  </a:lnTo>
                  <a:lnTo>
                    <a:pt x="0" y="10706"/>
                  </a:lnTo>
                  <a:lnTo>
                    <a:pt x="0" y="11408"/>
                  </a:lnTo>
                  <a:lnTo>
                    <a:pt x="20" y="12090"/>
                  </a:lnTo>
                  <a:lnTo>
                    <a:pt x="60" y="12751"/>
                  </a:lnTo>
                  <a:lnTo>
                    <a:pt x="120" y="13413"/>
                  </a:lnTo>
                  <a:lnTo>
                    <a:pt x="181" y="14054"/>
                  </a:lnTo>
                  <a:lnTo>
                    <a:pt x="261" y="14676"/>
                  </a:lnTo>
                  <a:lnTo>
                    <a:pt x="361" y="15277"/>
                  </a:lnTo>
                  <a:lnTo>
                    <a:pt x="461" y="1585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58" y="14656"/>
                  </a:lnTo>
                  <a:lnTo>
                    <a:pt x="7338" y="14034"/>
                  </a:lnTo>
                  <a:lnTo>
                    <a:pt x="7418" y="13393"/>
                  </a:lnTo>
                  <a:lnTo>
                    <a:pt x="7458" y="12751"/>
                  </a:lnTo>
                  <a:lnTo>
                    <a:pt x="7498" y="12069"/>
                  </a:lnTo>
                  <a:lnTo>
                    <a:pt x="7518" y="11388"/>
                  </a:lnTo>
                  <a:lnTo>
                    <a:pt x="7518" y="10706"/>
                  </a:lnTo>
                  <a:lnTo>
                    <a:pt x="7498" y="9603"/>
                  </a:lnTo>
                  <a:lnTo>
                    <a:pt x="7438" y="8541"/>
                  </a:lnTo>
                  <a:lnTo>
                    <a:pt x="7358" y="7518"/>
                  </a:lnTo>
                  <a:lnTo>
                    <a:pt x="7218" y="6536"/>
                  </a:lnTo>
                  <a:lnTo>
                    <a:pt x="705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35" y="2446"/>
                  </a:lnTo>
                  <a:lnTo>
                    <a:pt x="5995" y="2125"/>
                  </a:lnTo>
                  <a:lnTo>
                    <a:pt x="5854" y="1825"/>
                  </a:lnTo>
                  <a:lnTo>
                    <a:pt x="5694" y="1544"/>
                  </a:lnTo>
                  <a:lnTo>
                    <a:pt x="5534" y="1283"/>
                  </a:lnTo>
                  <a:lnTo>
                    <a:pt x="5373" y="1063"/>
                  </a:lnTo>
                  <a:lnTo>
                    <a:pt x="5213" y="842"/>
                  </a:lnTo>
                  <a:lnTo>
                    <a:pt x="5032" y="66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11" y="120"/>
                  </a:lnTo>
                  <a:lnTo>
                    <a:pt x="4130" y="60"/>
                  </a:lnTo>
                  <a:lnTo>
                    <a:pt x="3930" y="20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9"/>
            <p:cNvSpPr/>
            <p:nvPr/>
          </p:nvSpPr>
          <p:spPr>
            <a:xfrm>
              <a:off x="1486393" y="2029222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787" y="0"/>
                  </a:moveTo>
                  <a:lnTo>
                    <a:pt x="2627" y="40"/>
                  </a:lnTo>
                  <a:lnTo>
                    <a:pt x="2486" y="100"/>
                  </a:lnTo>
                  <a:lnTo>
                    <a:pt x="2346" y="161"/>
                  </a:lnTo>
                  <a:lnTo>
                    <a:pt x="2206" y="261"/>
                  </a:lnTo>
                  <a:lnTo>
                    <a:pt x="2065" y="381"/>
                  </a:lnTo>
                  <a:lnTo>
                    <a:pt x="1925" y="501"/>
                  </a:lnTo>
                  <a:lnTo>
                    <a:pt x="1785" y="662"/>
                  </a:lnTo>
                  <a:lnTo>
                    <a:pt x="1664" y="822"/>
                  </a:lnTo>
                  <a:lnTo>
                    <a:pt x="1524" y="1003"/>
                  </a:lnTo>
                  <a:lnTo>
                    <a:pt x="1283" y="1424"/>
                  </a:lnTo>
                  <a:lnTo>
                    <a:pt x="1063" y="1905"/>
                  </a:lnTo>
                  <a:lnTo>
                    <a:pt x="862" y="2446"/>
                  </a:lnTo>
                  <a:lnTo>
                    <a:pt x="662" y="3048"/>
                  </a:lnTo>
                  <a:lnTo>
                    <a:pt x="502" y="3689"/>
                  </a:lnTo>
                  <a:lnTo>
                    <a:pt x="341" y="4391"/>
                  </a:lnTo>
                  <a:lnTo>
                    <a:pt x="221" y="5113"/>
                  </a:lnTo>
                  <a:lnTo>
                    <a:pt x="121" y="5895"/>
                  </a:lnTo>
                  <a:lnTo>
                    <a:pt x="60" y="6696"/>
                  </a:lnTo>
                  <a:lnTo>
                    <a:pt x="20" y="7518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4"/>
                  </a:lnTo>
                  <a:lnTo>
                    <a:pt x="101" y="10486"/>
                  </a:lnTo>
                  <a:lnTo>
                    <a:pt x="221" y="1146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39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814" y="10486"/>
                  </a:lnTo>
                  <a:lnTo>
                    <a:pt x="5855" y="9964"/>
                  </a:lnTo>
                  <a:lnTo>
                    <a:pt x="5875" y="9443"/>
                  </a:lnTo>
                  <a:lnTo>
                    <a:pt x="5895" y="8922"/>
                  </a:lnTo>
                  <a:lnTo>
                    <a:pt x="5895" y="8361"/>
                  </a:lnTo>
                  <a:lnTo>
                    <a:pt x="5875" y="7518"/>
                  </a:lnTo>
                  <a:lnTo>
                    <a:pt x="5834" y="6676"/>
                  </a:lnTo>
                  <a:lnTo>
                    <a:pt x="5754" y="5874"/>
                  </a:lnTo>
                  <a:lnTo>
                    <a:pt x="5654" y="5113"/>
                  </a:lnTo>
                  <a:lnTo>
                    <a:pt x="5534" y="4371"/>
                  </a:lnTo>
                  <a:lnTo>
                    <a:pt x="5393" y="3689"/>
                  </a:lnTo>
                  <a:lnTo>
                    <a:pt x="5213" y="3048"/>
                  </a:lnTo>
                  <a:lnTo>
                    <a:pt x="5033" y="2446"/>
                  </a:lnTo>
                  <a:lnTo>
                    <a:pt x="4812" y="1905"/>
                  </a:lnTo>
                  <a:lnTo>
                    <a:pt x="4591" y="1424"/>
                  </a:lnTo>
                  <a:lnTo>
                    <a:pt x="4351" y="1003"/>
                  </a:lnTo>
                  <a:lnTo>
                    <a:pt x="4211" y="822"/>
                  </a:lnTo>
                  <a:lnTo>
                    <a:pt x="4090" y="662"/>
                  </a:lnTo>
                  <a:lnTo>
                    <a:pt x="3950" y="501"/>
                  </a:lnTo>
                  <a:lnTo>
                    <a:pt x="3810" y="381"/>
                  </a:lnTo>
                  <a:lnTo>
                    <a:pt x="3669" y="261"/>
                  </a:lnTo>
                  <a:lnTo>
                    <a:pt x="3529" y="161"/>
                  </a:lnTo>
                  <a:lnTo>
                    <a:pt x="3389" y="100"/>
                  </a:lnTo>
                  <a:lnTo>
                    <a:pt x="3248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1373028" y="1895490"/>
              <a:ext cx="161689" cy="105404"/>
            </a:xfrm>
            <a:custGeom>
              <a:avLst/>
              <a:gdLst/>
              <a:ahLst/>
              <a:cxnLst/>
              <a:rect l="l" t="t" r="r" b="b"/>
              <a:pathLst>
                <a:path w="8121" h="5294" extrusionOk="0">
                  <a:moveTo>
                    <a:pt x="923" y="1"/>
                  </a:moveTo>
                  <a:lnTo>
                    <a:pt x="0" y="2026"/>
                  </a:lnTo>
                  <a:lnTo>
                    <a:pt x="7198" y="5294"/>
                  </a:lnTo>
                  <a:lnTo>
                    <a:pt x="8120" y="32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9"/>
            <p:cNvSpPr/>
            <p:nvPr/>
          </p:nvSpPr>
          <p:spPr>
            <a:xfrm>
              <a:off x="1305574" y="1851191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5" y="61"/>
                  </a:lnTo>
                  <a:lnTo>
                    <a:pt x="1845" y="121"/>
                  </a:lnTo>
                  <a:lnTo>
                    <a:pt x="1604" y="20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02"/>
                  </a:lnTo>
                  <a:lnTo>
                    <a:pt x="762" y="782"/>
                  </a:lnTo>
                  <a:lnTo>
                    <a:pt x="602" y="963"/>
                  </a:lnTo>
                  <a:lnTo>
                    <a:pt x="441" y="1163"/>
                  </a:lnTo>
                  <a:lnTo>
                    <a:pt x="301" y="1384"/>
                  </a:lnTo>
                  <a:lnTo>
                    <a:pt x="201" y="1624"/>
                  </a:lnTo>
                  <a:lnTo>
                    <a:pt x="100" y="1865"/>
                  </a:lnTo>
                  <a:lnTo>
                    <a:pt x="40" y="2126"/>
                  </a:lnTo>
                  <a:lnTo>
                    <a:pt x="0" y="2386"/>
                  </a:lnTo>
                  <a:lnTo>
                    <a:pt x="0" y="2647"/>
                  </a:lnTo>
                  <a:lnTo>
                    <a:pt x="0" y="2928"/>
                  </a:lnTo>
                  <a:lnTo>
                    <a:pt x="40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10"/>
                  </a:lnTo>
                  <a:lnTo>
                    <a:pt x="441" y="4130"/>
                  </a:lnTo>
                  <a:lnTo>
                    <a:pt x="602" y="4331"/>
                  </a:lnTo>
                  <a:lnTo>
                    <a:pt x="762" y="4531"/>
                  </a:lnTo>
                  <a:lnTo>
                    <a:pt x="963" y="4692"/>
                  </a:lnTo>
                  <a:lnTo>
                    <a:pt x="1163" y="4852"/>
                  </a:lnTo>
                  <a:lnTo>
                    <a:pt x="1384" y="4973"/>
                  </a:lnTo>
                  <a:lnTo>
                    <a:pt x="1604" y="5093"/>
                  </a:lnTo>
                  <a:lnTo>
                    <a:pt x="1865" y="5173"/>
                  </a:lnTo>
                  <a:lnTo>
                    <a:pt x="2105" y="5253"/>
                  </a:lnTo>
                  <a:lnTo>
                    <a:pt x="2366" y="5293"/>
                  </a:lnTo>
                  <a:lnTo>
                    <a:pt x="2907" y="5293"/>
                  </a:lnTo>
                  <a:lnTo>
                    <a:pt x="3188" y="5253"/>
                  </a:lnTo>
                  <a:lnTo>
                    <a:pt x="3429" y="5173"/>
                  </a:lnTo>
                  <a:lnTo>
                    <a:pt x="3669" y="5093"/>
                  </a:lnTo>
                  <a:lnTo>
                    <a:pt x="3910" y="497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11"/>
                  </a:lnTo>
                  <a:lnTo>
                    <a:pt x="4692" y="4331"/>
                  </a:lnTo>
                  <a:lnTo>
                    <a:pt x="4832" y="4130"/>
                  </a:lnTo>
                  <a:lnTo>
                    <a:pt x="4972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88"/>
                  </a:lnTo>
                  <a:lnTo>
                    <a:pt x="5273" y="2907"/>
                  </a:lnTo>
                  <a:lnTo>
                    <a:pt x="5293" y="2647"/>
                  </a:lnTo>
                  <a:lnTo>
                    <a:pt x="5273" y="2366"/>
                  </a:lnTo>
                  <a:lnTo>
                    <a:pt x="5233" y="210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2" y="1384"/>
                  </a:lnTo>
                  <a:lnTo>
                    <a:pt x="4832" y="116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41"/>
                  </a:lnTo>
                  <a:lnTo>
                    <a:pt x="3910" y="321"/>
                  </a:lnTo>
                  <a:lnTo>
                    <a:pt x="3669" y="20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7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9"/>
            <p:cNvSpPr/>
            <p:nvPr/>
          </p:nvSpPr>
          <p:spPr>
            <a:xfrm>
              <a:off x="1470027" y="1921850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8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63"/>
                  </a:lnTo>
                  <a:lnTo>
                    <a:pt x="1965" y="1283"/>
                  </a:lnTo>
                  <a:lnTo>
                    <a:pt x="1805" y="1544"/>
                  </a:lnTo>
                  <a:lnTo>
                    <a:pt x="1644" y="1824"/>
                  </a:lnTo>
                  <a:lnTo>
                    <a:pt x="1504" y="2125"/>
                  </a:lnTo>
                  <a:lnTo>
                    <a:pt x="1364" y="2446"/>
                  </a:lnTo>
                  <a:lnTo>
                    <a:pt x="1083" y="3128"/>
                  </a:lnTo>
                  <a:lnTo>
                    <a:pt x="842" y="3890"/>
                  </a:lnTo>
                  <a:lnTo>
                    <a:pt x="642" y="4712"/>
                  </a:lnTo>
                  <a:lnTo>
                    <a:pt x="441" y="5594"/>
                  </a:lnTo>
                  <a:lnTo>
                    <a:pt x="281" y="6536"/>
                  </a:lnTo>
                  <a:lnTo>
                    <a:pt x="161" y="7518"/>
                  </a:lnTo>
                  <a:lnTo>
                    <a:pt x="81" y="8541"/>
                  </a:lnTo>
                  <a:lnTo>
                    <a:pt x="20" y="9603"/>
                  </a:lnTo>
                  <a:lnTo>
                    <a:pt x="0" y="10706"/>
                  </a:lnTo>
                  <a:lnTo>
                    <a:pt x="0" y="11388"/>
                  </a:lnTo>
                  <a:lnTo>
                    <a:pt x="40" y="12069"/>
                  </a:lnTo>
                  <a:lnTo>
                    <a:pt x="81" y="12751"/>
                  </a:lnTo>
                  <a:lnTo>
                    <a:pt x="121" y="13393"/>
                  </a:lnTo>
                  <a:lnTo>
                    <a:pt x="201" y="14034"/>
                  </a:lnTo>
                  <a:lnTo>
                    <a:pt x="281" y="14656"/>
                  </a:lnTo>
                  <a:lnTo>
                    <a:pt x="361" y="15257"/>
                  </a:lnTo>
                  <a:lnTo>
                    <a:pt x="461" y="1583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58" y="12731"/>
                  </a:lnTo>
                  <a:lnTo>
                    <a:pt x="7499" y="12069"/>
                  </a:lnTo>
                  <a:lnTo>
                    <a:pt x="7519" y="11388"/>
                  </a:lnTo>
                  <a:lnTo>
                    <a:pt x="7539" y="10686"/>
                  </a:lnTo>
                  <a:lnTo>
                    <a:pt x="7519" y="9603"/>
                  </a:lnTo>
                  <a:lnTo>
                    <a:pt x="7458" y="8541"/>
                  </a:lnTo>
                  <a:lnTo>
                    <a:pt x="7358" y="7518"/>
                  </a:lnTo>
                  <a:lnTo>
                    <a:pt x="7238" y="6536"/>
                  </a:lnTo>
                  <a:lnTo>
                    <a:pt x="707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55" y="2446"/>
                  </a:lnTo>
                  <a:lnTo>
                    <a:pt x="6015" y="2125"/>
                  </a:lnTo>
                  <a:lnTo>
                    <a:pt x="5855" y="1824"/>
                  </a:lnTo>
                  <a:lnTo>
                    <a:pt x="5714" y="1544"/>
                  </a:lnTo>
                  <a:lnTo>
                    <a:pt x="5554" y="1283"/>
                  </a:lnTo>
                  <a:lnTo>
                    <a:pt x="5393" y="1043"/>
                  </a:lnTo>
                  <a:lnTo>
                    <a:pt x="5213" y="842"/>
                  </a:lnTo>
                  <a:lnTo>
                    <a:pt x="5053" y="64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31" y="120"/>
                  </a:lnTo>
                  <a:lnTo>
                    <a:pt x="4130" y="6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9"/>
            <p:cNvSpPr/>
            <p:nvPr/>
          </p:nvSpPr>
          <p:spPr>
            <a:xfrm>
              <a:off x="1088819" y="1507913"/>
              <a:ext cx="45136" cy="96623"/>
            </a:xfrm>
            <a:custGeom>
              <a:avLst/>
              <a:gdLst/>
              <a:ahLst/>
              <a:cxnLst/>
              <a:rect l="l" t="t" r="r" b="b"/>
              <a:pathLst>
                <a:path w="2267" h="4853" extrusionOk="0">
                  <a:moveTo>
                    <a:pt x="1224" y="682"/>
                  </a:moveTo>
                  <a:lnTo>
                    <a:pt x="1304" y="702"/>
                  </a:lnTo>
                  <a:lnTo>
                    <a:pt x="1364" y="742"/>
                  </a:lnTo>
                  <a:lnTo>
                    <a:pt x="1424" y="782"/>
                  </a:lnTo>
                  <a:lnTo>
                    <a:pt x="1464" y="842"/>
                  </a:lnTo>
                  <a:lnTo>
                    <a:pt x="1504" y="923"/>
                  </a:lnTo>
                  <a:lnTo>
                    <a:pt x="1525" y="1023"/>
                  </a:lnTo>
                  <a:lnTo>
                    <a:pt x="1525" y="1143"/>
                  </a:lnTo>
                  <a:lnTo>
                    <a:pt x="1525" y="3709"/>
                  </a:lnTo>
                  <a:lnTo>
                    <a:pt x="1525" y="3830"/>
                  </a:lnTo>
                  <a:lnTo>
                    <a:pt x="1504" y="3930"/>
                  </a:lnTo>
                  <a:lnTo>
                    <a:pt x="1464" y="4010"/>
                  </a:lnTo>
                  <a:lnTo>
                    <a:pt x="1424" y="4070"/>
                  </a:lnTo>
                  <a:lnTo>
                    <a:pt x="1364" y="4110"/>
                  </a:lnTo>
                  <a:lnTo>
                    <a:pt x="1304" y="4151"/>
                  </a:lnTo>
                  <a:lnTo>
                    <a:pt x="1224" y="4171"/>
                  </a:lnTo>
                  <a:lnTo>
                    <a:pt x="1063" y="4171"/>
                  </a:lnTo>
                  <a:lnTo>
                    <a:pt x="983" y="4151"/>
                  </a:lnTo>
                  <a:lnTo>
                    <a:pt x="923" y="4110"/>
                  </a:lnTo>
                  <a:lnTo>
                    <a:pt x="863" y="4070"/>
                  </a:lnTo>
                  <a:lnTo>
                    <a:pt x="823" y="4010"/>
                  </a:lnTo>
                  <a:lnTo>
                    <a:pt x="783" y="3930"/>
                  </a:lnTo>
                  <a:lnTo>
                    <a:pt x="763" y="3830"/>
                  </a:lnTo>
                  <a:lnTo>
                    <a:pt x="763" y="3709"/>
                  </a:lnTo>
                  <a:lnTo>
                    <a:pt x="743" y="1143"/>
                  </a:lnTo>
                  <a:lnTo>
                    <a:pt x="763" y="1023"/>
                  </a:lnTo>
                  <a:lnTo>
                    <a:pt x="783" y="923"/>
                  </a:lnTo>
                  <a:lnTo>
                    <a:pt x="803" y="842"/>
                  </a:lnTo>
                  <a:lnTo>
                    <a:pt x="863" y="782"/>
                  </a:lnTo>
                  <a:lnTo>
                    <a:pt x="903" y="742"/>
                  </a:lnTo>
                  <a:lnTo>
                    <a:pt x="983" y="702"/>
                  </a:lnTo>
                  <a:lnTo>
                    <a:pt x="1043" y="682"/>
                  </a:lnTo>
                  <a:close/>
                  <a:moveTo>
                    <a:pt x="1144" y="0"/>
                  </a:moveTo>
                  <a:lnTo>
                    <a:pt x="883" y="20"/>
                  </a:lnTo>
                  <a:lnTo>
                    <a:pt x="642" y="81"/>
                  </a:lnTo>
                  <a:lnTo>
                    <a:pt x="542" y="121"/>
                  </a:lnTo>
                  <a:lnTo>
                    <a:pt x="462" y="181"/>
                  </a:lnTo>
                  <a:lnTo>
                    <a:pt x="382" y="241"/>
                  </a:lnTo>
                  <a:lnTo>
                    <a:pt x="302" y="321"/>
                  </a:lnTo>
                  <a:lnTo>
                    <a:pt x="221" y="40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203"/>
                  </a:lnTo>
                  <a:lnTo>
                    <a:pt x="1" y="3669"/>
                  </a:lnTo>
                  <a:lnTo>
                    <a:pt x="21" y="3930"/>
                  </a:lnTo>
                  <a:lnTo>
                    <a:pt x="81" y="4171"/>
                  </a:lnTo>
                  <a:lnTo>
                    <a:pt x="181" y="4371"/>
                  </a:lnTo>
                  <a:lnTo>
                    <a:pt x="241" y="4471"/>
                  </a:lnTo>
                  <a:lnTo>
                    <a:pt x="302" y="4552"/>
                  </a:lnTo>
                  <a:lnTo>
                    <a:pt x="382" y="4612"/>
                  </a:lnTo>
                  <a:lnTo>
                    <a:pt x="462" y="4672"/>
                  </a:lnTo>
                  <a:lnTo>
                    <a:pt x="562" y="4732"/>
                  </a:lnTo>
                  <a:lnTo>
                    <a:pt x="662" y="4772"/>
                  </a:lnTo>
                  <a:lnTo>
                    <a:pt x="883" y="4832"/>
                  </a:lnTo>
                  <a:lnTo>
                    <a:pt x="1144" y="4852"/>
                  </a:lnTo>
                  <a:lnTo>
                    <a:pt x="1404" y="4832"/>
                  </a:lnTo>
                  <a:lnTo>
                    <a:pt x="1625" y="4772"/>
                  </a:lnTo>
                  <a:lnTo>
                    <a:pt x="1725" y="4732"/>
                  </a:lnTo>
                  <a:lnTo>
                    <a:pt x="1825" y="4672"/>
                  </a:lnTo>
                  <a:lnTo>
                    <a:pt x="1905" y="4612"/>
                  </a:lnTo>
                  <a:lnTo>
                    <a:pt x="1986" y="4531"/>
                  </a:lnTo>
                  <a:lnTo>
                    <a:pt x="2046" y="4451"/>
                  </a:lnTo>
                  <a:lnTo>
                    <a:pt x="2106" y="4371"/>
                  </a:lnTo>
                  <a:lnTo>
                    <a:pt x="2206" y="4171"/>
                  </a:lnTo>
                  <a:lnTo>
                    <a:pt x="2246" y="3930"/>
                  </a:lnTo>
                  <a:lnTo>
                    <a:pt x="2266" y="3649"/>
                  </a:lnTo>
                  <a:lnTo>
                    <a:pt x="2266" y="1183"/>
                  </a:lnTo>
                  <a:lnTo>
                    <a:pt x="2246" y="923"/>
                  </a:lnTo>
                  <a:lnTo>
                    <a:pt x="2186" y="682"/>
                  </a:lnTo>
                  <a:lnTo>
                    <a:pt x="2106" y="482"/>
                  </a:lnTo>
                  <a:lnTo>
                    <a:pt x="2046" y="381"/>
                  </a:lnTo>
                  <a:lnTo>
                    <a:pt x="1986" y="301"/>
                  </a:lnTo>
                  <a:lnTo>
                    <a:pt x="1905" y="241"/>
                  </a:lnTo>
                  <a:lnTo>
                    <a:pt x="1825" y="181"/>
                  </a:lnTo>
                  <a:lnTo>
                    <a:pt x="1725" y="121"/>
                  </a:lnTo>
                  <a:lnTo>
                    <a:pt x="1625" y="81"/>
                  </a:lnTo>
                  <a:lnTo>
                    <a:pt x="1404" y="2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9"/>
            <p:cNvSpPr/>
            <p:nvPr/>
          </p:nvSpPr>
          <p:spPr>
            <a:xfrm>
              <a:off x="1142714" y="1507913"/>
              <a:ext cx="44320" cy="96623"/>
            </a:xfrm>
            <a:custGeom>
              <a:avLst/>
              <a:gdLst/>
              <a:ahLst/>
              <a:cxnLst/>
              <a:rect l="l" t="t" r="r" b="b"/>
              <a:pathLst>
                <a:path w="2226" h="4853" extrusionOk="0">
                  <a:moveTo>
                    <a:pt x="1123" y="0"/>
                  </a:moveTo>
                  <a:lnTo>
                    <a:pt x="862" y="20"/>
                  </a:lnTo>
                  <a:lnTo>
                    <a:pt x="622" y="81"/>
                  </a:lnTo>
                  <a:lnTo>
                    <a:pt x="542" y="121"/>
                  </a:lnTo>
                  <a:lnTo>
                    <a:pt x="441" y="181"/>
                  </a:lnTo>
                  <a:lnTo>
                    <a:pt x="361" y="241"/>
                  </a:lnTo>
                  <a:lnTo>
                    <a:pt x="281" y="301"/>
                  </a:lnTo>
                  <a:lnTo>
                    <a:pt x="221" y="38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0" y="923"/>
                  </a:lnTo>
                  <a:lnTo>
                    <a:pt x="0" y="1183"/>
                  </a:lnTo>
                  <a:lnTo>
                    <a:pt x="0" y="1444"/>
                  </a:lnTo>
                  <a:lnTo>
                    <a:pt x="702" y="1444"/>
                  </a:lnTo>
                  <a:lnTo>
                    <a:pt x="702" y="1143"/>
                  </a:lnTo>
                  <a:lnTo>
                    <a:pt x="722" y="1023"/>
                  </a:lnTo>
                  <a:lnTo>
                    <a:pt x="742" y="923"/>
                  </a:lnTo>
                  <a:lnTo>
                    <a:pt x="762" y="842"/>
                  </a:lnTo>
                  <a:lnTo>
                    <a:pt x="822" y="782"/>
                  </a:lnTo>
                  <a:lnTo>
                    <a:pt x="862" y="742"/>
                  </a:lnTo>
                  <a:lnTo>
                    <a:pt x="943" y="702"/>
                  </a:lnTo>
                  <a:lnTo>
                    <a:pt x="1003" y="682"/>
                  </a:lnTo>
                  <a:lnTo>
                    <a:pt x="1183" y="682"/>
                  </a:lnTo>
                  <a:lnTo>
                    <a:pt x="1263" y="702"/>
                  </a:lnTo>
                  <a:lnTo>
                    <a:pt x="1324" y="742"/>
                  </a:lnTo>
                  <a:lnTo>
                    <a:pt x="1384" y="782"/>
                  </a:lnTo>
                  <a:lnTo>
                    <a:pt x="1424" y="863"/>
                  </a:lnTo>
                  <a:lnTo>
                    <a:pt x="1464" y="943"/>
                  </a:lnTo>
                  <a:lnTo>
                    <a:pt x="1484" y="1063"/>
                  </a:lnTo>
                  <a:lnTo>
                    <a:pt x="1484" y="1223"/>
                  </a:lnTo>
                  <a:lnTo>
                    <a:pt x="1484" y="1484"/>
                  </a:lnTo>
                  <a:lnTo>
                    <a:pt x="1484" y="1604"/>
                  </a:lnTo>
                  <a:lnTo>
                    <a:pt x="1444" y="1725"/>
                  </a:lnTo>
                  <a:lnTo>
                    <a:pt x="1424" y="1805"/>
                  </a:lnTo>
                  <a:lnTo>
                    <a:pt x="1364" y="1865"/>
                  </a:lnTo>
                  <a:lnTo>
                    <a:pt x="1304" y="1925"/>
                  </a:lnTo>
                  <a:lnTo>
                    <a:pt x="1223" y="1965"/>
                  </a:lnTo>
                  <a:lnTo>
                    <a:pt x="1143" y="1985"/>
                  </a:lnTo>
                  <a:lnTo>
                    <a:pt x="742" y="1985"/>
                  </a:lnTo>
                  <a:lnTo>
                    <a:pt x="742" y="2667"/>
                  </a:lnTo>
                  <a:lnTo>
                    <a:pt x="1123" y="2667"/>
                  </a:lnTo>
                  <a:lnTo>
                    <a:pt x="1223" y="2687"/>
                  </a:lnTo>
                  <a:lnTo>
                    <a:pt x="1304" y="2727"/>
                  </a:lnTo>
                  <a:lnTo>
                    <a:pt x="1364" y="2787"/>
                  </a:lnTo>
                  <a:lnTo>
                    <a:pt x="1424" y="2887"/>
                  </a:lnTo>
                  <a:lnTo>
                    <a:pt x="1464" y="2988"/>
                  </a:lnTo>
                  <a:lnTo>
                    <a:pt x="1484" y="3108"/>
                  </a:lnTo>
                  <a:lnTo>
                    <a:pt x="1484" y="3268"/>
                  </a:lnTo>
                  <a:lnTo>
                    <a:pt x="1484" y="3629"/>
                  </a:lnTo>
                  <a:lnTo>
                    <a:pt x="1484" y="3770"/>
                  </a:lnTo>
                  <a:lnTo>
                    <a:pt x="1464" y="3890"/>
                  </a:lnTo>
                  <a:lnTo>
                    <a:pt x="1424" y="3990"/>
                  </a:lnTo>
                  <a:lnTo>
                    <a:pt x="1384" y="4070"/>
                  </a:lnTo>
                  <a:lnTo>
                    <a:pt x="1324" y="4110"/>
                  </a:lnTo>
                  <a:lnTo>
                    <a:pt x="1263" y="4151"/>
                  </a:lnTo>
                  <a:lnTo>
                    <a:pt x="1183" y="4171"/>
                  </a:lnTo>
                  <a:lnTo>
                    <a:pt x="1023" y="4171"/>
                  </a:lnTo>
                  <a:lnTo>
                    <a:pt x="943" y="4151"/>
                  </a:lnTo>
                  <a:lnTo>
                    <a:pt x="883" y="4110"/>
                  </a:lnTo>
                  <a:lnTo>
                    <a:pt x="822" y="4070"/>
                  </a:lnTo>
                  <a:lnTo>
                    <a:pt x="782" y="4010"/>
                  </a:lnTo>
                  <a:lnTo>
                    <a:pt x="742" y="3910"/>
                  </a:lnTo>
                  <a:lnTo>
                    <a:pt x="722" y="3830"/>
                  </a:lnTo>
                  <a:lnTo>
                    <a:pt x="722" y="3709"/>
                  </a:lnTo>
                  <a:lnTo>
                    <a:pt x="722" y="3268"/>
                  </a:lnTo>
                  <a:lnTo>
                    <a:pt x="0" y="3268"/>
                  </a:lnTo>
                  <a:lnTo>
                    <a:pt x="0" y="3649"/>
                  </a:lnTo>
                  <a:lnTo>
                    <a:pt x="20" y="3930"/>
                  </a:lnTo>
                  <a:lnTo>
                    <a:pt x="81" y="4171"/>
                  </a:lnTo>
                  <a:lnTo>
                    <a:pt x="161" y="4371"/>
                  </a:lnTo>
                  <a:lnTo>
                    <a:pt x="221" y="4451"/>
                  </a:lnTo>
                  <a:lnTo>
                    <a:pt x="281" y="4531"/>
                  </a:lnTo>
                  <a:lnTo>
                    <a:pt x="361" y="4612"/>
                  </a:lnTo>
                  <a:lnTo>
                    <a:pt x="441" y="4672"/>
                  </a:lnTo>
                  <a:lnTo>
                    <a:pt x="542" y="4732"/>
                  </a:lnTo>
                  <a:lnTo>
                    <a:pt x="642" y="4772"/>
                  </a:lnTo>
                  <a:lnTo>
                    <a:pt x="862" y="4832"/>
                  </a:lnTo>
                  <a:lnTo>
                    <a:pt x="1123" y="4852"/>
                  </a:lnTo>
                  <a:lnTo>
                    <a:pt x="1384" y="4832"/>
                  </a:lnTo>
                  <a:lnTo>
                    <a:pt x="1604" y="4772"/>
                  </a:lnTo>
                  <a:lnTo>
                    <a:pt x="1705" y="4732"/>
                  </a:lnTo>
                  <a:lnTo>
                    <a:pt x="1785" y="4672"/>
                  </a:lnTo>
                  <a:lnTo>
                    <a:pt x="1885" y="4612"/>
                  </a:lnTo>
                  <a:lnTo>
                    <a:pt x="1945" y="4531"/>
                  </a:lnTo>
                  <a:lnTo>
                    <a:pt x="2025" y="4451"/>
                  </a:lnTo>
                  <a:lnTo>
                    <a:pt x="2065" y="4371"/>
                  </a:lnTo>
                  <a:lnTo>
                    <a:pt x="2166" y="4171"/>
                  </a:lnTo>
                  <a:lnTo>
                    <a:pt x="2206" y="3930"/>
                  </a:lnTo>
                  <a:lnTo>
                    <a:pt x="2226" y="3649"/>
                  </a:lnTo>
                  <a:lnTo>
                    <a:pt x="2226" y="3288"/>
                  </a:lnTo>
                  <a:lnTo>
                    <a:pt x="2226" y="3108"/>
                  </a:lnTo>
                  <a:lnTo>
                    <a:pt x="2206" y="2948"/>
                  </a:lnTo>
                  <a:lnTo>
                    <a:pt x="2166" y="2807"/>
                  </a:lnTo>
                  <a:lnTo>
                    <a:pt x="2105" y="2667"/>
                  </a:lnTo>
                  <a:lnTo>
                    <a:pt x="2045" y="2547"/>
                  </a:lnTo>
                  <a:lnTo>
                    <a:pt x="1945" y="2446"/>
                  </a:lnTo>
                  <a:lnTo>
                    <a:pt x="1845" y="2346"/>
                  </a:lnTo>
                  <a:lnTo>
                    <a:pt x="1705" y="2286"/>
                  </a:lnTo>
                  <a:lnTo>
                    <a:pt x="1825" y="2226"/>
                  </a:lnTo>
                  <a:lnTo>
                    <a:pt x="1945" y="2146"/>
                  </a:lnTo>
                  <a:lnTo>
                    <a:pt x="2025" y="2045"/>
                  </a:lnTo>
                  <a:lnTo>
                    <a:pt x="2105" y="1925"/>
                  </a:lnTo>
                  <a:lnTo>
                    <a:pt x="2166" y="1805"/>
                  </a:lnTo>
                  <a:lnTo>
                    <a:pt x="2206" y="1664"/>
                  </a:lnTo>
                  <a:lnTo>
                    <a:pt x="2226" y="1484"/>
                  </a:lnTo>
                  <a:lnTo>
                    <a:pt x="2226" y="1304"/>
                  </a:lnTo>
                  <a:lnTo>
                    <a:pt x="2226" y="1183"/>
                  </a:lnTo>
                  <a:lnTo>
                    <a:pt x="2206" y="923"/>
                  </a:lnTo>
                  <a:lnTo>
                    <a:pt x="2166" y="682"/>
                  </a:lnTo>
                  <a:lnTo>
                    <a:pt x="2065" y="482"/>
                  </a:lnTo>
                  <a:lnTo>
                    <a:pt x="2005" y="381"/>
                  </a:lnTo>
                  <a:lnTo>
                    <a:pt x="1945" y="301"/>
                  </a:lnTo>
                  <a:lnTo>
                    <a:pt x="1865" y="241"/>
                  </a:lnTo>
                  <a:lnTo>
                    <a:pt x="1785" y="181"/>
                  </a:lnTo>
                  <a:lnTo>
                    <a:pt x="1705" y="121"/>
                  </a:lnTo>
                  <a:lnTo>
                    <a:pt x="1604" y="81"/>
                  </a:lnTo>
                  <a:lnTo>
                    <a:pt x="1364" y="2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9"/>
            <p:cNvSpPr/>
            <p:nvPr/>
          </p:nvSpPr>
          <p:spPr>
            <a:xfrm>
              <a:off x="1194996" y="1507913"/>
              <a:ext cx="46729" cy="96623"/>
            </a:xfrm>
            <a:custGeom>
              <a:avLst/>
              <a:gdLst/>
              <a:ahLst/>
              <a:cxnLst/>
              <a:rect l="l" t="t" r="r" b="b"/>
              <a:pathLst>
                <a:path w="2347" h="4853" extrusionOk="0">
                  <a:moveTo>
                    <a:pt x="1184" y="662"/>
                  </a:moveTo>
                  <a:lnTo>
                    <a:pt x="1264" y="682"/>
                  </a:lnTo>
                  <a:lnTo>
                    <a:pt x="1344" y="702"/>
                  </a:lnTo>
                  <a:lnTo>
                    <a:pt x="1404" y="722"/>
                  </a:lnTo>
                  <a:lnTo>
                    <a:pt x="1464" y="782"/>
                  </a:lnTo>
                  <a:lnTo>
                    <a:pt x="1524" y="842"/>
                  </a:lnTo>
                  <a:lnTo>
                    <a:pt x="1565" y="943"/>
                  </a:lnTo>
                  <a:lnTo>
                    <a:pt x="1585" y="1063"/>
                  </a:lnTo>
                  <a:lnTo>
                    <a:pt x="1605" y="1203"/>
                  </a:lnTo>
                  <a:lnTo>
                    <a:pt x="1605" y="1484"/>
                  </a:lnTo>
                  <a:lnTo>
                    <a:pt x="1585" y="1604"/>
                  </a:lnTo>
                  <a:lnTo>
                    <a:pt x="1565" y="1705"/>
                  </a:lnTo>
                  <a:lnTo>
                    <a:pt x="1524" y="1805"/>
                  </a:lnTo>
                  <a:lnTo>
                    <a:pt x="1484" y="1865"/>
                  </a:lnTo>
                  <a:lnTo>
                    <a:pt x="1404" y="1925"/>
                  </a:lnTo>
                  <a:lnTo>
                    <a:pt x="1344" y="1945"/>
                  </a:lnTo>
                  <a:lnTo>
                    <a:pt x="1264" y="1965"/>
                  </a:lnTo>
                  <a:lnTo>
                    <a:pt x="1184" y="1985"/>
                  </a:lnTo>
                  <a:lnTo>
                    <a:pt x="1083" y="1965"/>
                  </a:lnTo>
                  <a:lnTo>
                    <a:pt x="1003" y="1945"/>
                  </a:lnTo>
                  <a:lnTo>
                    <a:pt x="943" y="1925"/>
                  </a:lnTo>
                  <a:lnTo>
                    <a:pt x="883" y="1865"/>
                  </a:lnTo>
                  <a:lnTo>
                    <a:pt x="823" y="1805"/>
                  </a:lnTo>
                  <a:lnTo>
                    <a:pt x="783" y="1725"/>
                  </a:lnTo>
                  <a:lnTo>
                    <a:pt x="763" y="1604"/>
                  </a:lnTo>
                  <a:lnTo>
                    <a:pt x="763" y="1484"/>
                  </a:lnTo>
                  <a:lnTo>
                    <a:pt x="763" y="1203"/>
                  </a:lnTo>
                  <a:lnTo>
                    <a:pt x="763" y="1063"/>
                  </a:lnTo>
                  <a:lnTo>
                    <a:pt x="783" y="943"/>
                  </a:lnTo>
                  <a:lnTo>
                    <a:pt x="823" y="863"/>
                  </a:lnTo>
                  <a:lnTo>
                    <a:pt x="883" y="782"/>
                  </a:lnTo>
                  <a:lnTo>
                    <a:pt x="943" y="722"/>
                  </a:lnTo>
                  <a:lnTo>
                    <a:pt x="1003" y="702"/>
                  </a:lnTo>
                  <a:lnTo>
                    <a:pt x="1083" y="682"/>
                  </a:lnTo>
                  <a:lnTo>
                    <a:pt x="1184" y="662"/>
                  </a:lnTo>
                  <a:close/>
                  <a:moveTo>
                    <a:pt x="1184" y="2647"/>
                  </a:moveTo>
                  <a:lnTo>
                    <a:pt x="1264" y="2667"/>
                  </a:lnTo>
                  <a:lnTo>
                    <a:pt x="1364" y="2687"/>
                  </a:lnTo>
                  <a:lnTo>
                    <a:pt x="1424" y="2727"/>
                  </a:lnTo>
                  <a:lnTo>
                    <a:pt x="1484" y="2787"/>
                  </a:lnTo>
                  <a:lnTo>
                    <a:pt x="1524" y="2847"/>
                  </a:lnTo>
                  <a:lnTo>
                    <a:pt x="1565" y="2948"/>
                  </a:lnTo>
                  <a:lnTo>
                    <a:pt x="1585" y="3068"/>
                  </a:lnTo>
                  <a:lnTo>
                    <a:pt x="1605" y="3188"/>
                  </a:lnTo>
                  <a:lnTo>
                    <a:pt x="1605" y="3629"/>
                  </a:lnTo>
                  <a:lnTo>
                    <a:pt x="1585" y="3770"/>
                  </a:lnTo>
                  <a:lnTo>
                    <a:pt x="1565" y="3890"/>
                  </a:lnTo>
                  <a:lnTo>
                    <a:pt x="1524" y="3990"/>
                  </a:lnTo>
                  <a:lnTo>
                    <a:pt x="1484" y="4050"/>
                  </a:lnTo>
                  <a:lnTo>
                    <a:pt x="1424" y="4110"/>
                  </a:lnTo>
                  <a:lnTo>
                    <a:pt x="1344" y="4151"/>
                  </a:lnTo>
                  <a:lnTo>
                    <a:pt x="1264" y="4171"/>
                  </a:lnTo>
                  <a:lnTo>
                    <a:pt x="1083" y="4171"/>
                  </a:lnTo>
                  <a:lnTo>
                    <a:pt x="1023" y="4151"/>
                  </a:lnTo>
                  <a:lnTo>
                    <a:pt x="943" y="4110"/>
                  </a:lnTo>
                  <a:lnTo>
                    <a:pt x="883" y="4050"/>
                  </a:lnTo>
                  <a:lnTo>
                    <a:pt x="823" y="3990"/>
                  </a:lnTo>
                  <a:lnTo>
                    <a:pt x="783" y="3890"/>
                  </a:lnTo>
                  <a:lnTo>
                    <a:pt x="763" y="3770"/>
                  </a:lnTo>
                  <a:lnTo>
                    <a:pt x="763" y="3629"/>
                  </a:lnTo>
                  <a:lnTo>
                    <a:pt x="763" y="3188"/>
                  </a:lnTo>
                  <a:lnTo>
                    <a:pt x="763" y="3068"/>
                  </a:lnTo>
                  <a:lnTo>
                    <a:pt x="783" y="2948"/>
                  </a:lnTo>
                  <a:lnTo>
                    <a:pt x="823" y="2867"/>
                  </a:lnTo>
                  <a:lnTo>
                    <a:pt x="863" y="2787"/>
                  </a:lnTo>
                  <a:lnTo>
                    <a:pt x="923" y="2727"/>
                  </a:lnTo>
                  <a:lnTo>
                    <a:pt x="1003" y="2687"/>
                  </a:lnTo>
                  <a:lnTo>
                    <a:pt x="1083" y="2667"/>
                  </a:lnTo>
                  <a:lnTo>
                    <a:pt x="1184" y="2647"/>
                  </a:lnTo>
                  <a:close/>
                  <a:moveTo>
                    <a:pt x="1164" y="0"/>
                  </a:moveTo>
                  <a:lnTo>
                    <a:pt x="903" y="20"/>
                  </a:lnTo>
                  <a:lnTo>
                    <a:pt x="682" y="81"/>
                  </a:lnTo>
                  <a:lnTo>
                    <a:pt x="562" y="121"/>
                  </a:lnTo>
                  <a:lnTo>
                    <a:pt x="482" y="161"/>
                  </a:lnTo>
                  <a:lnTo>
                    <a:pt x="382" y="241"/>
                  </a:lnTo>
                  <a:lnTo>
                    <a:pt x="301" y="301"/>
                  </a:lnTo>
                  <a:lnTo>
                    <a:pt x="241" y="381"/>
                  </a:lnTo>
                  <a:lnTo>
                    <a:pt x="18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183"/>
                  </a:lnTo>
                  <a:lnTo>
                    <a:pt x="1" y="1344"/>
                  </a:lnTo>
                  <a:lnTo>
                    <a:pt x="21" y="1504"/>
                  </a:lnTo>
                  <a:lnTo>
                    <a:pt x="41" y="1664"/>
                  </a:lnTo>
                  <a:lnTo>
                    <a:pt x="81" y="1805"/>
                  </a:lnTo>
                  <a:lnTo>
                    <a:pt x="121" y="1925"/>
                  </a:lnTo>
                  <a:lnTo>
                    <a:pt x="181" y="2045"/>
                  </a:lnTo>
                  <a:lnTo>
                    <a:pt x="261" y="2146"/>
                  </a:lnTo>
                  <a:lnTo>
                    <a:pt x="362" y="2226"/>
                  </a:lnTo>
                  <a:lnTo>
                    <a:pt x="462" y="2286"/>
                  </a:lnTo>
                  <a:lnTo>
                    <a:pt x="362" y="2366"/>
                  </a:lnTo>
                  <a:lnTo>
                    <a:pt x="261" y="2466"/>
                  </a:lnTo>
                  <a:lnTo>
                    <a:pt x="181" y="2567"/>
                  </a:lnTo>
                  <a:lnTo>
                    <a:pt x="121" y="2687"/>
                  </a:lnTo>
                  <a:lnTo>
                    <a:pt x="81" y="2807"/>
                  </a:lnTo>
                  <a:lnTo>
                    <a:pt x="41" y="2968"/>
                  </a:lnTo>
                  <a:lnTo>
                    <a:pt x="21" y="3108"/>
                  </a:lnTo>
                  <a:lnTo>
                    <a:pt x="21" y="3288"/>
                  </a:lnTo>
                  <a:lnTo>
                    <a:pt x="21" y="3649"/>
                  </a:lnTo>
                  <a:lnTo>
                    <a:pt x="41" y="3930"/>
                  </a:lnTo>
                  <a:lnTo>
                    <a:pt x="81" y="4151"/>
                  </a:lnTo>
                  <a:lnTo>
                    <a:pt x="181" y="4371"/>
                  </a:lnTo>
                  <a:lnTo>
                    <a:pt x="241" y="4451"/>
                  </a:lnTo>
                  <a:lnTo>
                    <a:pt x="322" y="4531"/>
                  </a:lnTo>
                  <a:lnTo>
                    <a:pt x="402" y="4612"/>
                  </a:lnTo>
                  <a:lnTo>
                    <a:pt x="482" y="4672"/>
                  </a:lnTo>
                  <a:lnTo>
                    <a:pt x="582" y="4712"/>
                  </a:lnTo>
                  <a:lnTo>
                    <a:pt x="682" y="4772"/>
                  </a:lnTo>
                  <a:lnTo>
                    <a:pt x="923" y="4832"/>
                  </a:lnTo>
                  <a:lnTo>
                    <a:pt x="1184" y="4852"/>
                  </a:lnTo>
                  <a:lnTo>
                    <a:pt x="1444" y="4832"/>
                  </a:lnTo>
                  <a:lnTo>
                    <a:pt x="1685" y="4772"/>
                  </a:lnTo>
                  <a:lnTo>
                    <a:pt x="1785" y="4712"/>
                  </a:lnTo>
                  <a:lnTo>
                    <a:pt x="1885" y="4672"/>
                  </a:lnTo>
                  <a:lnTo>
                    <a:pt x="1966" y="4612"/>
                  </a:lnTo>
                  <a:lnTo>
                    <a:pt x="2046" y="4531"/>
                  </a:lnTo>
                  <a:lnTo>
                    <a:pt x="2106" y="4451"/>
                  </a:lnTo>
                  <a:lnTo>
                    <a:pt x="2166" y="4371"/>
                  </a:lnTo>
                  <a:lnTo>
                    <a:pt x="2266" y="4151"/>
                  </a:lnTo>
                  <a:lnTo>
                    <a:pt x="2326" y="3910"/>
                  </a:lnTo>
                  <a:lnTo>
                    <a:pt x="2346" y="3649"/>
                  </a:lnTo>
                  <a:lnTo>
                    <a:pt x="2346" y="3268"/>
                  </a:lnTo>
                  <a:lnTo>
                    <a:pt x="2346" y="3108"/>
                  </a:lnTo>
                  <a:lnTo>
                    <a:pt x="2326" y="2948"/>
                  </a:lnTo>
                  <a:lnTo>
                    <a:pt x="2286" y="2807"/>
                  </a:lnTo>
                  <a:lnTo>
                    <a:pt x="2226" y="2687"/>
                  </a:lnTo>
                  <a:lnTo>
                    <a:pt x="2166" y="2567"/>
                  </a:lnTo>
                  <a:lnTo>
                    <a:pt x="2086" y="2446"/>
                  </a:lnTo>
                  <a:lnTo>
                    <a:pt x="1986" y="2366"/>
                  </a:lnTo>
                  <a:lnTo>
                    <a:pt x="1885" y="2286"/>
                  </a:lnTo>
                  <a:lnTo>
                    <a:pt x="1986" y="2226"/>
                  </a:lnTo>
                  <a:lnTo>
                    <a:pt x="2086" y="2126"/>
                  </a:lnTo>
                  <a:lnTo>
                    <a:pt x="2166" y="2025"/>
                  </a:lnTo>
                  <a:lnTo>
                    <a:pt x="2226" y="1925"/>
                  </a:lnTo>
                  <a:lnTo>
                    <a:pt x="2266" y="1805"/>
                  </a:lnTo>
                  <a:lnTo>
                    <a:pt x="2306" y="1664"/>
                  </a:lnTo>
                  <a:lnTo>
                    <a:pt x="2326" y="1504"/>
                  </a:lnTo>
                  <a:lnTo>
                    <a:pt x="2346" y="1324"/>
                  </a:lnTo>
                  <a:lnTo>
                    <a:pt x="2346" y="1183"/>
                  </a:lnTo>
                  <a:lnTo>
                    <a:pt x="2326" y="923"/>
                  </a:lnTo>
                  <a:lnTo>
                    <a:pt x="2266" y="682"/>
                  </a:lnTo>
                  <a:lnTo>
                    <a:pt x="2166" y="482"/>
                  </a:lnTo>
                  <a:lnTo>
                    <a:pt x="2106" y="381"/>
                  </a:lnTo>
                  <a:lnTo>
                    <a:pt x="2046" y="301"/>
                  </a:lnTo>
                  <a:lnTo>
                    <a:pt x="1966" y="241"/>
                  </a:lnTo>
                  <a:lnTo>
                    <a:pt x="1865" y="161"/>
                  </a:lnTo>
                  <a:lnTo>
                    <a:pt x="1785" y="121"/>
                  </a:lnTo>
                  <a:lnTo>
                    <a:pt x="1665" y="81"/>
                  </a:lnTo>
                  <a:lnTo>
                    <a:pt x="1444" y="2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974259" y="1665177"/>
              <a:ext cx="382431" cy="27575"/>
            </a:xfrm>
            <a:custGeom>
              <a:avLst/>
              <a:gdLst/>
              <a:ahLst/>
              <a:cxnLst/>
              <a:rect l="l" t="t" r="r" b="b"/>
              <a:pathLst>
                <a:path w="19208" h="1385" extrusionOk="0">
                  <a:moveTo>
                    <a:pt x="19207" y="1"/>
                  </a:moveTo>
                  <a:lnTo>
                    <a:pt x="1" y="41"/>
                  </a:lnTo>
                  <a:lnTo>
                    <a:pt x="1" y="1384"/>
                  </a:lnTo>
                  <a:lnTo>
                    <a:pt x="19207" y="1344"/>
                  </a:lnTo>
                  <a:lnTo>
                    <a:pt x="192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974259" y="1704299"/>
              <a:ext cx="382431" cy="18377"/>
            </a:xfrm>
            <a:custGeom>
              <a:avLst/>
              <a:gdLst/>
              <a:ahLst/>
              <a:cxnLst/>
              <a:rect l="l" t="t" r="r" b="b"/>
              <a:pathLst>
                <a:path w="19208" h="923" extrusionOk="0">
                  <a:moveTo>
                    <a:pt x="19207" y="0"/>
                  </a:moveTo>
                  <a:lnTo>
                    <a:pt x="1" y="20"/>
                  </a:lnTo>
                  <a:lnTo>
                    <a:pt x="1" y="923"/>
                  </a:lnTo>
                  <a:lnTo>
                    <a:pt x="19207" y="903"/>
                  </a:lnTo>
                  <a:lnTo>
                    <a:pt x="19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39"/>
          <p:cNvGrpSpPr/>
          <p:nvPr/>
        </p:nvGrpSpPr>
        <p:grpSpPr>
          <a:xfrm>
            <a:off x="429783" y="415294"/>
            <a:ext cx="366040" cy="365670"/>
            <a:chOff x="7121150" y="303275"/>
            <a:chExt cx="1309625" cy="1308300"/>
          </a:xfrm>
        </p:grpSpPr>
        <p:sp>
          <p:nvSpPr>
            <p:cNvPr id="2435" name="Google Shape;2435;p39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9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4" name="Google Shape;2444;p39"/>
          <p:cNvGrpSpPr/>
          <p:nvPr/>
        </p:nvGrpSpPr>
        <p:grpSpPr>
          <a:xfrm flipH="1">
            <a:off x="5822421" y="2006819"/>
            <a:ext cx="624398" cy="457192"/>
            <a:chOff x="7569775" y="778700"/>
            <a:chExt cx="913797" cy="669094"/>
          </a:xfrm>
        </p:grpSpPr>
        <p:sp>
          <p:nvSpPr>
            <p:cNvPr id="2445" name="Google Shape;2445;p39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2" name="Google Shape;2462;p39"/>
          <p:cNvSpPr/>
          <p:nvPr/>
        </p:nvSpPr>
        <p:spPr>
          <a:xfrm>
            <a:off x="369932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39"/>
          <p:cNvSpPr/>
          <p:nvPr/>
        </p:nvSpPr>
        <p:spPr>
          <a:xfrm>
            <a:off x="6813725" y="6347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39"/>
          <p:cNvSpPr/>
          <p:nvPr/>
        </p:nvSpPr>
        <p:spPr>
          <a:xfrm>
            <a:off x="1155875" y="9572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559-896F-C6EA-839C-B32A8947E215}"/>
              </a:ext>
            </a:extLst>
          </p:cNvPr>
          <p:cNvSpPr txBox="1"/>
          <p:nvPr/>
        </p:nvSpPr>
        <p:spPr>
          <a:xfrm>
            <a:off x="515565" y="1080061"/>
            <a:ext cx="79183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Dataset:</a:t>
            </a:r>
            <a:endParaRPr lang="en-US" sz="12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5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Trained on </a:t>
            </a:r>
            <a:r>
              <a:rPr lang="en-US" sz="105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Kepler KOI dataset</a:t>
            </a:r>
            <a:r>
              <a:rPr lang="en-US" sz="105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 — 9,564 valid samples</a:t>
            </a:r>
          </a:p>
          <a:p>
            <a:r>
              <a:rPr lang="en-US" sz="105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- 67 total features</a:t>
            </a:r>
            <a:r>
              <a:rPr lang="en-US" sz="105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: 36 existing + 31 newly engineered</a:t>
            </a:r>
          </a:p>
          <a:p>
            <a:pPr>
              <a:buNone/>
            </a:pPr>
            <a:endParaRPr lang="en-US" sz="1200" b="1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Binary Classification Model:</a:t>
            </a:r>
            <a:endParaRPr lang="en-US" sz="12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Default: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95.3%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92.1%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92.7% Precision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Planet Detection (Confirmed + Candidate):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96.7%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96.4% Precision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endParaRPr lang="en-US" sz="1200" b="1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Multistep Model (MLP + </a:t>
            </a:r>
            <a:r>
              <a:rPr lang="en-US" sz="1200" b="1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XGBoost</a:t>
            </a: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):</a:t>
            </a:r>
            <a:endParaRPr lang="en-US" sz="12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Default: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88%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88%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87.5% Precision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Without dropping </a:t>
            </a:r>
            <a:r>
              <a:rPr lang="en-US" sz="1000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koi_fpflag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_ columns: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91.2%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91.2%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91.1% Precision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endParaRPr lang="en-US" sz="1200" b="1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Ensemble Models:</a:t>
            </a:r>
            <a:endParaRPr lang="en-US" sz="12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</a:t>
            </a:r>
            <a:r>
              <a:rPr lang="en-US" sz="1000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XGBoost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78%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78%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78.2% Precision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91.9% Train Accuracy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</a:t>
            </a:r>
            <a:r>
              <a:rPr lang="en-US" sz="1000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LightGBM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77.7%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77.7%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78% Precision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92.9% Train Accuracy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</a:t>
            </a:r>
            <a:r>
              <a:rPr lang="en-US" sz="1000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CatBoost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73.6%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73.6%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77.6% Precision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87.4% Train Accuracy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</a:t>
            </a:r>
            <a:r>
              <a:rPr lang="en-US" sz="1000" dirty="0" err="1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RandomForest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77.4%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77.4%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77% Precision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92.7% Train Accuracy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endParaRPr lang="en-US" sz="1200" b="1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buNone/>
            </a:pPr>
            <a:r>
              <a:rPr lang="en-US" sz="12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Stacked Ensemble Model:</a:t>
            </a:r>
            <a:endParaRPr lang="en-US" sz="12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- Default: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78.6% Accuracy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79% Recall</a:t>
            </a:r>
            <a:r>
              <a:rPr lang="en-US" sz="10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77% Precision</a:t>
            </a:r>
            <a:endParaRPr lang="en-US" sz="10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</a:rPr>
              <a:t>Team</a:t>
            </a:r>
            <a:endParaRPr dirty="0"/>
          </a:p>
        </p:txBody>
      </p:sp>
      <p:grpSp>
        <p:nvGrpSpPr>
          <p:cNvPr id="1964" name="Google Shape;1964;p35"/>
          <p:cNvGrpSpPr/>
          <p:nvPr/>
        </p:nvGrpSpPr>
        <p:grpSpPr>
          <a:xfrm>
            <a:off x="378831" y="3232928"/>
            <a:ext cx="1134336" cy="1731541"/>
            <a:chOff x="-1622325" y="2077525"/>
            <a:chExt cx="1508025" cy="2302275"/>
          </a:xfrm>
        </p:grpSpPr>
        <p:sp>
          <p:nvSpPr>
            <p:cNvPr id="1965" name="Google Shape;1965;p35"/>
            <p:cNvSpPr/>
            <p:nvPr/>
          </p:nvSpPr>
          <p:spPr>
            <a:xfrm>
              <a:off x="-1475225" y="2541250"/>
              <a:ext cx="237625" cy="905125"/>
            </a:xfrm>
            <a:custGeom>
              <a:avLst/>
              <a:gdLst/>
              <a:ahLst/>
              <a:cxnLst/>
              <a:rect l="l" t="t" r="r" b="b"/>
              <a:pathLst>
                <a:path w="9505" h="36205" extrusionOk="0">
                  <a:moveTo>
                    <a:pt x="8291" y="36205"/>
                  </a:moveTo>
                  <a:lnTo>
                    <a:pt x="1214" y="36205"/>
                  </a:lnTo>
                  <a:lnTo>
                    <a:pt x="1214" y="36205"/>
                  </a:lnTo>
                  <a:lnTo>
                    <a:pt x="1075" y="36185"/>
                  </a:lnTo>
                  <a:lnTo>
                    <a:pt x="955" y="36185"/>
                  </a:lnTo>
                  <a:lnTo>
                    <a:pt x="737" y="36105"/>
                  </a:lnTo>
                  <a:lnTo>
                    <a:pt x="538" y="35986"/>
                  </a:lnTo>
                  <a:lnTo>
                    <a:pt x="359" y="35847"/>
                  </a:lnTo>
                  <a:lnTo>
                    <a:pt x="220" y="35668"/>
                  </a:lnTo>
                  <a:lnTo>
                    <a:pt x="100" y="35469"/>
                  </a:lnTo>
                  <a:lnTo>
                    <a:pt x="21" y="35231"/>
                  </a:lnTo>
                  <a:lnTo>
                    <a:pt x="1" y="35111"/>
                  </a:lnTo>
                  <a:lnTo>
                    <a:pt x="1" y="34992"/>
                  </a:lnTo>
                  <a:lnTo>
                    <a:pt x="1" y="1194"/>
                  </a:lnTo>
                  <a:lnTo>
                    <a:pt x="1" y="1194"/>
                  </a:lnTo>
                  <a:lnTo>
                    <a:pt x="1" y="1074"/>
                  </a:lnTo>
                  <a:lnTo>
                    <a:pt x="21" y="955"/>
                  </a:lnTo>
                  <a:lnTo>
                    <a:pt x="100" y="736"/>
                  </a:lnTo>
                  <a:lnTo>
                    <a:pt x="220" y="518"/>
                  </a:lnTo>
                  <a:lnTo>
                    <a:pt x="359" y="339"/>
                  </a:lnTo>
                  <a:lnTo>
                    <a:pt x="538" y="200"/>
                  </a:lnTo>
                  <a:lnTo>
                    <a:pt x="737" y="80"/>
                  </a:lnTo>
                  <a:lnTo>
                    <a:pt x="955" y="21"/>
                  </a:lnTo>
                  <a:lnTo>
                    <a:pt x="1075" y="1"/>
                  </a:lnTo>
                  <a:lnTo>
                    <a:pt x="1214" y="1"/>
                  </a:lnTo>
                  <a:lnTo>
                    <a:pt x="8291" y="1"/>
                  </a:lnTo>
                  <a:lnTo>
                    <a:pt x="8291" y="1"/>
                  </a:lnTo>
                  <a:lnTo>
                    <a:pt x="8411" y="1"/>
                  </a:lnTo>
                  <a:lnTo>
                    <a:pt x="8530" y="21"/>
                  </a:lnTo>
                  <a:lnTo>
                    <a:pt x="8769" y="80"/>
                  </a:lnTo>
                  <a:lnTo>
                    <a:pt x="8967" y="200"/>
                  </a:lnTo>
                  <a:lnTo>
                    <a:pt x="9146" y="339"/>
                  </a:lnTo>
                  <a:lnTo>
                    <a:pt x="9286" y="518"/>
                  </a:lnTo>
                  <a:lnTo>
                    <a:pt x="9405" y="736"/>
                  </a:lnTo>
                  <a:lnTo>
                    <a:pt x="9464" y="955"/>
                  </a:lnTo>
                  <a:lnTo>
                    <a:pt x="9484" y="1074"/>
                  </a:lnTo>
                  <a:lnTo>
                    <a:pt x="9504" y="1194"/>
                  </a:lnTo>
                  <a:lnTo>
                    <a:pt x="9504" y="34992"/>
                  </a:lnTo>
                  <a:lnTo>
                    <a:pt x="9504" y="34992"/>
                  </a:lnTo>
                  <a:lnTo>
                    <a:pt x="9484" y="35111"/>
                  </a:lnTo>
                  <a:lnTo>
                    <a:pt x="9464" y="35231"/>
                  </a:lnTo>
                  <a:lnTo>
                    <a:pt x="9405" y="35469"/>
                  </a:lnTo>
                  <a:lnTo>
                    <a:pt x="9286" y="35668"/>
                  </a:lnTo>
                  <a:lnTo>
                    <a:pt x="9146" y="35847"/>
                  </a:lnTo>
                  <a:lnTo>
                    <a:pt x="8967" y="35986"/>
                  </a:lnTo>
                  <a:lnTo>
                    <a:pt x="8769" y="36105"/>
                  </a:lnTo>
                  <a:lnTo>
                    <a:pt x="8530" y="36185"/>
                  </a:lnTo>
                  <a:lnTo>
                    <a:pt x="8411" y="36185"/>
                  </a:lnTo>
                  <a:lnTo>
                    <a:pt x="8291" y="36205"/>
                  </a:lnTo>
                  <a:lnTo>
                    <a:pt x="8291" y="36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-1339025" y="2541250"/>
              <a:ext cx="546750" cy="905125"/>
            </a:xfrm>
            <a:custGeom>
              <a:avLst/>
              <a:gdLst/>
              <a:ahLst/>
              <a:cxnLst/>
              <a:rect l="l" t="t" r="r" b="b"/>
              <a:pathLst>
                <a:path w="21870" h="36205" extrusionOk="0">
                  <a:moveTo>
                    <a:pt x="19106" y="36205"/>
                  </a:moveTo>
                  <a:lnTo>
                    <a:pt x="2784" y="36205"/>
                  </a:lnTo>
                  <a:lnTo>
                    <a:pt x="2784" y="36205"/>
                  </a:lnTo>
                  <a:lnTo>
                    <a:pt x="2505" y="36185"/>
                  </a:lnTo>
                  <a:lnTo>
                    <a:pt x="2227" y="36185"/>
                  </a:lnTo>
                  <a:lnTo>
                    <a:pt x="1949" y="36145"/>
                  </a:lnTo>
                  <a:lnTo>
                    <a:pt x="1710" y="36105"/>
                  </a:lnTo>
                  <a:lnTo>
                    <a:pt x="1452" y="36046"/>
                  </a:lnTo>
                  <a:lnTo>
                    <a:pt x="1233" y="35986"/>
                  </a:lnTo>
                  <a:lnTo>
                    <a:pt x="1014" y="35926"/>
                  </a:lnTo>
                  <a:lnTo>
                    <a:pt x="816" y="35847"/>
                  </a:lnTo>
                  <a:lnTo>
                    <a:pt x="637" y="35767"/>
                  </a:lnTo>
                  <a:lnTo>
                    <a:pt x="478" y="35668"/>
                  </a:lnTo>
                  <a:lnTo>
                    <a:pt x="338" y="35569"/>
                  </a:lnTo>
                  <a:lnTo>
                    <a:pt x="219" y="35469"/>
                  </a:lnTo>
                  <a:lnTo>
                    <a:pt x="140" y="35350"/>
                  </a:lnTo>
                  <a:lnTo>
                    <a:pt x="60" y="35231"/>
                  </a:lnTo>
                  <a:lnTo>
                    <a:pt x="20" y="35111"/>
                  </a:lnTo>
                  <a:lnTo>
                    <a:pt x="0" y="34992"/>
                  </a:lnTo>
                  <a:lnTo>
                    <a:pt x="0" y="1194"/>
                  </a:lnTo>
                  <a:lnTo>
                    <a:pt x="0" y="1194"/>
                  </a:lnTo>
                  <a:lnTo>
                    <a:pt x="20" y="1074"/>
                  </a:lnTo>
                  <a:lnTo>
                    <a:pt x="60" y="955"/>
                  </a:lnTo>
                  <a:lnTo>
                    <a:pt x="140" y="836"/>
                  </a:lnTo>
                  <a:lnTo>
                    <a:pt x="219" y="736"/>
                  </a:lnTo>
                  <a:lnTo>
                    <a:pt x="338" y="617"/>
                  </a:lnTo>
                  <a:lnTo>
                    <a:pt x="478" y="518"/>
                  </a:lnTo>
                  <a:lnTo>
                    <a:pt x="637" y="438"/>
                  </a:lnTo>
                  <a:lnTo>
                    <a:pt x="816" y="339"/>
                  </a:lnTo>
                  <a:lnTo>
                    <a:pt x="1014" y="279"/>
                  </a:lnTo>
                  <a:lnTo>
                    <a:pt x="1233" y="200"/>
                  </a:lnTo>
                  <a:lnTo>
                    <a:pt x="1452" y="140"/>
                  </a:lnTo>
                  <a:lnTo>
                    <a:pt x="1710" y="80"/>
                  </a:lnTo>
                  <a:lnTo>
                    <a:pt x="1949" y="40"/>
                  </a:lnTo>
                  <a:lnTo>
                    <a:pt x="2227" y="21"/>
                  </a:lnTo>
                  <a:lnTo>
                    <a:pt x="2505" y="1"/>
                  </a:lnTo>
                  <a:lnTo>
                    <a:pt x="2784" y="1"/>
                  </a:lnTo>
                  <a:lnTo>
                    <a:pt x="19106" y="1"/>
                  </a:lnTo>
                  <a:lnTo>
                    <a:pt x="19106" y="1"/>
                  </a:lnTo>
                  <a:lnTo>
                    <a:pt x="19385" y="1"/>
                  </a:lnTo>
                  <a:lnTo>
                    <a:pt x="19663" y="21"/>
                  </a:lnTo>
                  <a:lnTo>
                    <a:pt x="19922" y="40"/>
                  </a:lnTo>
                  <a:lnTo>
                    <a:pt x="20180" y="80"/>
                  </a:lnTo>
                  <a:lnTo>
                    <a:pt x="20419" y="140"/>
                  </a:lnTo>
                  <a:lnTo>
                    <a:pt x="20657" y="200"/>
                  </a:lnTo>
                  <a:lnTo>
                    <a:pt x="20876" y="279"/>
                  </a:lnTo>
                  <a:lnTo>
                    <a:pt x="21055" y="339"/>
                  </a:lnTo>
                  <a:lnTo>
                    <a:pt x="21234" y="438"/>
                  </a:lnTo>
                  <a:lnTo>
                    <a:pt x="21393" y="518"/>
                  </a:lnTo>
                  <a:lnTo>
                    <a:pt x="21552" y="617"/>
                  </a:lnTo>
                  <a:lnTo>
                    <a:pt x="21651" y="736"/>
                  </a:lnTo>
                  <a:lnTo>
                    <a:pt x="21751" y="836"/>
                  </a:lnTo>
                  <a:lnTo>
                    <a:pt x="21830" y="955"/>
                  </a:lnTo>
                  <a:lnTo>
                    <a:pt x="21870" y="1074"/>
                  </a:lnTo>
                  <a:lnTo>
                    <a:pt x="21870" y="1194"/>
                  </a:lnTo>
                  <a:lnTo>
                    <a:pt x="21870" y="34992"/>
                  </a:lnTo>
                  <a:lnTo>
                    <a:pt x="21870" y="34992"/>
                  </a:lnTo>
                  <a:lnTo>
                    <a:pt x="21870" y="35111"/>
                  </a:lnTo>
                  <a:lnTo>
                    <a:pt x="21830" y="35231"/>
                  </a:lnTo>
                  <a:lnTo>
                    <a:pt x="21751" y="35350"/>
                  </a:lnTo>
                  <a:lnTo>
                    <a:pt x="21651" y="35469"/>
                  </a:lnTo>
                  <a:lnTo>
                    <a:pt x="21552" y="35569"/>
                  </a:lnTo>
                  <a:lnTo>
                    <a:pt x="21393" y="35668"/>
                  </a:lnTo>
                  <a:lnTo>
                    <a:pt x="21234" y="35767"/>
                  </a:lnTo>
                  <a:lnTo>
                    <a:pt x="21055" y="35847"/>
                  </a:lnTo>
                  <a:lnTo>
                    <a:pt x="20876" y="35926"/>
                  </a:lnTo>
                  <a:lnTo>
                    <a:pt x="20657" y="35986"/>
                  </a:lnTo>
                  <a:lnTo>
                    <a:pt x="20419" y="36046"/>
                  </a:lnTo>
                  <a:lnTo>
                    <a:pt x="20180" y="36105"/>
                  </a:lnTo>
                  <a:lnTo>
                    <a:pt x="19922" y="36145"/>
                  </a:lnTo>
                  <a:lnTo>
                    <a:pt x="19663" y="36185"/>
                  </a:lnTo>
                  <a:lnTo>
                    <a:pt x="19385" y="36185"/>
                  </a:lnTo>
                  <a:lnTo>
                    <a:pt x="19106" y="36205"/>
                  </a:lnTo>
                  <a:lnTo>
                    <a:pt x="19106" y="36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-1622325" y="4258500"/>
              <a:ext cx="1508025" cy="121300"/>
            </a:xfrm>
            <a:custGeom>
              <a:avLst/>
              <a:gdLst/>
              <a:ahLst/>
              <a:cxnLst/>
              <a:rect l="l" t="t" r="r" b="b"/>
              <a:pathLst>
                <a:path w="60321" h="4852" extrusionOk="0">
                  <a:moveTo>
                    <a:pt x="30160" y="1"/>
                  </a:moveTo>
                  <a:lnTo>
                    <a:pt x="30160" y="1"/>
                  </a:lnTo>
                  <a:lnTo>
                    <a:pt x="27078" y="1"/>
                  </a:lnTo>
                  <a:lnTo>
                    <a:pt x="24076" y="41"/>
                  </a:lnTo>
                  <a:lnTo>
                    <a:pt x="21194" y="100"/>
                  </a:lnTo>
                  <a:lnTo>
                    <a:pt x="18410" y="180"/>
                  </a:lnTo>
                  <a:lnTo>
                    <a:pt x="15786" y="279"/>
                  </a:lnTo>
                  <a:lnTo>
                    <a:pt x="13301" y="418"/>
                  </a:lnTo>
                  <a:lnTo>
                    <a:pt x="10975" y="558"/>
                  </a:lnTo>
                  <a:lnTo>
                    <a:pt x="8827" y="697"/>
                  </a:lnTo>
                  <a:lnTo>
                    <a:pt x="6879" y="876"/>
                  </a:lnTo>
                  <a:lnTo>
                    <a:pt x="5149" y="1075"/>
                  </a:lnTo>
                  <a:lnTo>
                    <a:pt x="3638" y="1273"/>
                  </a:lnTo>
                  <a:lnTo>
                    <a:pt x="2982" y="1373"/>
                  </a:lnTo>
                  <a:lnTo>
                    <a:pt x="2366" y="1472"/>
                  </a:lnTo>
                  <a:lnTo>
                    <a:pt x="1829" y="1591"/>
                  </a:lnTo>
                  <a:lnTo>
                    <a:pt x="1352" y="1691"/>
                  </a:lnTo>
                  <a:lnTo>
                    <a:pt x="954" y="1810"/>
                  </a:lnTo>
                  <a:lnTo>
                    <a:pt x="616" y="1929"/>
                  </a:lnTo>
                  <a:lnTo>
                    <a:pt x="338" y="2049"/>
                  </a:lnTo>
                  <a:lnTo>
                    <a:pt x="159" y="2168"/>
                  </a:lnTo>
                  <a:lnTo>
                    <a:pt x="80" y="2228"/>
                  </a:lnTo>
                  <a:lnTo>
                    <a:pt x="40" y="2307"/>
                  </a:lnTo>
                  <a:lnTo>
                    <a:pt x="0" y="2367"/>
                  </a:lnTo>
                  <a:lnTo>
                    <a:pt x="0" y="2426"/>
                  </a:lnTo>
                  <a:lnTo>
                    <a:pt x="0" y="2426"/>
                  </a:lnTo>
                  <a:lnTo>
                    <a:pt x="0" y="2486"/>
                  </a:lnTo>
                  <a:lnTo>
                    <a:pt x="40" y="2546"/>
                  </a:lnTo>
                  <a:lnTo>
                    <a:pt x="80" y="2605"/>
                  </a:lnTo>
                  <a:lnTo>
                    <a:pt x="159" y="2665"/>
                  </a:lnTo>
                  <a:lnTo>
                    <a:pt x="338" y="2784"/>
                  </a:lnTo>
                  <a:lnTo>
                    <a:pt x="616" y="2904"/>
                  </a:lnTo>
                  <a:lnTo>
                    <a:pt x="954" y="3023"/>
                  </a:lnTo>
                  <a:lnTo>
                    <a:pt x="1352" y="3142"/>
                  </a:lnTo>
                  <a:lnTo>
                    <a:pt x="1829" y="3261"/>
                  </a:lnTo>
                  <a:lnTo>
                    <a:pt x="2366" y="3361"/>
                  </a:lnTo>
                  <a:lnTo>
                    <a:pt x="2982" y="3480"/>
                  </a:lnTo>
                  <a:lnTo>
                    <a:pt x="3638" y="3580"/>
                  </a:lnTo>
                  <a:lnTo>
                    <a:pt x="5149" y="3778"/>
                  </a:lnTo>
                  <a:lnTo>
                    <a:pt x="6879" y="3957"/>
                  </a:lnTo>
                  <a:lnTo>
                    <a:pt x="8827" y="4136"/>
                  </a:lnTo>
                  <a:lnTo>
                    <a:pt x="10975" y="4295"/>
                  </a:lnTo>
                  <a:lnTo>
                    <a:pt x="13301" y="4434"/>
                  </a:lnTo>
                  <a:lnTo>
                    <a:pt x="15786" y="4554"/>
                  </a:lnTo>
                  <a:lnTo>
                    <a:pt x="18410" y="4653"/>
                  </a:lnTo>
                  <a:lnTo>
                    <a:pt x="21194" y="4733"/>
                  </a:lnTo>
                  <a:lnTo>
                    <a:pt x="24076" y="4792"/>
                  </a:lnTo>
                  <a:lnTo>
                    <a:pt x="27078" y="4832"/>
                  </a:lnTo>
                  <a:lnTo>
                    <a:pt x="30160" y="4852"/>
                  </a:lnTo>
                  <a:lnTo>
                    <a:pt x="30160" y="4852"/>
                  </a:lnTo>
                  <a:lnTo>
                    <a:pt x="33242" y="4832"/>
                  </a:lnTo>
                  <a:lnTo>
                    <a:pt x="36224" y="4792"/>
                  </a:lnTo>
                  <a:lnTo>
                    <a:pt x="39127" y="4733"/>
                  </a:lnTo>
                  <a:lnTo>
                    <a:pt x="41890" y="4653"/>
                  </a:lnTo>
                  <a:lnTo>
                    <a:pt x="44534" y="4554"/>
                  </a:lnTo>
                  <a:lnTo>
                    <a:pt x="47019" y="4434"/>
                  </a:lnTo>
                  <a:lnTo>
                    <a:pt x="49346" y="4295"/>
                  </a:lnTo>
                  <a:lnTo>
                    <a:pt x="51473" y="4136"/>
                  </a:lnTo>
                  <a:lnTo>
                    <a:pt x="53421" y="3957"/>
                  </a:lnTo>
                  <a:lnTo>
                    <a:pt x="55171" y="3778"/>
                  </a:lnTo>
                  <a:lnTo>
                    <a:pt x="56682" y="3580"/>
                  </a:lnTo>
                  <a:lnTo>
                    <a:pt x="57338" y="3480"/>
                  </a:lnTo>
                  <a:lnTo>
                    <a:pt x="57934" y="3361"/>
                  </a:lnTo>
                  <a:lnTo>
                    <a:pt x="58491" y="3261"/>
                  </a:lnTo>
                  <a:lnTo>
                    <a:pt x="58948" y="3142"/>
                  </a:lnTo>
                  <a:lnTo>
                    <a:pt x="59366" y="3023"/>
                  </a:lnTo>
                  <a:lnTo>
                    <a:pt x="59704" y="2904"/>
                  </a:lnTo>
                  <a:lnTo>
                    <a:pt x="59962" y="2784"/>
                  </a:lnTo>
                  <a:lnTo>
                    <a:pt x="60161" y="2665"/>
                  </a:lnTo>
                  <a:lnTo>
                    <a:pt x="60221" y="2605"/>
                  </a:lnTo>
                  <a:lnTo>
                    <a:pt x="60280" y="2546"/>
                  </a:lnTo>
                  <a:lnTo>
                    <a:pt x="60300" y="2486"/>
                  </a:lnTo>
                  <a:lnTo>
                    <a:pt x="60320" y="2426"/>
                  </a:lnTo>
                  <a:lnTo>
                    <a:pt x="60320" y="2426"/>
                  </a:lnTo>
                  <a:lnTo>
                    <a:pt x="60300" y="2367"/>
                  </a:lnTo>
                  <a:lnTo>
                    <a:pt x="60280" y="2307"/>
                  </a:lnTo>
                  <a:lnTo>
                    <a:pt x="60221" y="2228"/>
                  </a:lnTo>
                  <a:lnTo>
                    <a:pt x="60161" y="2168"/>
                  </a:lnTo>
                  <a:lnTo>
                    <a:pt x="59962" y="2049"/>
                  </a:lnTo>
                  <a:lnTo>
                    <a:pt x="59704" y="1929"/>
                  </a:lnTo>
                  <a:lnTo>
                    <a:pt x="59366" y="1810"/>
                  </a:lnTo>
                  <a:lnTo>
                    <a:pt x="58948" y="1691"/>
                  </a:lnTo>
                  <a:lnTo>
                    <a:pt x="58491" y="1591"/>
                  </a:lnTo>
                  <a:lnTo>
                    <a:pt x="57934" y="1472"/>
                  </a:lnTo>
                  <a:lnTo>
                    <a:pt x="57338" y="1373"/>
                  </a:lnTo>
                  <a:lnTo>
                    <a:pt x="56682" y="1273"/>
                  </a:lnTo>
                  <a:lnTo>
                    <a:pt x="55171" y="1075"/>
                  </a:lnTo>
                  <a:lnTo>
                    <a:pt x="53421" y="876"/>
                  </a:lnTo>
                  <a:lnTo>
                    <a:pt x="51473" y="697"/>
                  </a:lnTo>
                  <a:lnTo>
                    <a:pt x="49346" y="558"/>
                  </a:lnTo>
                  <a:lnTo>
                    <a:pt x="47019" y="418"/>
                  </a:lnTo>
                  <a:lnTo>
                    <a:pt x="44534" y="279"/>
                  </a:lnTo>
                  <a:lnTo>
                    <a:pt x="41890" y="180"/>
                  </a:lnTo>
                  <a:lnTo>
                    <a:pt x="39127" y="100"/>
                  </a:lnTo>
                  <a:lnTo>
                    <a:pt x="36224" y="41"/>
                  </a:lnTo>
                  <a:lnTo>
                    <a:pt x="33242" y="1"/>
                  </a:lnTo>
                  <a:lnTo>
                    <a:pt x="30160" y="1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-889200" y="2409050"/>
              <a:ext cx="660575" cy="491100"/>
            </a:xfrm>
            <a:custGeom>
              <a:avLst/>
              <a:gdLst/>
              <a:ahLst/>
              <a:cxnLst/>
              <a:rect l="l" t="t" r="r" b="b"/>
              <a:pathLst>
                <a:path w="26423" h="19644" extrusionOk="0">
                  <a:moveTo>
                    <a:pt x="19862" y="14156"/>
                  </a:moveTo>
                  <a:lnTo>
                    <a:pt x="19862" y="14156"/>
                  </a:lnTo>
                  <a:lnTo>
                    <a:pt x="20180" y="13798"/>
                  </a:lnTo>
                  <a:lnTo>
                    <a:pt x="20498" y="13420"/>
                  </a:lnTo>
                  <a:lnTo>
                    <a:pt x="20796" y="13042"/>
                  </a:lnTo>
                  <a:lnTo>
                    <a:pt x="21114" y="12625"/>
                  </a:lnTo>
                  <a:lnTo>
                    <a:pt x="21711" y="11750"/>
                  </a:lnTo>
                  <a:lnTo>
                    <a:pt x="22287" y="10855"/>
                  </a:lnTo>
                  <a:lnTo>
                    <a:pt x="22864" y="9921"/>
                  </a:lnTo>
                  <a:lnTo>
                    <a:pt x="23400" y="8987"/>
                  </a:lnTo>
                  <a:lnTo>
                    <a:pt x="23917" y="8052"/>
                  </a:lnTo>
                  <a:lnTo>
                    <a:pt x="24394" y="7158"/>
                  </a:lnTo>
                  <a:lnTo>
                    <a:pt x="24832" y="6283"/>
                  </a:lnTo>
                  <a:lnTo>
                    <a:pt x="25229" y="5488"/>
                  </a:lnTo>
                  <a:lnTo>
                    <a:pt x="25866" y="4136"/>
                  </a:lnTo>
                  <a:lnTo>
                    <a:pt x="26263" y="3221"/>
                  </a:lnTo>
                  <a:lnTo>
                    <a:pt x="26422" y="2883"/>
                  </a:lnTo>
                  <a:lnTo>
                    <a:pt x="20100" y="0"/>
                  </a:lnTo>
                  <a:lnTo>
                    <a:pt x="20100" y="0"/>
                  </a:lnTo>
                  <a:lnTo>
                    <a:pt x="19941" y="318"/>
                  </a:lnTo>
                  <a:lnTo>
                    <a:pt x="19524" y="1173"/>
                  </a:lnTo>
                  <a:lnTo>
                    <a:pt x="18887" y="2386"/>
                  </a:lnTo>
                  <a:lnTo>
                    <a:pt x="18490" y="3082"/>
                  </a:lnTo>
                  <a:lnTo>
                    <a:pt x="18072" y="3817"/>
                  </a:lnTo>
                  <a:lnTo>
                    <a:pt x="17615" y="4573"/>
                  </a:lnTo>
                  <a:lnTo>
                    <a:pt x="17138" y="5328"/>
                  </a:lnTo>
                  <a:lnTo>
                    <a:pt x="16641" y="6044"/>
                  </a:lnTo>
                  <a:lnTo>
                    <a:pt x="16144" y="6740"/>
                  </a:lnTo>
                  <a:lnTo>
                    <a:pt x="15885" y="7058"/>
                  </a:lnTo>
                  <a:lnTo>
                    <a:pt x="15627" y="7356"/>
                  </a:lnTo>
                  <a:lnTo>
                    <a:pt x="15368" y="7635"/>
                  </a:lnTo>
                  <a:lnTo>
                    <a:pt x="15110" y="7893"/>
                  </a:lnTo>
                  <a:lnTo>
                    <a:pt x="14851" y="8132"/>
                  </a:lnTo>
                  <a:lnTo>
                    <a:pt x="14613" y="8350"/>
                  </a:lnTo>
                  <a:lnTo>
                    <a:pt x="14354" y="8509"/>
                  </a:lnTo>
                  <a:lnTo>
                    <a:pt x="14116" y="8669"/>
                  </a:lnTo>
                  <a:lnTo>
                    <a:pt x="14116" y="8669"/>
                  </a:lnTo>
                  <a:lnTo>
                    <a:pt x="13798" y="8748"/>
                  </a:lnTo>
                  <a:lnTo>
                    <a:pt x="13380" y="8808"/>
                  </a:lnTo>
                  <a:lnTo>
                    <a:pt x="12883" y="8867"/>
                  </a:lnTo>
                  <a:lnTo>
                    <a:pt x="12287" y="8907"/>
                  </a:lnTo>
                  <a:lnTo>
                    <a:pt x="11651" y="8927"/>
                  </a:lnTo>
                  <a:lnTo>
                    <a:pt x="10955" y="8907"/>
                  </a:lnTo>
                  <a:lnTo>
                    <a:pt x="10199" y="8887"/>
                  </a:lnTo>
                  <a:lnTo>
                    <a:pt x="9444" y="8847"/>
                  </a:lnTo>
                  <a:lnTo>
                    <a:pt x="8648" y="8788"/>
                  </a:lnTo>
                  <a:lnTo>
                    <a:pt x="7873" y="8728"/>
                  </a:lnTo>
                  <a:lnTo>
                    <a:pt x="7078" y="8629"/>
                  </a:lnTo>
                  <a:lnTo>
                    <a:pt x="6322" y="8509"/>
                  </a:lnTo>
                  <a:lnTo>
                    <a:pt x="5607" y="8370"/>
                  </a:lnTo>
                  <a:lnTo>
                    <a:pt x="4931" y="8211"/>
                  </a:lnTo>
                  <a:lnTo>
                    <a:pt x="4314" y="8032"/>
                  </a:lnTo>
                  <a:lnTo>
                    <a:pt x="3758" y="7834"/>
                  </a:lnTo>
                  <a:lnTo>
                    <a:pt x="3758" y="7834"/>
                  </a:lnTo>
                  <a:lnTo>
                    <a:pt x="3380" y="7913"/>
                  </a:lnTo>
                  <a:lnTo>
                    <a:pt x="3002" y="8012"/>
                  </a:lnTo>
                  <a:lnTo>
                    <a:pt x="2684" y="8112"/>
                  </a:lnTo>
                  <a:lnTo>
                    <a:pt x="2366" y="8231"/>
                  </a:lnTo>
                  <a:lnTo>
                    <a:pt x="2068" y="8350"/>
                  </a:lnTo>
                  <a:lnTo>
                    <a:pt x="1789" y="8490"/>
                  </a:lnTo>
                  <a:lnTo>
                    <a:pt x="1551" y="8629"/>
                  </a:lnTo>
                  <a:lnTo>
                    <a:pt x="1332" y="8788"/>
                  </a:lnTo>
                  <a:lnTo>
                    <a:pt x="1113" y="8947"/>
                  </a:lnTo>
                  <a:lnTo>
                    <a:pt x="934" y="9126"/>
                  </a:lnTo>
                  <a:lnTo>
                    <a:pt x="756" y="9305"/>
                  </a:lnTo>
                  <a:lnTo>
                    <a:pt x="616" y="9484"/>
                  </a:lnTo>
                  <a:lnTo>
                    <a:pt x="477" y="9682"/>
                  </a:lnTo>
                  <a:lnTo>
                    <a:pt x="358" y="9881"/>
                  </a:lnTo>
                  <a:lnTo>
                    <a:pt x="259" y="10100"/>
                  </a:lnTo>
                  <a:lnTo>
                    <a:pt x="179" y="10319"/>
                  </a:lnTo>
                  <a:lnTo>
                    <a:pt x="119" y="10537"/>
                  </a:lnTo>
                  <a:lnTo>
                    <a:pt x="80" y="10756"/>
                  </a:lnTo>
                  <a:lnTo>
                    <a:pt x="40" y="10995"/>
                  </a:lnTo>
                  <a:lnTo>
                    <a:pt x="20" y="11233"/>
                  </a:lnTo>
                  <a:lnTo>
                    <a:pt x="0" y="11472"/>
                  </a:lnTo>
                  <a:lnTo>
                    <a:pt x="0" y="11710"/>
                  </a:lnTo>
                  <a:lnTo>
                    <a:pt x="40" y="12207"/>
                  </a:lnTo>
                  <a:lnTo>
                    <a:pt x="139" y="12704"/>
                  </a:lnTo>
                  <a:lnTo>
                    <a:pt x="259" y="13221"/>
                  </a:lnTo>
                  <a:lnTo>
                    <a:pt x="418" y="13738"/>
                  </a:lnTo>
                  <a:lnTo>
                    <a:pt x="597" y="14235"/>
                  </a:lnTo>
                  <a:lnTo>
                    <a:pt x="815" y="14752"/>
                  </a:lnTo>
                  <a:lnTo>
                    <a:pt x="1054" y="15249"/>
                  </a:lnTo>
                  <a:lnTo>
                    <a:pt x="1292" y="15746"/>
                  </a:lnTo>
                  <a:lnTo>
                    <a:pt x="1551" y="16204"/>
                  </a:lnTo>
                  <a:lnTo>
                    <a:pt x="1829" y="16661"/>
                  </a:lnTo>
                  <a:lnTo>
                    <a:pt x="2088" y="17098"/>
                  </a:lnTo>
                  <a:lnTo>
                    <a:pt x="2605" y="17894"/>
                  </a:lnTo>
                  <a:lnTo>
                    <a:pt x="3082" y="18550"/>
                  </a:lnTo>
                  <a:lnTo>
                    <a:pt x="3459" y="19047"/>
                  </a:lnTo>
                  <a:lnTo>
                    <a:pt x="3817" y="19484"/>
                  </a:lnTo>
                  <a:lnTo>
                    <a:pt x="3817" y="19484"/>
                  </a:lnTo>
                  <a:lnTo>
                    <a:pt x="4255" y="19544"/>
                  </a:lnTo>
                  <a:lnTo>
                    <a:pt x="4772" y="19583"/>
                  </a:lnTo>
                  <a:lnTo>
                    <a:pt x="5448" y="19623"/>
                  </a:lnTo>
                  <a:lnTo>
                    <a:pt x="6283" y="19643"/>
                  </a:lnTo>
                  <a:lnTo>
                    <a:pt x="7257" y="19623"/>
                  </a:lnTo>
                  <a:lnTo>
                    <a:pt x="7774" y="19583"/>
                  </a:lnTo>
                  <a:lnTo>
                    <a:pt x="8330" y="19544"/>
                  </a:lnTo>
                  <a:lnTo>
                    <a:pt x="8907" y="19484"/>
                  </a:lnTo>
                  <a:lnTo>
                    <a:pt x="9503" y="19404"/>
                  </a:lnTo>
                  <a:lnTo>
                    <a:pt x="10120" y="19305"/>
                  </a:lnTo>
                  <a:lnTo>
                    <a:pt x="10736" y="19186"/>
                  </a:lnTo>
                  <a:lnTo>
                    <a:pt x="11392" y="19047"/>
                  </a:lnTo>
                  <a:lnTo>
                    <a:pt x="12048" y="18868"/>
                  </a:lnTo>
                  <a:lnTo>
                    <a:pt x="12704" y="18669"/>
                  </a:lnTo>
                  <a:lnTo>
                    <a:pt x="13380" y="18450"/>
                  </a:lnTo>
                  <a:lnTo>
                    <a:pt x="14056" y="18192"/>
                  </a:lnTo>
                  <a:lnTo>
                    <a:pt x="14732" y="17894"/>
                  </a:lnTo>
                  <a:lnTo>
                    <a:pt x="15408" y="17575"/>
                  </a:lnTo>
                  <a:lnTo>
                    <a:pt x="16064" y="17198"/>
                  </a:lnTo>
                  <a:lnTo>
                    <a:pt x="16740" y="16800"/>
                  </a:lnTo>
                  <a:lnTo>
                    <a:pt x="17396" y="16363"/>
                  </a:lnTo>
                  <a:lnTo>
                    <a:pt x="18032" y="15885"/>
                  </a:lnTo>
                  <a:lnTo>
                    <a:pt x="18669" y="15349"/>
                  </a:lnTo>
                  <a:lnTo>
                    <a:pt x="19265" y="14772"/>
                  </a:lnTo>
                  <a:lnTo>
                    <a:pt x="19583" y="14474"/>
                  </a:lnTo>
                  <a:lnTo>
                    <a:pt x="19862" y="14156"/>
                  </a:lnTo>
                  <a:lnTo>
                    <a:pt x="19862" y="14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-863375" y="2409050"/>
              <a:ext cx="604925" cy="377775"/>
            </a:xfrm>
            <a:custGeom>
              <a:avLst/>
              <a:gdLst/>
              <a:ahLst/>
              <a:cxnLst/>
              <a:rect l="l" t="t" r="r" b="b"/>
              <a:pathLst>
                <a:path w="24197" h="15111" extrusionOk="0">
                  <a:moveTo>
                    <a:pt x="24196" y="2346"/>
                  </a:moveTo>
                  <a:lnTo>
                    <a:pt x="19067" y="0"/>
                  </a:lnTo>
                  <a:lnTo>
                    <a:pt x="19067" y="0"/>
                  </a:lnTo>
                  <a:lnTo>
                    <a:pt x="18908" y="318"/>
                  </a:lnTo>
                  <a:lnTo>
                    <a:pt x="18491" y="1173"/>
                  </a:lnTo>
                  <a:lnTo>
                    <a:pt x="17854" y="2386"/>
                  </a:lnTo>
                  <a:lnTo>
                    <a:pt x="17457" y="3082"/>
                  </a:lnTo>
                  <a:lnTo>
                    <a:pt x="17039" y="3817"/>
                  </a:lnTo>
                  <a:lnTo>
                    <a:pt x="16582" y="4573"/>
                  </a:lnTo>
                  <a:lnTo>
                    <a:pt x="16105" y="5328"/>
                  </a:lnTo>
                  <a:lnTo>
                    <a:pt x="15608" y="6044"/>
                  </a:lnTo>
                  <a:lnTo>
                    <a:pt x="15111" y="6740"/>
                  </a:lnTo>
                  <a:lnTo>
                    <a:pt x="14852" y="7058"/>
                  </a:lnTo>
                  <a:lnTo>
                    <a:pt x="14594" y="7356"/>
                  </a:lnTo>
                  <a:lnTo>
                    <a:pt x="14335" y="7635"/>
                  </a:lnTo>
                  <a:lnTo>
                    <a:pt x="14077" y="7893"/>
                  </a:lnTo>
                  <a:lnTo>
                    <a:pt x="13818" y="8132"/>
                  </a:lnTo>
                  <a:lnTo>
                    <a:pt x="13580" y="8350"/>
                  </a:lnTo>
                  <a:lnTo>
                    <a:pt x="13321" y="8509"/>
                  </a:lnTo>
                  <a:lnTo>
                    <a:pt x="13083" y="8669"/>
                  </a:lnTo>
                  <a:lnTo>
                    <a:pt x="13083" y="8669"/>
                  </a:lnTo>
                  <a:lnTo>
                    <a:pt x="12765" y="8748"/>
                  </a:lnTo>
                  <a:lnTo>
                    <a:pt x="12347" y="8808"/>
                  </a:lnTo>
                  <a:lnTo>
                    <a:pt x="11850" y="8867"/>
                  </a:lnTo>
                  <a:lnTo>
                    <a:pt x="11254" y="8907"/>
                  </a:lnTo>
                  <a:lnTo>
                    <a:pt x="10618" y="8927"/>
                  </a:lnTo>
                  <a:lnTo>
                    <a:pt x="9922" y="8907"/>
                  </a:lnTo>
                  <a:lnTo>
                    <a:pt x="9166" y="8887"/>
                  </a:lnTo>
                  <a:lnTo>
                    <a:pt x="8411" y="8847"/>
                  </a:lnTo>
                  <a:lnTo>
                    <a:pt x="7615" y="8788"/>
                  </a:lnTo>
                  <a:lnTo>
                    <a:pt x="6840" y="8728"/>
                  </a:lnTo>
                  <a:lnTo>
                    <a:pt x="6045" y="8629"/>
                  </a:lnTo>
                  <a:lnTo>
                    <a:pt x="5289" y="8509"/>
                  </a:lnTo>
                  <a:lnTo>
                    <a:pt x="4574" y="8370"/>
                  </a:lnTo>
                  <a:lnTo>
                    <a:pt x="3898" y="8211"/>
                  </a:lnTo>
                  <a:lnTo>
                    <a:pt x="3281" y="8032"/>
                  </a:lnTo>
                  <a:lnTo>
                    <a:pt x="2725" y="7834"/>
                  </a:lnTo>
                  <a:lnTo>
                    <a:pt x="2725" y="7834"/>
                  </a:lnTo>
                  <a:lnTo>
                    <a:pt x="2267" y="7933"/>
                  </a:lnTo>
                  <a:lnTo>
                    <a:pt x="1850" y="8052"/>
                  </a:lnTo>
                  <a:lnTo>
                    <a:pt x="1472" y="8171"/>
                  </a:lnTo>
                  <a:lnTo>
                    <a:pt x="1114" y="8311"/>
                  </a:lnTo>
                  <a:lnTo>
                    <a:pt x="796" y="8470"/>
                  </a:lnTo>
                  <a:lnTo>
                    <a:pt x="498" y="8649"/>
                  </a:lnTo>
                  <a:lnTo>
                    <a:pt x="239" y="8828"/>
                  </a:lnTo>
                  <a:lnTo>
                    <a:pt x="1" y="9026"/>
                  </a:lnTo>
                  <a:lnTo>
                    <a:pt x="1" y="9026"/>
                  </a:lnTo>
                  <a:lnTo>
                    <a:pt x="200" y="9583"/>
                  </a:lnTo>
                  <a:lnTo>
                    <a:pt x="418" y="10120"/>
                  </a:lnTo>
                  <a:lnTo>
                    <a:pt x="677" y="10677"/>
                  </a:lnTo>
                  <a:lnTo>
                    <a:pt x="955" y="11193"/>
                  </a:lnTo>
                  <a:lnTo>
                    <a:pt x="1234" y="11710"/>
                  </a:lnTo>
                  <a:lnTo>
                    <a:pt x="1512" y="12207"/>
                  </a:lnTo>
                  <a:lnTo>
                    <a:pt x="1810" y="12665"/>
                  </a:lnTo>
                  <a:lnTo>
                    <a:pt x="2088" y="13102"/>
                  </a:lnTo>
                  <a:lnTo>
                    <a:pt x="2625" y="13877"/>
                  </a:lnTo>
                  <a:lnTo>
                    <a:pt x="3063" y="14454"/>
                  </a:lnTo>
                  <a:lnTo>
                    <a:pt x="3460" y="14971"/>
                  </a:lnTo>
                  <a:lnTo>
                    <a:pt x="3460" y="14971"/>
                  </a:lnTo>
                  <a:lnTo>
                    <a:pt x="3898" y="15031"/>
                  </a:lnTo>
                  <a:lnTo>
                    <a:pt x="4415" y="15070"/>
                  </a:lnTo>
                  <a:lnTo>
                    <a:pt x="5091" y="15110"/>
                  </a:lnTo>
                  <a:lnTo>
                    <a:pt x="5926" y="15110"/>
                  </a:lnTo>
                  <a:lnTo>
                    <a:pt x="6900" y="15090"/>
                  </a:lnTo>
                  <a:lnTo>
                    <a:pt x="7437" y="15070"/>
                  </a:lnTo>
                  <a:lnTo>
                    <a:pt x="7973" y="15031"/>
                  </a:lnTo>
                  <a:lnTo>
                    <a:pt x="8550" y="14951"/>
                  </a:lnTo>
                  <a:lnTo>
                    <a:pt x="9146" y="14891"/>
                  </a:lnTo>
                  <a:lnTo>
                    <a:pt x="9763" y="14792"/>
                  </a:lnTo>
                  <a:lnTo>
                    <a:pt x="10399" y="14653"/>
                  </a:lnTo>
                  <a:lnTo>
                    <a:pt x="11035" y="14514"/>
                  </a:lnTo>
                  <a:lnTo>
                    <a:pt x="11691" y="14355"/>
                  </a:lnTo>
                  <a:lnTo>
                    <a:pt x="12367" y="14156"/>
                  </a:lnTo>
                  <a:lnTo>
                    <a:pt x="13023" y="13917"/>
                  </a:lnTo>
                  <a:lnTo>
                    <a:pt x="13699" y="13659"/>
                  </a:lnTo>
                  <a:lnTo>
                    <a:pt x="14375" y="13380"/>
                  </a:lnTo>
                  <a:lnTo>
                    <a:pt x="15051" y="13042"/>
                  </a:lnTo>
                  <a:lnTo>
                    <a:pt x="15727" y="12685"/>
                  </a:lnTo>
                  <a:lnTo>
                    <a:pt x="16383" y="12287"/>
                  </a:lnTo>
                  <a:lnTo>
                    <a:pt x="17039" y="11830"/>
                  </a:lnTo>
                  <a:lnTo>
                    <a:pt x="17675" y="11353"/>
                  </a:lnTo>
                  <a:lnTo>
                    <a:pt x="18312" y="10836"/>
                  </a:lnTo>
                  <a:lnTo>
                    <a:pt x="18928" y="10259"/>
                  </a:lnTo>
                  <a:lnTo>
                    <a:pt x="19226" y="9961"/>
                  </a:lnTo>
                  <a:lnTo>
                    <a:pt x="19524" y="9643"/>
                  </a:lnTo>
                  <a:lnTo>
                    <a:pt x="19524" y="9643"/>
                  </a:lnTo>
                  <a:lnTo>
                    <a:pt x="19842" y="9265"/>
                  </a:lnTo>
                  <a:lnTo>
                    <a:pt x="20161" y="8867"/>
                  </a:lnTo>
                  <a:lnTo>
                    <a:pt x="20499" y="8470"/>
                  </a:lnTo>
                  <a:lnTo>
                    <a:pt x="20817" y="8032"/>
                  </a:lnTo>
                  <a:lnTo>
                    <a:pt x="21433" y="7118"/>
                  </a:lnTo>
                  <a:lnTo>
                    <a:pt x="22049" y="6183"/>
                  </a:lnTo>
                  <a:lnTo>
                    <a:pt x="22626" y="5209"/>
                  </a:lnTo>
                  <a:lnTo>
                    <a:pt x="23183" y="4235"/>
                  </a:lnTo>
                  <a:lnTo>
                    <a:pt x="23699" y="3261"/>
                  </a:lnTo>
                  <a:lnTo>
                    <a:pt x="24196" y="2346"/>
                  </a:lnTo>
                  <a:lnTo>
                    <a:pt x="24196" y="2346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-356400" y="2298200"/>
              <a:ext cx="148150" cy="200325"/>
            </a:xfrm>
            <a:custGeom>
              <a:avLst/>
              <a:gdLst/>
              <a:ahLst/>
              <a:cxnLst/>
              <a:rect l="l" t="t" r="r" b="b"/>
              <a:pathLst>
                <a:path w="5926" h="8013" extrusionOk="0">
                  <a:moveTo>
                    <a:pt x="4892" y="6641"/>
                  </a:moveTo>
                  <a:lnTo>
                    <a:pt x="4892" y="6641"/>
                  </a:lnTo>
                  <a:lnTo>
                    <a:pt x="5071" y="6323"/>
                  </a:lnTo>
                  <a:lnTo>
                    <a:pt x="5250" y="5965"/>
                  </a:lnTo>
                  <a:lnTo>
                    <a:pt x="5409" y="5548"/>
                  </a:lnTo>
                  <a:lnTo>
                    <a:pt x="5548" y="5150"/>
                  </a:lnTo>
                  <a:lnTo>
                    <a:pt x="5786" y="4434"/>
                  </a:lnTo>
                  <a:lnTo>
                    <a:pt x="5866" y="4176"/>
                  </a:lnTo>
                  <a:lnTo>
                    <a:pt x="5926" y="4037"/>
                  </a:lnTo>
                  <a:lnTo>
                    <a:pt x="5926" y="4037"/>
                  </a:lnTo>
                  <a:lnTo>
                    <a:pt x="5926" y="4017"/>
                  </a:lnTo>
                  <a:lnTo>
                    <a:pt x="5926" y="3957"/>
                  </a:lnTo>
                  <a:lnTo>
                    <a:pt x="5846" y="3818"/>
                  </a:lnTo>
                  <a:lnTo>
                    <a:pt x="5568" y="3321"/>
                  </a:lnTo>
                  <a:lnTo>
                    <a:pt x="5150" y="2685"/>
                  </a:lnTo>
                  <a:lnTo>
                    <a:pt x="4653" y="1949"/>
                  </a:lnTo>
                  <a:lnTo>
                    <a:pt x="3719" y="597"/>
                  </a:lnTo>
                  <a:lnTo>
                    <a:pt x="3281" y="1"/>
                  </a:lnTo>
                  <a:lnTo>
                    <a:pt x="3281" y="1"/>
                  </a:lnTo>
                  <a:lnTo>
                    <a:pt x="3102" y="160"/>
                  </a:lnTo>
                  <a:lnTo>
                    <a:pt x="2904" y="378"/>
                  </a:lnTo>
                  <a:lnTo>
                    <a:pt x="2645" y="657"/>
                  </a:lnTo>
                  <a:lnTo>
                    <a:pt x="2347" y="1015"/>
                  </a:lnTo>
                  <a:lnTo>
                    <a:pt x="2029" y="1432"/>
                  </a:lnTo>
                  <a:lnTo>
                    <a:pt x="1691" y="1929"/>
                  </a:lnTo>
                  <a:lnTo>
                    <a:pt x="1353" y="2486"/>
                  </a:lnTo>
                  <a:lnTo>
                    <a:pt x="1353" y="2486"/>
                  </a:lnTo>
                  <a:lnTo>
                    <a:pt x="1134" y="2923"/>
                  </a:lnTo>
                  <a:lnTo>
                    <a:pt x="915" y="3420"/>
                  </a:lnTo>
                  <a:lnTo>
                    <a:pt x="717" y="3957"/>
                  </a:lnTo>
                  <a:lnTo>
                    <a:pt x="518" y="4494"/>
                  </a:lnTo>
                  <a:lnTo>
                    <a:pt x="339" y="5011"/>
                  </a:lnTo>
                  <a:lnTo>
                    <a:pt x="200" y="5508"/>
                  </a:lnTo>
                  <a:lnTo>
                    <a:pt x="80" y="5965"/>
                  </a:lnTo>
                  <a:lnTo>
                    <a:pt x="1" y="6343"/>
                  </a:lnTo>
                  <a:lnTo>
                    <a:pt x="1" y="6343"/>
                  </a:lnTo>
                  <a:lnTo>
                    <a:pt x="1" y="6462"/>
                  </a:lnTo>
                  <a:lnTo>
                    <a:pt x="1" y="6562"/>
                  </a:lnTo>
                  <a:lnTo>
                    <a:pt x="21" y="6661"/>
                  </a:lnTo>
                  <a:lnTo>
                    <a:pt x="41" y="6760"/>
                  </a:lnTo>
                  <a:lnTo>
                    <a:pt x="100" y="6840"/>
                  </a:lnTo>
                  <a:lnTo>
                    <a:pt x="160" y="6919"/>
                  </a:lnTo>
                  <a:lnTo>
                    <a:pt x="299" y="7078"/>
                  </a:lnTo>
                  <a:lnTo>
                    <a:pt x="498" y="7238"/>
                  </a:lnTo>
                  <a:lnTo>
                    <a:pt x="717" y="7357"/>
                  </a:lnTo>
                  <a:lnTo>
                    <a:pt x="935" y="7476"/>
                  </a:lnTo>
                  <a:lnTo>
                    <a:pt x="1194" y="7576"/>
                  </a:lnTo>
                  <a:lnTo>
                    <a:pt x="1691" y="7735"/>
                  </a:lnTo>
                  <a:lnTo>
                    <a:pt x="2148" y="7854"/>
                  </a:lnTo>
                  <a:lnTo>
                    <a:pt x="2506" y="7953"/>
                  </a:lnTo>
                  <a:lnTo>
                    <a:pt x="2665" y="8013"/>
                  </a:lnTo>
                  <a:lnTo>
                    <a:pt x="2665" y="8013"/>
                  </a:lnTo>
                  <a:lnTo>
                    <a:pt x="2705" y="8013"/>
                  </a:lnTo>
                  <a:lnTo>
                    <a:pt x="2784" y="8013"/>
                  </a:lnTo>
                  <a:lnTo>
                    <a:pt x="3003" y="7953"/>
                  </a:lnTo>
                  <a:lnTo>
                    <a:pt x="3301" y="7814"/>
                  </a:lnTo>
                  <a:lnTo>
                    <a:pt x="3659" y="7655"/>
                  </a:lnTo>
                  <a:lnTo>
                    <a:pt x="4017" y="7436"/>
                  </a:lnTo>
                  <a:lnTo>
                    <a:pt x="4355" y="7178"/>
                  </a:lnTo>
                  <a:lnTo>
                    <a:pt x="4514" y="7059"/>
                  </a:lnTo>
                  <a:lnTo>
                    <a:pt x="4653" y="6919"/>
                  </a:lnTo>
                  <a:lnTo>
                    <a:pt x="4792" y="6780"/>
                  </a:lnTo>
                  <a:lnTo>
                    <a:pt x="4892" y="6641"/>
                  </a:lnTo>
                  <a:lnTo>
                    <a:pt x="4892" y="66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-320100" y="2252975"/>
              <a:ext cx="98925" cy="127275"/>
            </a:xfrm>
            <a:custGeom>
              <a:avLst/>
              <a:gdLst/>
              <a:ahLst/>
              <a:cxnLst/>
              <a:rect l="l" t="t" r="r" b="b"/>
              <a:pathLst>
                <a:path w="3957" h="5091" extrusionOk="0">
                  <a:moveTo>
                    <a:pt x="159" y="3798"/>
                  </a:moveTo>
                  <a:lnTo>
                    <a:pt x="159" y="3798"/>
                  </a:lnTo>
                  <a:lnTo>
                    <a:pt x="80" y="3937"/>
                  </a:lnTo>
                  <a:lnTo>
                    <a:pt x="20" y="4096"/>
                  </a:lnTo>
                  <a:lnTo>
                    <a:pt x="0" y="4255"/>
                  </a:lnTo>
                  <a:lnTo>
                    <a:pt x="20" y="4414"/>
                  </a:lnTo>
                  <a:lnTo>
                    <a:pt x="60" y="4573"/>
                  </a:lnTo>
                  <a:lnTo>
                    <a:pt x="139" y="4712"/>
                  </a:lnTo>
                  <a:lnTo>
                    <a:pt x="239" y="4832"/>
                  </a:lnTo>
                  <a:lnTo>
                    <a:pt x="358" y="4951"/>
                  </a:lnTo>
                  <a:lnTo>
                    <a:pt x="358" y="4951"/>
                  </a:lnTo>
                  <a:lnTo>
                    <a:pt x="517" y="5030"/>
                  </a:lnTo>
                  <a:lnTo>
                    <a:pt x="656" y="5070"/>
                  </a:lnTo>
                  <a:lnTo>
                    <a:pt x="815" y="5090"/>
                  </a:lnTo>
                  <a:lnTo>
                    <a:pt x="974" y="5090"/>
                  </a:lnTo>
                  <a:lnTo>
                    <a:pt x="1133" y="5030"/>
                  </a:lnTo>
                  <a:lnTo>
                    <a:pt x="1273" y="4971"/>
                  </a:lnTo>
                  <a:lnTo>
                    <a:pt x="1412" y="4871"/>
                  </a:lnTo>
                  <a:lnTo>
                    <a:pt x="1511" y="4732"/>
                  </a:lnTo>
                  <a:lnTo>
                    <a:pt x="3658" y="1074"/>
                  </a:lnTo>
                  <a:lnTo>
                    <a:pt x="3658" y="1074"/>
                  </a:lnTo>
                  <a:lnTo>
                    <a:pt x="3837" y="796"/>
                  </a:lnTo>
                  <a:lnTo>
                    <a:pt x="3897" y="676"/>
                  </a:lnTo>
                  <a:lnTo>
                    <a:pt x="3937" y="537"/>
                  </a:lnTo>
                  <a:lnTo>
                    <a:pt x="3957" y="418"/>
                  </a:lnTo>
                  <a:lnTo>
                    <a:pt x="3917" y="299"/>
                  </a:lnTo>
                  <a:lnTo>
                    <a:pt x="3857" y="199"/>
                  </a:lnTo>
                  <a:lnTo>
                    <a:pt x="3738" y="100"/>
                  </a:lnTo>
                  <a:lnTo>
                    <a:pt x="3738" y="100"/>
                  </a:lnTo>
                  <a:lnTo>
                    <a:pt x="3678" y="40"/>
                  </a:lnTo>
                  <a:lnTo>
                    <a:pt x="3599" y="20"/>
                  </a:lnTo>
                  <a:lnTo>
                    <a:pt x="3460" y="0"/>
                  </a:lnTo>
                  <a:lnTo>
                    <a:pt x="3340" y="20"/>
                  </a:lnTo>
                  <a:lnTo>
                    <a:pt x="3201" y="80"/>
                  </a:lnTo>
                  <a:lnTo>
                    <a:pt x="3082" y="179"/>
                  </a:lnTo>
                  <a:lnTo>
                    <a:pt x="2963" y="299"/>
                  </a:lnTo>
                  <a:lnTo>
                    <a:pt x="2863" y="418"/>
                  </a:lnTo>
                  <a:lnTo>
                    <a:pt x="2744" y="557"/>
                  </a:lnTo>
                  <a:lnTo>
                    <a:pt x="159" y="37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-294250" y="2266900"/>
              <a:ext cx="101900" cy="132225"/>
            </a:xfrm>
            <a:custGeom>
              <a:avLst/>
              <a:gdLst/>
              <a:ahLst/>
              <a:cxnLst/>
              <a:rect l="l" t="t" r="r" b="b"/>
              <a:pathLst>
                <a:path w="4076" h="5289" extrusionOk="0">
                  <a:moveTo>
                    <a:pt x="159" y="3937"/>
                  </a:moveTo>
                  <a:lnTo>
                    <a:pt x="159" y="3937"/>
                  </a:lnTo>
                  <a:lnTo>
                    <a:pt x="80" y="4076"/>
                  </a:lnTo>
                  <a:lnTo>
                    <a:pt x="20" y="4255"/>
                  </a:lnTo>
                  <a:lnTo>
                    <a:pt x="0" y="4414"/>
                  </a:lnTo>
                  <a:lnTo>
                    <a:pt x="20" y="4573"/>
                  </a:lnTo>
                  <a:lnTo>
                    <a:pt x="60" y="4732"/>
                  </a:lnTo>
                  <a:lnTo>
                    <a:pt x="139" y="4871"/>
                  </a:lnTo>
                  <a:lnTo>
                    <a:pt x="239" y="5010"/>
                  </a:lnTo>
                  <a:lnTo>
                    <a:pt x="378" y="5130"/>
                  </a:lnTo>
                  <a:lnTo>
                    <a:pt x="378" y="5130"/>
                  </a:lnTo>
                  <a:lnTo>
                    <a:pt x="537" y="5209"/>
                  </a:lnTo>
                  <a:lnTo>
                    <a:pt x="696" y="5269"/>
                  </a:lnTo>
                  <a:lnTo>
                    <a:pt x="855" y="5289"/>
                  </a:lnTo>
                  <a:lnTo>
                    <a:pt x="1014" y="5269"/>
                  </a:lnTo>
                  <a:lnTo>
                    <a:pt x="1173" y="5229"/>
                  </a:lnTo>
                  <a:lnTo>
                    <a:pt x="1312" y="5149"/>
                  </a:lnTo>
                  <a:lnTo>
                    <a:pt x="1451" y="5050"/>
                  </a:lnTo>
                  <a:lnTo>
                    <a:pt x="1571" y="4911"/>
                  </a:lnTo>
                  <a:lnTo>
                    <a:pt x="3778" y="1114"/>
                  </a:lnTo>
                  <a:lnTo>
                    <a:pt x="3778" y="1114"/>
                  </a:lnTo>
                  <a:lnTo>
                    <a:pt x="3976" y="835"/>
                  </a:lnTo>
                  <a:lnTo>
                    <a:pt x="4036" y="696"/>
                  </a:lnTo>
                  <a:lnTo>
                    <a:pt x="4076" y="577"/>
                  </a:lnTo>
                  <a:lnTo>
                    <a:pt x="4076" y="438"/>
                  </a:lnTo>
                  <a:lnTo>
                    <a:pt x="4056" y="318"/>
                  </a:lnTo>
                  <a:lnTo>
                    <a:pt x="3996" y="199"/>
                  </a:lnTo>
                  <a:lnTo>
                    <a:pt x="3877" y="100"/>
                  </a:lnTo>
                  <a:lnTo>
                    <a:pt x="3877" y="100"/>
                  </a:lnTo>
                  <a:lnTo>
                    <a:pt x="3797" y="60"/>
                  </a:lnTo>
                  <a:lnTo>
                    <a:pt x="3718" y="20"/>
                  </a:lnTo>
                  <a:lnTo>
                    <a:pt x="3658" y="20"/>
                  </a:lnTo>
                  <a:lnTo>
                    <a:pt x="3579" y="0"/>
                  </a:lnTo>
                  <a:lnTo>
                    <a:pt x="3440" y="40"/>
                  </a:lnTo>
                  <a:lnTo>
                    <a:pt x="3320" y="100"/>
                  </a:lnTo>
                  <a:lnTo>
                    <a:pt x="3181" y="199"/>
                  </a:lnTo>
                  <a:lnTo>
                    <a:pt x="3062" y="298"/>
                  </a:lnTo>
                  <a:lnTo>
                    <a:pt x="2962" y="438"/>
                  </a:lnTo>
                  <a:lnTo>
                    <a:pt x="2843" y="577"/>
                  </a:lnTo>
                  <a:lnTo>
                    <a:pt x="159" y="39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-274875" y="2293225"/>
              <a:ext cx="98425" cy="127275"/>
            </a:xfrm>
            <a:custGeom>
              <a:avLst/>
              <a:gdLst/>
              <a:ahLst/>
              <a:cxnLst/>
              <a:rect l="l" t="t" r="r" b="b"/>
              <a:pathLst>
                <a:path w="3937" h="5091" extrusionOk="0">
                  <a:moveTo>
                    <a:pt x="140" y="3778"/>
                  </a:moveTo>
                  <a:lnTo>
                    <a:pt x="140" y="3778"/>
                  </a:lnTo>
                  <a:lnTo>
                    <a:pt x="60" y="3937"/>
                  </a:lnTo>
                  <a:lnTo>
                    <a:pt x="20" y="4077"/>
                  </a:lnTo>
                  <a:lnTo>
                    <a:pt x="0" y="4236"/>
                  </a:lnTo>
                  <a:lnTo>
                    <a:pt x="20" y="4395"/>
                  </a:lnTo>
                  <a:lnTo>
                    <a:pt x="60" y="4554"/>
                  </a:lnTo>
                  <a:lnTo>
                    <a:pt x="120" y="4693"/>
                  </a:lnTo>
                  <a:lnTo>
                    <a:pt x="219" y="4832"/>
                  </a:lnTo>
                  <a:lnTo>
                    <a:pt x="358" y="4931"/>
                  </a:lnTo>
                  <a:lnTo>
                    <a:pt x="358" y="4931"/>
                  </a:lnTo>
                  <a:lnTo>
                    <a:pt x="497" y="5011"/>
                  </a:lnTo>
                  <a:lnTo>
                    <a:pt x="656" y="5071"/>
                  </a:lnTo>
                  <a:lnTo>
                    <a:pt x="816" y="5091"/>
                  </a:lnTo>
                  <a:lnTo>
                    <a:pt x="975" y="5071"/>
                  </a:lnTo>
                  <a:lnTo>
                    <a:pt x="1134" y="5031"/>
                  </a:lnTo>
                  <a:lnTo>
                    <a:pt x="1273" y="4951"/>
                  </a:lnTo>
                  <a:lnTo>
                    <a:pt x="1392" y="4852"/>
                  </a:lnTo>
                  <a:lnTo>
                    <a:pt x="1511" y="4733"/>
                  </a:lnTo>
                  <a:lnTo>
                    <a:pt x="3659" y="1055"/>
                  </a:lnTo>
                  <a:lnTo>
                    <a:pt x="3659" y="1055"/>
                  </a:lnTo>
                  <a:lnTo>
                    <a:pt x="3818" y="796"/>
                  </a:lnTo>
                  <a:lnTo>
                    <a:pt x="3897" y="657"/>
                  </a:lnTo>
                  <a:lnTo>
                    <a:pt x="3937" y="538"/>
                  </a:lnTo>
                  <a:lnTo>
                    <a:pt x="3937" y="399"/>
                  </a:lnTo>
                  <a:lnTo>
                    <a:pt x="3917" y="299"/>
                  </a:lnTo>
                  <a:lnTo>
                    <a:pt x="3838" y="180"/>
                  </a:lnTo>
                  <a:lnTo>
                    <a:pt x="3738" y="80"/>
                  </a:lnTo>
                  <a:lnTo>
                    <a:pt x="3738" y="80"/>
                  </a:lnTo>
                  <a:lnTo>
                    <a:pt x="3659" y="41"/>
                  </a:lnTo>
                  <a:lnTo>
                    <a:pt x="3599" y="21"/>
                  </a:lnTo>
                  <a:lnTo>
                    <a:pt x="3460" y="1"/>
                  </a:lnTo>
                  <a:lnTo>
                    <a:pt x="3321" y="21"/>
                  </a:lnTo>
                  <a:lnTo>
                    <a:pt x="3201" y="80"/>
                  </a:lnTo>
                  <a:lnTo>
                    <a:pt x="3062" y="160"/>
                  </a:lnTo>
                  <a:lnTo>
                    <a:pt x="2943" y="279"/>
                  </a:lnTo>
                  <a:lnTo>
                    <a:pt x="2843" y="399"/>
                  </a:lnTo>
                  <a:lnTo>
                    <a:pt x="2744" y="538"/>
                  </a:lnTo>
                  <a:lnTo>
                    <a:pt x="140" y="3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-257975" y="2320575"/>
              <a:ext cx="93950" cy="124775"/>
            </a:xfrm>
            <a:custGeom>
              <a:avLst/>
              <a:gdLst/>
              <a:ahLst/>
              <a:cxnLst/>
              <a:rect l="l" t="t" r="r" b="b"/>
              <a:pathLst>
                <a:path w="3758" h="4991" extrusionOk="0">
                  <a:moveTo>
                    <a:pt x="179" y="3837"/>
                  </a:moveTo>
                  <a:lnTo>
                    <a:pt x="179" y="3837"/>
                  </a:lnTo>
                  <a:lnTo>
                    <a:pt x="100" y="3977"/>
                  </a:lnTo>
                  <a:lnTo>
                    <a:pt x="40" y="4136"/>
                  </a:lnTo>
                  <a:lnTo>
                    <a:pt x="20" y="4275"/>
                  </a:lnTo>
                  <a:lnTo>
                    <a:pt x="0" y="4434"/>
                  </a:lnTo>
                  <a:lnTo>
                    <a:pt x="20" y="4573"/>
                  </a:lnTo>
                  <a:lnTo>
                    <a:pt x="80" y="4692"/>
                  </a:lnTo>
                  <a:lnTo>
                    <a:pt x="159" y="4812"/>
                  </a:lnTo>
                  <a:lnTo>
                    <a:pt x="259" y="4891"/>
                  </a:lnTo>
                  <a:lnTo>
                    <a:pt x="259" y="4891"/>
                  </a:lnTo>
                  <a:lnTo>
                    <a:pt x="378" y="4951"/>
                  </a:lnTo>
                  <a:lnTo>
                    <a:pt x="497" y="4991"/>
                  </a:lnTo>
                  <a:lnTo>
                    <a:pt x="637" y="4991"/>
                  </a:lnTo>
                  <a:lnTo>
                    <a:pt x="776" y="4971"/>
                  </a:lnTo>
                  <a:lnTo>
                    <a:pt x="915" y="4911"/>
                  </a:lnTo>
                  <a:lnTo>
                    <a:pt x="1034" y="4832"/>
                  </a:lnTo>
                  <a:lnTo>
                    <a:pt x="1154" y="4712"/>
                  </a:lnTo>
                  <a:lnTo>
                    <a:pt x="1273" y="4593"/>
                  </a:lnTo>
                  <a:lnTo>
                    <a:pt x="3460" y="975"/>
                  </a:lnTo>
                  <a:lnTo>
                    <a:pt x="3460" y="975"/>
                  </a:lnTo>
                  <a:lnTo>
                    <a:pt x="3639" y="696"/>
                  </a:lnTo>
                  <a:lnTo>
                    <a:pt x="3698" y="577"/>
                  </a:lnTo>
                  <a:lnTo>
                    <a:pt x="3738" y="458"/>
                  </a:lnTo>
                  <a:lnTo>
                    <a:pt x="3758" y="338"/>
                  </a:lnTo>
                  <a:lnTo>
                    <a:pt x="3758" y="239"/>
                  </a:lnTo>
                  <a:lnTo>
                    <a:pt x="3698" y="140"/>
                  </a:lnTo>
                  <a:lnTo>
                    <a:pt x="3619" y="60"/>
                  </a:lnTo>
                  <a:lnTo>
                    <a:pt x="3619" y="60"/>
                  </a:lnTo>
                  <a:lnTo>
                    <a:pt x="3500" y="0"/>
                  </a:lnTo>
                  <a:lnTo>
                    <a:pt x="3380" y="0"/>
                  </a:lnTo>
                  <a:lnTo>
                    <a:pt x="3281" y="40"/>
                  </a:lnTo>
                  <a:lnTo>
                    <a:pt x="3162" y="100"/>
                  </a:lnTo>
                  <a:lnTo>
                    <a:pt x="3042" y="199"/>
                  </a:lnTo>
                  <a:lnTo>
                    <a:pt x="2943" y="318"/>
                  </a:lnTo>
                  <a:lnTo>
                    <a:pt x="2724" y="577"/>
                  </a:lnTo>
                  <a:lnTo>
                    <a:pt x="179" y="38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-392675" y="2432900"/>
              <a:ext cx="121300" cy="131750"/>
            </a:xfrm>
            <a:custGeom>
              <a:avLst/>
              <a:gdLst/>
              <a:ahLst/>
              <a:cxnLst/>
              <a:rect l="l" t="t" r="r" b="b"/>
              <a:pathLst>
                <a:path w="4852" h="5270" extrusionOk="0">
                  <a:moveTo>
                    <a:pt x="4156" y="398"/>
                  </a:moveTo>
                  <a:lnTo>
                    <a:pt x="4156" y="398"/>
                  </a:lnTo>
                  <a:lnTo>
                    <a:pt x="4374" y="597"/>
                  </a:lnTo>
                  <a:lnTo>
                    <a:pt x="4553" y="816"/>
                  </a:lnTo>
                  <a:lnTo>
                    <a:pt x="4693" y="1034"/>
                  </a:lnTo>
                  <a:lnTo>
                    <a:pt x="4792" y="1273"/>
                  </a:lnTo>
                  <a:lnTo>
                    <a:pt x="4852" y="1492"/>
                  </a:lnTo>
                  <a:lnTo>
                    <a:pt x="4852" y="1611"/>
                  </a:lnTo>
                  <a:lnTo>
                    <a:pt x="4852" y="1710"/>
                  </a:lnTo>
                  <a:lnTo>
                    <a:pt x="4832" y="1810"/>
                  </a:lnTo>
                  <a:lnTo>
                    <a:pt x="4792" y="1909"/>
                  </a:lnTo>
                  <a:lnTo>
                    <a:pt x="4752" y="2009"/>
                  </a:lnTo>
                  <a:lnTo>
                    <a:pt x="4693" y="2088"/>
                  </a:lnTo>
                  <a:lnTo>
                    <a:pt x="2486" y="4951"/>
                  </a:lnTo>
                  <a:lnTo>
                    <a:pt x="2486" y="4951"/>
                  </a:lnTo>
                  <a:lnTo>
                    <a:pt x="2406" y="5031"/>
                  </a:lnTo>
                  <a:lnTo>
                    <a:pt x="2327" y="5110"/>
                  </a:lnTo>
                  <a:lnTo>
                    <a:pt x="2247" y="5150"/>
                  </a:lnTo>
                  <a:lnTo>
                    <a:pt x="2148" y="5190"/>
                  </a:lnTo>
                  <a:lnTo>
                    <a:pt x="2048" y="5229"/>
                  </a:lnTo>
                  <a:lnTo>
                    <a:pt x="1929" y="5249"/>
                  </a:lnTo>
                  <a:lnTo>
                    <a:pt x="1710" y="5269"/>
                  </a:lnTo>
                  <a:lnTo>
                    <a:pt x="1452" y="5229"/>
                  </a:lnTo>
                  <a:lnTo>
                    <a:pt x="1213" y="5150"/>
                  </a:lnTo>
                  <a:lnTo>
                    <a:pt x="955" y="5031"/>
                  </a:lnTo>
                  <a:lnTo>
                    <a:pt x="696" y="4852"/>
                  </a:lnTo>
                  <a:lnTo>
                    <a:pt x="696" y="4852"/>
                  </a:lnTo>
                  <a:lnTo>
                    <a:pt x="478" y="4673"/>
                  </a:lnTo>
                  <a:lnTo>
                    <a:pt x="299" y="4454"/>
                  </a:lnTo>
                  <a:lnTo>
                    <a:pt x="160" y="4215"/>
                  </a:lnTo>
                  <a:lnTo>
                    <a:pt x="60" y="3997"/>
                  </a:lnTo>
                  <a:lnTo>
                    <a:pt x="20" y="3778"/>
                  </a:lnTo>
                  <a:lnTo>
                    <a:pt x="1" y="3659"/>
                  </a:lnTo>
                  <a:lnTo>
                    <a:pt x="20" y="3559"/>
                  </a:lnTo>
                  <a:lnTo>
                    <a:pt x="40" y="3440"/>
                  </a:lnTo>
                  <a:lnTo>
                    <a:pt x="60" y="3341"/>
                  </a:lnTo>
                  <a:lnTo>
                    <a:pt x="100" y="3261"/>
                  </a:lnTo>
                  <a:lnTo>
                    <a:pt x="160" y="3162"/>
                  </a:lnTo>
                  <a:lnTo>
                    <a:pt x="2386" y="299"/>
                  </a:lnTo>
                  <a:lnTo>
                    <a:pt x="2386" y="299"/>
                  </a:lnTo>
                  <a:lnTo>
                    <a:pt x="2446" y="219"/>
                  </a:lnTo>
                  <a:lnTo>
                    <a:pt x="2525" y="160"/>
                  </a:lnTo>
                  <a:lnTo>
                    <a:pt x="2625" y="100"/>
                  </a:lnTo>
                  <a:lnTo>
                    <a:pt x="2704" y="60"/>
                  </a:lnTo>
                  <a:lnTo>
                    <a:pt x="2824" y="40"/>
                  </a:lnTo>
                  <a:lnTo>
                    <a:pt x="2923" y="20"/>
                  </a:lnTo>
                  <a:lnTo>
                    <a:pt x="3162" y="1"/>
                  </a:lnTo>
                  <a:lnTo>
                    <a:pt x="3400" y="40"/>
                  </a:lnTo>
                  <a:lnTo>
                    <a:pt x="3659" y="120"/>
                  </a:lnTo>
                  <a:lnTo>
                    <a:pt x="3917" y="239"/>
                  </a:lnTo>
                  <a:lnTo>
                    <a:pt x="4156" y="398"/>
                  </a:lnTo>
                  <a:lnTo>
                    <a:pt x="4156" y="398"/>
                  </a:lnTo>
                  <a:close/>
                </a:path>
              </a:pathLst>
            </a:custGeom>
            <a:solidFill>
              <a:srgbClr val="72727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-361350" y="2341450"/>
              <a:ext cx="57675" cy="91975"/>
            </a:xfrm>
            <a:custGeom>
              <a:avLst/>
              <a:gdLst/>
              <a:ahLst/>
              <a:cxnLst/>
              <a:rect l="l" t="t" r="r" b="b"/>
              <a:pathLst>
                <a:path w="2307" h="3679" extrusionOk="0">
                  <a:moveTo>
                    <a:pt x="2306" y="1531"/>
                  </a:moveTo>
                  <a:lnTo>
                    <a:pt x="2306" y="1531"/>
                  </a:lnTo>
                  <a:lnTo>
                    <a:pt x="2267" y="1491"/>
                  </a:lnTo>
                  <a:lnTo>
                    <a:pt x="2247" y="1432"/>
                  </a:lnTo>
                  <a:lnTo>
                    <a:pt x="2167" y="1253"/>
                  </a:lnTo>
                  <a:lnTo>
                    <a:pt x="2028" y="796"/>
                  </a:lnTo>
                  <a:lnTo>
                    <a:pt x="1948" y="557"/>
                  </a:lnTo>
                  <a:lnTo>
                    <a:pt x="1829" y="338"/>
                  </a:lnTo>
                  <a:lnTo>
                    <a:pt x="1769" y="239"/>
                  </a:lnTo>
                  <a:lnTo>
                    <a:pt x="1690" y="159"/>
                  </a:lnTo>
                  <a:lnTo>
                    <a:pt x="1610" y="100"/>
                  </a:lnTo>
                  <a:lnTo>
                    <a:pt x="1531" y="60"/>
                  </a:lnTo>
                  <a:lnTo>
                    <a:pt x="1531" y="60"/>
                  </a:lnTo>
                  <a:lnTo>
                    <a:pt x="1392" y="20"/>
                  </a:lnTo>
                  <a:lnTo>
                    <a:pt x="1253" y="0"/>
                  </a:lnTo>
                  <a:lnTo>
                    <a:pt x="1133" y="20"/>
                  </a:lnTo>
                  <a:lnTo>
                    <a:pt x="994" y="80"/>
                  </a:lnTo>
                  <a:lnTo>
                    <a:pt x="835" y="159"/>
                  </a:lnTo>
                  <a:lnTo>
                    <a:pt x="676" y="279"/>
                  </a:lnTo>
                  <a:lnTo>
                    <a:pt x="497" y="458"/>
                  </a:lnTo>
                  <a:lnTo>
                    <a:pt x="298" y="676"/>
                  </a:lnTo>
                  <a:lnTo>
                    <a:pt x="298" y="676"/>
                  </a:lnTo>
                  <a:lnTo>
                    <a:pt x="239" y="816"/>
                  </a:lnTo>
                  <a:lnTo>
                    <a:pt x="159" y="994"/>
                  </a:lnTo>
                  <a:lnTo>
                    <a:pt x="80" y="1193"/>
                  </a:lnTo>
                  <a:lnTo>
                    <a:pt x="20" y="1452"/>
                  </a:lnTo>
                  <a:lnTo>
                    <a:pt x="0" y="1690"/>
                  </a:lnTo>
                  <a:lnTo>
                    <a:pt x="0" y="1829"/>
                  </a:lnTo>
                  <a:lnTo>
                    <a:pt x="0" y="1949"/>
                  </a:lnTo>
                  <a:lnTo>
                    <a:pt x="40" y="2068"/>
                  </a:lnTo>
                  <a:lnTo>
                    <a:pt x="80" y="2187"/>
                  </a:lnTo>
                  <a:lnTo>
                    <a:pt x="80" y="2187"/>
                  </a:lnTo>
                  <a:lnTo>
                    <a:pt x="338" y="2724"/>
                  </a:lnTo>
                  <a:lnTo>
                    <a:pt x="457" y="2963"/>
                  </a:lnTo>
                  <a:lnTo>
                    <a:pt x="577" y="3142"/>
                  </a:lnTo>
                  <a:lnTo>
                    <a:pt x="696" y="3301"/>
                  </a:lnTo>
                  <a:lnTo>
                    <a:pt x="795" y="3420"/>
                  </a:lnTo>
                  <a:lnTo>
                    <a:pt x="895" y="3519"/>
                  </a:lnTo>
                  <a:lnTo>
                    <a:pt x="994" y="3599"/>
                  </a:lnTo>
                  <a:lnTo>
                    <a:pt x="1094" y="3659"/>
                  </a:lnTo>
                  <a:lnTo>
                    <a:pt x="1173" y="3678"/>
                  </a:lnTo>
                  <a:lnTo>
                    <a:pt x="1272" y="3678"/>
                  </a:lnTo>
                  <a:lnTo>
                    <a:pt x="1352" y="3659"/>
                  </a:lnTo>
                  <a:lnTo>
                    <a:pt x="1432" y="3639"/>
                  </a:lnTo>
                  <a:lnTo>
                    <a:pt x="1511" y="3579"/>
                  </a:lnTo>
                  <a:lnTo>
                    <a:pt x="1591" y="3519"/>
                  </a:lnTo>
                  <a:lnTo>
                    <a:pt x="1650" y="3440"/>
                  </a:lnTo>
                  <a:lnTo>
                    <a:pt x="1769" y="3241"/>
                  </a:lnTo>
                  <a:lnTo>
                    <a:pt x="1889" y="3002"/>
                  </a:lnTo>
                  <a:lnTo>
                    <a:pt x="1988" y="2744"/>
                  </a:lnTo>
                  <a:lnTo>
                    <a:pt x="2088" y="2486"/>
                  </a:lnTo>
                  <a:lnTo>
                    <a:pt x="2227" y="1949"/>
                  </a:lnTo>
                  <a:lnTo>
                    <a:pt x="2306" y="1531"/>
                  </a:lnTo>
                  <a:lnTo>
                    <a:pt x="2306" y="1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-360375" y="2284775"/>
              <a:ext cx="43775" cy="110375"/>
            </a:xfrm>
            <a:custGeom>
              <a:avLst/>
              <a:gdLst/>
              <a:ahLst/>
              <a:cxnLst/>
              <a:rect l="l" t="t" r="r" b="b"/>
              <a:pathLst>
                <a:path w="1751" h="4415" extrusionOk="0">
                  <a:moveTo>
                    <a:pt x="1353" y="180"/>
                  </a:moveTo>
                  <a:lnTo>
                    <a:pt x="1353" y="180"/>
                  </a:lnTo>
                  <a:lnTo>
                    <a:pt x="1393" y="220"/>
                  </a:lnTo>
                  <a:lnTo>
                    <a:pt x="1452" y="299"/>
                  </a:lnTo>
                  <a:lnTo>
                    <a:pt x="1552" y="478"/>
                  </a:lnTo>
                  <a:lnTo>
                    <a:pt x="1631" y="717"/>
                  </a:lnTo>
                  <a:lnTo>
                    <a:pt x="1671" y="876"/>
                  </a:lnTo>
                  <a:lnTo>
                    <a:pt x="1711" y="1035"/>
                  </a:lnTo>
                  <a:lnTo>
                    <a:pt x="1730" y="1234"/>
                  </a:lnTo>
                  <a:lnTo>
                    <a:pt x="1750" y="1452"/>
                  </a:lnTo>
                  <a:lnTo>
                    <a:pt x="1730" y="1711"/>
                  </a:lnTo>
                  <a:lnTo>
                    <a:pt x="1711" y="1969"/>
                  </a:lnTo>
                  <a:lnTo>
                    <a:pt x="1671" y="2267"/>
                  </a:lnTo>
                  <a:lnTo>
                    <a:pt x="1611" y="2585"/>
                  </a:lnTo>
                  <a:lnTo>
                    <a:pt x="1611" y="2585"/>
                  </a:lnTo>
                  <a:lnTo>
                    <a:pt x="1591" y="2645"/>
                  </a:lnTo>
                  <a:lnTo>
                    <a:pt x="1552" y="2705"/>
                  </a:lnTo>
                  <a:lnTo>
                    <a:pt x="1492" y="2745"/>
                  </a:lnTo>
                  <a:lnTo>
                    <a:pt x="1412" y="2764"/>
                  </a:lnTo>
                  <a:lnTo>
                    <a:pt x="1253" y="2844"/>
                  </a:lnTo>
                  <a:lnTo>
                    <a:pt x="1035" y="2943"/>
                  </a:lnTo>
                  <a:lnTo>
                    <a:pt x="915" y="3023"/>
                  </a:lnTo>
                  <a:lnTo>
                    <a:pt x="796" y="3122"/>
                  </a:lnTo>
                  <a:lnTo>
                    <a:pt x="677" y="3261"/>
                  </a:lnTo>
                  <a:lnTo>
                    <a:pt x="538" y="3401"/>
                  </a:lnTo>
                  <a:lnTo>
                    <a:pt x="418" y="3599"/>
                  </a:lnTo>
                  <a:lnTo>
                    <a:pt x="279" y="3838"/>
                  </a:lnTo>
                  <a:lnTo>
                    <a:pt x="160" y="4096"/>
                  </a:lnTo>
                  <a:lnTo>
                    <a:pt x="41" y="4415"/>
                  </a:lnTo>
                  <a:lnTo>
                    <a:pt x="41" y="4415"/>
                  </a:lnTo>
                  <a:lnTo>
                    <a:pt x="1" y="4275"/>
                  </a:lnTo>
                  <a:lnTo>
                    <a:pt x="1" y="4116"/>
                  </a:lnTo>
                  <a:lnTo>
                    <a:pt x="1" y="3937"/>
                  </a:lnTo>
                  <a:lnTo>
                    <a:pt x="21" y="3739"/>
                  </a:lnTo>
                  <a:lnTo>
                    <a:pt x="80" y="3500"/>
                  </a:lnTo>
                  <a:lnTo>
                    <a:pt x="180" y="3182"/>
                  </a:lnTo>
                  <a:lnTo>
                    <a:pt x="478" y="2267"/>
                  </a:lnTo>
                  <a:lnTo>
                    <a:pt x="478" y="2267"/>
                  </a:lnTo>
                  <a:lnTo>
                    <a:pt x="637" y="1750"/>
                  </a:lnTo>
                  <a:lnTo>
                    <a:pt x="756" y="1273"/>
                  </a:lnTo>
                  <a:lnTo>
                    <a:pt x="935" y="458"/>
                  </a:lnTo>
                  <a:lnTo>
                    <a:pt x="1015" y="180"/>
                  </a:lnTo>
                  <a:lnTo>
                    <a:pt x="1055" y="80"/>
                  </a:lnTo>
                  <a:lnTo>
                    <a:pt x="1114" y="21"/>
                  </a:lnTo>
                  <a:lnTo>
                    <a:pt x="1154" y="1"/>
                  </a:lnTo>
                  <a:lnTo>
                    <a:pt x="1214" y="21"/>
                  </a:lnTo>
                  <a:lnTo>
                    <a:pt x="1293" y="80"/>
                  </a:lnTo>
                  <a:lnTo>
                    <a:pt x="1353" y="180"/>
                  </a:lnTo>
                  <a:lnTo>
                    <a:pt x="1353" y="1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-509975" y="2388175"/>
              <a:ext cx="292275" cy="307675"/>
            </a:xfrm>
            <a:custGeom>
              <a:avLst/>
              <a:gdLst/>
              <a:ahLst/>
              <a:cxnLst/>
              <a:rect l="l" t="t" r="r" b="b"/>
              <a:pathLst>
                <a:path w="11691" h="12307" extrusionOk="0">
                  <a:moveTo>
                    <a:pt x="1" y="7993"/>
                  </a:moveTo>
                  <a:lnTo>
                    <a:pt x="1" y="7993"/>
                  </a:lnTo>
                  <a:lnTo>
                    <a:pt x="358" y="8430"/>
                  </a:lnTo>
                  <a:lnTo>
                    <a:pt x="736" y="8828"/>
                  </a:lnTo>
                  <a:lnTo>
                    <a:pt x="1134" y="9225"/>
                  </a:lnTo>
                  <a:lnTo>
                    <a:pt x="1512" y="9603"/>
                  </a:lnTo>
                  <a:lnTo>
                    <a:pt x="1929" y="9941"/>
                  </a:lnTo>
                  <a:lnTo>
                    <a:pt x="2347" y="10259"/>
                  </a:lnTo>
                  <a:lnTo>
                    <a:pt x="2764" y="10577"/>
                  </a:lnTo>
                  <a:lnTo>
                    <a:pt x="3201" y="10855"/>
                  </a:lnTo>
                  <a:lnTo>
                    <a:pt x="3639" y="11114"/>
                  </a:lnTo>
                  <a:lnTo>
                    <a:pt x="4096" y="11353"/>
                  </a:lnTo>
                  <a:lnTo>
                    <a:pt x="4553" y="11571"/>
                  </a:lnTo>
                  <a:lnTo>
                    <a:pt x="5031" y="11750"/>
                  </a:lnTo>
                  <a:lnTo>
                    <a:pt x="5508" y="11929"/>
                  </a:lnTo>
                  <a:lnTo>
                    <a:pt x="6005" y="12088"/>
                  </a:lnTo>
                  <a:lnTo>
                    <a:pt x="6502" y="12207"/>
                  </a:lnTo>
                  <a:lnTo>
                    <a:pt x="7019" y="12307"/>
                  </a:lnTo>
                  <a:lnTo>
                    <a:pt x="7019" y="12307"/>
                  </a:lnTo>
                  <a:lnTo>
                    <a:pt x="7476" y="11730"/>
                  </a:lnTo>
                  <a:lnTo>
                    <a:pt x="7933" y="11094"/>
                  </a:lnTo>
                  <a:lnTo>
                    <a:pt x="8390" y="10418"/>
                  </a:lnTo>
                  <a:lnTo>
                    <a:pt x="8868" y="9702"/>
                  </a:lnTo>
                  <a:lnTo>
                    <a:pt x="9305" y="8967"/>
                  </a:lnTo>
                  <a:lnTo>
                    <a:pt x="9742" y="8211"/>
                  </a:lnTo>
                  <a:lnTo>
                    <a:pt x="10140" y="7476"/>
                  </a:lnTo>
                  <a:lnTo>
                    <a:pt x="10518" y="6760"/>
                  </a:lnTo>
                  <a:lnTo>
                    <a:pt x="10856" y="6064"/>
                  </a:lnTo>
                  <a:lnTo>
                    <a:pt x="11154" y="5408"/>
                  </a:lnTo>
                  <a:lnTo>
                    <a:pt x="11373" y="4792"/>
                  </a:lnTo>
                  <a:lnTo>
                    <a:pt x="11552" y="4255"/>
                  </a:lnTo>
                  <a:lnTo>
                    <a:pt x="11611" y="4016"/>
                  </a:lnTo>
                  <a:lnTo>
                    <a:pt x="11671" y="3798"/>
                  </a:lnTo>
                  <a:lnTo>
                    <a:pt x="11691" y="3599"/>
                  </a:lnTo>
                  <a:lnTo>
                    <a:pt x="11691" y="3420"/>
                  </a:lnTo>
                  <a:lnTo>
                    <a:pt x="11691" y="3281"/>
                  </a:lnTo>
                  <a:lnTo>
                    <a:pt x="11651" y="3161"/>
                  </a:lnTo>
                  <a:lnTo>
                    <a:pt x="11591" y="3062"/>
                  </a:lnTo>
                  <a:lnTo>
                    <a:pt x="11512" y="3002"/>
                  </a:lnTo>
                  <a:lnTo>
                    <a:pt x="11512" y="3002"/>
                  </a:lnTo>
                  <a:lnTo>
                    <a:pt x="10776" y="2466"/>
                  </a:lnTo>
                  <a:lnTo>
                    <a:pt x="10041" y="2008"/>
                  </a:lnTo>
                  <a:lnTo>
                    <a:pt x="9305" y="1571"/>
                  </a:lnTo>
                  <a:lnTo>
                    <a:pt x="8569" y="1193"/>
                  </a:lnTo>
                  <a:lnTo>
                    <a:pt x="7814" y="855"/>
                  </a:lnTo>
                  <a:lnTo>
                    <a:pt x="7058" y="537"/>
                  </a:lnTo>
                  <a:lnTo>
                    <a:pt x="6263" y="259"/>
                  </a:lnTo>
                  <a:lnTo>
                    <a:pt x="5448" y="0"/>
                  </a:lnTo>
                  <a:lnTo>
                    <a:pt x="5448" y="0"/>
                  </a:lnTo>
                  <a:lnTo>
                    <a:pt x="5388" y="0"/>
                  </a:lnTo>
                  <a:lnTo>
                    <a:pt x="5289" y="20"/>
                  </a:lnTo>
                  <a:lnTo>
                    <a:pt x="5190" y="80"/>
                  </a:lnTo>
                  <a:lnTo>
                    <a:pt x="5050" y="159"/>
                  </a:lnTo>
                  <a:lnTo>
                    <a:pt x="4772" y="438"/>
                  </a:lnTo>
                  <a:lnTo>
                    <a:pt x="4414" y="795"/>
                  </a:lnTo>
                  <a:lnTo>
                    <a:pt x="4036" y="1253"/>
                  </a:lnTo>
                  <a:lnTo>
                    <a:pt x="3619" y="1790"/>
                  </a:lnTo>
                  <a:lnTo>
                    <a:pt x="3182" y="2386"/>
                  </a:lnTo>
                  <a:lnTo>
                    <a:pt x="2744" y="3042"/>
                  </a:lnTo>
                  <a:lnTo>
                    <a:pt x="2287" y="3698"/>
                  </a:lnTo>
                  <a:lnTo>
                    <a:pt x="1850" y="4394"/>
                  </a:lnTo>
                  <a:lnTo>
                    <a:pt x="1432" y="5070"/>
                  </a:lnTo>
                  <a:lnTo>
                    <a:pt x="1054" y="5746"/>
                  </a:lnTo>
                  <a:lnTo>
                    <a:pt x="696" y="6382"/>
                  </a:lnTo>
                  <a:lnTo>
                    <a:pt x="398" y="6998"/>
                  </a:lnTo>
                  <a:lnTo>
                    <a:pt x="160" y="7535"/>
                  </a:lnTo>
                  <a:lnTo>
                    <a:pt x="1" y="7993"/>
                  </a:lnTo>
                  <a:lnTo>
                    <a:pt x="1" y="79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-1229675" y="3112850"/>
              <a:ext cx="562675" cy="1011000"/>
            </a:xfrm>
            <a:custGeom>
              <a:avLst/>
              <a:gdLst/>
              <a:ahLst/>
              <a:cxnLst/>
              <a:rect l="l" t="t" r="r" b="b"/>
              <a:pathLst>
                <a:path w="22507" h="40440" extrusionOk="0">
                  <a:moveTo>
                    <a:pt x="21114" y="0"/>
                  </a:moveTo>
                  <a:lnTo>
                    <a:pt x="21114" y="0"/>
                  </a:lnTo>
                  <a:lnTo>
                    <a:pt x="21194" y="358"/>
                  </a:lnTo>
                  <a:lnTo>
                    <a:pt x="21373" y="1392"/>
                  </a:lnTo>
                  <a:lnTo>
                    <a:pt x="21492" y="2167"/>
                  </a:lnTo>
                  <a:lnTo>
                    <a:pt x="21631" y="3122"/>
                  </a:lnTo>
                  <a:lnTo>
                    <a:pt x="21790" y="4235"/>
                  </a:lnTo>
                  <a:lnTo>
                    <a:pt x="21929" y="5507"/>
                  </a:lnTo>
                  <a:lnTo>
                    <a:pt x="22069" y="6959"/>
                  </a:lnTo>
                  <a:lnTo>
                    <a:pt x="22188" y="8549"/>
                  </a:lnTo>
                  <a:lnTo>
                    <a:pt x="22307" y="10319"/>
                  </a:lnTo>
                  <a:lnTo>
                    <a:pt x="22407" y="12227"/>
                  </a:lnTo>
                  <a:lnTo>
                    <a:pt x="22466" y="14315"/>
                  </a:lnTo>
                  <a:lnTo>
                    <a:pt x="22506" y="16542"/>
                  </a:lnTo>
                  <a:lnTo>
                    <a:pt x="22506" y="18908"/>
                  </a:lnTo>
                  <a:lnTo>
                    <a:pt x="22446" y="21452"/>
                  </a:lnTo>
                  <a:lnTo>
                    <a:pt x="22446" y="21452"/>
                  </a:lnTo>
                  <a:lnTo>
                    <a:pt x="22407" y="22685"/>
                  </a:lnTo>
                  <a:lnTo>
                    <a:pt x="22327" y="24057"/>
                  </a:lnTo>
                  <a:lnTo>
                    <a:pt x="22208" y="25528"/>
                  </a:lnTo>
                  <a:lnTo>
                    <a:pt x="22069" y="27059"/>
                  </a:lnTo>
                  <a:lnTo>
                    <a:pt x="21910" y="28630"/>
                  </a:lnTo>
                  <a:lnTo>
                    <a:pt x="21731" y="30220"/>
                  </a:lnTo>
                  <a:lnTo>
                    <a:pt x="21373" y="33302"/>
                  </a:lnTo>
                  <a:lnTo>
                    <a:pt x="21015" y="36085"/>
                  </a:lnTo>
                  <a:lnTo>
                    <a:pt x="20697" y="38352"/>
                  </a:lnTo>
                  <a:lnTo>
                    <a:pt x="20399" y="40439"/>
                  </a:lnTo>
                  <a:lnTo>
                    <a:pt x="11929" y="40161"/>
                  </a:lnTo>
                  <a:lnTo>
                    <a:pt x="11929" y="40161"/>
                  </a:lnTo>
                  <a:lnTo>
                    <a:pt x="12247" y="38153"/>
                  </a:lnTo>
                  <a:lnTo>
                    <a:pt x="12406" y="36980"/>
                  </a:lnTo>
                  <a:lnTo>
                    <a:pt x="12585" y="35727"/>
                  </a:lnTo>
                  <a:lnTo>
                    <a:pt x="12744" y="34355"/>
                  </a:lnTo>
                  <a:lnTo>
                    <a:pt x="12903" y="32924"/>
                  </a:lnTo>
                  <a:lnTo>
                    <a:pt x="13043" y="31413"/>
                  </a:lnTo>
                  <a:lnTo>
                    <a:pt x="13142" y="29822"/>
                  </a:lnTo>
                  <a:lnTo>
                    <a:pt x="13221" y="28192"/>
                  </a:lnTo>
                  <a:lnTo>
                    <a:pt x="13261" y="26502"/>
                  </a:lnTo>
                  <a:lnTo>
                    <a:pt x="13281" y="24773"/>
                  </a:lnTo>
                  <a:lnTo>
                    <a:pt x="13261" y="23898"/>
                  </a:lnTo>
                  <a:lnTo>
                    <a:pt x="13221" y="23023"/>
                  </a:lnTo>
                  <a:lnTo>
                    <a:pt x="13182" y="22128"/>
                  </a:lnTo>
                  <a:lnTo>
                    <a:pt x="13142" y="21234"/>
                  </a:lnTo>
                  <a:lnTo>
                    <a:pt x="13062" y="20339"/>
                  </a:lnTo>
                  <a:lnTo>
                    <a:pt x="12983" y="19444"/>
                  </a:lnTo>
                  <a:lnTo>
                    <a:pt x="12883" y="18530"/>
                  </a:lnTo>
                  <a:lnTo>
                    <a:pt x="12764" y="17635"/>
                  </a:lnTo>
                  <a:lnTo>
                    <a:pt x="12625" y="16740"/>
                  </a:lnTo>
                  <a:lnTo>
                    <a:pt x="12466" y="15846"/>
                  </a:lnTo>
                  <a:lnTo>
                    <a:pt x="12466" y="15846"/>
                  </a:lnTo>
                  <a:lnTo>
                    <a:pt x="12307" y="17476"/>
                  </a:lnTo>
                  <a:lnTo>
                    <a:pt x="12148" y="19126"/>
                  </a:lnTo>
                  <a:lnTo>
                    <a:pt x="11949" y="20776"/>
                  </a:lnTo>
                  <a:lnTo>
                    <a:pt x="11750" y="22427"/>
                  </a:lnTo>
                  <a:lnTo>
                    <a:pt x="11532" y="24057"/>
                  </a:lnTo>
                  <a:lnTo>
                    <a:pt x="11293" y="25687"/>
                  </a:lnTo>
                  <a:lnTo>
                    <a:pt x="11034" y="27278"/>
                  </a:lnTo>
                  <a:lnTo>
                    <a:pt x="10776" y="28868"/>
                  </a:lnTo>
                  <a:lnTo>
                    <a:pt x="10478" y="30419"/>
                  </a:lnTo>
                  <a:lnTo>
                    <a:pt x="10180" y="31950"/>
                  </a:lnTo>
                  <a:lnTo>
                    <a:pt x="9861" y="33421"/>
                  </a:lnTo>
                  <a:lnTo>
                    <a:pt x="9524" y="34872"/>
                  </a:lnTo>
                  <a:lnTo>
                    <a:pt x="9166" y="36264"/>
                  </a:lnTo>
                  <a:lnTo>
                    <a:pt x="8808" y="37596"/>
                  </a:lnTo>
                  <a:lnTo>
                    <a:pt x="8410" y="38868"/>
                  </a:lnTo>
                  <a:lnTo>
                    <a:pt x="8013" y="40081"/>
                  </a:lnTo>
                  <a:lnTo>
                    <a:pt x="8013" y="40081"/>
                  </a:lnTo>
                  <a:lnTo>
                    <a:pt x="7993" y="40121"/>
                  </a:lnTo>
                  <a:lnTo>
                    <a:pt x="7913" y="40141"/>
                  </a:lnTo>
                  <a:lnTo>
                    <a:pt x="7655" y="40201"/>
                  </a:lnTo>
                  <a:lnTo>
                    <a:pt x="7257" y="40240"/>
                  </a:lnTo>
                  <a:lnTo>
                    <a:pt x="6740" y="40280"/>
                  </a:lnTo>
                  <a:lnTo>
                    <a:pt x="5448" y="40320"/>
                  </a:lnTo>
                  <a:lnTo>
                    <a:pt x="3977" y="40340"/>
                  </a:lnTo>
                  <a:lnTo>
                    <a:pt x="2525" y="40320"/>
                  </a:lnTo>
                  <a:lnTo>
                    <a:pt x="1253" y="40320"/>
                  </a:lnTo>
                  <a:lnTo>
                    <a:pt x="0" y="40300"/>
                  </a:lnTo>
                  <a:lnTo>
                    <a:pt x="0" y="40300"/>
                  </a:lnTo>
                  <a:lnTo>
                    <a:pt x="60" y="38749"/>
                  </a:lnTo>
                  <a:lnTo>
                    <a:pt x="259" y="34673"/>
                  </a:lnTo>
                  <a:lnTo>
                    <a:pt x="398" y="31989"/>
                  </a:lnTo>
                  <a:lnTo>
                    <a:pt x="557" y="29007"/>
                  </a:lnTo>
                  <a:lnTo>
                    <a:pt x="756" y="25866"/>
                  </a:lnTo>
                  <a:lnTo>
                    <a:pt x="994" y="22665"/>
                  </a:lnTo>
                  <a:lnTo>
                    <a:pt x="994" y="22665"/>
                  </a:lnTo>
                  <a:lnTo>
                    <a:pt x="1253" y="19305"/>
                  </a:lnTo>
                  <a:lnTo>
                    <a:pt x="1452" y="16144"/>
                  </a:lnTo>
                  <a:lnTo>
                    <a:pt x="1611" y="13221"/>
                  </a:lnTo>
                  <a:lnTo>
                    <a:pt x="1730" y="10597"/>
                  </a:lnTo>
                  <a:lnTo>
                    <a:pt x="1810" y="8311"/>
                  </a:lnTo>
                  <a:lnTo>
                    <a:pt x="1869" y="6462"/>
                  </a:lnTo>
                  <a:lnTo>
                    <a:pt x="1889" y="5070"/>
                  </a:lnTo>
                  <a:lnTo>
                    <a:pt x="1889" y="4195"/>
                  </a:lnTo>
                  <a:lnTo>
                    <a:pt x="1889" y="4195"/>
                  </a:lnTo>
                  <a:lnTo>
                    <a:pt x="1909" y="4056"/>
                  </a:lnTo>
                  <a:lnTo>
                    <a:pt x="1929" y="3917"/>
                  </a:lnTo>
                  <a:lnTo>
                    <a:pt x="1988" y="3778"/>
                  </a:lnTo>
                  <a:lnTo>
                    <a:pt x="2068" y="3658"/>
                  </a:lnTo>
                  <a:lnTo>
                    <a:pt x="2167" y="3539"/>
                  </a:lnTo>
                  <a:lnTo>
                    <a:pt x="2287" y="3440"/>
                  </a:lnTo>
                  <a:lnTo>
                    <a:pt x="2406" y="3321"/>
                  </a:lnTo>
                  <a:lnTo>
                    <a:pt x="2565" y="3221"/>
                  </a:lnTo>
                  <a:lnTo>
                    <a:pt x="2744" y="3122"/>
                  </a:lnTo>
                  <a:lnTo>
                    <a:pt x="2943" y="3042"/>
                  </a:lnTo>
                  <a:lnTo>
                    <a:pt x="3360" y="2863"/>
                  </a:lnTo>
                  <a:lnTo>
                    <a:pt x="3857" y="2704"/>
                  </a:lnTo>
                  <a:lnTo>
                    <a:pt x="4394" y="2565"/>
                  </a:lnTo>
                  <a:lnTo>
                    <a:pt x="4991" y="2446"/>
                  </a:lnTo>
                  <a:lnTo>
                    <a:pt x="5627" y="2346"/>
                  </a:lnTo>
                  <a:lnTo>
                    <a:pt x="6303" y="2267"/>
                  </a:lnTo>
                  <a:lnTo>
                    <a:pt x="6999" y="2187"/>
                  </a:lnTo>
                  <a:lnTo>
                    <a:pt x="7714" y="2128"/>
                  </a:lnTo>
                  <a:lnTo>
                    <a:pt x="8470" y="2068"/>
                  </a:lnTo>
                  <a:lnTo>
                    <a:pt x="9981" y="1988"/>
                  </a:lnTo>
                  <a:lnTo>
                    <a:pt x="11492" y="1949"/>
                  </a:lnTo>
                  <a:lnTo>
                    <a:pt x="12963" y="1949"/>
                  </a:lnTo>
                  <a:lnTo>
                    <a:pt x="14335" y="1949"/>
                  </a:lnTo>
                  <a:lnTo>
                    <a:pt x="15567" y="1988"/>
                  </a:lnTo>
                  <a:lnTo>
                    <a:pt x="17416" y="2048"/>
                  </a:lnTo>
                  <a:lnTo>
                    <a:pt x="18112" y="2088"/>
                  </a:lnTo>
                  <a:lnTo>
                    <a:pt x="211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-1173025" y="3112850"/>
              <a:ext cx="506025" cy="964275"/>
            </a:xfrm>
            <a:custGeom>
              <a:avLst/>
              <a:gdLst/>
              <a:ahLst/>
              <a:cxnLst/>
              <a:rect l="l" t="t" r="r" b="b"/>
              <a:pathLst>
                <a:path w="20241" h="38571" extrusionOk="0">
                  <a:moveTo>
                    <a:pt x="18848" y="0"/>
                  </a:moveTo>
                  <a:lnTo>
                    <a:pt x="18848" y="0"/>
                  </a:lnTo>
                  <a:lnTo>
                    <a:pt x="18928" y="358"/>
                  </a:lnTo>
                  <a:lnTo>
                    <a:pt x="19107" y="1392"/>
                  </a:lnTo>
                  <a:lnTo>
                    <a:pt x="19226" y="2167"/>
                  </a:lnTo>
                  <a:lnTo>
                    <a:pt x="19365" y="3122"/>
                  </a:lnTo>
                  <a:lnTo>
                    <a:pt x="19524" y="4235"/>
                  </a:lnTo>
                  <a:lnTo>
                    <a:pt x="19663" y="5507"/>
                  </a:lnTo>
                  <a:lnTo>
                    <a:pt x="19803" y="6959"/>
                  </a:lnTo>
                  <a:lnTo>
                    <a:pt x="19922" y="8549"/>
                  </a:lnTo>
                  <a:lnTo>
                    <a:pt x="20041" y="10319"/>
                  </a:lnTo>
                  <a:lnTo>
                    <a:pt x="20141" y="12227"/>
                  </a:lnTo>
                  <a:lnTo>
                    <a:pt x="20200" y="14315"/>
                  </a:lnTo>
                  <a:lnTo>
                    <a:pt x="20240" y="16542"/>
                  </a:lnTo>
                  <a:lnTo>
                    <a:pt x="20240" y="18908"/>
                  </a:lnTo>
                  <a:lnTo>
                    <a:pt x="20180" y="21452"/>
                  </a:lnTo>
                  <a:lnTo>
                    <a:pt x="20180" y="21452"/>
                  </a:lnTo>
                  <a:lnTo>
                    <a:pt x="20161" y="22387"/>
                  </a:lnTo>
                  <a:lnTo>
                    <a:pt x="20101" y="23401"/>
                  </a:lnTo>
                  <a:lnTo>
                    <a:pt x="20021" y="24474"/>
                  </a:lnTo>
                  <a:lnTo>
                    <a:pt x="19922" y="25608"/>
                  </a:lnTo>
                  <a:lnTo>
                    <a:pt x="19703" y="27973"/>
                  </a:lnTo>
                  <a:lnTo>
                    <a:pt x="19445" y="30399"/>
                  </a:lnTo>
                  <a:lnTo>
                    <a:pt x="19166" y="32765"/>
                  </a:lnTo>
                  <a:lnTo>
                    <a:pt x="18888" y="34992"/>
                  </a:lnTo>
                  <a:lnTo>
                    <a:pt x="18411" y="38570"/>
                  </a:lnTo>
                  <a:lnTo>
                    <a:pt x="11910" y="38352"/>
                  </a:lnTo>
                  <a:lnTo>
                    <a:pt x="11910" y="38352"/>
                  </a:lnTo>
                  <a:lnTo>
                    <a:pt x="12069" y="37318"/>
                  </a:lnTo>
                  <a:lnTo>
                    <a:pt x="12248" y="36025"/>
                  </a:lnTo>
                  <a:lnTo>
                    <a:pt x="12447" y="34514"/>
                  </a:lnTo>
                  <a:lnTo>
                    <a:pt x="12645" y="32825"/>
                  </a:lnTo>
                  <a:lnTo>
                    <a:pt x="12804" y="30995"/>
                  </a:lnTo>
                  <a:lnTo>
                    <a:pt x="12963" y="29067"/>
                  </a:lnTo>
                  <a:lnTo>
                    <a:pt x="13003" y="28073"/>
                  </a:lnTo>
                  <a:lnTo>
                    <a:pt x="13063" y="27099"/>
                  </a:lnTo>
                  <a:lnTo>
                    <a:pt x="13083" y="26105"/>
                  </a:lnTo>
                  <a:lnTo>
                    <a:pt x="13103" y="25111"/>
                  </a:lnTo>
                  <a:lnTo>
                    <a:pt x="13103" y="24136"/>
                  </a:lnTo>
                  <a:lnTo>
                    <a:pt x="13103" y="23182"/>
                  </a:lnTo>
                  <a:lnTo>
                    <a:pt x="13063" y="22228"/>
                  </a:lnTo>
                  <a:lnTo>
                    <a:pt x="13003" y="21313"/>
                  </a:lnTo>
                  <a:lnTo>
                    <a:pt x="12924" y="20438"/>
                  </a:lnTo>
                  <a:lnTo>
                    <a:pt x="12824" y="19583"/>
                  </a:lnTo>
                  <a:lnTo>
                    <a:pt x="12685" y="18788"/>
                  </a:lnTo>
                  <a:lnTo>
                    <a:pt x="12526" y="18033"/>
                  </a:lnTo>
                  <a:lnTo>
                    <a:pt x="12347" y="17317"/>
                  </a:lnTo>
                  <a:lnTo>
                    <a:pt x="12248" y="16979"/>
                  </a:lnTo>
                  <a:lnTo>
                    <a:pt x="12128" y="16661"/>
                  </a:lnTo>
                  <a:lnTo>
                    <a:pt x="12009" y="16363"/>
                  </a:lnTo>
                  <a:lnTo>
                    <a:pt x="11890" y="16084"/>
                  </a:lnTo>
                  <a:lnTo>
                    <a:pt x="11751" y="15826"/>
                  </a:lnTo>
                  <a:lnTo>
                    <a:pt x="11612" y="15567"/>
                  </a:lnTo>
                  <a:lnTo>
                    <a:pt x="11452" y="15349"/>
                  </a:lnTo>
                  <a:lnTo>
                    <a:pt x="11293" y="15130"/>
                  </a:lnTo>
                  <a:lnTo>
                    <a:pt x="11114" y="14931"/>
                  </a:lnTo>
                  <a:lnTo>
                    <a:pt x="10936" y="14772"/>
                  </a:lnTo>
                  <a:lnTo>
                    <a:pt x="10757" y="14613"/>
                  </a:lnTo>
                  <a:lnTo>
                    <a:pt x="10558" y="14494"/>
                  </a:lnTo>
                  <a:lnTo>
                    <a:pt x="10339" y="14394"/>
                  </a:lnTo>
                  <a:lnTo>
                    <a:pt x="10120" y="14315"/>
                  </a:lnTo>
                  <a:lnTo>
                    <a:pt x="10120" y="14315"/>
                  </a:lnTo>
                  <a:lnTo>
                    <a:pt x="10021" y="15667"/>
                  </a:lnTo>
                  <a:lnTo>
                    <a:pt x="9922" y="17039"/>
                  </a:lnTo>
                  <a:lnTo>
                    <a:pt x="9862" y="18391"/>
                  </a:lnTo>
                  <a:lnTo>
                    <a:pt x="9802" y="19762"/>
                  </a:lnTo>
                  <a:lnTo>
                    <a:pt x="9802" y="19762"/>
                  </a:lnTo>
                  <a:lnTo>
                    <a:pt x="9504" y="22287"/>
                  </a:lnTo>
                  <a:lnTo>
                    <a:pt x="9146" y="24812"/>
                  </a:lnTo>
                  <a:lnTo>
                    <a:pt x="8768" y="27297"/>
                  </a:lnTo>
                  <a:lnTo>
                    <a:pt x="8570" y="28510"/>
                  </a:lnTo>
                  <a:lnTo>
                    <a:pt x="8351" y="29723"/>
                  </a:lnTo>
                  <a:lnTo>
                    <a:pt x="8132" y="30896"/>
                  </a:lnTo>
                  <a:lnTo>
                    <a:pt x="7894" y="32069"/>
                  </a:lnTo>
                  <a:lnTo>
                    <a:pt x="7635" y="33202"/>
                  </a:lnTo>
                  <a:lnTo>
                    <a:pt x="7397" y="34316"/>
                  </a:lnTo>
                  <a:lnTo>
                    <a:pt x="7118" y="35409"/>
                  </a:lnTo>
                  <a:lnTo>
                    <a:pt x="6840" y="36483"/>
                  </a:lnTo>
                  <a:lnTo>
                    <a:pt x="6562" y="37497"/>
                  </a:lnTo>
                  <a:lnTo>
                    <a:pt x="6263" y="38491"/>
                  </a:lnTo>
                  <a:lnTo>
                    <a:pt x="6263" y="38491"/>
                  </a:lnTo>
                  <a:lnTo>
                    <a:pt x="5329" y="38511"/>
                  </a:lnTo>
                  <a:lnTo>
                    <a:pt x="4295" y="38530"/>
                  </a:lnTo>
                  <a:lnTo>
                    <a:pt x="2247" y="38530"/>
                  </a:lnTo>
                  <a:lnTo>
                    <a:pt x="1" y="38491"/>
                  </a:lnTo>
                  <a:lnTo>
                    <a:pt x="1" y="38491"/>
                  </a:lnTo>
                  <a:lnTo>
                    <a:pt x="180" y="37596"/>
                  </a:lnTo>
                  <a:lnTo>
                    <a:pt x="398" y="36522"/>
                  </a:lnTo>
                  <a:lnTo>
                    <a:pt x="697" y="35091"/>
                  </a:lnTo>
                  <a:lnTo>
                    <a:pt x="1015" y="33322"/>
                  </a:lnTo>
                  <a:lnTo>
                    <a:pt x="1393" y="31254"/>
                  </a:lnTo>
                  <a:lnTo>
                    <a:pt x="1770" y="28928"/>
                  </a:lnTo>
                  <a:lnTo>
                    <a:pt x="2148" y="26383"/>
                  </a:lnTo>
                  <a:lnTo>
                    <a:pt x="2526" y="23659"/>
                  </a:lnTo>
                  <a:lnTo>
                    <a:pt x="2705" y="22228"/>
                  </a:lnTo>
                  <a:lnTo>
                    <a:pt x="2864" y="20776"/>
                  </a:lnTo>
                  <a:lnTo>
                    <a:pt x="3023" y="19285"/>
                  </a:lnTo>
                  <a:lnTo>
                    <a:pt x="3182" y="17774"/>
                  </a:lnTo>
                  <a:lnTo>
                    <a:pt x="3301" y="16243"/>
                  </a:lnTo>
                  <a:lnTo>
                    <a:pt x="3420" y="14693"/>
                  </a:lnTo>
                  <a:lnTo>
                    <a:pt x="3520" y="13142"/>
                  </a:lnTo>
                  <a:lnTo>
                    <a:pt x="3599" y="11571"/>
                  </a:lnTo>
                  <a:lnTo>
                    <a:pt x="3659" y="10021"/>
                  </a:lnTo>
                  <a:lnTo>
                    <a:pt x="3699" y="8450"/>
                  </a:lnTo>
                  <a:lnTo>
                    <a:pt x="3699" y="6899"/>
                  </a:lnTo>
                  <a:lnTo>
                    <a:pt x="3679" y="5348"/>
                  </a:lnTo>
                  <a:lnTo>
                    <a:pt x="3639" y="3818"/>
                  </a:lnTo>
                  <a:lnTo>
                    <a:pt x="3560" y="2326"/>
                  </a:lnTo>
                  <a:lnTo>
                    <a:pt x="3560" y="2326"/>
                  </a:lnTo>
                  <a:lnTo>
                    <a:pt x="4494" y="2207"/>
                  </a:lnTo>
                  <a:lnTo>
                    <a:pt x="5468" y="2108"/>
                  </a:lnTo>
                  <a:lnTo>
                    <a:pt x="6482" y="2048"/>
                  </a:lnTo>
                  <a:lnTo>
                    <a:pt x="7516" y="2008"/>
                  </a:lnTo>
                  <a:lnTo>
                    <a:pt x="8550" y="1969"/>
                  </a:lnTo>
                  <a:lnTo>
                    <a:pt x="9564" y="1949"/>
                  </a:lnTo>
                  <a:lnTo>
                    <a:pt x="11512" y="1949"/>
                  </a:lnTo>
                  <a:lnTo>
                    <a:pt x="13222" y="1988"/>
                  </a:lnTo>
                  <a:lnTo>
                    <a:pt x="14614" y="2028"/>
                  </a:lnTo>
                  <a:lnTo>
                    <a:pt x="15846" y="2088"/>
                  </a:lnTo>
                  <a:lnTo>
                    <a:pt x="18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-1269950" y="2540750"/>
              <a:ext cx="609900" cy="845500"/>
            </a:xfrm>
            <a:custGeom>
              <a:avLst/>
              <a:gdLst/>
              <a:ahLst/>
              <a:cxnLst/>
              <a:rect l="l" t="t" r="r" b="b"/>
              <a:pathLst>
                <a:path w="24396" h="33820" extrusionOk="0">
                  <a:moveTo>
                    <a:pt x="1" y="3838"/>
                  </a:moveTo>
                  <a:lnTo>
                    <a:pt x="1" y="3838"/>
                  </a:lnTo>
                  <a:lnTo>
                    <a:pt x="259" y="4713"/>
                  </a:lnTo>
                  <a:lnTo>
                    <a:pt x="836" y="6780"/>
                  </a:lnTo>
                  <a:lnTo>
                    <a:pt x="1174" y="8033"/>
                  </a:lnTo>
                  <a:lnTo>
                    <a:pt x="1492" y="9266"/>
                  </a:lnTo>
                  <a:lnTo>
                    <a:pt x="1770" y="10419"/>
                  </a:lnTo>
                  <a:lnTo>
                    <a:pt x="1870" y="10916"/>
                  </a:lnTo>
                  <a:lnTo>
                    <a:pt x="1949" y="11353"/>
                  </a:lnTo>
                  <a:lnTo>
                    <a:pt x="1949" y="11353"/>
                  </a:lnTo>
                  <a:lnTo>
                    <a:pt x="2069" y="11771"/>
                  </a:lnTo>
                  <a:lnTo>
                    <a:pt x="2188" y="12268"/>
                  </a:lnTo>
                  <a:lnTo>
                    <a:pt x="2307" y="12844"/>
                  </a:lnTo>
                  <a:lnTo>
                    <a:pt x="2407" y="13480"/>
                  </a:lnTo>
                  <a:lnTo>
                    <a:pt x="2506" y="14176"/>
                  </a:lnTo>
                  <a:lnTo>
                    <a:pt x="2605" y="14932"/>
                  </a:lnTo>
                  <a:lnTo>
                    <a:pt x="2764" y="16562"/>
                  </a:lnTo>
                  <a:lnTo>
                    <a:pt x="2904" y="18351"/>
                  </a:lnTo>
                  <a:lnTo>
                    <a:pt x="3003" y="20240"/>
                  </a:lnTo>
                  <a:lnTo>
                    <a:pt x="3102" y="22169"/>
                  </a:lnTo>
                  <a:lnTo>
                    <a:pt x="3162" y="24097"/>
                  </a:lnTo>
                  <a:lnTo>
                    <a:pt x="3222" y="25986"/>
                  </a:lnTo>
                  <a:lnTo>
                    <a:pt x="3261" y="27775"/>
                  </a:lnTo>
                  <a:lnTo>
                    <a:pt x="3321" y="30877"/>
                  </a:lnTo>
                  <a:lnTo>
                    <a:pt x="3321" y="33024"/>
                  </a:lnTo>
                  <a:lnTo>
                    <a:pt x="3321" y="33819"/>
                  </a:lnTo>
                  <a:lnTo>
                    <a:pt x="3321" y="33819"/>
                  </a:lnTo>
                  <a:lnTo>
                    <a:pt x="7794" y="33541"/>
                  </a:lnTo>
                  <a:lnTo>
                    <a:pt x="11711" y="33302"/>
                  </a:lnTo>
                  <a:lnTo>
                    <a:pt x="15310" y="33103"/>
                  </a:lnTo>
                  <a:lnTo>
                    <a:pt x="15310" y="33103"/>
                  </a:lnTo>
                  <a:lnTo>
                    <a:pt x="16840" y="33024"/>
                  </a:lnTo>
                  <a:lnTo>
                    <a:pt x="18292" y="32924"/>
                  </a:lnTo>
                  <a:lnTo>
                    <a:pt x="19624" y="32805"/>
                  </a:lnTo>
                  <a:lnTo>
                    <a:pt x="20837" y="32686"/>
                  </a:lnTo>
                  <a:lnTo>
                    <a:pt x="22606" y="32487"/>
                  </a:lnTo>
                  <a:lnTo>
                    <a:pt x="23282" y="32408"/>
                  </a:lnTo>
                  <a:lnTo>
                    <a:pt x="23282" y="32408"/>
                  </a:lnTo>
                  <a:lnTo>
                    <a:pt x="23401" y="30539"/>
                  </a:lnTo>
                  <a:lnTo>
                    <a:pt x="23540" y="28749"/>
                  </a:lnTo>
                  <a:lnTo>
                    <a:pt x="23700" y="26980"/>
                  </a:lnTo>
                  <a:lnTo>
                    <a:pt x="23859" y="25270"/>
                  </a:lnTo>
                  <a:lnTo>
                    <a:pt x="24018" y="23580"/>
                  </a:lnTo>
                  <a:lnTo>
                    <a:pt x="24177" y="21910"/>
                  </a:lnTo>
                  <a:lnTo>
                    <a:pt x="24296" y="20280"/>
                  </a:lnTo>
                  <a:lnTo>
                    <a:pt x="24375" y="18650"/>
                  </a:lnTo>
                  <a:lnTo>
                    <a:pt x="24395" y="17834"/>
                  </a:lnTo>
                  <a:lnTo>
                    <a:pt x="24395" y="17019"/>
                  </a:lnTo>
                  <a:lnTo>
                    <a:pt x="24395" y="16204"/>
                  </a:lnTo>
                  <a:lnTo>
                    <a:pt x="24375" y="15409"/>
                  </a:lnTo>
                  <a:lnTo>
                    <a:pt x="24336" y="14594"/>
                  </a:lnTo>
                  <a:lnTo>
                    <a:pt x="24276" y="13779"/>
                  </a:lnTo>
                  <a:lnTo>
                    <a:pt x="24197" y="12944"/>
                  </a:lnTo>
                  <a:lnTo>
                    <a:pt x="24077" y="12128"/>
                  </a:lnTo>
                  <a:lnTo>
                    <a:pt x="23958" y="11293"/>
                  </a:lnTo>
                  <a:lnTo>
                    <a:pt x="23799" y="10458"/>
                  </a:lnTo>
                  <a:lnTo>
                    <a:pt x="23620" y="9623"/>
                  </a:lnTo>
                  <a:lnTo>
                    <a:pt x="23421" y="8769"/>
                  </a:lnTo>
                  <a:lnTo>
                    <a:pt x="23183" y="7914"/>
                  </a:lnTo>
                  <a:lnTo>
                    <a:pt x="22924" y="7039"/>
                  </a:lnTo>
                  <a:lnTo>
                    <a:pt x="22626" y="6164"/>
                  </a:lnTo>
                  <a:lnTo>
                    <a:pt x="22288" y="5289"/>
                  </a:lnTo>
                  <a:lnTo>
                    <a:pt x="22288" y="5289"/>
                  </a:lnTo>
                  <a:lnTo>
                    <a:pt x="22169" y="5011"/>
                  </a:lnTo>
                  <a:lnTo>
                    <a:pt x="22049" y="4772"/>
                  </a:lnTo>
                  <a:lnTo>
                    <a:pt x="21910" y="4514"/>
                  </a:lnTo>
                  <a:lnTo>
                    <a:pt x="21751" y="4255"/>
                  </a:lnTo>
                  <a:lnTo>
                    <a:pt x="21592" y="4017"/>
                  </a:lnTo>
                  <a:lnTo>
                    <a:pt x="21413" y="3778"/>
                  </a:lnTo>
                  <a:lnTo>
                    <a:pt x="21214" y="3540"/>
                  </a:lnTo>
                  <a:lnTo>
                    <a:pt x="21016" y="3301"/>
                  </a:lnTo>
                  <a:lnTo>
                    <a:pt x="20797" y="3082"/>
                  </a:lnTo>
                  <a:lnTo>
                    <a:pt x="20558" y="2864"/>
                  </a:lnTo>
                  <a:lnTo>
                    <a:pt x="20300" y="2665"/>
                  </a:lnTo>
                  <a:lnTo>
                    <a:pt x="20041" y="2446"/>
                  </a:lnTo>
                  <a:lnTo>
                    <a:pt x="19763" y="2247"/>
                  </a:lnTo>
                  <a:lnTo>
                    <a:pt x="19465" y="2068"/>
                  </a:lnTo>
                  <a:lnTo>
                    <a:pt x="19167" y="1890"/>
                  </a:lnTo>
                  <a:lnTo>
                    <a:pt x="18848" y="1711"/>
                  </a:lnTo>
                  <a:lnTo>
                    <a:pt x="18510" y="1532"/>
                  </a:lnTo>
                  <a:lnTo>
                    <a:pt x="18173" y="1373"/>
                  </a:lnTo>
                  <a:lnTo>
                    <a:pt x="17815" y="1233"/>
                  </a:lnTo>
                  <a:lnTo>
                    <a:pt x="17437" y="1094"/>
                  </a:lnTo>
                  <a:lnTo>
                    <a:pt x="17059" y="955"/>
                  </a:lnTo>
                  <a:lnTo>
                    <a:pt x="16662" y="836"/>
                  </a:lnTo>
                  <a:lnTo>
                    <a:pt x="16244" y="717"/>
                  </a:lnTo>
                  <a:lnTo>
                    <a:pt x="15807" y="617"/>
                  </a:lnTo>
                  <a:lnTo>
                    <a:pt x="15369" y="518"/>
                  </a:lnTo>
                  <a:lnTo>
                    <a:pt x="14912" y="438"/>
                  </a:lnTo>
                  <a:lnTo>
                    <a:pt x="14455" y="359"/>
                  </a:lnTo>
                  <a:lnTo>
                    <a:pt x="13978" y="299"/>
                  </a:lnTo>
                  <a:lnTo>
                    <a:pt x="13481" y="259"/>
                  </a:lnTo>
                  <a:lnTo>
                    <a:pt x="12964" y="220"/>
                  </a:lnTo>
                  <a:lnTo>
                    <a:pt x="12447" y="200"/>
                  </a:lnTo>
                  <a:lnTo>
                    <a:pt x="11910" y="180"/>
                  </a:lnTo>
                  <a:lnTo>
                    <a:pt x="11910" y="180"/>
                  </a:lnTo>
                  <a:lnTo>
                    <a:pt x="11254" y="80"/>
                  </a:lnTo>
                  <a:lnTo>
                    <a:pt x="10598" y="21"/>
                  </a:lnTo>
                  <a:lnTo>
                    <a:pt x="9962" y="1"/>
                  </a:lnTo>
                  <a:lnTo>
                    <a:pt x="9345" y="1"/>
                  </a:lnTo>
                  <a:lnTo>
                    <a:pt x="8729" y="21"/>
                  </a:lnTo>
                  <a:lnTo>
                    <a:pt x="8152" y="80"/>
                  </a:lnTo>
                  <a:lnTo>
                    <a:pt x="7576" y="160"/>
                  </a:lnTo>
                  <a:lnTo>
                    <a:pt x="7019" y="259"/>
                  </a:lnTo>
                  <a:lnTo>
                    <a:pt x="6482" y="359"/>
                  </a:lnTo>
                  <a:lnTo>
                    <a:pt x="5965" y="498"/>
                  </a:lnTo>
                  <a:lnTo>
                    <a:pt x="5448" y="637"/>
                  </a:lnTo>
                  <a:lnTo>
                    <a:pt x="4971" y="796"/>
                  </a:lnTo>
                  <a:lnTo>
                    <a:pt x="4494" y="975"/>
                  </a:lnTo>
                  <a:lnTo>
                    <a:pt x="4057" y="1154"/>
                  </a:lnTo>
                  <a:lnTo>
                    <a:pt x="3639" y="1353"/>
                  </a:lnTo>
                  <a:lnTo>
                    <a:pt x="3222" y="1532"/>
                  </a:lnTo>
                  <a:lnTo>
                    <a:pt x="2844" y="1730"/>
                  </a:lnTo>
                  <a:lnTo>
                    <a:pt x="2486" y="1929"/>
                  </a:lnTo>
                  <a:lnTo>
                    <a:pt x="1830" y="2327"/>
                  </a:lnTo>
                  <a:lnTo>
                    <a:pt x="1273" y="2705"/>
                  </a:lnTo>
                  <a:lnTo>
                    <a:pt x="796" y="3063"/>
                  </a:lnTo>
                  <a:lnTo>
                    <a:pt x="438" y="3361"/>
                  </a:lnTo>
                  <a:lnTo>
                    <a:pt x="180" y="3599"/>
                  </a:lnTo>
                  <a:lnTo>
                    <a:pt x="21" y="3758"/>
                  </a:lnTo>
                  <a:lnTo>
                    <a:pt x="1" y="3818"/>
                  </a:lnTo>
                  <a:lnTo>
                    <a:pt x="1" y="3838"/>
                  </a:lnTo>
                  <a:lnTo>
                    <a:pt x="1" y="38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-1193900" y="2586000"/>
              <a:ext cx="533850" cy="893175"/>
            </a:xfrm>
            <a:custGeom>
              <a:avLst/>
              <a:gdLst/>
              <a:ahLst/>
              <a:cxnLst/>
              <a:rect l="l" t="t" r="r" b="b"/>
              <a:pathLst>
                <a:path w="21354" h="35727" extrusionOk="0">
                  <a:moveTo>
                    <a:pt x="4395" y="33441"/>
                  </a:moveTo>
                  <a:lnTo>
                    <a:pt x="4395" y="33441"/>
                  </a:lnTo>
                  <a:lnTo>
                    <a:pt x="5548" y="33838"/>
                  </a:lnTo>
                  <a:lnTo>
                    <a:pt x="6800" y="34256"/>
                  </a:lnTo>
                  <a:lnTo>
                    <a:pt x="8093" y="34653"/>
                  </a:lnTo>
                  <a:lnTo>
                    <a:pt x="9385" y="35031"/>
                  </a:lnTo>
                  <a:lnTo>
                    <a:pt x="10021" y="35190"/>
                  </a:lnTo>
                  <a:lnTo>
                    <a:pt x="10657" y="35329"/>
                  </a:lnTo>
                  <a:lnTo>
                    <a:pt x="11293" y="35449"/>
                  </a:lnTo>
                  <a:lnTo>
                    <a:pt x="11890" y="35568"/>
                  </a:lnTo>
                  <a:lnTo>
                    <a:pt x="12466" y="35647"/>
                  </a:lnTo>
                  <a:lnTo>
                    <a:pt x="13023" y="35687"/>
                  </a:lnTo>
                  <a:lnTo>
                    <a:pt x="13560" y="35727"/>
                  </a:lnTo>
                  <a:lnTo>
                    <a:pt x="14037" y="35707"/>
                  </a:lnTo>
                  <a:lnTo>
                    <a:pt x="14037" y="35707"/>
                  </a:lnTo>
                  <a:lnTo>
                    <a:pt x="14415" y="35687"/>
                  </a:lnTo>
                  <a:lnTo>
                    <a:pt x="14793" y="35627"/>
                  </a:lnTo>
                  <a:lnTo>
                    <a:pt x="15150" y="35548"/>
                  </a:lnTo>
                  <a:lnTo>
                    <a:pt x="15488" y="35449"/>
                  </a:lnTo>
                  <a:lnTo>
                    <a:pt x="15806" y="35309"/>
                  </a:lnTo>
                  <a:lnTo>
                    <a:pt x="16125" y="35170"/>
                  </a:lnTo>
                  <a:lnTo>
                    <a:pt x="16443" y="35011"/>
                  </a:lnTo>
                  <a:lnTo>
                    <a:pt x="16741" y="34832"/>
                  </a:lnTo>
                  <a:lnTo>
                    <a:pt x="17019" y="34653"/>
                  </a:lnTo>
                  <a:lnTo>
                    <a:pt x="17298" y="34435"/>
                  </a:lnTo>
                  <a:lnTo>
                    <a:pt x="17556" y="34236"/>
                  </a:lnTo>
                  <a:lnTo>
                    <a:pt x="17795" y="34017"/>
                  </a:lnTo>
                  <a:lnTo>
                    <a:pt x="18033" y="33779"/>
                  </a:lnTo>
                  <a:lnTo>
                    <a:pt x="18272" y="33560"/>
                  </a:lnTo>
                  <a:lnTo>
                    <a:pt x="18669" y="33083"/>
                  </a:lnTo>
                  <a:lnTo>
                    <a:pt x="19047" y="32625"/>
                  </a:lnTo>
                  <a:lnTo>
                    <a:pt x="19365" y="32168"/>
                  </a:lnTo>
                  <a:lnTo>
                    <a:pt x="19624" y="31751"/>
                  </a:lnTo>
                  <a:lnTo>
                    <a:pt x="19842" y="31373"/>
                  </a:lnTo>
                  <a:lnTo>
                    <a:pt x="20141" y="30816"/>
                  </a:lnTo>
                  <a:lnTo>
                    <a:pt x="20240" y="30598"/>
                  </a:lnTo>
                  <a:lnTo>
                    <a:pt x="20240" y="30598"/>
                  </a:lnTo>
                  <a:lnTo>
                    <a:pt x="20359" y="28729"/>
                  </a:lnTo>
                  <a:lnTo>
                    <a:pt x="20498" y="26939"/>
                  </a:lnTo>
                  <a:lnTo>
                    <a:pt x="20658" y="25170"/>
                  </a:lnTo>
                  <a:lnTo>
                    <a:pt x="20817" y="23460"/>
                  </a:lnTo>
                  <a:lnTo>
                    <a:pt x="20976" y="21770"/>
                  </a:lnTo>
                  <a:lnTo>
                    <a:pt x="21135" y="20100"/>
                  </a:lnTo>
                  <a:lnTo>
                    <a:pt x="21254" y="18470"/>
                  </a:lnTo>
                  <a:lnTo>
                    <a:pt x="21333" y="16840"/>
                  </a:lnTo>
                  <a:lnTo>
                    <a:pt x="21353" y="16024"/>
                  </a:lnTo>
                  <a:lnTo>
                    <a:pt x="21353" y="15209"/>
                  </a:lnTo>
                  <a:lnTo>
                    <a:pt x="21353" y="14394"/>
                  </a:lnTo>
                  <a:lnTo>
                    <a:pt x="21333" y="13599"/>
                  </a:lnTo>
                  <a:lnTo>
                    <a:pt x="21294" y="12784"/>
                  </a:lnTo>
                  <a:lnTo>
                    <a:pt x="21234" y="11969"/>
                  </a:lnTo>
                  <a:lnTo>
                    <a:pt x="21155" y="11134"/>
                  </a:lnTo>
                  <a:lnTo>
                    <a:pt x="21035" y="10318"/>
                  </a:lnTo>
                  <a:lnTo>
                    <a:pt x="20916" y="9483"/>
                  </a:lnTo>
                  <a:lnTo>
                    <a:pt x="20757" y="8648"/>
                  </a:lnTo>
                  <a:lnTo>
                    <a:pt x="20578" y="7813"/>
                  </a:lnTo>
                  <a:lnTo>
                    <a:pt x="20379" y="6959"/>
                  </a:lnTo>
                  <a:lnTo>
                    <a:pt x="20141" y="6104"/>
                  </a:lnTo>
                  <a:lnTo>
                    <a:pt x="19882" y="5229"/>
                  </a:lnTo>
                  <a:lnTo>
                    <a:pt x="19584" y="4354"/>
                  </a:lnTo>
                  <a:lnTo>
                    <a:pt x="19246" y="3479"/>
                  </a:lnTo>
                  <a:lnTo>
                    <a:pt x="19246" y="3479"/>
                  </a:lnTo>
                  <a:lnTo>
                    <a:pt x="19107" y="3161"/>
                  </a:lnTo>
                  <a:lnTo>
                    <a:pt x="18948" y="2843"/>
                  </a:lnTo>
                  <a:lnTo>
                    <a:pt x="18769" y="2545"/>
                  </a:lnTo>
                  <a:lnTo>
                    <a:pt x="18570" y="2247"/>
                  </a:lnTo>
                  <a:lnTo>
                    <a:pt x="18371" y="1968"/>
                  </a:lnTo>
                  <a:lnTo>
                    <a:pt x="18133" y="1670"/>
                  </a:lnTo>
                  <a:lnTo>
                    <a:pt x="17874" y="1412"/>
                  </a:lnTo>
                  <a:lnTo>
                    <a:pt x="17596" y="1133"/>
                  </a:lnTo>
                  <a:lnTo>
                    <a:pt x="17596" y="1133"/>
                  </a:lnTo>
                  <a:lnTo>
                    <a:pt x="16999" y="934"/>
                  </a:lnTo>
                  <a:lnTo>
                    <a:pt x="16363" y="736"/>
                  </a:lnTo>
                  <a:lnTo>
                    <a:pt x="15707" y="577"/>
                  </a:lnTo>
                  <a:lnTo>
                    <a:pt x="15011" y="437"/>
                  </a:lnTo>
                  <a:lnTo>
                    <a:pt x="14295" y="338"/>
                  </a:lnTo>
                  <a:lnTo>
                    <a:pt x="13540" y="258"/>
                  </a:lnTo>
                  <a:lnTo>
                    <a:pt x="12745" y="199"/>
                  </a:lnTo>
                  <a:lnTo>
                    <a:pt x="11910" y="179"/>
                  </a:lnTo>
                  <a:lnTo>
                    <a:pt x="11910" y="179"/>
                  </a:lnTo>
                  <a:lnTo>
                    <a:pt x="11254" y="80"/>
                  </a:lnTo>
                  <a:lnTo>
                    <a:pt x="10598" y="20"/>
                  </a:lnTo>
                  <a:lnTo>
                    <a:pt x="9961" y="0"/>
                  </a:lnTo>
                  <a:lnTo>
                    <a:pt x="9345" y="0"/>
                  </a:lnTo>
                  <a:lnTo>
                    <a:pt x="8749" y="20"/>
                  </a:lnTo>
                  <a:lnTo>
                    <a:pt x="8152" y="80"/>
                  </a:lnTo>
                  <a:lnTo>
                    <a:pt x="7576" y="139"/>
                  </a:lnTo>
                  <a:lnTo>
                    <a:pt x="7019" y="239"/>
                  </a:lnTo>
                  <a:lnTo>
                    <a:pt x="6482" y="358"/>
                  </a:lnTo>
                  <a:lnTo>
                    <a:pt x="5965" y="497"/>
                  </a:lnTo>
                  <a:lnTo>
                    <a:pt x="5448" y="636"/>
                  </a:lnTo>
                  <a:lnTo>
                    <a:pt x="4971" y="795"/>
                  </a:lnTo>
                  <a:lnTo>
                    <a:pt x="4514" y="974"/>
                  </a:lnTo>
                  <a:lnTo>
                    <a:pt x="4057" y="1153"/>
                  </a:lnTo>
                  <a:lnTo>
                    <a:pt x="3639" y="1332"/>
                  </a:lnTo>
                  <a:lnTo>
                    <a:pt x="3222" y="1531"/>
                  </a:lnTo>
                  <a:lnTo>
                    <a:pt x="2844" y="1730"/>
                  </a:lnTo>
                  <a:lnTo>
                    <a:pt x="2486" y="1929"/>
                  </a:lnTo>
                  <a:lnTo>
                    <a:pt x="1830" y="2326"/>
                  </a:lnTo>
                  <a:lnTo>
                    <a:pt x="1273" y="2704"/>
                  </a:lnTo>
                  <a:lnTo>
                    <a:pt x="796" y="3062"/>
                  </a:lnTo>
                  <a:lnTo>
                    <a:pt x="438" y="3360"/>
                  </a:lnTo>
                  <a:lnTo>
                    <a:pt x="180" y="3599"/>
                  </a:lnTo>
                  <a:lnTo>
                    <a:pt x="41" y="3758"/>
                  </a:lnTo>
                  <a:lnTo>
                    <a:pt x="1" y="3817"/>
                  </a:lnTo>
                  <a:lnTo>
                    <a:pt x="1" y="3837"/>
                  </a:lnTo>
                  <a:lnTo>
                    <a:pt x="1" y="3837"/>
                  </a:lnTo>
                  <a:lnTo>
                    <a:pt x="339" y="4434"/>
                  </a:lnTo>
                  <a:lnTo>
                    <a:pt x="717" y="5090"/>
                  </a:lnTo>
                  <a:lnTo>
                    <a:pt x="1134" y="5905"/>
                  </a:lnTo>
                  <a:lnTo>
                    <a:pt x="1591" y="6819"/>
                  </a:lnTo>
                  <a:lnTo>
                    <a:pt x="1790" y="7296"/>
                  </a:lnTo>
                  <a:lnTo>
                    <a:pt x="1989" y="7794"/>
                  </a:lnTo>
                  <a:lnTo>
                    <a:pt x="2188" y="8271"/>
                  </a:lnTo>
                  <a:lnTo>
                    <a:pt x="2327" y="8728"/>
                  </a:lnTo>
                  <a:lnTo>
                    <a:pt x="2466" y="9185"/>
                  </a:lnTo>
                  <a:lnTo>
                    <a:pt x="2546" y="9603"/>
                  </a:lnTo>
                  <a:lnTo>
                    <a:pt x="2546" y="9603"/>
                  </a:lnTo>
                  <a:lnTo>
                    <a:pt x="2764" y="10438"/>
                  </a:lnTo>
                  <a:lnTo>
                    <a:pt x="2963" y="11273"/>
                  </a:lnTo>
                  <a:lnTo>
                    <a:pt x="3162" y="12128"/>
                  </a:lnTo>
                  <a:lnTo>
                    <a:pt x="3341" y="12983"/>
                  </a:lnTo>
                  <a:lnTo>
                    <a:pt x="3500" y="13857"/>
                  </a:lnTo>
                  <a:lnTo>
                    <a:pt x="3639" y="14752"/>
                  </a:lnTo>
                  <a:lnTo>
                    <a:pt x="3758" y="15627"/>
                  </a:lnTo>
                  <a:lnTo>
                    <a:pt x="3878" y="16502"/>
                  </a:lnTo>
                  <a:lnTo>
                    <a:pt x="4076" y="18291"/>
                  </a:lnTo>
                  <a:lnTo>
                    <a:pt x="4236" y="20040"/>
                  </a:lnTo>
                  <a:lnTo>
                    <a:pt x="4355" y="21770"/>
                  </a:lnTo>
                  <a:lnTo>
                    <a:pt x="4434" y="23460"/>
                  </a:lnTo>
                  <a:lnTo>
                    <a:pt x="4494" y="25070"/>
                  </a:lnTo>
                  <a:lnTo>
                    <a:pt x="4514" y="26621"/>
                  </a:lnTo>
                  <a:lnTo>
                    <a:pt x="4514" y="28073"/>
                  </a:lnTo>
                  <a:lnTo>
                    <a:pt x="4514" y="29424"/>
                  </a:lnTo>
                  <a:lnTo>
                    <a:pt x="4454" y="31731"/>
                  </a:lnTo>
                  <a:lnTo>
                    <a:pt x="4395" y="33441"/>
                  </a:lnTo>
                  <a:lnTo>
                    <a:pt x="4395" y="334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-962775" y="3892700"/>
              <a:ext cx="430450" cy="415050"/>
            </a:xfrm>
            <a:custGeom>
              <a:avLst/>
              <a:gdLst/>
              <a:ahLst/>
              <a:cxnLst/>
              <a:rect l="l" t="t" r="r" b="b"/>
              <a:pathLst>
                <a:path w="17218" h="16602" extrusionOk="0">
                  <a:moveTo>
                    <a:pt x="1949" y="0"/>
                  </a:moveTo>
                  <a:lnTo>
                    <a:pt x="1949" y="0"/>
                  </a:lnTo>
                  <a:lnTo>
                    <a:pt x="1611" y="1511"/>
                  </a:lnTo>
                  <a:lnTo>
                    <a:pt x="1213" y="3440"/>
                  </a:lnTo>
                  <a:lnTo>
                    <a:pt x="995" y="4533"/>
                  </a:lnTo>
                  <a:lnTo>
                    <a:pt x="776" y="5666"/>
                  </a:lnTo>
                  <a:lnTo>
                    <a:pt x="577" y="6839"/>
                  </a:lnTo>
                  <a:lnTo>
                    <a:pt x="398" y="8052"/>
                  </a:lnTo>
                  <a:lnTo>
                    <a:pt x="239" y="9245"/>
                  </a:lnTo>
                  <a:lnTo>
                    <a:pt x="120" y="10458"/>
                  </a:lnTo>
                  <a:lnTo>
                    <a:pt x="40" y="11631"/>
                  </a:lnTo>
                  <a:lnTo>
                    <a:pt x="1" y="12207"/>
                  </a:lnTo>
                  <a:lnTo>
                    <a:pt x="1" y="12764"/>
                  </a:lnTo>
                  <a:lnTo>
                    <a:pt x="1" y="13321"/>
                  </a:lnTo>
                  <a:lnTo>
                    <a:pt x="1" y="13858"/>
                  </a:lnTo>
                  <a:lnTo>
                    <a:pt x="40" y="14374"/>
                  </a:lnTo>
                  <a:lnTo>
                    <a:pt x="80" y="14872"/>
                  </a:lnTo>
                  <a:lnTo>
                    <a:pt x="140" y="15349"/>
                  </a:lnTo>
                  <a:lnTo>
                    <a:pt x="219" y="15786"/>
                  </a:lnTo>
                  <a:lnTo>
                    <a:pt x="319" y="16204"/>
                  </a:lnTo>
                  <a:lnTo>
                    <a:pt x="438" y="16601"/>
                  </a:lnTo>
                  <a:lnTo>
                    <a:pt x="17178" y="16482"/>
                  </a:lnTo>
                  <a:lnTo>
                    <a:pt x="17178" y="16482"/>
                  </a:lnTo>
                  <a:lnTo>
                    <a:pt x="17198" y="16303"/>
                  </a:lnTo>
                  <a:lnTo>
                    <a:pt x="17218" y="16104"/>
                  </a:lnTo>
                  <a:lnTo>
                    <a:pt x="17218" y="15925"/>
                  </a:lnTo>
                  <a:lnTo>
                    <a:pt x="17198" y="15726"/>
                  </a:lnTo>
                  <a:lnTo>
                    <a:pt x="17178" y="15547"/>
                  </a:lnTo>
                  <a:lnTo>
                    <a:pt x="17138" y="15369"/>
                  </a:lnTo>
                  <a:lnTo>
                    <a:pt x="17019" y="15031"/>
                  </a:lnTo>
                  <a:lnTo>
                    <a:pt x="16880" y="14712"/>
                  </a:lnTo>
                  <a:lnTo>
                    <a:pt x="16701" y="14434"/>
                  </a:lnTo>
                  <a:lnTo>
                    <a:pt x="16502" y="14196"/>
                  </a:lnTo>
                  <a:lnTo>
                    <a:pt x="16303" y="13997"/>
                  </a:lnTo>
                  <a:lnTo>
                    <a:pt x="16303" y="13997"/>
                  </a:lnTo>
                  <a:lnTo>
                    <a:pt x="15866" y="13957"/>
                  </a:lnTo>
                  <a:lnTo>
                    <a:pt x="15448" y="13897"/>
                  </a:lnTo>
                  <a:lnTo>
                    <a:pt x="14991" y="13818"/>
                  </a:lnTo>
                  <a:lnTo>
                    <a:pt x="14514" y="13718"/>
                  </a:lnTo>
                  <a:lnTo>
                    <a:pt x="14017" y="13579"/>
                  </a:lnTo>
                  <a:lnTo>
                    <a:pt x="13520" y="13440"/>
                  </a:lnTo>
                  <a:lnTo>
                    <a:pt x="12983" y="13261"/>
                  </a:lnTo>
                  <a:lnTo>
                    <a:pt x="12426" y="13082"/>
                  </a:lnTo>
                  <a:lnTo>
                    <a:pt x="12426" y="13082"/>
                  </a:lnTo>
                  <a:lnTo>
                    <a:pt x="12267" y="13003"/>
                  </a:lnTo>
                  <a:lnTo>
                    <a:pt x="12108" y="12943"/>
                  </a:lnTo>
                  <a:lnTo>
                    <a:pt x="11969" y="12844"/>
                  </a:lnTo>
                  <a:lnTo>
                    <a:pt x="11830" y="12764"/>
                  </a:lnTo>
                  <a:lnTo>
                    <a:pt x="11572" y="12545"/>
                  </a:lnTo>
                  <a:lnTo>
                    <a:pt x="11353" y="12307"/>
                  </a:lnTo>
                  <a:lnTo>
                    <a:pt x="11154" y="12028"/>
                  </a:lnTo>
                  <a:lnTo>
                    <a:pt x="10995" y="11730"/>
                  </a:lnTo>
                  <a:lnTo>
                    <a:pt x="10856" y="11392"/>
                  </a:lnTo>
                  <a:lnTo>
                    <a:pt x="10737" y="11034"/>
                  </a:lnTo>
                  <a:lnTo>
                    <a:pt x="10637" y="10657"/>
                  </a:lnTo>
                  <a:lnTo>
                    <a:pt x="10558" y="10259"/>
                  </a:lnTo>
                  <a:lnTo>
                    <a:pt x="10518" y="9842"/>
                  </a:lnTo>
                  <a:lnTo>
                    <a:pt x="10478" y="9404"/>
                  </a:lnTo>
                  <a:lnTo>
                    <a:pt x="10458" y="8967"/>
                  </a:lnTo>
                  <a:lnTo>
                    <a:pt x="10458" y="8509"/>
                  </a:lnTo>
                  <a:lnTo>
                    <a:pt x="10478" y="8032"/>
                  </a:lnTo>
                  <a:lnTo>
                    <a:pt x="10498" y="7575"/>
                  </a:lnTo>
                  <a:lnTo>
                    <a:pt x="10597" y="6621"/>
                  </a:lnTo>
                  <a:lnTo>
                    <a:pt x="10717" y="5666"/>
                  </a:lnTo>
                  <a:lnTo>
                    <a:pt x="10876" y="4732"/>
                  </a:lnTo>
                  <a:lnTo>
                    <a:pt x="11055" y="3817"/>
                  </a:lnTo>
                  <a:lnTo>
                    <a:pt x="11393" y="2207"/>
                  </a:lnTo>
                  <a:lnTo>
                    <a:pt x="11671" y="935"/>
                  </a:lnTo>
                  <a:lnTo>
                    <a:pt x="11671" y="935"/>
                  </a:lnTo>
                  <a:lnTo>
                    <a:pt x="1949" y="0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-737625" y="4219750"/>
              <a:ext cx="205300" cy="86500"/>
            </a:xfrm>
            <a:custGeom>
              <a:avLst/>
              <a:gdLst/>
              <a:ahLst/>
              <a:cxnLst/>
              <a:rect l="l" t="t" r="r" b="b"/>
              <a:pathLst>
                <a:path w="8212" h="3460" extrusionOk="0">
                  <a:moveTo>
                    <a:pt x="1" y="3460"/>
                  </a:moveTo>
                  <a:lnTo>
                    <a:pt x="8172" y="3400"/>
                  </a:lnTo>
                  <a:lnTo>
                    <a:pt x="8172" y="3400"/>
                  </a:lnTo>
                  <a:lnTo>
                    <a:pt x="8192" y="3221"/>
                  </a:lnTo>
                  <a:lnTo>
                    <a:pt x="8212" y="3022"/>
                  </a:lnTo>
                  <a:lnTo>
                    <a:pt x="8212" y="2843"/>
                  </a:lnTo>
                  <a:lnTo>
                    <a:pt x="8192" y="2644"/>
                  </a:lnTo>
                  <a:lnTo>
                    <a:pt x="8172" y="2465"/>
                  </a:lnTo>
                  <a:lnTo>
                    <a:pt x="8132" y="2287"/>
                  </a:lnTo>
                  <a:lnTo>
                    <a:pt x="8013" y="1949"/>
                  </a:lnTo>
                  <a:lnTo>
                    <a:pt x="7874" y="1630"/>
                  </a:lnTo>
                  <a:lnTo>
                    <a:pt x="7695" y="1352"/>
                  </a:lnTo>
                  <a:lnTo>
                    <a:pt x="7496" y="1114"/>
                  </a:lnTo>
                  <a:lnTo>
                    <a:pt x="7297" y="915"/>
                  </a:lnTo>
                  <a:lnTo>
                    <a:pt x="7297" y="915"/>
                  </a:lnTo>
                  <a:lnTo>
                    <a:pt x="6860" y="875"/>
                  </a:lnTo>
                  <a:lnTo>
                    <a:pt x="6442" y="815"/>
                  </a:lnTo>
                  <a:lnTo>
                    <a:pt x="5985" y="736"/>
                  </a:lnTo>
                  <a:lnTo>
                    <a:pt x="5508" y="636"/>
                  </a:lnTo>
                  <a:lnTo>
                    <a:pt x="5011" y="497"/>
                  </a:lnTo>
                  <a:lnTo>
                    <a:pt x="4514" y="358"/>
                  </a:lnTo>
                  <a:lnTo>
                    <a:pt x="3977" y="179"/>
                  </a:lnTo>
                  <a:lnTo>
                    <a:pt x="3420" y="0"/>
                  </a:lnTo>
                  <a:lnTo>
                    <a:pt x="3420" y="0"/>
                  </a:lnTo>
                  <a:lnTo>
                    <a:pt x="3182" y="100"/>
                  </a:lnTo>
                  <a:lnTo>
                    <a:pt x="2943" y="239"/>
                  </a:lnTo>
                  <a:lnTo>
                    <a:pt x="2705" y="398"/>
                  </a:lnTo>
                  <a:lnTo>
                    <a:pt x="2446" y="577"/>
                  </a:lnTo>
                  <a:lnTo>
                    <a:pt x="2208" y="756"/>
                  </a:lnTo>
                  <a:lnTo>
                    <a:pt x="1969" y="955"/>
                  </a:lnTo>
                  <a:lnTo>
                    <a:pt x="1731" y="1173"/>
                  </a:lnTo>
                  <a:lnTo>
                    <a:pt x="1492" y="1392"/>
                  </a:lnTo>
                  <a:lnTo>
                    <a:pt x="1253" y="1630"/>
                  </a:lnTo>
                  <a:lnTo>
                    <a:pt x="1035" y="1869"/>
                  </a:lnTo>
                  <a:lnTo>
                    <a:pt x="836" y="2128"/>
                  </a:lnTo>
                  <a:lnTo>
                    <a:pt x="637" y="2386"/>
                  </a:lnTo>
                  <a:lnTo>
                    <a:pt x="458" y="2664"/>
                  </a:lnTo>
                  <a:lnTo>
                    <a:pt x="279" y="2923"/>
                  </a:lnTo>
                  <a:lnTo>
                    <a:pt x="140" y="3201"/>
                  </a:lnTo>
                  <a:lnTo>
                    <a:pt x="1" y="3460"/>
                  </a:lnTo>
                  <a:lnTo>
                    <a:pt x="1" y="346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-951825" y="4304725"/>
              <a:ext cx="427950" cy="29350"/>
            </a:xfrm>
            <a:custGeom>
              <a:avLst/>
              <a:gdLst/>
              <a:ahLst/>
              <a:cxnLst/>
              <a:rect l="l" t="t" r="r" b="b"/>
              <a:pathLst>
                <a:path w="17118" h="1174" extrusionOk="0">
                  <a:moveTo>
                    <a:pt x="0" y="120"/>
                  </a:moveTo>
                  <a:lnTo>
                    <a:pt x="17118" y="1"/>
                  </a:lnTo>
                  <a:lnTo>
                    <a:pt x="17118" y="1055"/>
                  </a:lnTo>
                  <a:lnTo>
                    <a:pt x="20" y="1174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-954325" y="3927975"/>
              <a:ext cx="181950" cy="379775"/>
            </a:xfrm>
            <a:custGeom>
              <a:avLst/>
              <a:gdLst/>
              <a:ahLst/>
              <a:cxnLst/>
              <a:rect l="l" t="t" r="r" b="b"/>
              <a:pathLst>
                <a:path w="7278" h="15191" extrusionOk="0">
                  <a:moveTo>
                    <a:pt x="1313" y="1"/>
                  </a:moveTo>
                  <a:lnTo>
                    <a:pt x="1313" y="1"/>
                  </a:lnTo>
                  <a:lnTo>
                    <a:pt x="1710" y="41"/>
                  </a:lnTo>
                  <a:lnTo>
                    <a:pt x="2108" y="100"/>
                  </a:lnTo>
                  <a:lnTo>
                    <a:pt x="2486" y="200"/>
                  </a:lnTo>
                  <a:lnTo>
                    <a:pt x="2844" y="339"/>
                  </a:lnTo>
                  <a:lnTo>
                    <a:pt x="3202" y="478"/>
                  </a:lnTo>
                  <a:lnTo>
                    <a:pt x="3539" y="657"/>
                  </a:lnTo>
                  <a:lnTo>
                    <a:pt x="3858" y="856"/>
                  </a:lnTo>
                  <a:lnTo>
                    <a:pt x="4176" y="1055"/>
                  </a:lnTo>
                  <a:lnTo>
                    <a:pt x="4474" y="1293"/>
                  </a:lnTo>
                  <a:lnTo>
                    <a:pt x="4752" y="1552"/>
                  </a:lnTo>
                  <a:lnTo>
                    <a:pt x="5011" y="1830"/>
                  </a:lnTo>
                  <a:lnTo>
                    <a:pt x="5269" y="2108"/>
                  </a:lnTo>
                  <a:lnTo>
                    <a:pt x="5508" y="2426"/>
                  </a:lnTo>
                  <a:lnTo>
                    <a:pt x="5746" y="2744"/>
                  </a:lnTo>
                  <a:lnTo>
                    <a:pt x="5945" y="3063"/>
                  </a:lnTo>
                  <a:lnTo>
                    <a:pt x="6144" y="3420"/>
                  </a:lnTo>
                  <a:lnTo>
                    <a:pt x="6323" y="3758"/>
                  </a:lnTo>
                  <a:lnTo>
                    <a:pt x="6482" y="4136"/>
                  </a:lnTo>
                  <a:lnTo>
                    <a:pt x="6641" y="4514"/>
                  </a:lnTo>
                  <a:lnTo>
                    <a:pt x="6780" y="4892"/>
                  </a:lnTo>
                  <a:lnTo>
                    <a:pt x="6899" y="5269"/>
                  </a:lnTo>
                  <a:lnTo>
                    <a:pt x="6999" y="5667"/>
                  </a:lnTo>
                  <a:lnTo>
                    <a:pt x="7078" y="6065"/>
                  </a:lnTo>
                  <a:lnTo>
                    <a:pt x="7158" y="6482"/>
                  </a:lnTo>
                  <a:lnTo>
                    <a:pt x="7218" y="6880"/>
                  </a:lnTo>
                  <a:lnTo>
                    <a:pt x="7257" y="7277"/>
                  </a:lnTo>
                  <a:lnTo>
                    <a:pt x="7277" y="7695"/>
                  </a:lnTo>
                  <a:lnTo>
                    <a:pt x="7277" y="8093"/>
                  </a:lnTo>
                  <a:lnTo>
                    <a:pt x="7277" y="8490"/>
                  </a:lnTo>
                  <a:lnTo>
                    <a:pt x="7237" y="8888"/>
                  </a:lnTo>
                  <a:lnTo>
                    <a:pt x="7198" y="9285"/>
                  </a:lnTo>
                  <a:lnTo>
                    <a:pt x="7138" y="9663"/>
                  </a:lnTo>
                  <a:lnTo>
                    <a:pt x="7138" y="9663"/>
                  </a:lnTo>
                  <a:lnTo>
                    <a:pt x="6999" y="10339"/>
                  </a:lnTo>
                  <a:lnTo>
                    <a:pt x="6800" y="11015"/>
                  </a:lnTo>
                  <a:lnTo>
                    <a:pt x="6561" y="11731"/>
                  </a:lnTo>
                  <a:lnTo>
                    <a:pt x="6283" y="12447"/>
                  </a:lnTo>
                  <a:lnTo>
                    <a:pt x="5945" y="13142"/>
                  </a:lnTo>
                  <a:lnTo>
                    <a:pt x="5567" y="13858"/>
                  </a:lnTo>
                  <a:lnTo>
                    <a:pt x="5369" y="14196"/>
                  </a:lnTo>
                  <a:lnTo>
                    <a:pt x="5150" y="14514"/>
                  </a:lnTo>
                  <a:lnTo>
                    <a:pt x="4931" y="14852"/>
                  </a:lnTo>
                  <a:lnTo>
                    <a:pt x="4693" y="15170"/>
                  </a:lnTo>
                  <a:lnTo>
                    <a:pt x="1313" y="15190"/>
                  </a:lnTo>
                  <a:lnTo>
                    <a:pt x="1313" y="15190"/>
                  </a:lnTo>
                  <a:lnTo>
                    <a:pt x="1551" y="14972"/>
                  </a:lnTo>
                  <a:lnTo>
                    <a:pt x="1770" y="14753"/>
                  </a:lnTo>
                  <a:lnTo>
                    <a:pt x="1989" y="14514"/>
                  </a:lnTo>
                  <a:lnTo>
                    <a:pt x="2207" y="14236"/>
                  </a:lnTo>
                  <a:lnTo>
                    <a:pt x="2406" y="13958"/>
                  </a:lnTo>
                  <a:lnTo>
                    <a:pt x="2585" y="13639"/>
                  </a:lnTo>
                  <a:lnTo>
                    <a:pt x="2784" y="13301"/>
                  </a:lnTo>
                  <a:lnTo>
                    <a:pt x="2943" y="12924"/>
                  </a:lnTo>
                  <a:lnTo>
                    <a:pt x="2943" y="12924"/>
                  </a:lnTo>
                  <a:lnTo>
                    <a:pt x="3042" y="12705"/>
                  </a:lnTo>
                  <a:lnTo>
                    <a:pt x="3102" y="12486"/>
                  </a:lnTo>
                  <a:lnTo>
                    <a:pt x="3162" y="12268"/>
                  </a:lnTo>
                  <a:lnTo>
                    <a:pt x="3202" y="12049"/>
                  </a:lnTo>
                  <a:lnTo>
                    <a:pt x="3221" y="11830"/>
                  </a:lnTo>
                  <a:lnTo>
                    <a:pt x="3241" y="11612"/>
                  </a:lnTo>
                  <a:lnTo>
                    <a:pt x="3221" y="11373"/>
                  </a:lnTo>
                  <a:lnTo>
                    <a:pt x="3221" y="11154"/>
                  </a:lnTo>
                  <a:lnTo>
                    <a:pt x="3182" y="10936"/>
                  </a:lnTo>
                  <a:lnTo>
                    <a:pt x="3142" y="10717"/>
                  </a:lnTo>
                  <a:lnTo>
                    <a:pt x="3023" y="10299"/>
                  </a:lnTo>
                  <a:lnTo>
                    <a:pt x="2864" y="9882"/>
                  </a:lnTo>
                  <a:lnTo>
                    <a:pt x="2665" y="9484"/>
                  </a:lnTo>
                  <a:lnTo>
                    <a:pt x="2426" y="9087"/>
                  </a:lnTo>
                  <a:lnTo>
                    <a:pt x="2148" y="8729"/>
                  </a:lnTo>
                  <a:lnTo>
                    <a:pt x="1850" y="8391"/>
                  </a:lnTo>
                  <a:lnTo>
                    <a:pt x="1512" y="8073"/>
                  </a:lnTo>
                  <a:lnTo>
                    <a:pt x="1174" y="7794"/>
                  </a:lnTo>
                  <a:lnTo>
                    <a:pt x="796" y="7556"/>
                  </a:lnTo>
                  <a:lnTo>
                    <a:pt x="398" y="7337"/>
                  </a:lnTo>
                  <a:lnTo>
                    <a:pt x="1" y="7158"/>
                  </a:lnTo>
                  <a:lnTo>
                    <a:pt x="1" y="7158"/>
                  </a:lnTo>
                  <a:lnTo>
                    <a:pt x="140" y="6164"/>
                  </a:lnTo>
                  <a:lnTo>
                    <a:pt x="279" y="5190"/>
                  </a:lnTo>
                  <a:lnTo>
                    <a:pt x="458" y="4216"/>
                  </a:lnTo>
                  <a:lnTo>
                    <a:pt x="617" y="3281"/>
                  </a:lnTo>
                  <a:lnTo>
                    <a:pt x="975" y="1532"/>
                  </a:lnTo>
                  <a:lnTo>
                    <a:pt x="1313" y="1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-742100" y="3927475"/>
              <a:ext cx="80050" cy="20425"/>
            </a:xfrm>
            <a:custGeom>
              <a:avLst/>
              <a:gdLst/>
              <a:ahLst/>
              <a:cxnLst/>
              <a:rect l="l" t="t" r="r" b="b"/>
              <a:pathLst>
                <a:path w="3202" h="817" extrusionOk="0">
                  <a:moveTo>
                    <a:pt x="1" y="279"/>
                  </a:moveTo>
                  <a:lnTo>
                    <a:pt x="1" y="279"/>
                  </a:lnTo>
                  <a:lnTo>
                    <a:pt x="21" y="379"/>
                  </a:lnTo>
                  <a:lnTo>
                    <a:pt x="80" y="478"/>
                  </a:lnTo>
                  <a:lnTo>
                    <a:pt x="160" y="558"/>
                  </a:lnTo>
                  <a:lnTo>
                    <a:pt x="279" y="577"/>
                  </a:lnTo>
                  <a:lnTo>
                    <a:pt x="2904" y="816"/>
                  </a:lnTo>
                  <a:lnTo>
                    <a:pt x="2904" y="816"/>
                  </a:lnTo>
                  <a:lnTo>
                    <a:pt x="3003" y="816"/>
                  </a:lnTo>
                  <a:lnTo>
                    <a:pt x="3102" y="756"/>
                  </a:lnTo>
                  <a:lnTo>
                    <a:pt x="3182" y="677"/>
                  </a:lnTo>
                  <a:lnTo>
                    <a:pt x="3202" y="617"/>
                  </a:lnTo>
                  <a:lnTo>
                    <a:pt x="3202" y="558"/>
                  </a:lnTo>
                  <a:lnTo>
                    <a:pt x="3202" y="558"/>
                  </a:lnTo>
                  <a:lnTo>
                    <a:pt x="3182" y="458"/>
                  </a:lnTo>
                  <a:lnTo>
                    <a:pt x="3122" y="359"/>
                  </a:lnTo>
                  <a:lnTo>
                    <a:pt x="3043" y="279"/>
                  </a:lnTo>
                  <a:lnTo>
                    <a:pt x="2924" y="259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259" y="21"/>
                  </a:lnTo>
                  <a:lnTo>
                    <a:pt x="200" y="21"/>
                  </a:lnTo>
                  <a:lnTo>
                    <a:pt x="100" y="80"/>
                  </a:lnTo>
                  <a:lnTo>
                    <a:pt x="41" y="160"/>
                  </a:lnTo>
                  <a:lnTo>
                    <a:pt x="1" y="279"/>
                  </a:lnTo>
                  <a:lnTo>
                    <a:pt x="1" y="2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-748550" y="3956800"/>
              <a:ext cx="80050" cy="19925"/>
            </a:xfrm>
            <a:custGeom>
              <a:avLst/>
              <a:gdLst/>
              <a:ahLst/>
              <a:cxnLst/>
              <a:rect l="l" t="t" r="r" b="b"/>
              <a:pathLst>
                <a:path w="3202" h="797" extrusionOk="0">
                  <a:moveTo>
                    <a:pt x="0" y="259"/>
                  </a:moveTo>
                  <a:lnTo>
                    <a:pt x="0" y="259"/>
                  </a:lnTo>
                  <a:lnTo>
                    <a:pt x="20" y="359"/>
                  </a:lnTo>
                  <a:lnTo>
                    <a:pt x="80" y="458"/>
                  </a:lnTo>
                  <a:lnTo>
                    <a:pt x="160" y="538"/>
                  </a:lnTo>
                  <a:lnTo>
                    <a:pt x="259" y="558"/>
                  </a:lnTo>
                  <a:lnTo>
                    <a:pt x="2883" y="796"/>
                  </a:lnTo>
                  <a:lnTo>
                    <a:pt x="2883" y="796"/>
                  </a:lnTo>
                  <a:lnTo>
                    <a:pt x="3003" y="796"/>
                  </a:lnTo>
                  <a:lnTo>
                    <a:pt x="3102" y="737"/>
                  </a:lnTo>
                  <a:lnTo>
                    <a:pt x="3162" y="657"/>
                  </a:lnTo>
                  <a:lnTo>
                    <a:pt x="3201" y="538"/>
                  </a:lnTo>
                  <a:lnTo>
                    <a:pt x="3201" y="538"/>
                  </a:lnTo>
                  <a:lnTo>
                    <a:pt x="3182" y="438"/>
                  </a:lnTo>
                  <a:lnTo>
                    <a:pt x="3122" y="339"/>
                  </a:lnTo>
                  <a:lnTo>
                    <a:pt x="3022" y="259"/>
                  </a:lnTo>
                  <a:lnTo>
                    <a:pt x="2923" y="240"/>
                  </a:lnTo>
                  <a:lnTo>
                    <a:pt x="299" y="1"/>
                  </a:lnTo>
                  <a:lnTo>
                    <a:pt x="299" y="1"/>
                  </a:lnTo>
                  <a:lnTo>
                    <a:pt x="179" y="1"/>
                  </a:lnTo>
                  <a:lnTo>
                    <a:pt x="100" y="61"/>
                  </a:lnTo>
                  <a:lnTo>
                    <a:pt x="20" y="140"/>
                  </a:lnTo>
                  <a:lnTo>
                    <a:pt x="0" y="200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-755500" y="3985650"/>
              <a:ext cx="80050" cy="19900"/>
            </a:xfrm>
            <a:custGeom>
              <a:avLst/>
              <a:gdLst/>
              <a:ahLst/>
              <a:cxnLst/>
              <a:rect l="l" t="t" r="r" b="b"/>
              <a:pathLst>
                <a:path w="3202" h="796" extrusionOk="0">
                  <a:moveTo>
                    <a:pt x="0" y="259"/>
                  </a:moveTo>
                  <a:lnTo>
                    <a:pt x="0" y="259"/>
                  </a:lnTo>
                  <a:lnTo>
                    <a:pt x="20" y="358"/>
                  </a:lnTo>
                  <a:lnTo>
                    <a:pt x="80" y="457"/>
                  </a:lnTo>
                  <a:lnTo>
                    <a:pt x="159" y="537"/>
                  </a:lnTo>
                  <a:lnTo>
                    <a:pt x="278" y="557"/>
                  </a:lnTo>
                  <a:lnTo>
                    <a:pt x="2903" y="795"/>
                  </a:lnTo>
                  <a:lnTo>
                    <a:pt x="2903" y="795"/>
                  </a:lnTo>
                  <a:lnTo>
                    <a:pt x="3002" y="795"/>
                  </a:lnTo>
                  <a:lnTo>
                    <a:pt x="3102" y="736"/>
                  </a:lnTo>
                  <a:lnTo>
                    <a:pt x="3181" y="656"/>
                  </a:lnTo>
                  <a:lnTo>
                    <a:pt x="3201" y="596"/>
                  </a:lnTo>
                  <a:lnTo>
                    <a:pt x="3201" y="537"/>
                  </a:lnTo>
                  <a:lnTo>
                    <a:pt x="3201" y="537"/>
                  </a:lnTo>
                  <a:lnTo>
                    <a:pt x="3181" y="437"/>
                  </a:lnTo>
                  <a:lnTo>
                    <a:pt x="3122" y="338"/>
                  </a:lnTo>
                  <a:lnTo>
                    <a:pt x="3042" y="259"/>
                  </a:lnTo>
                  <a:lnTo>
                    <a:pt x="2923" y="239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259" y="0"/>
                  </a:lnTo>
                  <a:lnTo>
                    <a:pt x="199" y="0"/>
                  </a:lnTo>
                  <a:lnTo>
                    <a:pt x="100" y="60"/>
                  </a:lnTo>
                  <a:lnTo>
                    <a:pt x="40" y="139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-761975" y="4014475"/>
              <a:ext cx="79550" cy="19900"/>
            </a:xfrm>
            <a:custGeom>
              <a:avLst/>
              <a:gdLst/>
              <a:ahLst/>
              <a:cxnLst/>
              <a:rect l="l" t="t" r="r" b="b"/>
              <a:pathLst>
                <a:path w="3182" h="796" extrusionOk="0">
                  <a:moveTo>
                    <a:pt x="1" y="259"/>
                  </a:moveTo>
                  <a:lnTo>
                    <a:pt x="1" y="259"/>
                  </a:lnTo>
                  <a:lnTo>
                    <a:pt x="21" y="358"/>
                  </a:lnTo>
                  <a:lnTo>
                    <a:pt x="80" y="457"/>
                  </a:lnTo>
                  <a:lnTo>
                    <a:pt x="160" y="537"/>
                  </a:lnTo>
                  <a:lnTo>
                    <a:pt x="259" y="557"/>
                  </a:lnTo>
                  <a:lnTo>
                    <a:pt x="2883" y="795"/>
                  </a:lnTo>
                  <a:lnTo>
                    <a:pt x="2883" y="795"/>
                  </a:lnTo>
                  <a:lnTo>
                    <a:pt x="3003" y="795"/>
                  </a:lnTo>
                  <a:lnTo>
                    <a:pt x="3102" y="736"/>
                  </a:lnTo>
                  <a:lnTo>
                    <a:pt x="3162" y="656"/>
                  </a:lnTo>
                  <a:lnTo>
                    <a:pt x="3182" y="597"/>
                  </a:lnTo>
                  <a:lnTo>
                    <a:pt x="3182" y="537"/>
                  </a:lnTo>
                  <a:lnTo>
                    <a:pt x="3182" y="537"/>
                  </a:lnTo>
                  <a:lnTo>
                    <a:pt x="3182" y="438"/>
                  </a:lnTo>
                  <a:lnTo>
                    <a:pt x="3122" y="338"/>
                  </a:lnTo>
                  <a:lnTo>
                    <a:pt x="3023" y="259"/>
                  </a:lnTo>
                  <a:lnTo>
                    <a:pt x="2923" y="239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39" y="0"/>
                  </a:lnTo>
                  <a:lnTo>
                    <a:pt x="180" y="0"/>
                  </a:lnTo>
                  <a:lnTo>
                    <a:pt x="100" y="60"/>
                  </a:lnTo>
                  <a:lnTo>
                    <a:pt x="21" y="139"/>
                  </a:lnTo>
                  <a:lnTo>
                    <a:pt x="1" y="259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-1267950" y="3893200"/>
              <a:ext cx="430450" cy="414550"/>
            </a:xfrm>
            <a:custGeom>
              <a:avLst/>
              <a:gdLst/>
              <a:ahLst/>
              <a:cxnLst/>
              <a:rect l="l" t="t" r="r" b="b"/>
              <a:pathLst>
                <a:path w="17218" h="16582" extrusionOk="0">
                  <a:moveTo>
                    <a:pt x="1969" y="0"/>
                  </a:moveTo>
                  <a:lnTo>
                    <a:pt x="1969" y="0"/>
                  </a:lnTo>
                  <a:lnTo>
                    <a:pt x="1631" y="1511"/>
                  </a:lnTo>
                  <a:lnTo>
                    <a:pt x="1213" y="3440"/>
                  </a:lnTo>
                  <a:lnTo>
                    <a:pt x="995" y="4513"/>
                  </a:lnTo>
                  <a:lnTo>
                    <a:pt x="796" y="5646"/>
                  </a:lnTo>
                  <a:lnTo>
                    <a:pt x="597" y="6819"/>
                  </a:lnTo>
                  <a:lnTo>
                    <a:pt x="418" y="8032"/>
                  </a:lnTo>
                  <a:lnTo>
                    <a:pt x="259" y="9245"/>
                  </a:lnTo>
                  <a:lnTo>
                    <a:pt x="120" y="10438"/>
                  </a:lnTo>
                  <a:lnTo>
                    <a:pt x="40" y="11611"/>
                  </a:lnTo>
                  <a:lnTo>
                    <a:pt x="20" y="12187"/>
                  </a:lnTo>
                  <a:lnTo>
                    <a:pt x="0" y="12744"/>
                  </a:lnTo>
                  <a:lnTo>
                    <a:pt x="0" y="13301"/>
                  </a:lnTo>
                  <a:lnTo>
                    <a:pt x="20" y="13838"/>
                  </a:lnTo>
                  <a:lnTo>
                    <a:pt x="40" y="14354"/>
                  </a:lnTo>
                  <a:lnTo>
                    <a:pt x="100" y="14852"/>
                  </a:lnTo>
                  <a:lnTo>
                    <a:pt x="160" y="15329"/>
                  </a:lnTo>
                  <a:lnTo>
                    <a:pt x="239" y="15766"/>
                  </a:lnTo>
                  <a:lnTo>
                    <a:pt x="338" y="16203"/>
                  </a:lnTo>
                  <a:lnTo>
                    <a:pt x="458" y="16581"/>
                  </a:lnTo>
                  <a:lnTo>
                    <a:pt x="17178" y="16581"/>
                  </a:lnTo>
                  <a:lnTo>
                    <a:pt x="17178" y="16581"/>
                  </a:lnTo>
                  <a:lnTo>
                    <a:pt x="17218" y="16382"/>
                  </a:lnTo>
                  <a:lnTo>
                    <a:pt x="17218" y="16203"/>
                  </a:lnTo>
                  <a:lnTo>
                    <a:pt x="17218" y="16005"/>
                  </a:lnTo>
                  <a:lnTo>
                    <a:pt x="17218" y="15826"/>
                  </a:lnTo>
                  <a:lnTo>
                    <a:pt x="17178" y="15647"/>
                  </a:lnTo>
                  <a:lnTo>
                    <a:pt x="17138" y="15468"/>
                  </a:lnTo>
                  <a:lnTo>
                    <a:pt x="17039" y="15110"/>
                  </a:lnTo>
                  <a:lnTo>
                    <a:pt x="16880" y="14812"/>
                  </a:lnTo>
                  <a:lnTo>
                    <a:pt x="16701" y="14514"/>
                  </a:lnTo>
                  <a:lnTo>
                    <a:pt x="16502" y="14275"/>
                  </a:lnTo>
                  <a:lnTo>
                    <a:pt x="16303" y="14076"/>
                  </a:lnTo>
                  <a:lnTo>
                    <a:pt x="16303" y="14076"/>
                  </a:lnTo>
                  <a:lnTo>
                    <a:pt x="15886" y="14036"/>
                  </a:lnTo>
                  <a:lnTo>
                    <a:pt x="15448" y="13977"/>
                  </a:lnTo>
                  <a:lnTo>
                    <a:pt x="14991" y="13897"/>
                  </a:lnTo>
                  <a:lnTo>
                    <a:pt x="14514" y="13778"/>
                  </a:lnTo>
                  <a:lnTo>
                    <a:pt x="14037" y="13659"/>
                  </a:lnTo>
                  <a:lnTo>
                    <a:pt x="13520" y="13500"/>
                  </a:lnTo>
                  <a:lnTo>
                    <a:pt x="12983" y="13321"/>
                  </a:lnTo>
                  <a:lnTo>
                    <a:pt x="12446" y="13142"/>
                  </a:lnTo>
                  <a:lnTo>
                    <a:pt x="12446" y="13142"/>
                  </a:lnTo>
                  <a:lnTo>
                    <a:pt x="12287" y="13062"/>
                  </a:lnTo>
                  <a:lnTo>
                    <a:pt x="12128" y="13003"/>
                  </a:lnTo>
                  <a:lnTo>
                    <a:pt x="11969" y="12903"/>
                  </a:lnTo>
                  <a:lnTo>
                    <a:pt x="11830" y="12824"/>
                  </a:lnTo>
                  <a:lnTo>
                    <a:pt x="11591" y="12605"/>
                  </a:lnTo>
                  <a:lnTo>
                    <a:pt x="11353" y="12346"/>
                  </a:lnTo>
                  <a:lnTo>
                    <a:pt x="11174" y="12068"/>
                  </a:lnTo>
                  <a:lnTo>
                    <a:pt x="10995" y="11770"/>
                  </a:lnTo>
                  <a:lnTo>
                    <a:pt x="10856" y="11432"/>
                  </a:lnTo>
                  <a:lnTo>
                    <a:pt x="10736" y="11074"/>
                  </a:lnTo>
                  <a:lnTo>
                    <a:pt x="10637" y="10696"/>
                  </a:lnTo>
                  <a:lnTo>
                    <a:pt x="10577" y="10299"/>
                  </a:lnTo>
                  <a:lnTo>
                    <a:pt x="10518" y="9881"/>
                  </a:lnTo>
                  <a:lnTo>
                    <a:pt x="10478" y="9444"/>
                  </a:lnTo>
                  <a:lnTo>
                    <a:pt x="10458" y="9006"/>
                  </a:lnTo>
                  <a:lnTo>
                    <a:pt x="10458" y="8549"/>
                  </a:lnTo>
                  <a:lnTo>
                    <a:pt x="10478" y="8092"/>
                  </a:lnTo>
                  <a:lnTo>
                    <a:pt x="10518" y="7615"/>
                  </a:lnTo>
                  <a:lnTo>
                    <a:pt x="10597" y="6660"/>
                  </a:lnTo>
                  <a:lnTo>
                    <a:pt x="10736" y="5706"/>
                  </a:lnTo>
                  <a:lnTo>
                    <a:pt x="10876" y="4772"/>
                  </a:lnTo>
                  <a:lnTo>
                    <a:pt x="11055" y="3877"/>
                  </a:lnTo>
                  <a:lnTo>
                    <a:pt x="11392" y="2247"/>
                  </a:lnTo>
                  <a:lnTo>
                    <a:pt x="11671" y="994"/>
                  </a:lnTo>
                  <a:lnTo>
                    <a:pt x="11671" y="994"/>
                  </a:lnTo>
                  <a:lnTo>
                    <a:pt x="1969" y="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-1042800" y="4221725"/>
              <a:ext cx="205300" cy="86025"/>
            </a:xfrm>
            <a:custGeom>
              <a:avLst/>
              <a:gdLst/>
              <a:ahLst/>
              <a:cxnLst/>
              <a:rect l="l" t="t" r="r" b="b"/>
              <a:pathLst>
                <a:path w="8212" h="3441" extrusionOk="0">
                  <a:moveTo>
                    <a:pt x="1" y="3440"/>
                  </a:moveTo>
                  <a:lnTo>
                    <a:pt x="8172" y="3440"/>
                  </a:lnTo>
                  <a:lnTo>
                    <a:pt x="8172" y="3440"/>
                  </a:lnTo>
                  <a:lnTo>
                    <a:pt x="8212" y="3241"/>
                  </a:lnTo>
                  <a:lnTo>
                    <a:pt x="8212" y="3062"/>
                  </a:lnTo>
                  <a:lnTo>
                    <a:pt x="8212" y="2864"/>
                  </a:lnTo>
                  <a:lnTo>
                    <a:pt x="8212" y="2685"/>
                  </a:lnTo>
                  <a:lnTo>
                    <a:pt x="8172" y="2506"/>
                  </a:lnTo>
                  <a:lnTo>
                    <a:pt x="8132" y="2327"/>
                  </a:lnTo>
                  <a:lnTo>
                    <a:pt x="8033" y="1969"/>
                  </a:lnTo>
                  <a:lnTo>
                    <a:pt x="7874" y="1671"/>
                  </a:lnTo>
                  <a:lnTo>
                    <a:pt x="7695" y="1373"/>
                  </a:lnTo>
                  <a:lnTo>
                    <a:pt x="7496" y="1134"/>
                  </a:lnTo>
                  <a:lnTo>
                    <a:pt x="7297" y="935"/>
                  </a:lnTo>
                  <a:lnTo>
                    <a:pt x="7297" y="935"/>
                  </a:lnTo>
                  <a:lnTo>
                    <a:pt x="6880" y="895"/>
                  </a:lnTo>
                  <a:lnTo>
                    <a:pt x="6442" y="836"/>
                  </a:lnTo>
                  <a:lnTo>
                    <a:pt x="5985" y="756"/>
                  </a:lnTo>
                  <a:lnTo>
                    <a:pt x="5508" y="637"/>
                  </a:lnTo>
                  <a:lnTo>
                    <a:pt x="5031" y="518"/>
                  </a:lnTo>
                  <a:lnTo>
                    <a:pt x="4514" y="359"/>
                  </a:lnTo>
                  <a:lnTo>
                    <a:pt x="3977" y="180"/>
                  </a:lnTo>
                  <a:lnTo>
                    <a:pt x="3440" y="1"/>
                  </a:lnTo>
                  <a:lnTo>
                    <a:pt x="3440" y="1"/>
                  </a:lnTo>
                  <a:lnTo>
                    <a:pt x="3202" y="100"/>
                  </a:lnTo>
                  <a:lnTo>
                    <a:pt x="2943" y="239"/>
                  </a:lnTo>
                  <a:lnTo>
                    <a:pt x="2705" y="398"/>
                  </a:lnTo>
                  <a:lnTo>
                    <a:pt x="2466" y="557"/>
                  </a:lnTo>
                  <a:lnTo>
                    <a:pt x="2208" y="756"/>
                  </a:lnTo>
                  <a:lnTo>
                    <a:pt x="1969" y="955"/>
                  </a:lnTo>
                  <a:lnTo>
                    <a:pt x="1730" y="1154"/>
                  </a:lnTo>
                  <a:lnTo>
                    <a:pt x="1492" y="1392"/>
                  </a:lnTo>
                  <a:lnTo>
                    <a:pt x="1273" y="1611"/>
                  </a:lnTo>
                  <a:lnTo>
                    <a:pt x="1054" y="1870"/>
                  </a:lnTo>
                  <a:lnTo>
                    <a:pt x="836" y="2108"/>
                  </a:lnTo>
                  <a:lnTo>
                    <a:pt x="657" y="2367"/>
                  </a:lnTo>
                  <a:lnTo>
                    <a:pt x="458" y="2645"/>
                  </a:lnTo>
                  <a:lnTo>
                    <a:pt x="299" y="2903"/>
                  </a:lnTo>
                  <a:lnTo>
                    <a:pt x="140" y="3162"/>
                  </a:lnTo>
                  <a:lnTo>
                    <a:pt x="1" y="3440"/>
                  </a:lnTo>
                  <a:lnTo>
                    <a:pt x="1" y="344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-1256525" y="4307225"/>
              <a:ext cx="427975" cy="27350"/>
            </a:xfrm>
            <a:custGeom>
              <a:avLst/>
              <a:gdLst/>
              <a:ahLst/>
              <a:cxnLst/>
              <a:rect l="l" t="t" r="r" b="b"/>
              <a:pathLst>
                <a:path w="17119" h="1094" extrusionOk="0">
                  <a:moveTo>
                    <a:pt x="1" y="20"/>
                  </a:moveTo>
                  <a:lnTo>
                    <a:pt x="17099" y="0"/>
                  </a:lnTo>
                  <a:lnTo>
                    <a:pt x="17119" y="1074"/>
                  </a:lnTo>
                  <a:lnTo>
                    <a:pt x="1" y="1094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-1259500" y="3927975"/>
              <a:ext cx="181950" cy="379775"/>
            </a:xfrm>
            <a:custGeom>
              <a:avLst/>
              <a:gdLst/>
              <a:ahLst/>
              <a:cxnLst/>
              <a:rect l="l" t="t" r="r" b="b"/>
              <a:pathLst>
                <a:path w="7278" h="15191" extrusionOk="0">
                  <a:moveTo>
                    <a:pt x="1313" y="1"/>
                  </a:moveTo>
                  <a:lnTo>
                    <a:pt x="1313" y="1"/>
                  </a:lnTo>
                  <a:lnTo>
                    <a:pt x="1710" y="41"/>
                  </a:lnTo>
                  <a:lnTo>
                    <a:pt x="2108" y="120"/>
                  </a:lnTo>
                  <a:lnTo>
                    <a:pt x="2486" y="220"/>
                  </a:lnTo>
                  <a:lnTo>
                    <a:pt x="2843" y="359"/>
                  </a:lnTo>
                  <a:lnTo>
                    <a:pt x="3201" y="498"/>
                  </a:lnTo>
                  <a:lnTo>
                    <a:pt x="3539" y="677"/>
                  </a:lnTo>
                  <a:lnTo>
                    <a:pt x="3877" y="876"/>
                  </a:lnTo>
                  <a:lnTo>
                    <a:pt x="4176" y="1094"/>
                  </a:lnTo>
                  <a:lnTo>
                    <a:pt x="4474" y="1333"/>
                  </a:lnTo>
                  <a:lnTo>
                    <a:pt x="4752" y="1591"/>
                  </a:lnTo>
                  <a:lnTo>
                    <a:pt x="5030" y="1850"/>
                  </a:lnTo>
                  <a:lnTo>
                    <a:pt x="5289" y="2148"/>
                  </a:lnTo>
                  <a:lnTo>
                    <a:pt x="5527" y="2446"/>
                  </a:lnTo>
                  <a:lnTo>
                    <a:pt x="5746" y="2764"/>
                  </a:lnTo>
                  <a:lnTo>
                    <a:pt x="5945" y="3102"/>
                  </a:lnTo>
                  <a:lnTo>
                    <a:pt x="6144" y="3460"/>
                  </a:lnTo>
                  <a:lnTo>
                    <a:pt x="6323" y="3818"/>
                  </a:lnTo>
                  <a:lnTo>
                    <a:pt x="6502" y="4176"/>
                  </a:lnTo>
                  <a:lnTo>
                    <a:pt x="6641" y="4554"/>
                  </a:lnTo>
                  <a:lnTo>
                    <a:pt x="6780" y="4931"/>
                  </a:lnTo>
                  <a:lnTo>
                    <a:pt x="6899" y="5329"/>
                  </a:lnTo>
                  <a:lnTo>
                    <a:pt x="6999" y="5727"/>
                  </a:lnTo>
                  <a:lnTo>
                    <a:pt x="7098" y="6124"/>
                  </a:lnTo>
                  <a:lnTo>
                    <a:pt x="7158" y="6522"/>
                  </a:lnTo>
                  <a:lnTo>
                    <a:pt x="7217" y="6920"/>
                  </a:lnTo>
                  <a:lnTo>
                    <a:pt x="7257" y="7337"/>
                  </a:lnTo>
                  <a:lnTo>
                    <a:pt x="7277" y="7735"/>
                  </a:lnTo>
                  <a:lnTo>
                    <a:pt x="7277" y="8132"/>
                  </a:lnTo>
                  <a:lnTo>
                    <a:pt x="7277" y="8530"/>
                  </a:lnTo>
                  <a:lnTo>
                    <a:pt x="7257" y="8928"/>
                  </a:lnTo>
                  <a:lnTo>
                    <a:pt x="7217" y="9325"/>
                  </a:lnTo>
                  <a:lnTo>
                    <a:pt x="7158" y="9723"/>
                  </a:lnTo>
                  <a:lnTo>
                    <a:pt x="7158" y="9723"/>
                  </a:lnTo>
                  <a:lnTo>
                    <a:pt x="6999" y="10379"/>
                  </a:lnTo>
                  <a:lnTo>
                    <a:pt x="6820" y="11075"/>
                  </a:lnTo>
                  <a:lnTo>
                    <a:pt x="6581" y="11771"/>
                  </a:lnTo>
                  <a:lnTo>
                    <a:pt x="6283" y="12486"/>
                  </a:lnTo>
                  <a:lnTo>
                    <a:pt x="5945" y="13182"/>
                  </a:lnTo>
                  <a:lnTo>
                    <a:pt x="5567" y="13878"/>
                  </a:lnTo>
                  <a:lnTo>
                    <a:pt x="5368" y="14216"/>
                  </a:lnTo>
                  <a:lnTo>
                    <a:pt x="5150" y="14554"/>
                  </a:lnTo>
                  <a:lnTo>
                    <a:pt x="4931" y="14872"/>
                  </a:lnTo>
                  <a:lnTo>
                    <a:pt x="4712" y="15190"/>
                  </a:lnTo>
                  <a:lnTo>
                    <a:pt x="1333" y="15190"/>
                  </a:lnTo>
                  <a:lnTo>
                    <a:pt x="1333" y="15190"/>
                  </a:lnTo>
                  <a:lnTo>
                    <a:pt x="1551" y="14991"/>
                  </a:lnTo>
                  <a:lnTo>
                    <a:pt x="1790" y="14753"/>
                  </a:lnTo>
                  <a:lnTo>
                    <a:pt x="2008" y="14514"/>
                  </a:lnTo>
                  <a:lnTo>
                    <a:pt x="2207" y="14256"/>
                  </a:lnTo>
                  <a:lnTo>
                    <a:pt x="2406" y="13977"/>
                  </a:lnTo>
                  <a:lnTo>
                    <a:pt x="2605" y="13659"/>
                  </a:lnTo>
                  <a:lnTo>
                    <a:pt x="2784" y="13321"/>
                  </a:lnTo>
                  <a:lnTo>
                    <a:pt x="2963" y="12944"/>
                  </a:lnTo>
                  <a:lnTo>
                    <a:pt x="2963" y="12944"/>
                  </a:lnTo>
                  <a:lnTo>
                    <a:pt x="3042" y="12725"/>
                  </a:lnTo>
                  <a:lnTo>
                    <a:pt x="3102" y="12506"/>
                  </a:lnTo>
                  <a:lnTo>
                    <a:pt x="3162" y="12288"/>
                  </a:lnTo>
                  <a:lnTo>
                    <a:pt x="3201" y="12069"/>
                  </a:lnTo>
                  <a:lnTo>
                    <a:pt x="3221" y="11850"/>
                  </a:lnTo>
                  <a:lnTo>
                    <a:pt x="3241" y="11631"/>
                  </a:lnTo>
                  <a:lnTo>
                    <a:pt x="3241" y="11413"/>
                  </a:lnTo>
                  <a:lnTo>
                    <a:pt x="3221" y="11194"/>
                  </a:lnTo>
                  <a:lnTo>
                    <a:pt x="3201" y="10955"/>
                  </a:lnTo>
                  <a:lnTo>
                    <a:pt x="3162" y="10757"/>
                  </a:lnTo>
                  <a:lnTo>
                    <a:pt x="3042" y="10319"/>
                  </a:lnTo>
                  <a:lnTo>
                    <a:pt x="2883" y="9902"/>
                  </a:lnTo>
                  <a:lnTo>
                    <a:pt x="2684" y="9504"/>
                  </a:lnTo>
                  <a:lnTo>
                    <a:pt x="2426" y="9106"/>
                  </a:lnTo>
                  <a:lnTo>
                    <a:pt x="2168" y="8749"/>
                  </a:lnTo>
                  <a:lnTo>
                    <a:pt x="1869" y="8411"/>
                  </a:lnTo>
                  <a:lnTo>
                    <a:pt x="1531" y="8093"/>
                  </a:lnTo>
                  <a:lnTo>
                    <a:pt x="1173" y="7814"/>
                  </a:lnTo>
                  <a:lnTo>
                    <a:pt x="796" y="7556"/>
                  </a:lnTo>
                  <a:lnTo>
                    <a:pt x="398" y="7337"/>
                  </a:lnTo>
                  <a:lnTo>
                    <a:pt x="0" y="7158"/>
                  </a:lnTo>
                  <a:lnTo>
                    <a:pt x="0" y="7158"/>
                  </a:lnTo>
                  <a:lnTo>
                    <a:pt x="140" y="6164"/>
                  </a:lnTo>
                  <a:lnTo>
                    <a:pt x="299" y="5190"/>
                  </a:lnTo>
                  <a:lnTo>
                    <a:pt x="458" y="4236"/>
                  </a:lnTo>
                  <a:lnTo>
                    <a:pt x="637" y="3301"/>
                  </a:lnTo>
                  <a:lnTo>
                    <a:pt x="975" y="1532"/>
                  </a:lnTo>
                  <a:lnTo>
                    <a:pt x="1313" y="1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-1046775" y="3928975"/>
              <a:ext cx="79550" cy="20900"/>
            </a:xfrm>
            <a:custGeom>
              <a:avLst/>
              <a:gdLst/>
              <a:ahLst/>
              <a:cxnLst/>
              <a:rect l="l" t="t" r="r" b="b"/>
              <a:pathLst>
                <a:path w="3182" h="836" extrusionOk="0">
                  <a:moveTo>
                    <a:pt x="1" y="259"/>
                  </a:moveTo>
                  <a:lnTo>
                    <a:pt x="1" y="259"/>
                  </a:lnTo>
                  <a:lnTo>
                    <a:pt x="21" y="378"/>
                  </a:lnTo>
                  <a:lnTo>
                    <a:pt x="60" y="478"/>
                  </a:lnTo>
                  <a:lnTo>
                    <a:pt x="160" y="537"/>
                  </a:lnTo>
                  <a:lnTo>
                    <a:pt x="259" y="577"/>
                  </a:lnTo>
                  <a:lnTo>
                    <a:pt x="2883" y="836"/>
                  </a:lnTo>
                  <a:lnTo>
                    <a:pt x="2883" y="836"/>
                  </a:lnTo>
                  <a:lnTo>
                    <a:pt x="3003" y="816"/>
                  </a:lnTo>
                  <a:lnTo>
                    <a:pt x="3102" y="776"/>
                  </a:lnTo>
                  <a:lnTo>
                    <a:pt x="3162" y="696"/>
                  </a:lnTo>
                  <a:lnTo>
                    <a:pt x="3182" y="577"/>
                  </a:lnTo>
                  <a:lnTo>
                    <a:pt x="3182" y="577"/>
                  </a:lnTo>
                  <a:lnTo>
                    <a:pt x="3182" y="458"/>
                  </a:lnTo>
                  <a:lnTo>
                    <a:pt x="3122" y="358"/>
                  </a:lnTo>
                  <a:lnTo>
                    <a:pt x="3023" y="299"/>
                  </a:lnTo>
                  <a:lnTo>
                    <a:pt x="2923" y="259"/>
                  </a:lnTo>
                  <a:lnTo>
                    <a:pt x="299" y="1"/>
                  </a:lnTo>
                  <a:lnTo>
                    <a:pt x="299" y="1"/>
                  </a:lnTo>
                  <a:lnTo>
                    <a:pt x="180" y="20"/>
                  </a:lnTo>
                  <a:lnTo>
                    <a:pt x="100" y="80"/>
                  </a:lnTo>
                  <a:lnTo>
                    <a:pt x="21" y="160"/>
                  </a:lnTo>
                  <a:lnTo>
                    <a:pt x="1" y="199"/>
                  </a:lnTo>
                  <a:lnTo>
                    <a:pt x="1" y="259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-1053725" y="3957800"/>
              <a:ext cx="80050" cy="20900"/>
            </a:xfrm>
            <a:custGeom>
              <a:avLst/>
              <a:gdLst/>
              <a:ahLst/>
              <a:cxnLst/>
              <a:rect l="l" t="t" r="r" b="b"/>
              <a:pathLst>
                <a:path w="3202" h="836" extrusionOk="0">
                  <a:moveTo>
                    <a:pt x="0" y="259"/>
                  </a:moveTo>
                  <a:lnTo>
                    <a:pt x="0" y="259"/>
                  </a:lnTo>
                  <a:lnTo>
                    <a:pt x="20" y="378"/>
                  </a:lnTo>
                  <a:lnTo>
                    <a:pt x="80" y="478"/>
                  </a:lnTo>
                  <a:lnTo>
                    <a:pt x="159" y="537"/>
                  </a:lnTo>
                  <a:lnTo>
                    <a:pt x="279" y="577"/>
                  </a:lnTo>
                  <a:lnTo>
                    <a:pt x="2903" y="836"/>
                  </a:lnTo>
                  <a:lnTo>
                    <a:pt x="2903" y="836"/>
                  </a:lnTo>
                  <a:lnTo>
                    <a:pt x="3002" y="816"/>
                  </a:lnTo>
                  <a:lnTo>
                    <a:pt x="3102" y="776"/>
                  </a:lnTo>
                  <a:lnTo>
                    <a:pt x="3161" y="677"/>
                  </a:lnTo>
                  <a:lnTo>
                    <a:pt x="3181" y="637"/>
                  </a:lnTo>
                  <a:lnTo>
                    <a:pt x="3201" y="577"/>
                  </a:lnTo>
                  <a:lnTo>
                    <a:pt x="3201" y="577"/>
                  </a:lnTo>
                  <a:lnTo>
                    <a:pt x="3181" y="458"/>
                  </a:lnTo>
                  <a:lnTo>
                    <a:pt x="3122" y="359"/>
                  </a:lnTo>
                  <a:lnTo>
                    <a:pt x="3042" y="299"/>
                  </a:lnTo>
                  <a:lnTo>
                    <a:pt x="2923" y="259"/>
                  </a:lnTo>
                  <a:lnTo>
                    <a:pt x="318" y="1"/>
                  </a:lnTo>
                  <a:lnTo>
                    <a:pt x="318" y="1"/>
                  </a:lnTo>
                  <a:lnTo>
                    <a:pt x="199" y="21"/>
                  </a:lnTo>
                  <a:lnTo>
                    <a:pt x="100" y="60"/>
                  </a:lnTo>
                  <a:lnTo>
                    <a:pt x="40" y="160"/>
                  </a:lnTo>
                  <a:lnTo>
                    <a:pt x="20" y="200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-1060200" y="3986625"/>
              <a:ext cx="79550" cy="20900"/>
            </a:xfrm>
            <a:custGeom>
              <a:avLst/>
              <a:gdLst/>
              <a:ahLst/>
              <a:cxnLst/>
              <a:rect l="l" t="t" r="r" b="b"/>
              <a:pathLst>
                <a:path w="3182" h="836" extrusionOk="0">
                  <a:moveTo>
                    <a:pt x="1" y="259"/>
                  </a:moveTo>
                  <a:lnTo>
                    <a:pt x="1" y="259"/>
                  </a:lnTo>
                  <a:lnTo>
                    <a:pt x="21" y="379"/>
                  </a:lnTo>
                  <a:lnTo>
                    <a:pt x="61" y="478"/>
                  </a:lnTo>
                  <a:lnTo>
                    <a:pt x="160" y="538"/>
                  </a:lnTo>
                  <a:lnTo>
                    <a:pt x="259" y="577"/>
                  </a:lnTo>
                  <a:lnTo>
                    <a:pt x="2884" y="836"/>
                  </a:lnTo>
                  <a:lnTo>
                    <a:pt x="2884" y="836"/>
                  </a:lnTo>
                  <a:lnTo>
                    <a:pt x="3003" y="816"/>
                  </a:lnTo>
                  <a:lnTo>
                    <a:pt x="3102" y="776"/>
                  </a:lnTo>
                  <a:lnTo>
                    <a:pt x="3162" y="677"/>
                  </a:lnTo>
                  <a:lnTo>
                    <a:pt x="3182" y="577"/>
                  </a:lnTo>
                  <a:lnTo>
                    <a:pt x="3182" y="577"/>
                  </a:lnTo>
                  <a:lnTo>
                    <a:pt x="3182" y="458"/>
                  </a:lnTo>
                  <a:lnTo>
                    <a:pt x="3122" y="359"/>
                  </a:lnTo>
                  <a:lnTo>
                    <a:pt x="3023" y="299"/>
                  </a:lnTo>
                  <a:lnTo>
                    <a:pt x="2923" y="259"/>
                  </a:lnTo>
                  <a:lnTo>
                    <a:pt x="299" y="1"/>
                  </a:lnTo>
                  <a:lnTo>
                    <a:pt x="299" y="1"/>
                  </a:lnTo>
                  <a:lnTo>
                    <a:pt x="180" y="21"/>
                  </a:lnTo>
                  <a:lnTo>
                    <a:pt x="100" y="60"/>
                  </a:lnTo>
                  <a:lnTo>
                    <a:pt x="21" y="160"/>
                  </a:lnTo>
                  <a:lnTo>
                    <a:pt x="1" y="259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-1067150" y="4015450"/>
              <a:ext cx="80050" cy="20900"/>
            </a:xfrm>
            <a:custGeom>
              <a:avLst/>
              <a:gdLst/>
              <a:ahLst/>
              <a:cxnLst/>
              <a:rect l="l" t="t" r="r" b="b"/>
              <a:pathLst>
                <a:path w="3202" h="836" extrusionOk="0">
                  <a:moveTo>
                    <a:pt x="1" y="259"/>
                  </a:moveTo>
                  <a:lnTo>
                    <a:pt x="1" y="259"/>
                  </a:lnTo>
                  <a:lnTo>
                    <a:pt x="20" y="379"/>
                  </a:lnTo>
                  <a:lnTo>
                    <a:pt x="80" y="478"/>
                  </a:lnTo>
                  <a:lnTo>
                    <a:pt x="160" y="538"/>
                  </a:lnTo>
                  <a:lnTo>
                    <a:pt x="279" y="577"/>
                  </a:lnTo>
                  <a:lnTo>
                    <a:pt x="2903" y="836"/>
                  </a:lnTo>
                  <a:lnTo>
                    <a:pt x="2903" y="836"/>
                  </a:lnTo>
                  <a:lnTo>
                    <a:pt x="3003" y="816"/>
                  </a:lnTo>
                  <a:lnTo>
                    <a:pt x="3102" y="776"/>
                  </a:lnTo>
                  <a:lnTo>
                    <a:pt x="3162" y="677"/>
                  </a:lnTo>
                  <a:lnTo>
                    <a:pt x="3182" y="637"/>
                  </a:lnTo>
                  <a:lnTo>
                    <a:pt x="3201" y="577"/>
                  </a:lnTo>
                  <a:lnTo>
                    <a:pt x="3201" y="577"/>
                  </a:lnTo>
                  <a:lnTo>
                    <a:pt x="3182" y="458"/>
                  </a:lnTo>
                  <a:lnTo>
                    <a:pt x="3122" y="359"/>
                  </a:lnTo>
                  <a:lnTo>
                    <a:pt x="3042" y="299"/>
                  </a:lnTo>
                  <a:lnTo>
                    <a:pt x="2923" y="259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199" y="21"/>
                  </a:lnTo>
                  <a:lnTo>
                    <a:pt x="100" y="61"/>
                  </a:lnTo>
                  <a:lnTo>
                    <a:pt x="40" y="160"/>
                  </a:lnTo>
                  <a:lnTo>
                    <a:pt x="20" y="200"/>
                  </a:lnTo>
                  <a:lnTo>
                    <a:pt x="1" y="259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-1057700" y="2898625"/>
              <a:ext cx="331050" cy="441400"/>
            </a:xfrm>
            <a:custGeom>
              <a:avLst/>
              <a:gdLst/>
              <a:ahLst/>
              <a:cxnLst/>
              <a:rect l="l" t="t" r="r" b="b"/>
              <a:pathLst>
                <a:path w="13242" h="17656" extrusionOk="0">
                  <a:moveTo>
                    <a:pt x="13241" y="60"/>
                  </a:moveTo>
                  <a:lnTo>
                    <a:pt x="13241" y="60"/>
                  </a:lnTo>
                  <a:lnTo>
                    <a:pt x="13202" y="1531"/>
                  </a:lnTo>
                  <a:lnTo>
                    <a:pt x="13122" y="3003"/>
                  </a:lnTo>
                  <a:lnTo>
                    <a:pt x="13023" y="4454"/>
                  </a:lnTo>
                  <a:lnTo>
                    <a:pt x="12903" y="5905"/>
                  </a:lnTo>
                  <a:lnTo>
                    <a:pt x="12784" y="7357"/>
                  </a:lnTo>
                  <a:lnTo>
                    <a:pt x="12685" y="8808"/>
                  </a:lnTo>
                  <a:lnTo>
                    <a:pt x="12585" y="10279"/>
                  </a:lnTo>
                  <a:lnTo>
                    <a:pt x="12545" y="11750"/>
                  </a:lnTo>
                  <a:lnTo>
                    <a:pt x="12545" y="11750"/>
                  </a:lnTo>
                  <a:lnTo>
                    <a:pt x="12327" y="12128"/>
                  </a:lnTo>
                  <a:lnTo>
                    <a:pt x="12088" y="12506"/>
                  </a:lnTo>
                  <a:lnTo>
                    <a:pt x="11571" y="13261"/>
                  </a:lnTo>
                  <a:lnTo>
                    <a:pt x="11015" y="14017"/>
                  </a:lnTo>
                  <a:lnTo>
                    <a:pt x="10418" y="14752"/>
                  </a:lnTo>
                  <a:lnTo>
                    <a:pt x="9802" y="15488"/>
                  </a:lnTo>
                  <a:lnTo>
                    <a:pt x="9166" y="16204"/>
                  </a:lnTo>
                  <a:lnTo>
                    <a:pt x="7853" y="17655"/>
                  </a:lnTo>
                  <a:lnTo>
                    <a:pt x="6362" y="17655"/>
                  </a:lnTo>
                  <a:lnTo>
                    <a:pt x="6362" y="17655"/>
                  </a:lnTo>
                  <a:lnTo>
                    <a:pt x="5826" y="16760"/>
                  </a:lnTo>
                  <a:lnTo>
                    <a:pt x="5269" y="15925"/>
                  </a:lnTo>
                  <a:lnTo>
                    <a:pt x="4712" y="15110"/>
                  </a:lnTo>
                  <a:lnTo>
                    <a:pt x="4155" y="14355"/>
                  </a:lnTo>
                  <a:lnTo>
                    <a:pt x="3579" y="13639"/>
                  </a:lnTo>
                  <a:lnTo>
                    <a:pt x="3022" y="12963"/>
                  </a:lnTo>
                  <a:lnTo>
                    <a:pt x="2466" y="12347"/>
                  </a:lnTo>
                  <a:lnTo>
                    <a:pt x="1929" y="11750"/>
                  </a:lnTo>
                  <a:lnTo>
                    <a:pt x="1929" y="11750"/>
                  </a:lnTo>
                  <a:lnTo>
                    <a:pt x="1750" y="10120"/>
                  </a:lnTo>
                  <a:lnTo>
                    <a:pt x="1531" y="8510"/>
                  </a:lnTo>
                  <a:lnTo>
                    <a:pt x="1273" y="6919"/>
                  </a:lnTo>
                  <a:lnTo>
                    <a:pt x="1014" y="5388"/>
                  </a:lnTo>
                  <a:lnTo>
                    <a:pt x="736" y="3917"/>
                  </a:lnTo>
                  <a:lnTo>
                    <a:pt x="477" y="2525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571" y="0"/>
                  </a:lnTo>
                  <a:lnTo>
                    <a:pt x="3221" y="0"/>
                  </a:lnTo>
                  <a:lnTo>
                    <a:pt x="6621" y="40"/>
                  </a:lnTo>
                  <a:lnTo>
                    <a:pt x="10020" y="80"/>
                  </a:lnTo>
                  <a:lnTo>
                    <a:pt x="11671" y="80"/>
                  </a:lnTo>
                  <a:lnTo>
                    <a:pt x="13241" y="60"/>
                  </a:lnTo>
                  <a:lnTo>
                    <a:pt x="13241" y="6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-1213775" y="2889175"/>
              <a:ext cx="553725" cy="114350"/>
            </a:xfrm>
            <a:custGeom>
              <a:avLst/>
              <a:gdLst/>
              <a:ahLst/>
              <a:cxnLst/>
              <a:rect l="l" t="t" r="r" b="b"/>
              <a:pathLst>
                <a:path w="22149" h="4574" extrusionOk="0">
                  <a:moveTo>
                    <a:pt x="22148" y="3838"/>
                  </a:moveTo>
                  <a:lnTo>
                    <a:pt x="22148" y="3838"/>
                  </a:lnTo>
                  <a:lnTo>
                    <a:pt x="20936" y="4017"/>
                  </a:lnTo>
                  <a:lnTo>
                    <a:pt x="19703" y="4176"/>
                  </a:lnTo>
                  <a:lnTo>
                    <a:pt x="18450" y="4295"/>
                  </a:lnTo>
                  <a:lnTo>
                    <a:pt x="17158" y="4414"/>
                  </a:lnTo>
                  <a:lnTo>
                    <a:pt x="15866" y="4474"/>
                  </a:lnTo>
                  <a:lnTo>
                    <a:pt x="14554" y="4534"/>
                  </a:lnTo>
                  <a:lnTo>
                    <a:pt x="13202" y="4554"/>
                  </a:lnTo>
                  <a:lnTo>
                    <a:pt x="11850" y="4573"/>
                  </a:lnTo>
                  <a:lnTo>
                    <a:pt x="10478" y="4554"/>
                  </a:lnTo>
                  <a:lnTo>
                    <a:pt x="9086" y="4494"/>
                  </a:lnTo>
                  <a:lnTo>
                    <a:pt x="7675" y="4434"/>
                  </a:lnTo>
                  <a:lnTo>
                    <a:pt x="6243" y="4355"/>
                  </a:lnTo>
                  <a:lnTo>
                    <a:pt x="4792" y="4255"/>
                  </a:lnTo>
                  <a:lnTo>
                    <a:pt x="3341" y="4136"/>
                  </a:lnTo>
                  <a:lnTo>
                    <a:pt x="1869" y="3997"/>
                  </a:lnTo>
                  <a:lnTo>
                    <a:pt x="378" y="3838"/>
                  </a:lnTo>
                  <a:lnTo>
                    <a:pt x="378" y="383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2" y="180"/>
                  </a:lnTo>
                  <a:lnTo>
                    <a:pt x="2844" y="359"/>
                  </a:lnTo>
                  <a:lnTo>
                    <a:pt x="4255" y="518"/>
                  </a:lnTo>
                  <a:lnTo>
                    <a:pt x="5647" y="657"/>
                  </a:lnTo>
                  <a:lnTo>
                    <a:pt x="7039" y="756"/>
                  </a:lnTo>
                  <a:lnTo>
                    <a:pt x="8430" y="856"/>
                  </a:lnTo>
                  <a:lnTo>
                    <a:pt x="9822" y="915"/>
                  </a:lnTo>
                  <a:lnTo>
                    <a:pt x="11194" y="955"/>
                  </a:lnTo>
                  <a:lnTo>
                    <a:pt x="12566" y="955"/>
                  </a:lnTo>
                  <a:lnTo>
                    <a:pt x="13917" y="935"/>
                  </a:lnTo>
                  <a:lnTo>
                    <a:pt x="15289" y="895"/>
                  </a:lnTo>
                  <a:lnTo>
                    <a:pt x="16641" y="816"/>
                  </a:lnTo>
                  <a:lnTo>
                    <a:pt x="17993" y="716"/>
                  </a:lnTo>
                  <a:lnTo>
                    <a:pt x="19345" y="557"/>
                  </a:lnTo>
                  <a:lnTo>
                    <a:pt x="20697" y="378"/>
                  </a:lnTo>
                  <a:lnTo>
                    <a:pt x="22049" y="180"/>
                  </a:lnTo>
                  <a:lnTo>
                    <a:pt x="22049" y="180"/>
                  </a:lnTo>
                  <a:lnTo>
                    <a:pt x="22109" y="1054"/>
                  </a:lnTo>
                  <a:lnTo>
                    <a:pt x="22128" y="2009"/>
                  </a:lnTo>
                  <a:lnTo>
                    <a:pt x="22148" y="2943"/>
                  </a:lnTo>
                  <a:lnTo>
                    <a:pt x="22148" y="3838"/>
                  </a:lnTo>
                  <a:lnTo>
                    <a:pt x="22148" y="3838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-1436950" y="2593450"/>
              <a:ext cx="357900" cy="680950"/>
            </a:xfrm>
            <a:custGeom>
              <a:avLst/>
              <a:gdLst/>
              <a:ahLst/>
              <a:cxnLst/>
              <a:rect l="l" t="t" r="r" b="b"/>
              <a:pathLst>
                <a:path w="14316" h="27238" extrusionOk="0">
                  <a:moveTo>
                    <a:pt x="1" y="14394"/>
                  </a:moveTo>
                  <a:lnTo>
                    <a:pt x="1" y="14394"/>
                  </a:lnTo>
                  <a:lnTo>
                    <a:pt x="1" y="14872"/>
                  </a:lnTo>
                  <a:lnTo>
                    <a:pt x="1" y="15369"/>
                  </a:lnTo>
                  <a:lnTo>
                    <a:pt x="21" y="15866"/>
                  </a:lnTo>
                  <a:lnTo>
                    <a:pt x="60" y="16363"/>
                  </a:lnTo>
                  <a:lnTo>
                    <a:pt x="140" y="17416"/>
                  </a:lnTo>
                  <a:lnTo>
                    <a:pt x="279" y="18490"/>
                  </a:lnTo>
                  <a:lnTo>
                    <a:pt x="458" y="19564"/>
                  </a:lnTo>
                  <a:lnTo>
                    <a:pt x="657" y="20637"/>
                  </a:lnTo>
                  <a:lnTo>
                    <a:pt x="856" y="21671"/>
                  </a:lnTo>
                  <a:lnTo>
                    <a:pt x="1074" y="22665"/>
                  </a:lnTo>
                  <a:lnTo>
                    <a:pt x="1293" y="23599"/>
                  </a:lnTo>
                  <a:lnTo>
                    <a:pt x="1512" y="24474"/>
                  </a:lnTo>
                  <a:lnTo>
                    <a:pt x="1909" y="25926"/>
                  </a:lnTo>
                  <a:lnTo>
                    <a:pt x="2188" y="26880"/>
                  </a:lnTo>
                  <a:lnTo>
                    <a:pt x="2287" y="27238"/>
                  </a:lnTo>
                  <a:lnTo>
                    <a:pt x="8967" y="25369"/>
                  </a:lnTo>
                  <a:lnTo>
                    <a:pt x="8967" y="25369"/>
                  </a:lnTo>
                  <a:lnTo>
                    <a:pt x="8888" y="25031"/>
                  </a:lnTo>
                  <a:lnTo>
                    <a:pt x="8669" y="24097"/>
                  </a:lnTo>
                  <a:lnTo>
                    <a:pt x="8371" y="22764"/>
                  </a:lnTo>
                  <a:lnTo>
                    <a:pt x="8212" y="21969"/>
                  </a:lnTo>
                  <a:lnTo>
                    <a:pt x="8053" y="21134"/>
                  </a:lnTo>
                  <a:lnTo>
                    <a:pt x="7914" y="20259"/>
                  </a:lnTo>
                  <a:lnTo>
                    <a:pt x="7794" y="19385"/>
                  </a:lnTo>
                  <a:lnTo>
                    <a:pt x="7695" y="18510"/>
                  </a:lnTo>
                  <a:lnTo>
                    <a:pt x="7655" y="17655"/>
                  </a:lnTo>
                  <a:lnTo>
                    <a:pt x="7635" y="17257"/>
                  </a:lnTo>
                  <a:lnTo>
                    <a:pt x="7635" y="16860"/>
                  </a:lnTo>
                  <a:lnTo>
                    <a:pt x="7655" y="16482"/>
                  </a:lnTo>
                  <a:lnTo>
                    <a:pt x="7675" y="16104"/>
                  </a:lnTo>
                  <a:lnTo>
                    <a:pt x="7715" y="15766"/>
                  </a:lnTo>
                  <a:lnTo>
                    <a:pt x="7774" y="15448"/>
                  </a:lnTo>
                  <a:lnTo>
                    <a:pt x="7854" y="15150"/>
                  </a:lnTo>
                  <a:lnTo>
                    <a:pt x="7953" y="14891"/>
                  </a:lnTo>
                  <a:lnTo>
                    <a:pt x="7953" y="14891"/>
                  </a:lnTo>
                  <a:lnTo>
                    <a:pt x="8093" y="14653"/>
                  </a:lnTo>
                  <a:lnTo>
                    <a:pt x="8291" y="14434"/>
                  </a:lnTo>
                  <a:lnTo>
                    <a:pt x="8490" y="14235"/>
                  </a:lnTo>
                  <a:lnTo>
                    <a:pt x="8729" y="14037"/>
                  </a:lnTo>
                  <a:lnTo>
                    <a:pt x="8987" y="13838"/>
                  </a:lnTo>
                  <a:lnTo>
                    <a:pt x="9266" y="13679"/>
                  </a:lnTo>
                  <a:lnTo>
                    <a:pt x="9564" y="13500"/>
                  </a:lnTo>
                  <a:lnTo>
                    <a:pt x="9882" y="13341"/>
                  </a:lnTo>
                  <a:lnTo>
                    <a:pt x="10538" y="13062"/>
                  </a:lnTo>
                  <a:lnTo>
                    <a:pt x="11214" y="12784"/>
                  </a:lnTo>
                  <a:lnTo>
                    <a:pt x="12546" y="12287"/>
                  </a:lnTo>
                  <a:lnTo>
                    <a:pt x="12546" y="12287"/>
                  </a:lnTo>
                  <a:lnTo>
                    <a:pt x="12804" y="11969"/>
                  </a:lnTo>
                  <a:lnTo>
                    <a:pt x="13023" y="11671"/>
                  </a:lnTo>
                  <a:lnTo>
                    <a:pt x="13242" y="11353"/>
                  </a:lnTo>
                  <a:lnTo>
                    <a:pt x="13421" y="11054"/>
                  </a:lnTo>
                  <a:lnTo>
                    <a:pt x="13580" y="10736"/>
                  </a:lnTo>
                  <a:lnTo>
                    <a:pt x="13739" y="10438"/>
                  </a:lnTo>
                  <a:lnTo>
                    <a:pt x="13858" y="10140"/>
                  </a:lnTo>
                  <a:lnTo>
                    <a:pt x="13977" y="9842"/>
                  </a:lnTo>
                  <a:lnTo>
                    <a:pt x="14077" y="9543"/>
                  </a:lnTo>
                  <a:lnTo>
                    <a:pt x="14156" y="9265"/>
                  </a:lnTo>
                  <a:lnTo>
                    <a:pt x="14216" y="8967"/>
                  </a:lnTo>
                  <a:lnTo>
                    <a:pt x="14276" y="8688"/>
                  </a:lnTo>
                  <a:lnTo>
                    <a:pt x="14296" y="8390"/>
                  </a:lnTo>
                  <a:lnTo>
                    <a:pt x="14315" y="8112"/>
                  </a:lnTo>
                  <a:lnTo>
                    <a:pt x="14315" y="7834"/>
                  </a:lnTo>
                  <a:lnTo>
                    <a:pt x="14315" y="7555"/>
                  </a:lnTo>
                  <a:lnTo>
                    <a:pt x="14296" y="7297"/>
                  </a:lnTo>
                  <a:lnTo>
                    <a:pt x="14256" y="7018"/>
                  </a:lnTo>
                  <a:lnTo>
                    <a:pt x="14156" y="6482"/>
                  </a:lnTo>
                  <a:lnTo>
                    <a:pt x="14017" y="5985"/>
                  </a:lnTo>
                  <a:lnTo>
                    <a:pt x="13838" y="5468"/>
                  </a:lnTo>
                  <a:lnTo>
                    <a:pt x="13639" y="4990"/>
                  </a:lnTo>
                  <a:lnTo>
                    <a:pt x="13381" y="4533"/>
                  </a:lnTo>
                  <a:lnTo>
                    <a:pt x="13123" y="4076"/>
                  </a:lnTo>
                  <a:lnTo>
                    <a:pt x="12844" y="3658"/>
                  </a:lnTo>
                  <a:lnTo>
                    <a:pt x="12526" y="3241"/>
                  </a:lnTo>
                  <a:lnTo>
                    <a:pt x="12228" y="2863"/>
                  </a:lnTo>
                  <a:lnTo>
                    <a:pt x="11890" y="2485"/>
                  </a:lnTo>
                  <a:lnTo>
                    <a:pt x="11572" y="2147"/>
                  </a:lnTo>
                  <a:lnTo>
                    <a:pt x="11254" y="1809"/>
                  </a:lnTo>
                  <a:lnTo>
                    <a:pt x="10936" y="1511"/>
                  </a:lnTo>
                  <a:lnTo>
                    <a:pt x="10319" y="994"/>
                  </a:lnTo>
                  <a:lnTo>
                    <a:pt x="9802" y="577"/>
                  </a:lnTo>
                  <a:lnTo>
                    <a:pt x="9385" y="259"/>
                  </a:lnTo>
                  <a:lnTo>
                    <a:pt x="9007" y="0"/>
                  </a:lnTo>
                  <a:lnTo>
                    <a:pt x="9007" y="0"/>
                  </a:lnTo>
                  <a:lnTo>
                    <a:pt x="8629" y="239"/>
                  </a:lnTo>
                  <a:lnTo>
                    <a:pt x="8192" y="537"/>
                  </a:lnTo>
                  <a:lnTo>
                    <a:pt x="7635" y="955"/>
                  </a:lnTo>
                  <a:lnTo>
                    <a:pt x="6979" y="1471"/>
                  </a:lnTo>
                  <a:lnTo>
                    <a:pt x="6244" y="2108"/>
                  </a:lnTo>
                  <a:lnTo>
                    <a:pt x="5846" y="2466"/>
                  </a:lnTo>
                  <a:lnTo>
                    <a:pt x="5448" y="2863"/>
                  </a:lnTo>
                  <a:lnTo>
                    <a:pt x="5031" y="3281"/>
                  </a:lnTo>
                  <a:lnTo>
                    <a:pt x="4633" y="3718"/>
                  </a:lnTo>
                  <a:lnTo>
                    <a:pt x="4216" y="4195"/>
                  </a:lnTo>
                  <a:lnTo>
                    <a:pt x="3798" y="4692"/>
                  </a:lnTo>
                  <a:lnTo>
                    <a:pt x="3401" y="5209"/>
                  </a:lnTo>
                  <a:lnTo>
                    <a:pt x="3003" y="5766"/>
                  </a:lnTo>
                  <a:lnTo>
                    <a:pt x="2605" y="6342"/>
                  </a:lnTo>
                  <a:lnTo>
                    <a:pt x="2228" y="6939"/>
                  </a:lnTo>
                  <a:lnTo>
                    <a:pt x="1890" y="7575"/>
                  </a:lnTo>
                  <a:lnTo>
                    <a:pt x="1552" y="8231"/>
                  </a:lnTo>
                  <a:lnTo>
                    <a:pt x="1233" y="8907"/>
                  </a:lnTo>
                  <a:lnTo>
                    <a:pt x="955" y="9623"/>
                  </a:lnTo>
                  <a:lnTo>
                    <a:pt x="697" y="10358"/>
                  </a:lnTo>
                  <a:lnTo>
                    <a:pt x="478" y="11114"/>
                  </a:lnTo>
                  <a:lnTo>
                    <a:pt x="299" y="11909"/>
                  </a:lnTo>
                  <a:lnTo>
                    <a:pt x="160" y="12704"/>
                  </a:lnTo>
                  <a:lnTo>
                    <a:pt x="60" y="13539"/>
                  </a:lnTo>
                  <a:lnTo>
                    <a:pt x="21" y="13977"/>
                  </a:lnTo>
                  <a:lnTo>
                    <a:pt x="1" y="14394"/>
                  </a:lnTo>
                  <a:lnTo>
                    <a:pt x="1" y="143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-1436950" y="2593450"/>
              <a:ext cx="357900" cy="645675"/>
            </a:xfrm>
            <a:custGeom>
              <a:avLst/>
              <a:gdLst/>
              <a:ahLst/>
              <a:cxnLst/>
              <a:rect l="l" t="t" r="r" b="b"/>
              <a:pathLst>
                <a:path w="14316" h="25827" extrusionOk="0">
                  <a:moveTo>
                    <a:pt x="1" y="14394"/>
                  </a:moveTo>
                  <a:lnTo>
                    <a:pt x="1" y="14394"/>
                  </a:lnTo>
                  <a:lnTo>
                    <a:pt x="1" y="15110"/>
                  </a:lnTo>
                  <a:lnTo>
                    <a:pt x="21" y="15846"/>
                  </a:lnTo>
                  <a:lnTo>
                    <a:pt x="60" y="16601"/>
                  </a:lnTo>
                  <a:lnTo>
                    <a:pt x="140" y="17377"/>
                  </a:lnTo>
                  <a:lnTo>
                    <a:pt x="239" y="18172"/>
                  </a:lnTo>
                  <a:lnTo>
                    <a:pt x="359" y="18967"/>
                  </a:lnTo>
                  <a:lnTo>
                    <a:pt x="498" y="19762"/>
                  </a:lnTo>
                  <a:lnTo>
                    <a:pt x="637" y="20558"/>
                  </a:lnTo>
                  <a:lnTo>
                    <a:pt x="955" y="22088"/>
                  </a:lnTo>
                  <a:lnTo>
                    <a:pt x="1273" y="23500"/>
                  </a:lnTo>
                  <a:lnTo>
                    <a:pt x="1591" y="24772"/>
                  </a:lnTo>
                  <a:lnTo>
                    <a:pt x="1870" y="25826"/>
                  </a:lnTo>
                  <a:lnTo>
                    <a:pt x="6800" y="24693"/>
                  </a:lnTo>
                  <a:lnTo>
                    <a:pt x="6800" y="24693"/>
                  </a:lnTo>
                  <a:lnTo>
                    <a:pt x="6741" y="24315"/>
                  </a:lnTo>
                  <a:lnTo>
                    <a:pt x="6582" y="23321"/>
                  </a:lnTo>
                  <a:lnTo>
                    <a:pt x="6363" y="21850"/>
                  </a:lnTo>
                  <a:lnTo>
                    <a:pt x="6263" y="20995"/>
                  </a:lnTo>
                  <a:lnTo>
                    <a:pt x="6164" y="20100"/>
                  </a:lnTo>
                  <a:lnTo>
                    <a:pt x="6065" y="19166"/>
                  </a:lnTo>
                  <a:lnTo>
                    <a:pt x="6005" y="18231"/>
                  </a:lnTo>
                  <a:lnTo>
                    <a:pt x="5945" y="17277"/>
                  </a:lnTo>
                  <a:lnTo>
                    <a:pt x="5945" y="16383"/>
                  </a:lnTo>
                  <a:lnTo>
                    <a:pt x="5965" y="15528"/>
                  </a:lnTo>
                  <a:lnTo>
                    <a:pt x="5985" y="15130"/>
                  </a:lnTo>
                  <a:lnTo>
                    <a:pt x="6025" y="14752"/>
                  </a:lnTo>
                  <a:lnTo>
                    <a:pt x="6085" y="14394"/>
                  </a:lnTo>
                  <a:lnTo>
                    <a:pt x="6144" y="14076"/>
                  </a:lnTo>
                  <a:lnTo>
                    <a:pt x="6224" y="13778"/>
                  </a:lnTo>
                  <a:lnTo>
                    <a:pt x="6323" y="13500"/>
                  </a:lnTo>
                  <a:lnTo>
                    <a:pt x="6323" y="13500"/>
                  </a:lnTo>
                  <a:lnTo>
                    <a:pt x="6403" y="13380"/>
                  </a:lnTo>
                  <a:lnTo>
                    <a:pt x="6502" y="13241"/>
                  </a:lnTo>
                  <a:lnTo>
                    <a:pt x="6760" y="12963"/>
                  </a:lnTo>
                  <a:lnTo>
                    <a:pt x="7098" y="12645"/>
                  </a:lnTo>
                  <a:lnTo>
                    <a:pt x="7496" y="12327"/>
                  </a:lnTo>
                  <a:lnTo>
                    <a:pt x="7933" y="11969"/>
                  </a:lnTo>
                  <a:lnTo>
                    <a:pt x="8411" y="11631"/>
                  </a:lnTo>
                  <a:lnTo>
                    <a:pt x="8928" y="11273"/>
                  </a:lnTo>
                  <a:lnTo>
                    <a:pt x="9464" y="10915"/>
                  </a:lnTo>
                  <a:lnTo>
                    <a:pt x="10021" y="10577"/>
                  </a:lnTo>
                  <a:lnTo>
                    <a:pt x="10558" y="10239"/>
                  </a:lnTo>
                  <a:lnTo>
                    <a:pt x="11631" y="9643"/>
                  </a:lnTo>
                  <a:lnTo>
                    <a:pt x="12128" y="9364"/>
                  </a:lnTo>
                  <a:lnTo>
                    <a:pt x="12586" y="9146"/>
                  </a:lnTo>
                  <a:lnTo>
                    <a:pt x="13003" y="8947"/>
                  </a:lnTo>
                  <a:lnTo>
                    <a:pt x="13361" y="8808"/>
                  </a:lnTo>
                  <a:lnTo>
                    <a:pt x="13361" y="8808"/>
                  </a:lnTo>
                  <a:lnTo>
                    <a:pt x="13639" y="8450"/>
                  </a:lnTo>
                  <a:lnTo>
                    <a:pt x="13898" y="8112"/>
                  </a:lnTo>
                  <a:lnTo>
                    <a:pt x="14117" y="7774"/>
                  </a:lnTo>
                  <a:lnTo>
                    <a:pt x="14315" y="7436"/>
                  </a:lnTo>
                  <a:lnTo>
                    <a:pt x="14315" y="7436"/>
                  </a:lnTo>
                  <a:lnTo>
                    <a:pt x="14256" y="7018"/>
                  </a:lnTo>
                  <a:lnTo>
                    <a:pt x="14196" y="6641"/>
                  </a:lnTo>
                  <a:lnTo>
                    <a:pt x="14097" y="6243"/>
                  </a:lnTo>
                  <a:lnTo>
                    <a:pt x="13977" y="5865"/>
                  </a:lnTo>
                  <a:lnTo>
                    <a:pt x="13858" y="5507"/>
                  </a:lnTo>
                  <a:lnTo>
                    <a:pt x="13699" y="5150"/>
                  </a:lnTo>
                  <a:lnTo>
                    <a:pt x="13520" y="4792"/>
                  </a:lnTo>
                  <a:lnTo>
                    <a:pt x="13341" y="4454"/>
                  </a:lnTo>
                  <a:lnTo>
                    <a:pt x="13142" y="4116"/>
                  </a:lnTo>
                  <a:lnTo>
                    <a:pt x="12924" y="3798"/>
                  </a:lnTo>
                  <a:lnTo>
                    <a:pt x="12705" y="3479"/>
                  </a:lnTo>
                  <a:lnTo>
                    <a:pt x="12486" y="3181"/>
                  </a:lnTo>
                  <a:lnTo>
                    <a:pt x="12009" y="2625"/>
                  </a:lnTo>
                  <a:lnTo>
                    <a:pt x="11532" y="2108"/>
                  </a:lnTo>
                  <a:lnTo>
                    <a:pt x="11055" y="1631"/>
                  </a:lnTo>
                  <a:lnTo>
                    <a:pt x="10598" y="1213"/>
                  </a:lnTo>
                  <a:lnTo>
                    <a:pt x="10160" y="855"/>
                  </a:lnTo>
                  <a:lnTo>
                    <a:pt x="9782" y="557"/>
                  </a:lnTo>
                  <a:lnTo>
                    <a:pt x="9206" y="159"/>
                  </a:lnTo>
                  <a:lnTo>
                    <a:pt x="9007" y="0"/>
                  </a:lnTo>
                  <a:lnTo>
                    <a:pt x="9007" y="0"/>
                  </a:lnTo>
                  <a:lnTo>
                    <a:pt x="8629" y="239"/>
                  </a:lnTo>
                  <a:lnTo>
                    <a:pt x="8192" y="537"/>
                  </a:lnTo>
                  <a:lnTo>
                    <a:pt x="7635" y="955"/>
                  </a:lnTo>
                  <a:lnTo>
                    <a:pt x="6979" y="1471"/>
                  </a:lnTo>
                  <a:lnTo>
                    <a:pt x="6244" y="2108"/>
                  </a:lnTo>
                  <a:lnTo>
                    <a:pt x="5846" y="2466"/>
                  </a:lnTo>
                  <a:lnTo>
                    <a:pt x="5448" y="2863"/>
                  </a:lnTo>
                  <a:lnTo>
                    <a:pt x="5031" y="3281"/>
                  </a:lnTo>
                  <a:lnTo>
                    <a:pt x="4633" y="3718"/>
                  </a:lnTo>
                  <a:lnTo>
                    <a:pt x="4216" y="4195"/>
                  </a:lnTo>
                  <a:lnTo>
                    <a:pt x="3798" y="4692"/>
                  </a:lnTo>
                  <a:lnTo>
                    <a:pt x="3401" y="5209"/>
                  </a:lnTo>
                  <a:lnTo>
                    <a:pt x="3003" y="5766"/>
                  </a:lnTo>
                  <a:lnTo>
                    <a:pt x="2605" y="6342"/>
                  </a:lnTo>
                  <a:lnTo>
                    <a:pt x="2228" y="6939"/>
                  </a:lnTo>
                  <a:lnTo>
                    <a:pt x="1890" y="7575"/>
                  </a:lnTo>
                  <a:lnTo>
                    <a:pt x="1552" y="8231"/>
                  </a:lnTo>
                  <a:lnTo>
                    <a:pt x="1233" y="8907"/>
                  </a:lnTo>
                  <a:lnTo>
                    <a:pt x="955" y="9623"/>
                  </a:lnTo>
                  <a:lnTo>
                    <a:pt x="697" y="10358"/>
                  </a:lnTo>
                  <a:lnTo>
                    <a:pt x="478" y="11114"/>
                  </a:lnTo>
                  <a:lnTo>
                    <a:pt x="299" y="11909"/>
                  </a:lnTo>
                  <a:lnTo>
                    <a:pt x="160" y="12704"/>
                  </a:lnTo>
                  <a:lnTo>
                    <a:pt x="60" y="13539"/>
                  </a:lnTo>
                  <a:lnTo>
                    <a:pt x="21" y="13977"/>
                  </a:lnTo>
                  <a:lnTo>
                    <a:pt x="1" y="14394"/>
                  </a:lnTo>
                  <a:lnTo>
                    <a:pt x="1" y="143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-1365375" y="3201325"/>
              <a:ext cx="140200" cy="183425"/>
            </a:xfrm>
            <a:custGeom>
              <a:avLst/>
              <a:gdLst/>
              <a:ahLst/>
              <a:cxnLst/>
              <a:rect l="l" t="t" r="r" b="b"/>
              <a:pathLst>
                <a:path w="5608" h="7337" extrusionOk="0">
                  <a:moveTo>
                    <a:pt x="21" y="3301"/>
                  </a:moveTo>
                  <a:lnTo>
                    <a:pt x="21" y="3301"/>
                  </a:lnTo>
                  <a:lnTo>
                    <a:pt x="80" y="3658"/>
                  </a:lnTo>
                  <a:lnTo>
                    <a:pt x="200" y="4056"/>
                  </a:lnTo>
                  <a:lnTo>
                    <a:pt x="339" y="4454"/>
                  </a:lnTo>
                  <a:lnTo>
                    <a:pt x="498" y="4871"/>
                  </a:lnTo>
                  <a:lnTo>
                    <a:pt x="776" y="5567"/>
                  </a:lnTo>
                  <a:lnTo>
                    <a:pt x="856" y="5806"/>
                  </a:lnTo>
                  <a:lnTo>
                    <a:pt x="915" y="5945"/>
                  </a:lnTo>
                  <a:lnTo>
                    <a:pt x="915" y="5945"/>
                  </a:lnTo>
                  <a:lnTo>
                    <a:pt x="915" y="5985"/>
                  </a:lnTo>
                  <a:lnTo>
                    <a:pt x="955" y="6004"/>
                  </a:lnTo>
                  <a:lnTo>
                    <a:pt x="1114" y="6084"/>
                  </a:lnTo>
                  <a:lnTo>
                    <a:pt x="1651" y="6263"/>
                  </a:lnTo>
                  <a:lnTo>
                    <a:pt x="2386" y="6501"/>
                  </a:lnTo>
                  <a:lnTo>
                    <a:pt x="3241" y="6740"/>
                  </a:lnTo>
                  <a:lnTo>
                    <a:pt x="4812" y="7158"/>
                  </a:lnTo>
                  <a:lnTo>
                    <a:pt x="5548" y="7336"/>
                  </a:lnTo>
                  <a:lnTo>
                    <a:pt x="5548" y="7336"/>
                  </a:lnTo>
                  <a:lnTo>
                    <a:pt x="5568" y="7098"/>
                  </a:lnTo>
                  <a:lnTo>
                    <a:pt x="5587" y="6800"/>
                  </a:lnTo>
                  <a:lnTo>
                    <a:pt x="5607" y="6422"/>
                  </a:lnTo>
                  <a:lnTo>
                    <a:pt x="5607" y="5965"/>
                  </a:lnTo>
                  <a:lnTo>
                    <a:pt x="5587" y="5428"/>
                  </a:lnTo>
                  <a:lnTo>
                    <a:pt x="5528" y="4831"/>
                  </a:lnTo>
                  <a:lnTo>
                    <a:pt x="5408" y="4195"/>
                  </a:lnTo>
                  <a:lnTo>
                    <a:pt x="5408" y="4195"/>
                  </a:lnTo>
                  <a:lnTo>
                    <a:pt x="5289" y="3718"/>
                  </a:lnTo>
                  <a:lnTo>
                    <a:pt x="5130" y="3181"/>
                  </a:lnTo>
                  <a:lnTo>
                    <a:pt x="4951" y="2644"/>
                  </a:lnTo>
                  <a:lnTo>
                    <a:pt x="4752" y="2128"/>
                  </a:lnTo>
                  <a:lnTo>
                    <a:pt x="4534" y="1611"/>
                  </a:lnTo>
                  <a:lnTo>
                    <a:pt x="4335" y="1133"/>
                  </a:lnTo>
                  <a:lnTo>
                    <a:pt x="4136" y="716"/>
                  </a:lnTo>
                  <a:lnTo>
                    <a:pt x="3937" y="378"/>
                  </a:lnTo>
                  <a:lnTo>
                    <a:pt x="3937" y="378"/>
                  </a:lnTo>
                  <a:lnTo>
                    <a:pt x="3878" y="279"/>
                  </a:lnTo>
                  <a:lnTo>
                    <a:pt x="3818" y="199"/>
                  </a:lnTo>
                  <a:lnTo>
                    <a:pt x="3738" y="139"/>
                  </a:lnTo>
                  <a:lnTo>
                    <a:pt x="3639" y="80"/>
                  </a:lnTo>
                  <a:lnTo>
                    <a:pt x="3559" y="60"/>
                  </a:lnTo>
                  <a:lnTo>
                    <a:pt x="3460" y="20"/>
                  </a:lnTo>
                  <a:lnTo>
                    <a:pt x="3241" y="0"/>
                  </a:lnTo>
                  <a:lnTo>
                    <a:pt x="3003" y="0"/>
                  </a:lnTo>
                  <a:lnTo>
                    <a:pt x="2764" y="60"/>
                  </a:lnTo>
                  <a:lnTo>
                    <a:pt x="2506" y="119"/>
                  </a:lnTo>
                  <a:lnTo>
                    <a:pt x="2247" y="199"/>
                  </a:lnTo>
                  <a:lnTo>
                    <a:pt x="1750" y="398"/>
                  </a:lnTo>
                  <a:lnTo>
                    <a:pt x="1333" y="597"/>
                  </a:lnTo>
                  <a:lnTo>
                    <a:pt x="1015" y="756"/>
                  </a:lnTo>
                  <a:lnTo>
                    <a:pt x="836" y="815"/>
                  </a:lnTo>
                  <a:lnTo>
                    <a:pt x="836" y="815"/>
                  </a:lnTo>
                  <a:lnTo>
                    <a:pt x="796" y="835"/>
                  </a:lnTo>
                  <a:lnTo>
                    <a:pt x="736" y="895"/>
                  </a:lnTo>
                  <a:lnTo>
                    <a:pt x="617" y="1094"/>
                  </a:lnTo>
                  <a:lnTo>
                    <a:pt x="478" y="1372"/>
                  </a:lnTo>
                  <a:lnTo>
                    <a:pt x="319" y="1730"/>
                  </a:lnTo>
                  <a:lnTo>
                    <a:pt x="180" y="2128"/>
                  </a:lnTo>
                  <a:lnTo>
                    <a:pt x="80" y="2545"/>
                  </a:lnTo>
                  <a:lnTo>
                    <a:pt x="40" y="2744"/>
                  </a:lnTo>
                  <a:lnTo>
                    <a:pt x="21" y="2943"/>
                  </a:lnTo>
                  <a:lnTo>
                    <a:pt x="1" y="3122"/>
                  </a:lnTo>
                  <a:lnTo>
                    <a:pt x="21" y="3301"/>
                  </a:lnTo>
                  <a:lnTo>
                    <a:pt x="21" y="33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-1267950" y="3301225"/>
              <a:ext cx="43775" cy="147150"/>
            </a:xfrm>
            <a:custGeom>
              <a:avLst/>
              <a:gdLst/>
              <a:ahLst/>
              <a:cxnLst/>
              <a:rect l="l" t="t" r="r" b="b"/>
              <a:pathLst>
                <a:path w="1751" h="5886" extrusionOk="0">
                  <a:moveTo>
                    <a:pt x="1651" y="736"/>
                  </a:moveTo>
                  <a:lnTo>
                    <a:pt x="1651" y="736"/>
                  </a:lnTo>
                  <a:lnTo>
                    <a:pt x="1611" y="577"/>
                  </a:lnTo>
                  <a:lnTo>
                    <a:pt x="1551" y="418"/>
                  </a:lnTo>
                  <a:lnTo>
                    <a:pt x="1452" y="299"/>
                  </a:lnTo>
                  <a:lnTo>
                    <a:pt x="1352" y="179"/>
                  </a:lnTo>
                  <a:lnTo>
                    <a:pt x="1213" y="100"/>
                  </a:lnTo>
                  <a:lnTo>
                    <a:pt x="1074" y="20"/>
                  </a:lnTo>
                  <a:lnTo>
                    <a:pt x="915" y="0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577" y="20"/>
                  </a:lnTo>
                  <a:lnTo>
                    <a:pt x="418" y="100"/>
                  </a:lnTo>
                  <a:lnTo>
                    <a:pt x="299" y="179"/>
                  </a:lnTo>
                  <a:lnTo>
                    <a:pt x="179" y="299"/>
                  </a:lnTo>
                  <a:lnTo>
                    <a:pt x="100" y="418"/>
                  </a:lnTo>
                  <a:lnTo>
                    <a:pt x="20" y="577"/>
                  </a:lnTo>
                  <a:lnTo>
                    <a:pt x="0" y="736"/>
                  </a:lnTo>
                  <a:lnTo>
                    <a:pt x="0" y="895"/>
                  </a:lnTo>
                  <a:lnTo>
                    <a:pt x="716" y="5070"/>
                  </a:lnTo>
                  <a:lnTo>
                    <a:pt x="716" y="5070"/>
                  </a:lnTo>
                  <a:lnTo>
                    <a:pt x="756" y="5408"/>
                  </a:lnTo>
                  <a:lnTo>
                    <a:pt x="796" y="5547"/>
                  </a:lnTo>
                  <a:lnTo>
                    <a:pt x="855" y="5667"/>
                  </a:lnTo>
                  <a:lnTo>
                    <a:pt x="935" y="5766"/>
                  </a:lnTo>
                  <a:lnTo>
                    <a:pt x="1014" y="5845"/>
                  </a:lnTo>
                  <a:lnTo>
                    <a:pt x="1134" y="5885"/>
                  </a:lnTo>
                  <a:lnTo>
                    <a:pt x="1293" y="5885"/>
                  </a:lnTo>
                  <a:lnTo>
                    <a:pt x="1293" y="5885"/>
                  </a:lnTo>
                  <a:lnTo>
                    <a:pt x="1372" y="5865"/>
                  </a:lnTo>
                  <a:lnTo>
                    <a:pt x="1452" y="5845"/>
                  </a:lnTo>
                  <a:lnTo>
                    <a:pt x="1571" y="5766"/>
                  </a:lnTo>
                  <a:lnTo>
                    <a:pt x="1651" y="5667"/>
                  </a:lnTo>
                  <a:lnTo>
                    <a:pt x="1710" y="5547"/>
                  </a:lnTo>
                  <a:lnTo>
                    <a:pt x="1750" y="5388"/>
                  </a:lnTo>
                  <a:lnTo>
                    <a:pt x="1750" y="5229"/>
                  </a:lnTo>
                  <a:lnTo>
                    <a:pt x="1750" y="5050"/>
                  </a:lnTo>
                  <a:lnTo>
                    <a:pt x="1750" y="4891"/>
                  </a:lnTo>
                  <a:lnTo>
                    <a:pt x="1651" y="7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-1300750" y="3303700"/>
              <a:ext cx="45750" cy="152625"/>
            </a:xfrm>
            <a:custGeom>
              <a:avLst/>
              <a:gdLst/>
              <a:ahLst/>
              <a:cxnLst/>
              <a:rect l="l" t="t" r="r" b="b"/>
              <a:pathLst>
                <a:path w="1830" h="6105" extrusionOk="0">
                  <a:moveTo>
                    <a:pt x="1710" y="776"/>
                  </a:moveTo>
                  <a:lnTo>
                    <a:pt x="1710" y="776"/>
                  </a:lnTo>
                  <a:lnTo>
                    <a:pt x="1670" y="617"/>
                  </a:lnTo>
                  <a:lnTo>
                    <a:pt x="1611" y="458"/>
                  </a:lnTo>
                  <a:lnTo>
                    <a:pt x="1511" y="319"/>
                  </a:lnTo>
                  <a:lnTo>
                    <a:pt x="1412" y="200"/>
                  </a:lnTo>
                  <a:lnTo>
                    <a:pt x="1273" y="100"/>
                  </a:lnTo>
                  <a:lnTo>
                    <a:pt x="1114" y="41"/>
                  </a:lnTo>
                  <a:lnTo>
                    <a:pt x="955" y="1"/>
                  </a:lnTo>
                  <a:lnTo>
                    <a:pt x="776" y="1"/>
                  </a:lnTo>
                  <a:lnTo>
                    <a:pt x="776" y="1"/>
                  </a:lnTo>
                  <a:lnTo>
                    <a:pt x="597" y="41"/>
                  </a:lnTo>
                  <a:lnTo>
                    <a:pt x="458" y="100"/>
                  </a:lnTo>
                  <a:lnTo>
                    <a:pt x="318" y="200"/>
                  </a:lnTo>
                  <a:lnTo>
                    <a:pt x="199" y="319"/>
                  </a:lnTo>
                  <a:lnTo>
                    <a:pt x="100" y="458"/>
                  </a:lnTo>
                  <a:lnTo>
                    <a:pt x="40" y="597"/>
                  </a:lnTo>
                  <a:lnTo>
                    <a:pt x="0" y="756"/>
                  </a:lnTo>
                  <a:lnTo>
                    <a:pt x="0" y="935"/>
                  </a:lnTo>
                  <a:lnTo>
                    <a:pt x="756" y="5269"/>
                  </a:lnTo>
                  <a:lnTo>
                    <a:pt x="756" y="5269"/>
                  </a:lnTo>
                  <a:lnTo>
                    <a:pt x="796" y="5607"/>
                  </a:lnTo>
                  <a:lnTo>
                    <a:pt x="835" y="5746"/>
                  </a:lnTo>
                  <a:lnTo>
                    <a:pt x="895" y="5886"/>
                  </a:lnTo>
                  <a:lnTo>
                    <a:pt x="974" y="5985"/>
                  </a:lnTo>
                  <a:lnTo>
                    <a:pt x="1074" y="6045"/>
                  </a:lnTo>
                  <a:lnTo>
                    <a:pt x="1193" y="6104"/>
                  </a:lnTo>
                  <a:lnTo>
                    <a:pt x="1352" y="6104"/>
                  </a:lnTo>
                  <a:lnTo>
                    <a:pt x="1352" y="6104"/>
                  </a:lnTo>
                  <a:lnTo>
                    <a:pt x="1432" y="6084"/>
                  </a:lnTo>
                  <a:lnTo>
                    <a:pt x="1511" y="6065"/>
                  </a:lnTo>
                  <a:lnTo>
                    <a:pt x="1571" y="6025"/>
                  </a:lnTo>
                  <a:lnTo>
                    <a:pt x="1631" y="5985"/>
                  </a:lnTo>
                  <a:lnTo>
                    <a:pt x="1710" y="5886"/>
                  </a:lnTo>
                  <a:lnTo>
                    <a:pt x="1770" y="5746"/>
                  </a:lnTo>
                  <a:lnTo>
                    <a:pt x="1810" y="5587"/>
                  </a:lnTo>
                  <a:lnTo>
                    <a:pt x="1829" y="5428"/>
                  </a:lnTo>
                  <a:lnTo>
                    <a:pt x="1829" y="5249"/>
                  </a:lnTo>
                  <a:lnTo>
                    <a:pt x="1810" y="5071"/>
                  </a:lnTo>
                  <a:lnTo>
                    <a:pt x="1710" y="7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-1328100" y="3299725"/>
              <a:ext cx="43775" cy="147150"/>
            </a:xfrm>
            <a:custGeom>
              <a:avLst/>
              <a:gdLst/>
              <a:ahLst/>
              <a:cxnLst/>
              <a:rect l="l" t="t" r="r" b="b"/>
              <a:pathLst>
                <a:path w="1751" h="5886" extrusionOk="0">
                  <a:moveTo>
                    <a:pt x="1631" y="736"/>
                  </a:moveTo>
                  <a:lnTo>
                    <a:pt x="1631" y="736"/>
                  </a:lnTo>
                  <a:lnTo>
                    <a:pt x="1611" y="577"/>
                  </a:lnTo>
                  <a:lnTo>
                    <a:pt x="1552" y="418"/>
                  </a:lnTo>
                  <a:lnTo>
                    <a:pt x="1452" y="299"/>
                  </a:lnTo>
                  <a:lnTo>
                    <a:pt x="1353" y="180"/>
                  </a:lnTo>
                  <a:lnTo>
                    <a:pt x="1214" y="100"/>
                  </a:lnTo>
                  <a:lnTo>
                    <a:pt x="1074" y="40"/>
                  </a:lnTo>
                  <a:lnTo>
                    <a:pt x="895" y="1"/>
                  </a:lnTo>
                  <a:lnTo>
                    <a:pt x="736" y="1"/>
                  </a:lnTo>
                  <a:lnTo>
                    <a:pt x="736" y="1"/>
                  </a:lnTo>
                  <a:lnTo>
                    <a:pt x="577" y="21"/>
                  </a:lnTo>
                  <a:lnTo>
                    <a:pt x="418" y="80"/>
                  </a:lnTo>
                  <a:lnTo>
                    <a:pt x="299" y="180"/>
                  </a:lnTo>
                  <a:lnTo>
                    <a:pt x="180" y="299"/>
                  </a:lnTo>
                  <a:lnTo>
                    <a:pt x="80" y="418"/>
                  </a:lnTo>
                  <a:lnTo>
                    <a:pt x="21" y="577"/>
                  </a:lnTo>
                  <a:lnTo>
                    <a:pt x="1" y="736"/>
                  </a:lnTo>
                  <a:lnTo>
                    <a:pt x="1" y="895"/>
                  </a:lnTo>
                  <a:lnTo>
                    <a:pt x="717" y="5070"/>
                  </a:lnTo>
                  <a:lnTo>
                    <a:pt x="717" y="5070"/>
                  </a:lnTo>
                  <a:lnTo>
                    <a:pt x="756" y="5408"/>
                  </a:lnTo>
                  <a:lnTo>
                    <a:pt x="796" y="5548"/>
                  </a:lnTo>
                  <a:lnTo>
                    <a:pt x="856" y="5667"/>
                  </a:lnTo>
                  <a:lnTo>
                    <a:pt x="915" y="5766"/>
                  </a:lnTo>
                  <a:lnTo>
                    <a:pt x="1015" y="5846"/>
                  </a:lnTo>
                  <a:lnTo>
                    <a:pt x="1134" y="5886"/>
                  </a:lnTo>
                  <a:lnTo>
                    <a:pt x="1293" y="5886"/>
                  </a:lnTo>
                  <a:lnTo>
                    <a:pt x="1293" y="5886"/>
                  </a:lnTo>
                  <a:lnTo>
                    <a:pt x="1373" y="5866"/>
                  </a:lnTo>
                  <a:lnTo>
                    <a:pt x="1452" y="5846"/>
                  </a:lnTo>
                  <a:lnTo>
                    <a:pt x="1571" y="5766"/>
                  </a:lnTo>
                  <a:lnTo>
                    <a:pt x="1651" y="5667"/>
                  </a:lnTo>
                  <a:lnTo>
                    <a:pt x="1711" y="5528"/>
                  </a:lnTo>
                  <a:lnTo>
                    <a:pt x="1750" y="5389"/>
                  </a:lnTo>
                  <a:lnTo>
                    <a:pt x="1750" y="5230"/>
                  </a:lnTo>
                  <a:lnTo>
                    <a:pt x="1750" y="5051"/>
                  </a:lnTo>
                  <a:lnTo>
                    <a:pt x="1750" y="4892"/>
                  </a:lnTo>
                  <a:lnTo>
                    <a:pt x="1631" y="7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-1351950" y="3288800"/>
              <a:ext cx="37300" cy="146650"/>
            </a:xfrm>
            <a:custGeom>
              <a:avLst/>
              <a:gdLst/>
              <a:ahLst/>
              <a:cxnLst/>
              <a:rect l="l" t="t" r="r" b="b"/>
              <a:pathLst>
                <a:path w="1492" h="5866" extrusionOk="0">
                  <a:moveTo>
                    <a:pt x="1313" y="756"/>
                  </a:moveTo>
                  <a:lnTo>
                    <a:pt x="1313" y="756"/>
                  </a:lnTo>
                  <a:lnTo>
                    <a:pt x="1273" y="597"/>
                  </a:lnTo>
                  <a:lnTo>
                    <a:pt x="1233" y="438"/>
                  </a:lnTo>
                  <a:lnTo>
                    <a:pt x="1154" y="299"/>
                  </a:lnTo>
                  <a:lnTo>
                    <a:pt x="1054" y="199"/>
                  </a:lnTo>
                  <a:lnTo>
                    <a:pt x="955" y="100"/>
                  </a:lnTo>
                  <a:lnTo>
                    <a:pt x="836" y="40"/>
                  </a:lnTo>
                  <a:lnTo>
                    <a:pt x="716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438" y="20"/>
                  </a:lnTo>
                  <a:lnTo>
                    <a:pt x="319" y="80"/>
                  </a:lnTo>
                  <a:lnTo>
                    <a:pt x="219" y="179"/>
                  </a:lnTo>
                  <a:lnTo>
                    <a:pt x="140" y="279"/>
                  </a:lnTo>
                  <a:lnTo>
                    <a:pt x="60" y="418"/>
                  </a:lnTo>
                  <a:lnTo>
                    <a:pt x="20" y="557"/>
                  </a:lnTo>
                  <a:lnTo>
                    <a:pt x="1" y="716"/>
                  </a:lnTo>
                  <a:lnTo>
                    <a:pt x="1" y="875"/>
                  </a:lnTo>
                  <a:lnTo>
                    <a:pt x="657" y="5050"/>
                  </a:lnTo>
                  <a:lnTo>
                    <a:pt x="657" y="5050"/>
                  </a:lnTo>
                  <a:lnTo>
                    <a:pt x="696" y="5388"/>
                  </a:lnTo>
                  <a:lnTo>
                    <a:pt x="736" y="5527"/>
                  </a:lnTo>
                  <a:lnTo>
                    <a:pt x="776" y="5647"/>
                  </a:lnTo>
                  <a:lnTo>
                    <a:pt x="836" y="5746"/>
                  </a:lnTo>
                  <a:lnTo>
                    <a:pt x="915" y="5826"/>
                  </a:lnTo>
                  <a:lnTo>
                    <a:pt x="1014" y="5865"/>
                  </a:lnTo>
                  <a:lnTo>
                    <a:pt x="1134" y="5865"/>
                  </a:lnTo>
                  <a:lnTo>
                    <a:pt x="1134" y="5865"/>
                  </a:lnTo>
                  <a:lnTo>
                    <a:pt x="1193" y="5845"/>
                  </a:lnTo>
                  <a:lnTo>
                    <a:pt x="1253" y="5826"/>
                  </a:lnTo>
                  <a:lnTo>
                    <a:pt x="1333" y="5766"/>
                  </a:lnTo>
                  <a:lnTo>
                    <a:pt x="1412" y="5667"/>
                  </a:lnTo>
                  <a:lnTo>
                    <a:pt x="1452" y="5527"/>
                  </a:lnTo>
                  <a:lnTo>
                    <a:pt x="1472" y="5388"/>
                  </a:lnTo>
                  <a:lnTo>
                    <a:pt x="1492" y="5229"/>
                  </a:lnTo>
                  <a:lnTo>
                    <a:pt x="1472" y="4891"/>
                  </a:lnTo>
                  <a:lnTo>
                    <a:pt x="1313" y="7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-1350950" y="3123775"/>
              <a:ext cx="77050" cy="141200"/>
            </a:xfrm>
            <a:custGeom>
              <a:avLst/>
              <a:gdLst/>
              <a:ahLst/>
              <a:cxnLst/>
              <a:rect l="l" t="t" r="r" b="b"/>
              <a:pathLst>
                <a:path w="3082" h="5648" extrusionOk="0">
                  <a:moveTo>
                    <a:pt x="1670" y="5647"/>
                  </a:moveTo>
                  <a:lnTo>
                    <a:pt x="1670" y="5647"/>
                  </a:lnTo>
                  <a:lnTo>
                    <a:pt x="1372" y="5627"/>
                  </a:lnTo>
                  <a:lnTo>
                    <a:pt x="1094" y="5587"/>
                  </a:lnTo>
                  <a:lnTo>
                    <a:pt x="835" y="5508"/>
                  </a:lnTo>
                  <a:lnTo>
                    <a:pt x="617" y="5389"/>
                  </a:lnTo>
                  <a:lnTo>
                    <a:pt x="438" y="5249"/>
                  </a:lnTo>
                  <a:lnTo>
                    <a:pt x="358" y="5170"/>
                  </a:lnTo>
                  <a:lnTo>
                    <a:pt x="299" y="5090"/>
                  </a:lnTo>
                  <a:lnTo>
                    <a:pt x="239" y="4991"/>
                  </a:lnTo>
                  <a:lnTo>
                    <a:pt x="199" y="4892"/>
                  </a:lnTo>
                  <a:lnTo>
                    <a:pt x="179" y="4792"/>
                  </a:lnTo>
                  <a:lnTo>
                    <a:pt x="159" y="4693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975"/>
                  </a:lnTo>
                  <a:lnTo>
                    <a:pt x="20" y="875"/>
                  </a:lnTo>
                  <a:lnTo>
                    <a:pt x="60" y="776"/>
                  </a:lnTo>
                  <a:lnTo>
                    <a:pt x="100" y="677"/>
                  </a:lnTo>
                  <a:lnTo>
                    <a:pt x="159" y="597"/>
                  </a:lnTo>
                  <a:lnTo>
                    <a:pt x="219" y="498"/>
                  </a:lnTo>
                  <a:lnTo>
                    <a:pt x="398" y="339"/>
                  </a:lnTo>
                  <a:lnTo>
                    <a:pt x="617" y="219"/>
                  </a:lnTo>
                  <a:lnTo>
                    <a:pt x="855" y="120"/>
                  </a:lnTo>
                  <a:lnTo>
                    <a:pt x="1134" y="40"/>
                  </a:lnTo>
                  <a:lnTo>
                    <a:pt x="1432" y="1"/>
                  </a:lnTo>
                  <a:lnTo>
                    <a:pt x="1432" y="1"/>
                  </a:lnTo>
                  <a:lnTo>
                    <a:pt x="1710" y="21"/>
                  </a:lnTo>
                  <a:lnTo>
                    <a:pt x="1988" y="60"/>
                  </a:lnTo>
                  <a:lnTo>
                    <a:pt x="2247" y="140"/>
                  </a:lnTo>
                  <a:lnTo>
                    <a:pt x="2466" y="259"/>
                  </a:lnTo>
                  <a:lnTo>
                    <a:pt x="2645" y="398"/>
                  </a:lnTo>
                  <a:lnTo>
                    <a:pt x="2724" y="478"/>
                  </a:lnTo>
                  <a:lnTo>
                    <a:pt x="2804" y="557"/>
                  </a:lnTo>
                  <a:lnTo>
                    <a:pt x="2843" y="657"/>
                  </a:lnTo>
                  <a:lnTo>
                    <a:pt x="2883" y="756"/>
                  </a:lnTo>
                  <a:lnTo>
                    <a:pt x="2923" y="856"/>
                  </a:lnTo>
                  <a:lnTo>
                    <a:pt x="2923" y="955"/>
                  </a:lnTo>
                  <a:lnTo>
                    <a:pt x="3082" y="4573"/>
                  </a:lnTo>
                  <a:lnTo>
                    <a:pt x="3082" y="4573"/>
                  </a:lnTo>
                  <a:lnTo>
                    <a:pt x="3082" y="4673"/>
                  </a:lnTo>
                  <a:lnTo>
                    <a:pt x="3062" y="4772"/>
                  </a:lnTo>
                  <a:lnTo>
                    <a:pt x="3022" y="4872"/>
                  </a:lnTo>
                  <a:lnTo>
                    <a:pt x="2982" y="4971"/>
                  </a:lnTo>
                  <a:lnTo>
                    <a:pt x="2923" y="5051"/>
                  </a:lnTo>
                  <a:lnTo>
                    <a:pt x="2863" y="5150"/>
                  </a:lnTo>
                  <a:lnTo>
                    <a:pt x="2684" y="5309"/>
                  </a:lnTo>
                  <a:lnTo>
                    <a:pt x="2485" y="5428"/>
                  </a:lnTo>
                  <a:lnTo>
                    <a:pt x="2227" y="5528"/>
                  </a:lnTo>
                  <a:lnTo>
                    <a:pt x="1969" y="5607"/>
                  </a:lnTo>
                  <a:lnTo>
                    <a:pt x="1670" y="5647"/>
                  </a:lnTo>
                  <a:lnTo>
                    <a:pt x="1670" y="5647"/>
                  </a:lnTo>
                  <a:close/>
                </a:path>
              </a:pathLst>
            </a:custGeom>
            <a:solidFill>
              <a:srgbClr val="72727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-1275400" y="3242575"/>
              <a:ext cx="70600" cy="77050"/>
            </a:xfrm>
            <a:custGeom>
              <a:avLst/>
              <a:gdLst/>
              <a:ahLst/>
              <a:cxnLst/>
              <a:rect l="l" t="t" r="r" b="b"/>
              <a:pathLst>
                <a:path w="2824" h="3082" extrusionOk="0">
                  <a:moveTo>
                    <a:pt x="716" y="2446"/>
                  </a:moveTo>
                  <a:lnTo>
                    <a:pt x="716" y="2446"/>
                  </a:lnTo>
                  <a:lnTo>
                    <a:pt x="776" y="2446"/>
                  </a:lnTo>
                  <a:lnTo>
                    <a:pt x="855" y="2466"/>
                  </a:lnTo>
                  <a:lnTo>
                    <a:pt x="1014" y="2565"/>
                  </a:lnTo>
                  <a:lnTo>
                    <a:pt x="1412" y="2824"/>
                  </a:lnTo>
                  <a:lnTo>
                    <a:pt x="1650" y="2943"/>
                  </a:lnTo>
                  <a:lnTo>
                    <a:pt x="1869" y="3042"/>
                  </a:lnTo>
                  <a:lnTo>
                    <a:pt x="1969" y="3062"/>
                  </a:lnTo>
                  <a:lnTo>
                    <a:pt x="2088" y="3082"/>
                  </a:lnTo>
                  <a:lnTo>
                    <a:pt x="2187" y="3082"/>
                  </a:lnTo>
                  <a:lnTo>
                    <a:pt x="2267" y="3062"/>
                  </a:lnTo>
                  <a:lnTo>
                    <a:pt x="2267" y="3062"/>
                  </a:lnTo>
                  <a:lnTo>
                    <a:pt x="2406" y="3002"/>
                  </a:lnTo>
                  <a:lnTo>
                    <a:pt x="2525" y="2923"/>
                  </a:lnTo>
                  <a:lnTo>
                    <a:pt x="2605" y="2824"/>
                  </a:lnTo>
                  <a:lnTo>
                    <a:pt x="2684" y="2704"/>
                  </a:lnTo>
                  <a:lnTo>
                    <a:pt x="2744" y="2545"/>
                  </a:lnTo>
                  <a:lnTo>
                    <a:pt x="2784" y="2346"/>
                  </a:lnTo>
                  <a:lnTo>
                    <a:pt x="2804" y="2088"/>
                  </a:lnTo>
                  <a:lnTo>
                    <a:pt x="2823" y="1810"/>
                  </a:lnTo>
                  <a:lnTo>
                    <a:pt x="2823" y="1810"/>
                  </a:lnTo>
                  <a:lnTo>
                    <a:pt x="2784" y="1631"/>
                  </a:lnTo>
                  <a:lnTo>
                    <a:pt x="2724" y="1452"/>
                  </a:lnTo>
                  <a:lnTo>
                    <a:pt x="2644" y="1253"/>
                  </a:lnTo>
                  <a:lnTo>
                    <a:pt x="2525" y="1034"/>
                  </a:lnTo>
                  <a:lnTo>
                    <a:pt x="2386" y="815"/>
                  </a:lnTo>
                  <a:lnTo>
                    <a:pt x="2306" y="716"/>
                  </a:lnTo>
                  <a:lnTo>
                    <a:pt x="2207" y="637"/>
                  </a:lnTo>
                  <a:lnTo>
                    <a:pt x="2108" y="557"/>
                  </a:lnTo>
                  <a:lnTo>
                    <a:pt x="2008" y="497"/>
                  </a:lnTo>
                  <a:lnTo>
                    <a:pt x="2008" y="497"/>
                  </a:lnTo>
                  <a:lnTo>
                    <a:pt x="1452" y="239"/>
                  </a:lnTo>
                  <a:lnTo>
                    <a:pt x="1233" y="159"/>
                  </a:lnTo>
                  <a:lnTo>
                    <a:pt x="1014" y="80"/>
                  </a:lnTo>
                  <a:lnTo>
                    <a:pt x="835" y="40"/>
                  </a:lnTo>
                  <a:lnTo>
                    <a:pt x="656" y="0"/>
                  </a:lnTo>
                  <a:lnTo>
                    <a:pt x="517" y="0"/>
                  </a:lnTo>
                  <a:lnTo>
                    <a:pt x="398" y="0"/>
                  </a:lnTo>
                  <a:lnTo>
                    <a:pt x="298" y="40"/>
                  </a:lnTo>
                  <a:lnTo>
                    <a:pt x="199" y="60"/>
                  </a:lnTo>
                  <a:lnTo>
                    <a:pt x="139" y="120"/>
                  </a:lnTo>
                  <a:lnTo>
                    <a:pt x="80" y="179"/>
                  </a:lnTo>
                  <a:lnTo>
                    <a:pt x="40" y="259"/>
                  </a:lnTo>
                  <a:lnTo>
                    <a:pt x="20" y="358"/>
                  </a:lnTo>
                  <a:lnTo>
                    <a:pt x="0" y="458"/>
                  </a:lnTo>
                  <a:lnTo>
                    <a:pt x="0" y="557"/>
                  </a:lnTo>
                  <a:lnTo>
                    <a:pt x="40" y="796"/>
                  </a:lnTo>
                  <a:lnTo>
                    <a:pt x="100" y="1034"/>
                  </a:lnTo>
                  <a:lnTo>
                    <a:pt x="179" y="1313"/>
                  </a:lnTo>
                  <a:lnTo>
                    <a:pt x="298" y="1571"/>
                  </a:lnTo>
                  <a:lnTo>
                    <a:pt x="517" y="2048"/>
                  </a:lnTo>
                  <a:lnTo>
                    <a:pt x="716" y="2446"/>
                  </a:lnTo>
                  <a:lnTo>
                    <a:pt x="716" y="24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-1225700" y="3255500"/>
              <a:ext cx="51725" cy="103400"/>
            </a:xfrm>
            <a:custGeom>
              <a:avLst/>
              <a:gdLst/>
              <a:ahLst/>
              <a:cxnLst/>
              <a:rect l="l" t="t" r="r" b="b"/>
              <a:pathLst>
                <a:path w="2069" h="4136" extrusionOk="0">
                  <a:moveTo>
                    <a:pt x="1770" y="4096"/>
                  </a:moveTo>
                  <a:lnTo>
                    <a:pt x="1770" y="4096"/>
                  </a:lnTo>
                  <a:lnTo>
                    <a:pt x="1730" y="4076"/>
                  </a:lnTo>
                  <a:lnTo>
                    <a:pt x="1611" y="4056"/>
                  </a:lnTo>
                  <a:lnTo>
                    <a:pt x="1432" y="3996"/>
                  </a:lnTo>
                  <a:lnTo>
                    <a:pt x="1213" y="3857"/>
                  </a:lnTo>
                  <a:lnTo>
                    <a:pt x="1094" y="3778"/>
                  </a:lnTo>
                  <a:lnTo>
                    <a:pt x="955" y="3658"/>
                  </a:lnTo>
                  <a:lnTo>
                    <a:pt x="796" y="3519"/>
                  </a:lnTo>
                  <a:lnTo>
                    <a:pt x="656" y="3360"/>
                  </a:lnTo>
                  <a:lnTo>
                    <a:pt x="497" y="3181"/>
                  </a:lnTo>
                  <a:lnTo>
                    <a:pt x="338" y="2963"/>
                  </a:lnTo>
                  <a:lnTo>
                    <a:pt x="179" y="2704"/>
                  </a:lnTo>
                  <a:lnTo>
                    <a:pt x="40" y="2406"/>
                  </a:lnTo>
                  <a:lnTo>
                    <a:pt x="40" y="2406"/>
                  </a:lnTo>
                  <a:lnTo>
                    <a:pt x="0" y="2346"/>
                  </a:lnTo>
                  <a:lnTo>
                    <a:pt x="0" y="2287"/>
                  </a:lnTo>
                  <a:lnTo>
                    <a:pt x="20" y="2227"/>
                  </a:lnTo>
                  <a:lnTo>
                    <a:pt x="60" y="2147"/>
                  </a:lnTo>
                  <a:lnTo>
                    <a:pt x="140" y="1988"/>
                  </a:lnTo>
                  <a:lnTo>
                    <a:pt x="239" y="1770"/>
                  </a:lnTo>
                  <a:lnTo>
                    <a:pt x="279" y="1631"/>
                  </a:lnTo>
                  <a:lnTo>
                    <a:pt x="299" y="1491"/>
                  </a:lnTo>
                  <a:lnTo>
                    <a:pt x="318" y="1312"/>
                  </a:lnTo>
                  <a:lnTo>
                    <a:pt x="318" y="1094"/>
                  </a:lnTo>
                  <a:lnTo>
                    <a:pt x="299" y="875"/>
                  </a:lnTo>
                  <a:lnTo>
                    <a:pt x="239" y="617"/>
                  </a:lnTo>
                  <a:lnTo>
                    <a:pt x="159" y="318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179" y="100"/>
                  </a:lnTo>
                  <a:lnTo>
                    <a:pt x="279" y="199"/>
                  </a:lnTo>
                  <a:lnTo>
                    <a:pt x="378" y="338"/>
                  </a:lnTo>
                  <a:lnTo>
                    <a:pt x="497" y="517"/>
                  </a:lnTo>
                  <a:lnTo>
                    <a:pt x="597" y="736"/>
                  </a:lnTo>
                  <a:lnTo>
                    <a:pt x="736" y="1054"/>
                  </a:lnTo>
                  <a:lnTo>
                    <a:pt x="1114" y="1929"/>
                  </a:lnTo>
                  <a:lnTo>
                    <a:pt x="1114" y="1929"/>
                  </a:lnTo>
                  <a:lnTo>
                    <a:pt x="1313" y="2426"/>
                  </a:lnTo>
                  <a:lnTo>
                    <a:pt x="1531" y="2883"/>
                  </a:lnTo>
                  <a:lnTo>
                    <a:pt x="1929" y="3619"/>
                  </a:lnTo>
                  <a:lnTo>
                    <a:pt x="2028" y="3877"/>
                  </a:lnTo>
                  <a:lnTo>
                    <a:pt x="2068" y="3977"/>
                  </a:lnTo>
                  <a:lnTo>
                    <a:pt x="2068" y="4056"/>
                  </a:lnTo>
                  <a:lnTo>
                    <a:pt x="2048" y="4096"/>
                  </a:lnTo>
                  <a:lnTo>
                    <a:pt x="1989" y="4136"/>
                  </a:lnTo>
                  <a:lnTo>
                    <a:pt x="1889" y="4116"/>
                  </a:lnTo>
                  <a:lnTo>
                    <a:pt x="1770" y="4096"/>
                  </a:lnTo>
                  <a:lnTo>
                    <a:pt x="1770" y="40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-1437925" y="3005000"/>
              <a:ext cx="235600" cy="287300"/>
            </a:xfrm>
            <a:custGeom>
              <a:avLst/>
              <a:gdLst/>
              <a:ahLst/>
              <a:cxnLst/>
              <a:rect l="l" t="t" r="r" b="b"/>
              <a:pathLst>
                <a:path w="9424" h="11492" extrusionOk="0">
                  <a:moveTo>
                    <a:pt x="8151" y="259"/>
                  </a:moveTo>
                  <a:lnTo>
                    <a:pt x="8151" y="259"/>
                  </a:lnTo>
                  <a:lnTo>
                    <a:pt x="7595" y="159"/>
                  </a:lnTo>
                  <a:lnTo>
                    <a:pt x="7038" y="80"/>
                  </a:lnTo>
                  <a:lnTo>
                    <a:pt x="6501" y="40"/>
                  </a:lnTo>
                  <a:lnTo>
                    <a:pt x="5964" y="0"/>
                  </a:lnTo>
                  <a:lnTo>
                    <a:pt x="5428" y="0"/>
                  </a:lnTo>
                  <a:lnTo>
                    <a:pt x="4891" y="20"/>
                  </a:lnTo>
                  <a:lnTo>
                    <a:pt x="4374" y="60"/>
                  </a:lnTo>
                  <a:lnTo>
                    <a:pt x="3857" y="139"/>
                  </a:lnTo>
                  <a:lnTo>
                    <a:pt x="3360" y="219"/>
                  </a:lnTo>
                  <a:lnTo>
                    <a:pt x="2863" y="338"/>
                  </a:lnTo>
                  <a:lnTo>
                    <a:pt x="2366" y="457"/>
                  </a:lnTo>
                  <a:lnTo>
                    <a:pt x="1889" y="616"/>
                  </a:lnTo>
                  <a:lnTo>
                    <a:pt x="1392" y="795"/>
                  </a:lnTo>
                  <a:lnTo>
                    <a:pt x="934" y="1014"/>
                  </a:lnTo>
                  <a:lnTo>
                    <a:pt x="457" y="1233"/>
                  </a:lnTo>
                  <a:lnTo>
                    <a:pt x="0" y="1491"/>
                  </a:lnTo>
                  <a:lnTo>
                    <a:pt x="0" y="1491"/>
                  </a:lnTo>
                  <a:lnTo>
                    <a:pt x="40" y="2227"/>
                  </a:lnTo>
                  <a:lnTo>
                    <a:pt x="80" y="3002"/>
                  </a:lnTo>
                  <a:lnTo>
                    <a:pt x="179" y="3817"/>
                  </a:lnTo>
                  <a:lnTo>
                    <a:pt x="278" y="4672"/>
                  </a:lnTo>
                  <a:lnTo>
                    <a:pt x="418" y="5507"/>
                  </a:lnTo>
                  <a:lnTo>
                    <a:pt x="577" y="6362"/>
                  </a:lnTo>
                  <a:lnTo>
                    <a:pt x="736" y="7197"/>
                  </a:lnTo>
                  <a:lnTo>
                    <a:pt x="915" y="7992"/>
                  </a:lnTo>
                  <a:lnTo>
                    <a:pt x="1113" y="8728"/>
                  </a:lnTo>
                  <a:lnTo>
                    <a:pt x="1312" y="9424"/>
                  </a:lnTo>
                  <a:lnTo>
                    <a:pt x="1531" y="10040"/>
                  </a:lnTo>
                  <a:lnTo>
                    <a:pt x="1750" y="10557"/>
                  </a:lnTo>
                  <a:lnTo>
                    <a:pt x="1849" y="10776"/>
                  </a:lnTo>
                  <a:lnTo>
                    <a:pt x="1948" y="10975"/>
                  </a:lnTo>
                  <a:lnTo>
                    <a:pt x="2068" y="11154"/>
                  </a:lnTo>
                  <a:lnTo>
                    <a:pt x="2167" y="11293"/>
                  </a:lnTo>
                  <a:lnTo>
                    <a:pt x="2286" y="11392"/>
                  </a:lnTo>
                  <a:lnTo>
                    <a:pt x="2386" y="11472"/>
                  </a:lnTo>
                  <a:lnTo>
                    <a:pt x="2485" y="11491"/>
                  </a:lnTo>
                  <a:lnTo>
                    <a:pt x="2585" y="11491"/>
                  </a:lnTo>
                  <a:lnTo>
                    <a:pt x="2585" y="11491"/>
                  </a:lnTo>
                  <a:lnTo>
                    <a:pt x="3499" y="11412"/>
                  </a:lnTo>
                  <a:lnTo>
                    <a:pt x="4354" y="11313"/>
                  </a:lnTo>
                  <a:lnTo>
                    <a:pt x="5189" y="11154"/>
                  </a:lnTo>
                  <a:lnTo>
                    <a:pt x="6004" y="10975"/>
                  </a:lnTo>
                  <a:lnTo>
                    <a:pt x="6799" y="10756"/>
                  </a:lnTo>
                  <a:lnTo>
                    <a:pt x="7575" y="10497"/>
                  </a:lnTo>
                  <a:lnTo>
                    <a:pt x="8350" y="10199"/>
                  </a:lnTo>
                  <a:lnTo>
                    <a:pt x="9145" y="9861"/>
                  </a:lnTo>
                  <a:lnTo>
                    <a:pt x="9145" y="9861"/>
                  </a:lnTo>
                  <a:lnTo>
                    <a:pt x="9205" y="9841"/>
                  </a:lnTo>
                  <a:lnTo>
                    <a:pt x="9265" y="9762"/>
                  </a:lnTo>
                  <a:lnTo>
                    <a:pt x="9305" y="9643"/>
                  </a:lnTo>
                  <a:lnTo>
                    <a:pt x="9344" y="9503"/>
                  </a:lnTo>
                  <a:lnTo>
                    <a:pt x="9404" y="9106"/>
                  </a:lnTo>
                  <a:lnTo>
                    <a:pt x="9424" y="8589"/>
                  </a:lnTo>
                  <a:lnTo>
                    <a:pt x="9424" y="7992"/>
                  </a:lnTo>
                  <a:lnTo>
                    <a:pt x="9384" y="7316"/>
                  </a:lnTo>
                  <a:lnTo>
                    <a:pt x="9344" y="6581"/>
                  </a:lnTo>
                  <a:lnTo>
                    <a:pt x="9265" y="5805"/>
                  </a:lnTo>
                  <a:lnTo>
                    <a:pt x="9165" y="5010"/>
                  </a:lnTo>
                  <a:lnTo>
                    <a:pt x="9066" y="4195"/>
                  </a:lnTo>
                  <a:lnTo>
                    <a:pt x="8947" y="3400"/>
                  </a:lnTo>
                  <a:lnTo>
                    <a:pt x="8807" y="2644"/>
                  </a:lnTo>
                  <a:lnTo>
                    <a:pt x="8648" y="1929"/>
                  </a:lnTo>
                  <a:lnTo>
                    <a:pt x="8489" y="1272"/>
                  </a:lnTo>
                  <a:lnTo>
                    <a:pt x="8330" y="716"/>
                  </a:lnTo>
                  <a:lnTo>
                    <a:pt x="8151" y="259"/>
                  </a:lnTo>
                  <a:lnTo>
                    <a:pt x="8151" y="2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-1373325" y="3032325"/>
              <a:ext cx="146650" cy="225175"/>
            </a:xfrm>
            <a:custGeom>
              <a:avLst/>
              <a:gdLst/>
              <a:ahLst/>
              <a:cxnLst/>
              <a:rect l="l" t="t" r="r" b="b"/>
              <a:pathLst>
                <a:path w="5866" h="9007" extrusionOk="0">
                  <a:moveTo>
                    <a:pt x="4832" y="80"/>
                  </a:moveTo>
                  <a:lnTo>
                    <a:pt x="4832" y="80"/>
                  </a:lnTo>
                  <a:lnTo>
                    <a:pt x="4394" y="20"/>
                  </a:lnTo>
                  <a:lnTo>
                    <a:pt x="3877" y="1"/>
                  </a:lnTo>
                  <a:lnTo>
                    <a:pt x="3281" y="20"/>
                  </a:lnTo>
                  <a:lnTo>
                    <a:pt x="2665" y="80"/>
                  </a:lnTo>
                  <a:lnTo>
                    <a:pt x="2009" y="179"/>
                  </a:lnTo>
                  <a:lnTo>
                    <a:pt x="1333" y="319"/>
                  </a:lnTo>
                  <a:lnTo>
                    <a:pt x="657" y="498"/>
                  </a:lnTo>
                  <a:lnTo>
                    <a:pt x="319" y="597"/>
                  </a:lnTo>
                  <a:lnTo>
                    <a:pt x="1" y="736"/>
                  </a:lnTo>
                  <a:lnTo>
                    <a:pt x="1" y="736"/>
                  </a:lnTo>
                  <a:lnTo>
                    <a:pt x="21" y="1333"/>
                  </a:lnTo>
                  <a:lnTo>
                    <a:pt x="80" y="1989"/>
                  </a:lnTo>
                  <a:lnTo>
                    <a:pt x="140" y="2665"/>
                  </a:lnTo>
                  <a:lnTo>
                    <a:pt x="239" y="3360"/>
                  </a:lnTo>
                  <a:lnTo>
                    <a:pt x="339" y="4056"/>
                  </a:lnTo>
                  <a:lnTo>
                    <a:pt x="478" y="4772"/>
                  </a:lnTo>
                  <a:lnTo>
                    <a:pt x="617" y="5448"/>
                  </a:lnTo>
                  <a:lnTo>
                    <a:pt x="756" y="6104"/>
                  </a:lnTo>
                  <a:lnTo>
                    <a:pt x="915" y="6720"/>
                  </a:lnTo>
                  <a:lnTo>
                    <a:pt x="1094" y="7297"/>
                  </a:lnTo>
                  <a:lnTo>
                    <a:pt x="1253" y="7794"/>
                  </a:lnTo>
                  <a:lnTo>
                    <a:pt x="1432" y="8231"/>
                  </a:lnTo>
                  <a:lnTo>
                    <a:pt x="1611" y="8589"/>
                  </a:lnTo>
                  <a:lnTo>
                    <a:pt x="1710" y="8728"/>
                  </a:lnTo>
                  <a:lnTo>
                    <a:pt x="1790" y="8828"/>
                  </a:lnTo>
                  <a:lnTo>
                    <a:pt x="1889" y="8927"/>
                  </a:lnTo>
                  <a:lnTo>
                    <a:pt x="1969" y="8987"/>
                  </a:lnTo>
                  <a:lnTo>
                    <a:pt x="2048" y="9007"/>
                  </a:lnTo>
                  <a:lnTo>
                    <a:pt x="2128" y="9007"/>
                  </a:lnTo>
                  <a:lnTo>
                    <a:pt x="2128" y="9007"/>
                  </a:lnTo>
                  <a:lnTo>
                    <a:pt x="2625" y="8947"/>
                  </a:lnTo>
                  <a:lnTo>
                    <a:pt x="3082" y="8868"/>
                  </a:lnTo>
                  <a:lnTo>
                    <a:pt x="3520" y="8788"/>
                  </a:lnTo>
                  <a:lnTo>
                    <a:pt x="3937" y="8669"/>
                  </a:lnTo>
                  <a:lnTo>
                    <a:pt x="4355" y="8550"/>
                  </a:lnTo>
                  <a:lnTo>
                    <a:pt x="4772" y="8410"/>
                  </a:lnTo>
                  <a:lnTo>
                    <a:pt x="5210" y="8231"/>
                  </a:lnTo>
                  <a:lnTo>
                    <a:pt x="5647" y="8033"/>
                  </a:lnTo>
                  <a:lnTo>
                    <a:pt x="5647" y="8033"/>
                  </a:lnTo>
                  <a:lnTo>
                    <a:pt x="5707" y="8013"/>
                  </a:lnTo>
                  <a:lnTo>
                    <a:pt x="5746" y="7953"/>
                  </a:lnTo>
                  <a:lnTo>
                    <a:pt x="5786" y="7854"/>
                  </a:lnTo>
                  <a:lnTo>
                    <a:pt x="5806" y="7734"/>
                  </a:lnTo>
                  <a:lnTo>
                    <a:pt x="5866" y="7396"/>
                  </a:lnTo>
                  <a:lnTo>
                    <a:pt x="5866" y="6979"/>
                  </a:lnTo>
                  <a:lnTo>
                    <a:pt x="5866" y="6482"/>
                  </a:lnTo>
                  <a:lnTo>
                    <a:pt x="5846" y="5925"/>
                  </a:lnTo>
                  <a:lnTo>
                    <a:pt x="5806" y="5329"/>
                  </a:lnTo>
                  <a:lnTo>
                    <a:pt x="5746" y="4673"/>
                  </a:lnTo>
                  <a:lnTo>
                    <a:pt x="5667" y="4017"/>
                  </a:lnTo>
                  <a:lnTo>
                    <a:pt x="5567" y="3341"/>
                  </a:lnTo>
                  <a:lnTo>
                    <a:pt x="5468" y="2685"/>
                  </a:lnTo>
                  <a:lnTo>
                    <a:pt x="5349" y="2068"/>
                  </a:lnTo>
                  <a:lnTo>
                    <a:pt x="5229" y="1472"/>
                  </a:lnTo>
                  <a:lnTo>
                    <a:pt x="5110" y="935"/>
                  </a:lnTo>
                  <a:lnTo>
                    <a:pt x="4971" y="478"/>
                  </a:lnTo>
                  <a:lnTo>
                    <a:pt x="4832" y="80"/>
                  </a:lnTo>
                  <a:lnTo>
                    <a:pt x="4832" y="8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-1300750" y="2516400"/>
              <a:ext cx="638700" cy="402625"/>
            </a:xfrm>
            <a:custGeom>
              <a:avLst/>
              <a:gdLst/>
              <a:ahLst/>
              <a:cxnLst/>
              <a:rect l="l" t="t" r="r" b="b"/>
              <a:pathLst>
                <a:path w="25548" h="16105" extrusionOk="0">
                  <a:moveTo>
                    <a:pt x="1929" y="4235"/>
                  </a:moveTo>
                  <a:lnTo>
                    <a:pt x="1929" y="4235"/>
                  </a:lnTo>
                  <a:lnTo>
                    <a:pt x="2307" y="4394"/>
                  </a:lnTo>
                  <a:lnTo>
                    <a:pt x="2664" y="4573"/>
                  </a:lnTo>
                  <a:lnTo>
                    <a:pt x="3002" y="4772"/>
                  </a:lnTo>
                  <a:lnTo>
                    <a:pt x="3320" y="4991"/>
                  </a:lnTo>
                  <a:lnTo>
                    <a:pt x="3619" y="5229"/>
                  </a:lnTo>
                  <a:lnTo>
                    <a:pt x="3897" y="5468"/>
                  </a:lnTo>
                  <a:lnTo>
                    <a:pt x="4156" y="5726"/>
                  </a:lnTo>
                  <a:lnTo>
                    <a:pt x="4414" y="6005"/>
                  </a:lnTo>
                  <a:lnTo>
                    <a:pt x="4653" y="6283"/>
                  </a:lnTo>
                  <a:lnTo>
                    <a:pt x="4871" y="6601"/>
                  </a:lnTo>
                  <a:lnTo>
                    <a:pt x="5090" y="6899"/>
                  </a:lnTo>
                  <a:lnTo>
                    <a:pt x="5269" y="7237"/>
                  </a:lnTo>
                  <a:lnTo>
                    <a:pt x="5448" y="7575"/>
                  </a:lnTo>
                  <a:lnTo>
                    <a:pt x="5627" y="7913"/>
                  </a:lnTo>
                  <a:lnTo>
                    <a:pt x="5786" y="8271"/>
                  </a:lnTo>
                  <a:lnTo>
                    <a:pt x="5925" y="8649"/>
                  </a:lnTo>
                  <a:lnTo>
                    <a:pt x="6064" y="9027"/>
                  </a:lnTo>
                  <a:lnTo>
                    <a:pt x="6183" y="9405"/>
                  </a:lnTo>
                  <a:lnTo>
                    <a:pt x="6402" y="10220"/>
                  </a:lnTo>
                  <a:lnTo>
                    <a:pt x="6601" y="11055"/>
                  </a:lnTo>
                  <a:lnTo>
                    <a:pt x="6740" y="11910"/>
                  </a:lnTo>
                  <a:lnTo>
                    <a:pt x="6879" y="12804"/>
                  </a:lnTo>
                  <a:lnTo>
                    <a:pt x="6979" y="13719"/>
                  </a:lnTo>
                  <a:lnTo>
                    <a:pt x="7058" y="14633"/>
                  </a:lnTo>
                  <a:lnTo>
                    <a:pt x="7118" y="15588"/>
                  </a:lnTo>
                  <a:lnTo>
                    <a:pt x="7118" y="15588"/>
                  </a:lnTo>
                  <a:lnTo>
                    <a:pt x="8390" y="15747"/>
                  </a:lnTo>
                  <a:lnTo>
                    <a:pt x="9643" y="15866"/>
                  </a:lnTo>
                  <a:lnTo>
                    <a:pt x="10856" y="15965"/>
                  </a:lnTo>
                  <a:lnTo>
                    <a:pt x="12068" y="16045"/>
                  </a:lnTo>
                  <a:lnTo>
                    <a:pt x="13261" y="16085"/>
                  </a:lnTo>
                  <a:lnTo>
                    <a:pt x="14434" y="16105"/>
                  </a:lnTo>
                  <a:lnTo>
                    <a:pt x="15607" y="16105"/>
                  </a:lnTo>
                  <a:lnTo>
                    <a:pt x="16760" y="16085"/>
                  </a:lnTo>
                  <a:lnTo>
                    <a:pt x="17894" y="16025"/>
                  </a:lnTo>
                  <a:lnTo>
                    <a:pt x="19007" y="15965"/>
                  </a:lnTo>
                  <a:lnTo>
                    <a:pt x="20120" y="15886"/>
                  </a:lnTo>
                  <a:lnTo>
                    <a:pt x="21214" y="15786"/>
                  </a:lnTo>
                  <a:lnTo>
                    <a:pt x="22307" y="15667"/>
                  </a:lnTo>
                  <a:lnTo>
                    <a:pt x="23401" y="15548"/>
                  </a:lnTo>
                  <a:lnTo>
                    <a:pt x="25548" y="15270"/>
                  </a:lnTo>
                  <a:lnTo>
                    <a:pt x="25548" y="15270"/>
                  </a:lnTo>
                  <a:lnTo>
                    <a:pt x="25448" y="14176"/>
                  </a:lnTo>
                  <a:lnTo>
                    <a:pt x="25309" y="13083"/>
                  </a:lnTo>
                  <a:lnTo>
                    <a:pt x="25130" y="11969"/>
                  </a:lnTo>
                  <a:lnTo>
                    <a:pt x="24912" y="10856"/>
                  </a:lnTo>
                  <a:lnTo>
                    <a:pt x="24653" y="9743"/>
                  </a:lnTo>
                  <a:lnTo>
                    <a:pt x="24335" y="8589"/>
                  </a:lnTo>
                  <a:lnTo>
                    <a:pt x="24136" y="8013"/>
                  </a:lnTo>
                  <a:lnTo>
                    <a:pt x="23957" y="7436"/>
                  </a:lnTo>
                  <a:lnTo>
                    <a:pt x="23739" y="6840"/>
                  </a:lnTo>
                  <a:lnTo>
                    <a:pt x="23520" y="6263"/>
                  </a:lnTo>
                  <a:lnTo>
                    <a:pt x="23520" y="6263"/>
                  </a:lnTo>
                  <a:lnTo>
                    <a:pt x="23301" y="5726"/>
                  </a:lnTo>
                  <a:lnTo>
                    <a:pt x="23063" y="5190"/>
                  </a:lnTo>
                  <a:lnTo>
                    <a:pt x="22804" y="4653"/>
                  </a:lnTo>
                  <a:lnTo>
                    <a:pt x="22506" y="4136"/>
                  </a:lnTo>
                  <a:lnTo>
                    <a:pt x="22188" y="3619"/>
                  </a:lnTo>
                  <a:lnTo>
                    <a:pt x="21830" y="3122"/>
                  </a:lnTo>
                  <a:lnTo>
                    <a:pt x="21631" y="2883"/>
                  </a:lnTo>
                  <a:lnTo>
                    <a:pt x="21413" y="2665"/>
                  </a:lnTo>
                  <a:lnTo>
                    <a:pt x="21194" y="2426"/>
                  </a:lnTo>
                  <a:lnTo>
                    <a:pt x="20955" y="2207"/>
                  </a:lnTo>
                  <a:lnTo>
                    <a:pt x="20717" y="2009"/>
                  </a:lnTo>
                  <a:lnTo>
                    <a:pt x="20438" y="1790"/>
                  </a:lnTo>
                  <a:lnTo>
                    <a:pt x="20160" y="1611"/>
                  </a:lnTo>
                  <a:lnTo>
                    <a:pt x="19882" y="1412"/>
                  </a:lnTo>
                  <a:lnTo>
                    <a:pt x="19564" y="1253"/>
                  </a:lnTo>
                  <a:lnTo>
                    <a:pt x="19226" y="1094"/>
                  </a:lnTo>
                  <a:lnTo>
                    <a:pt x="18888" y="935"/>
                  </a:lnTo>
                  <a:lnTo>
                    <a:pt x="18530" y="796"/>
                  </a:lnTo>
                  <a:lnTo>
                    <a:pt x="18152" y="677"/>
                  </a:lnTo>
                  <a:lnTo>
                    <a:pt x="17754" y="557"/>
                  </a:lnTo>
                  <a:lnTo>
                    <a:pt x="17317" y="458"/>
                  </a:lnTo>
                  <a:lnTo>
                    <a:pt x="16880" y="378"/>
                  </a:lnTo>
                  <a:lnTo>
                    <a:pt x="16422" y="319"/>
                  </a:lnTo>
                  <a:lnTo>
                    <a:pt x="15945" y="259"/>
                  </a:lnTo>
                  <a:lnTo>
                    <a:pt x="15428" y="239"/>
                  </a:lnTo>
                  <a:lnTo>
                    <a:pt x="14911" y="219"/>
                  </a:lnTo>
                  <a:lnTo>
                    <a:pt x="14911" y="219"/>
                  </a:lnTo>
                  <a:lnTo>
                    <a:pt x="14076" y="100"/>
                  </a:lnTo>
                  <a:lnTo>
                    <a:pt x="13202" y="40"/>
                  </a:lnTo>
                  <a:lnTo>
                    <a:pt x="12287" y="1"/>
                  </a:lnTo>
                  <a:lnTo>
                    <a:pt x="11372" y="21"/>
                  </a:lnTo>
                  <a:lnTo>
                    <a:pt x="10458" y="60"/>
                  </a:lnTo>
                  <a:lnTo>
                    <a:pt x="9523" y="120"/>
                  </a:lnTo>
                  <a:lnTo>
                    <a:pt x="8609" y="219"/>
                  </a:lnTo>
                  <a:lnTo>
                    <a:pt x="7714" y="358"/>
                  </a:lnTo>
                  <a:lnTo>
                    <a:pt x="6839" y="498"/>
                  </a:lnTo>
                  <a:lnTo>
                    <a:pt x="6004" y="677"/>
                  </a:lnTo>
                  <a:lnTo>
                    <a:pt x="5229" y="875"/>
                  </a:lnTo>
                  <a:lnTo>
                    <a:pt x="4493" y="1094"/>
                  </a:lnTo>
                  <a:lnTo>
                    <a:pt x="3837" y="1333"/>
                  </a:lnTo>
                  <a:lnTo>
                    <a:pt x="3241" y="1571"/>
                  </a:lnTo>
                  <a:lnTo>
                    <a:pt x="2983" y="1710"/>
                  </a:lnTo>
                  <a:lnTo>
                    <a:pt x="2744" y="1830"/>
                  </a:lnTo>
                  <a:lnTo>
                    <a:pt x="2525" y="1969"/>
                  </a:lnTo>
                  <a:lnTo>
                    <a:pt x="2346" y="2108"/>
                  </a:lnTo>
                  <a:lnTo>
                    <a:pt x="2346" y="2108"/>
                  </a:lnTo>
                  <a:lnTo>
                    <a:pt x="1889" y="2466"/>
                  </a:lnTo>
                  <a:lnTo>
                    <a:pt x="1511" y="2824"/>
                  </a:lnTo>
                  <a:lnTo>
                    <a:pt x="1193" y="3162"/>
                  </a:lnTo>
                  <a:lnTo>
                    <a:pt x="935" y="3500"/>
                  </a:lnTo>
                  <a:lnTo>
                    <a:pt x="736" y="3818"/>
                  </a:lnTo>
                  <a:lnTo>
                    <a:pt x="557" y="4116"/>
                  </a:lnTo>
                  <a:lnTo>
                    <a:pt x="438" y="4394"/>
                  </a:lnTo>
                  <a:lnTo>
                    <a:pt x="338" y="4653"/>
                  </a:lnTo>
                  <a:lnTo>
                    <a:pt x="279" y="4891"/>
                  </a:lnTo>
                  <a:lnTo>
                    <a:pt x="219" y="5130"/>
                  </a:lnTo>
                  <a:lnTo>
                    <a:pt x="159" y="5488"/>
                  </a:lnTo>
                  <a:lnTo>
                    <a:pt x="100" y="5766"/>
                  </a:lnTo>
                  <a:lnTo>
                    <a:pt x="60" y="5866"/>
                  </a:lnTo>
                  <a:lnTo>
                    <a:pt x="0" y="5945"/>
                  </a:lnTo>
                  <a:lnTo>
                    <a:pt x="1929" y="42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-1267950" y="2077525"/>
              <a:ext cx="535825" cy="636725"/>
            </a:xfrm>
            <a:custGeom>
              <a:avLst/>
              <a:gdLst/>
              <a:ahLst/>
              <a:cxnLst/>
              <a:rect l="l" t="t" r="r" b="b"/>
              <a:pathLst>
                <a:path w="21433" h="25469" extrusionOk="0">
                  <a:moveTo>
                    <a:pt x="10538" y="0"/>
                  </a:moveTo>
                  <a:lnTo>
                    <a:pt x="10538" y="0"/>
                  </a:lnTo>
                  <a:lnTo>
                    <a:pt x="9981" y="0"/>
                  </a:lnTo>
                  <a:lnTo>
                    <a:pt x="9424" y="40"/>
                  </a:lnTo>
                  <a:lnTo>
                    <a:pt x="8907" y="100"/>
                  </a:lnTo>
                  <a:lnTo>
                    <a:pt x="8390" y="179"/>
                  </a:lnTo>
                  <a:lnTo>
                    <a:pt x="7893" y="279"/>
                  </a:lnTo>
                  <a:lnTo>
                    <a:pt x="7396" y="398"/>
                  </a:lnTo>
                  <a:lnTo>
                    <a:pt x="6939" y="537"/>
                  </a:lnTo>
                  <a:lnTo>
                    <a:pt x="6482" y="696"/>
                  </a:lnTo>
                  <a:lnTo>
                    <a:pt x="6025" y="855"/>
                  </a:lnTo>
                  <a:lnTo>
                    <a:pt x="5607" y="1054"/>
                  </a:lnTo>
                  <a:lnTo>
                    <a:pt x="5190" y="1253"/>
                  </a:lnTo>
                  <a:lnTo>
                    <a:pt x="4792" y="1472"/>
                  </a:lnTo>
                  <a:lnTo>
                    <a:pt x="4414" y="1710"/>
                  </a:lnTo>
                  <a:lnTo>
                    <a:pt x="4056" y="1949"/>
                  </a:lnTo>
                  <a:lnTo>
                    <a:pt x="3698" y="2207"/>
                  </a:lnTo>
                  <a:lnTo>
                    <a:pt x="3360" y="2486"/>
                  </a:lnTo>
                  <a:lnTo>
                    <a:pt x="3042" y="2764"/>
                  </a:lnTo>
                  <a:lnTo>
                    <a:pt x="2744" y="3062"/>
                  </a:lnTo>
                  <a:lnTo>
                    <a:pt x="2446" y="3360"/>
                  </a:lnTo>
                  <a:lnTo>
                    <a:pt x="2168" y="3659"/>
                  </a:lnTo>
                  <a:lnTo>
                    <a:pt x="1909" y="3977"/>
                  </a:lnTo>
                  <a:lnTo>
                    <a:pt x="1671" y="4295"/>
                  </a:lnTo>
                  <a:lnTo>
                    <a:pt x="1452" y="4633"/>
                  </a:lnTo>
                  <a:lnTo>
                    <a:pt x="1253" y="4971"/>
                  </a:lnTo>
                  <a:lnTo>
                    <a:pt x="1054" y="5309"/>
                  </a:lnTo>
                  <a:lnTo>
                    <a:pt x="875" y="5647"/>
                  </a:lnTo>
                  <a:lnTo>
                    <a:pt x="716" y="5985"/>
                  </a:lnTo>
                  <a:lnTo>
                    <a:pt x="577" y="6323"/>
                  </a:lnTo>
                  <a:lnTo>
                    <a:pt x="458" y="6680"/>
                  </a:lnTo>
                  <a:lnTo>
                    <a:pt x="358" y="7018"/>
                  </a:lnTo>
                  <a:lnTo>
                    <a:pt x="259" y="7356"/>
                  </a:lnTo>
                  <a:lnTo>
                    <a:pt x="199" y="7714"/>
                  </a:lnTo>
                  <a:lnTo>
                    <a:pt x="199" y="7714"/>
                  </a:lnTo>
                  <a:lnTo>
                    <a:pt x="80" y="8390"/>
                  </a:lnTo>
                  <a:lnTo>
                    <a:pt x="20" y="9086"/>
                  </a:lnTo>
                  <a:lnTo>
                    <a:pt x="0" y="9782"/>
                  </a:lnTo>
                  <a:lnTo>
                    <a:pt x="20" y="10478"/>
                  </a:lnTo>
                  <a:lnTo>
                    <a:pt x="80" y="11174"/>
                  </a:lnTo>
                  <a:lnTo>
                    <a:pt x="179" y="11850"/>
                  </a:lnTo>
                  <a:lnTo>
                    <a:pt x="299" y="12526"/>
                  </a:lnTo>
                  <a:lnTo>
                    <a:pt x="458" y="13202"/>
                  </a:lnTo>
                  <a:lnTo>
                    <a:pt x="657" y="13838"/>
                  </a:lnTo>
                  <a:lnTo>
                    <a:pt x="875" y="14454"/>
                  </a:lnTo>
                  <a:lnTo>
                    <a:pt x="1114" y="15051"/>
                  </a:lnTo>
                  <a:lnTo>
                    <a:pt x="1372" y="15627"/>
                  </a:lnTo>
                  <a:lnTo>
                    <a:pt x="1651" y="16164"/>
                  </a:lnTo>
                  <a:lnTo>
                    <a:pt x="1949" y="16681"/>
                  </a:lnTo>
                  <a:lnTo>
                    <a:pt x="2267" y="17138"/>
                  </a:lnTo>
                  <a:lnTo>
                    <a:pt x="2605" y="17576"/>
                  </a:lnTo>
                  <a:lnTo>
                    <a:pt x="2605" y="17576"/>
                  </a:lnTo>
                  <a:lnTo>
                    <a:pt x="2744" y="17794"/>
                  </a:lnTo>
                  <a:lnTo>
                    <a:pt x="2804" y="17874"/>
                  </a:lnTo>
                  <a:lnTo>
                    <a:pt x="2844" y="17973"/>
                  </a:lnTo>
                  <a:lnTo>
                    <a:pt x="2863" y="18053"/>
                  </a:lnTo>
                  <a:lnTo>
                    <a:pt x="2863" y="18112"/>
                  </a:lnTo>
                  <a:lnTo>
                    <a:pt x="2844" y="18192"/>
                  </a:lnTo>
                  <a:lnTo>
                    <a:pt x="2824" y="18251"/>
                  </a:lnTo>
                  <a:lnTo>
                    <a:pt x="2744" y="18371"/>
                  </a:lnTo>
                  <a:lnTo>
                    <a:pt x="2625" y="18470"/>
                  </a:lnTo>
                  <a:lnTo>
                    <a:pt x="2486" y="18550"/>
                  </a:lnTo>
                  <a:lnTo>
                    <a:pt x="2307" y="18649"/>
                  </a:lnTo>
                  <a:lnTo>
                    <a:pt x="1929" y="18808"/>
                  </a:lnTo>
                  <a:lnTo>
                    <a:pt x="1730" y="18908"/>
                  </a:lnTo>
                  <a:lnTo>
                    <a:pt x="1551" y="19027"/>
                  </a:lnTo>
                  <a:lnTo>
                    <a:pt x="1372" y="19146"/>
                  </a:lnTo>
                  <a:lnTo>
                    <a:pt x="1233" y="19285"/>
                  </a:lnTo>
                  <a:lnTo>
                    <a:pt x="1114" y="19464"/>
                  </a:lnTo>
                  <a:lnTo>
                    <a:pt x="1054" y="19564"/>
                  </a:lnTo>
                  <a:lnTo>
                    <a:pt x="1034" y="19663"/>
                  </a:lnTo>
                  <a:lnTo>
                    <a:pt x="1034" y="19663"/>
                  </a:lnTo>
                  <a:lnTo>
                    <a:pt x="1154" y="19584"/>
                  </a:lnTo>
                  <a:lnTo>
                    <a:pt x="1333" y="19524"/>
                  </a:lnTo>
                  <a:lnTo>
                    <a:pt x="1551" y="19464"/>
                  </a:lnTo>
                  <a:lnTo>
                    <a:pt x="1810" y="19444"/>
                  </a:lnTo>
                  <a:lnTo>
                    <a:pt x="2108" y="19444"/>
                  </a:lnTo>
                  <a:lnTo>
                    <a:pt x="2426" y="19484"/>
                  </a:lnTo>
                  <a:lnTo>
                    <a:pt x="2784" y="19544"/>
                  </a:lnTo>
                  <a:lnTo>
                    <a:pt x="3162" y="19643"/>
                  </a:lnTo>
                  <a:lnTo>
                    <a:pt x="3559" y="19782"/>
                  </a:lnTo>
                  <a:lnTo>
                    <a:pt x="3997" y="19961"/>
                  </a:lnTo>
                  <a:lnTo>
                    <a:pt x="4434" y="20160"/>
                  </a:lnTo>
                  <a:lnTo>
                    <a:pt x="4871" y="20419"/>
                  </a:lnTo>
                  <a:lnTo>
                    <a:pt x="5329" y="20737"/>
                  </a:lnTo>
                  <a:lnTo>
                    <a:pt x="5786" y="21095"/>
                  </a:lnTo>
                  <a:lnTo>
                    <a:pt x="6243" y="21492"/>
                  </a:lnTo>
                  <a:lnTo>
                    <a:pt x="6681" y="21949"/>
                  </a:lnTo>
                  <a:lnTo>
                    <a:pt x="6681" y="21949"/>
                  </a:lnTo>
                  <a:lnTo>
                    <a:pt x="7058" y="22327"/>
                  </a:lnTo>
                  <a:lnTo>
                    <a:pt x="7456" y="22685"/>
                  </a:lnTo>
                  <a:lnTo>
                    <a:pt x="7893" y="23023"/>
                  </a:lnTo>
                  <a:lnTo>
                    <a:pt x="8371" y="23361"/>
                  </a:lnTo>
                  <a:lnTo>
                    <a:pt x="8848" y="23659"/>
                  </a:lnTo>
                  <a:lnTo>
                    <a:pt x="9365" y="23957"/>
                  </a:lnTo>
                  <a:lnTo>
                    <a:pt x="9901" y="24216"/>
                  </a:lnTo>
                  <a:lnTo>
                    <a:pt x="10438" y="24474"/>
                  </a:lnTo>
                  <a:lnTo>
                    <a:pt x="10995" y="24693"/>
                  </a:lnTo>
                  <a:lnTo>
                    <a:pt x="11571" y="24892"/>
                  </a:lnTo>
                  <a:lnTo>
                    <a:pt x="12128" y="25071"/>
                  </a:lnTo>
                  <a:lnTo>
                    <a:pt x="12705" y="25210"/>
                  </a:lnTo>
                  <a:lnTo>
                    <a:pt x="13261" y="25329"/>
                  </a:lnTo>
                  <a:lnTo>
                    <a:pt x="13818" y="25409"/>
                  </a:lnTo>
                  <a:lnTo>
                    <a:pt x="14355" y="25449"/>
                  </a:lnTo>
                  <a:lnTo>
                    <a:pt x="14872" y="25468"/>
                  </a:lnTo>
                  <a:lnTo>
                    <a:pt x="15389" y="25468"/>
                  </a:lnTo>
                  <a:lnTo>
                    <a:pt x="15866" y="25409"/>
                  </a:lnTo>
                  <a:lnTo>
                    <a:pt x="16323" y="25329"/>
                  </a:lnTo>
                  <a:lnTo>
                    <a:pt x="16760" y="25190"/>
                  </a:lnTo>
                  <a:lnTo>
                    <a:pt x="16959" y="25130"/>
                  </a:lnTo>
                  <a:lnTo>
                    <a:pt x="17138" y="25031"/>
                  </a:lnTo>
                  <a:lnTo>
                    <a:pt x="17337" y="24932"/>
                  </a:lnTo>
                  <a:lnTo>
                    <a:pt x="17496" y="24832"/>
                  </a:lnTo>
                  <a:lnTo>
                    <a:pt x="17655" y="24713"/>
                  </a:lnTo>
                  <a:lnTo>
                    <a:pt x="17814" y="24574"/>
                  </a:lnTo>
                  <a:lnTo>
                    <a:pt x="17953" y="24435"/>
                  </a:lnTo>
                  <a:lnTo>
                    <a:pt x="18093" y="24276"/>
                  </a:lnTo>
                  <a:lnTo>
                    <a:pt x="18192" y="24116"/>
                  </a:lnTo>
                  <a:lnTo>
                    <a:pt x="18311" y="23938"/>
                  </a:lnTo>
                  <a:lnTo>
                    <a:pt x="18391" y="23759"/>
                  </a:lnTo>
                  <a:lnTo>
                    <a:pt x="18470" y="23560"/>
                  </a:lnTo>
                  <a:lnTo>
                    <a:pt x="18530" y="23341"/>
                  </a:lnTo>
                  <a:lnTo>
                    <a:pt x="18590" y="23122"/>
                  </a:lnTo>
                  <a:lnTo>
                    <a:pt x="18609" y="22884"/>
                  </a:lnTo>
                  <a:lnTo>
                    <a:pt x="18629" y="22645"/>
                  </a:lnTo>
                  <a:lnTo>
                    <a:pt x="18629" y="22387"/>
                  </a:lnTo>
                  <a:lnTo>
                    <a:pt x="18609" y="22108"/>
                  </a:lnTo>
                  <a:lnTo>
                    <a:pt x="18590" y="21830"/>
                  </a:lnTo>
                  <a:lnTo>
                    <a:pt x="18530" y="21532"/>
                  </a:lnTo>
                  <a:lnTo>
                    <a:pt x="18470" y="21214"/>
                  </a:lnTo>
                  <a:lnTo>
                    <a:pt x="18391" y="20896"/>
                  </a:lnTo>
                  <a:lnTo>
                    <a:pt x="18291" y="20538"/>
                  </a:lnTo>
                  <a:lnTo>
                    <a:pt x="18152" y="20200"/>
                  </a:lnTo>
                  <a:lnTo>
                    <a:pt x="17218" y="18729"/>
                  </a:lnTo>
                  <a:lnTo>
                    <a:pt x="17218" y="18729"/>
                  </a:lnTo>
                  <a:lnTo>
                    <a:pt x="17695" y="18331"/>
                  </a:lnTo>
                  <a:lnTo>
                    <a:pt x="18132" y="17913"/>
                  </a:lnTo>
                  <a:lnTo>
                    <a:pt x="18550" y="17476"/>
                  </a:lnTo>
                  <a:lnTo>
                    <a:pt x="18947" y="17019"/>
                  </a:lnTo>
                  <a:lnTo>
                    <a:pt x="19325" y="16522"/>
                  </a:lnTo>
                  <a:lnTo>
                    <a:pt x="19683" y="16025"/>
                  </a:lnTo>
                  <a:lnTo>
                    <a:pt x="20001" y="15488"/>
                  </a:lnTo>
                  <a:lnTo>
                    <a:pt x="20279" y="14951"/>
                  </a:lnTo>
                  <a:lnTo>
                    <a:pt x="20538" y="14375"/>
                  </a:lnTo>
                  <a:lnTo>
                    <a:pt x="20776" y="13798"/>
                  </a:lnTo>
                  <a:lnTo>
                    <a:pt x="20955" y="13202"/>
                  </a:lnTo>
                  <a:lnTo>
                    <a:pt x="21134" y="12605"/>
                  </a:lnTo>
                  <a:lnTo>
                    <a:pt x="21254" y="11969"/>
                  </a:lnTo>
                  <a:lnTo>
                    <a:pt x="21353" y="11333"/>
                  </a:lnTo>
                  <a:lnTo>
                    <a:pt x="21413" y="10697"/>
                  </a:lnTo>
                  <a:lnTo>
                    <a:pt x="21433" y="10040"/>
                  </a:lnTo>
                  <a:lnTo>
                    <a:pt x="21433" y="10040"/>
                  </a:lnTo>
                  <a:lnTo>
                    <a:pt x="21413" y="9464"/>
                  </a:lnTo>
                  <a:lnTo>
                    <a:pt x="21373" y="8927"/>
                  </a:lnTo>
                  <a:lnTo>
                    <a:pt x="21293" y="8390"/>
                  </a:lnTo>
                  <a:lnTo>
                    <a:pt x="21194" y="7853"/>
                  </a:lnTo>
                  <a:lnTo>
                    <a:pt x="21075" y="7356"/>
                  </a:lnTo>
                  <a:lnTo>
                    <a:pt x="20936" y="6859"/>
                  </a:lnTo>
                  <a:lnTo>
                    <a:pt x="20757" y="6382"/>
                  </a:lnTo>
                  <a:lnTo>
                    <a:pt x="20578" y="5905"/>
                  </a:lnTo>
                  <a:lnTo>
                    <a:pt x="20359" y="5448"/>
                  </a:lnTo>
                  <a:lnTo>
                    <a:pt x="20101" y="5010"/>
                  </a:lnTo>
                  <a:lnTo>
                    <a:pt x="19842" y="4593"/>
                  </a:lnTo>
                  <a:lnTo>
                    <a:pt x="19564" y="4195"/>
                  </a:lnTo>
                  <a:lnTo>
                    <a:pt x="19266" y="3798"/>
                  </a:lnTo>
                  <a:lnTo>
                    <a:pt x="18928" y="3440"/>
                  </a:lnTo>
                  <a:lnTo>
                    <a:pt x="18590" y="3082"/>
                  </a:lnTo>
                  <a:lnTo>
                    <a:pt x="18232" y="2744"/>
                  </a:lnTo>
                  <a:lnTo>
                    <a:pt x="17854" y="2426"/>
                  </a:lnTo>
                  <a:lnTo>
                    <a:pt x="17456" y="2128"/>
                  </a:lnTo>
                  <a:lnTo>
                    <a:pt x="17059" y="1829"/>
                  </a:lnTo>
                  <a:lnTo>
                    <a:pt x="16621" y="1571"/>
                  </a:lnTo>
                  <a:lnTo>
                    <a:pt x="16184" y="1332"/>
                  </a:lnTo>
                  <a:lnTo>
                    <a:pt x="15727" y="1094"/>
                  </a:lnTo>
                  <a:lnTo>
                    <a:pt x="15249" y="895"/>
                  </a:lnTo>
                  <a:lnTo>
                    <a:pt x="14772" y="716"/>
                  </a:lnTo>
                  <a:lnTo>
                    <a:pt x="14275" y="557"/>
                  </a:lnTo>
                  <a:lnTo>
                    <a:pt x="13778" y="398"/>
                  </a:lnTo>
                  <a:lnTo>
                    <a:pt x="13261" y="279"/>
                  </a:lnTo>
                  <a:lnTo>
                    <a:pt x="12725" y="179"/>
                  </a:lnTo>
                  <a:lnTo>
                    <a:pt x="12188" y="100"/>
                  </a:lnTo>
                  <a:lnTo>
                    <a:pt x="11651" y="40"/>
                  </a:lnTo>
                  <a:lnTo>
                    <a:pt x="11094" y="0"/>
                  </a:lnTo>
                  <a:lnTo>
                    <a:pt x="10538" y="0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-1237125" y="2077525"/>
              <a:ext cx="505000" cy="466250"/>
            </a:xfrm>
            <a:custGeom>
              <a:avLst/>
              <a:gdLst/>
              <a:ahLst/>
              <a:cxnLst/>
              <a:rect l="l" t="t" r="r" b="b"/>
              <a:pathLst>
                <a:path w="20200" h="18650" extrusionOk="0">
                  <a:moveTo>
                    <a:pt x="9305" y="0"/>
                  </a:moveTo>
                  <a:lnTo>
                    <a:pt x="9305" y="0"/>
                  </a:lnTo>
                  <a:lnTo>
                    <a:pt x="8887" y="0"/>
                  </a:lnTo>
                  <a:lnTo>
                    <a:pt x="8470" y="20"/>
                  </a:lnTo>
                  <a:lnTo>
                    <a:pt x="8052" y="60"/>
                  </a:lnTo>
                  <a:lnTo>
                    <a:pt x="7654" y="100"/>
                  </a:lnTo>
                  <a:lnTo>
                    <a:pt x="7277" y="159"/>
                  </a:lnTo>
                  <a:lnTo>
                    <a:pt x="6899" y="219"/>
                  </a:lnTo>
                  <a:lnTo>
                    <a:pt x="6521" y="318"/>
                  </a:lnTo>
                  <a:lnTo>
                    <a:pt x="6163" y="398"/>
                  </a:lnTo>
                  <a:lnTo>
                    <a:pt x="5805" y="497"/>
                  </a:lnTo>
                  <a:lnTo>
                    <a:pt x="5448" y="617"/>
                  </a:lnTo>
                  <a:lnTo>
                    <a:pt x="5110" y="736"/>
                  </a:lnTo>
                  <a:lnTo>
                    <a:pt x="4792" y="875"/>
                  </a:lnTo>
                  <a:lnTo>
                    <a:pt x="4155" y="1153"/>
                  </a:lnTo>
                  <a:lnTo>
                    <a:pt x="3539" y="1491"/>
                  </a:lnTo>
                  <a:lnTo>
                    <a:pt x="2982" y="1849"/>
                  </a:lnTo>
                  <a:lnTo>
                    <a:pt x="2446" y="2227"/>
                  </a:lnTo>
                  <a:lnTo>
                    <a:pt x="1948" y="2645"/>
                  </a:lnTo>
                  <a:lnTo>
                    <a:pt x="1491" y="3082"/>
                  </a:lnTo>
                  <a:lnTo>
                    <a:pt x="1054" y="3539"/>
                  </a:lnTo>
                  <a:lnTo>
                    <a:pt x="656" y="3997"/>
                  </a:lnTo>
                  <a:lnTo>
                    <a:pt x="318" y="4494"/>
                  </a:lnTo>
                  <a:lnTo>
                    <a:pt x="0" y="4991"/>
                  </a:lnTo>
                  <a:lnTo>
                    <a:pt x="0" y="4991"/>
                  </a:lnTo>
                  <a:lnTo>
                    <a:pt x="20" y="5706"/>
                  </a:lnTo>
                  <a:lnTo>
                    <a:pt x="80" y="6382"/>
                  </a:lnTo>
                  <a:lnTo>
                    <a:pt x="159" y="7078"/>
                  </a:lnTo>
                  <a:lnTo>
                    <a:pt x="278" y="7754"/>
                  </a:lnTo>
                  <a:lnTo>
                    <a:pt x="438" y="8410"/>
                  </a:lnTo>
                  <a:lnTo>
                    <a:pt x="636" y="9046"/>
                  </a:lnTo>
                  <a:lnTo>
                    <a:pt x="855" y="9683"/>
                  </a:lnTo>
                  <a:lnTo>
                    <a:pt x="1094" y="10319"/>
                  </a:lnTo>
                  <a:lnTo>
                    <a:pt x="1372" y="10915"/>
                  </a:lnTo>
                  <a:lnTo>
                    <a:pt x="1690" y="11512"/>
                  </a:lnTo>
                  <a:lnTo>
                    <a:pt x="2028" y="12068"/>
                  </a:lnTo>
                  <a:lnTo>
                    <a:pt x="2386" y="12625"/>
                  </a:lnTo>
                  <a:lnTo>
                    <a:pt x="2764" y="13162"/>
                  </a:lnTo>
                  <a:lnTo>
                    <a:pt x="3181" y="13679"/>
                  </a:lnTo>
                  <a:lnTo>
                    <a:pt x="3619" y="14176"/>
                  </a:lnTo>
                  <a:lnTo>
                    <a:pt x="4076" y="14653"/>
                  </a:lnTo>
                  <a:lnTo>
                    <a:pt x="4553" y="15090"/>
                  </a:lnTo>
                  <a:lnTo>
                    <a:pt x="5050" y="15528"/>
                  </a:lnTo>
                  <a:lnTo>
                    <a:pt x="5567" y="15925"/>
                  </a:lnTo>
                  <a:lnTo>
                    <a:pt x="6104" y="16323"/>
                  </a:lnTo>
                  <a:lnTo>
                    <a:pt x="6680" y="16661"/>
                  </a:lnTo>
                  <a:lnTo>
                    <a:pt x="7257" y="16999"/>
                  </a:lnTo>
                  <a:lnTo>
                    <a:pt x="7853" y="17297"/>
                  </a:lnTo>
                  <a:lnTo>
                    <a:pt x="8450" y="17576"/>
                  </a:lnTo>
                  <a:lnTo>
                    <a:pt x="9086" y="17814"/>
                  </a:lnTo>
                  <a:lnTo>
                    <a:pt x="9722" y="18033"/>
                  </a:lnTo>
                  <a:lnTo>
                    <a:pt x="10378" y="18212"/>
                  </a:lnTo>
                  <a:lnTo>
                    <a:pt x="11054" y="18371"/>
                  </a:lnTo>
                  <a:lnTo>
                    <a:pt x="11730" y="18490"/>
                  </a:lnTo>
                  <a:lnTo>
                    <a:pt x="12426" y="18570"/>
                  </a:lnTo>
                  <a:lnTo>
                    <a:pt x="13122" y="18629"/>
                  </a:lnTo>
                  <a:lnTo>
                    <a:pt x="13818" y="18649"/>
                  </a:lnTo>
                  <a:lnTo>
                    <a:pt x="13818" y="18649"/>
                  </a:lnTo>
                  <a:lnTo>
                    <a:pt x="14474" y="18629"/>
                  </a:lnTo>
                  <a:lnTo>
                    <a:pt x="15110" y="18589"/>
                  </a:lnTo>
                  <a:lnTo>
                    <a:pt x="15726" y="18510"/>
                  </a:lnTo>
                  <a:lnTo>
                    <a:pt x="16362" y="18411"/>
                  </a:lnTo>
                  <a:lnTo>
                    <a:pt x="16362" y="18411"/>
                  </a:lnTo>
                  <a:lnTo>
                    <a:pt x="16780" y="18033"/>
                  </a:lnTo>
                  <a:lnTo>
                    <a:pt x="17197" y="17615"/>
                  </a:lnTo>
                  <a:lnTo>
                    <a:pt x="17575" y="17178"/>
                  </a:lnTo>
                  <a:lnTo>
                    <a:pt x="17953" y="16721"/>
                  </a:lnTo>
                  <a:lnTo>
                    <a:pt x="18291" y="16263"/>
                  </a:lnTo>
                  <a:lnTo>
                    <a:pt x="18609" y="15766"/>
                  </a:lnTo>
                  <a:lnTo>
                    <a:pt x="18887" y="15249"/>
                  </a:lnTo>
                  <a:lnTo>
                    <a:pt x="19146" y="14732"/>
                  </a:lnTo>
                  <a:lnTo>
                    <a:pt x="19384" y="14196"/>
                  </a:lnTo>
                  <a:lnTo>
                    <a:pt x="19603" y="13639"/>
                  </a:lnTo>
                  <a:lnTo>
                    <a:pt x="19782" y="13062"/>
                  </a:lnTo>
                  <a:lnTo>
                    <a:pt x="19921" y="12486"/>
                  </a:lnTo>
                  <a:lnTo>
                    <a:pt x="20041" y="11889"/>
                  </a:lnTo>
                  <a:lnTo>
                    <a:pt x="20120" y="11273"/>
                  </a:lnTo>
                  <a:lnTo>
                    <a:pt x="20180" y="10657"/>
                  </a:lnTo>
                  <a:lnTo>
                    <a:pt x="20200" y="10040"/>
                  </a:lnTo>
                  <a:lnTo>
                    <a:pt x="20200" y="10040"/>
                  </a:lnTo>
                  <a:lnTo>
                    <a:pt x="20180" y="9464"/>
                  </a:lnTo>
                  <a:lnTo>
                    <a:pt x="20140" y="8927"/>
                  </a:lnTo>
                  <a:lnTo>
                    <a:pt x="20060" y="8390"/>
                  </a:lnTo>
                  <a:lnTo>
                    <a:pt x="19961" y="7853"/>
                  </a:lnTo>
                  <a:lnTo>
                    <a:pt x="19842" y="7356"/>
                  </a:lnTo>
                  <a:lnTo>
                    <a:pt x="19703" y="6859"/>
                  </a:lnTo>
                  <a:lnTo>
                    <a:pt x="19524" y="6382"/>
                  </a:lnTo>
                  <a:lnTo>
                    <a:pt x="19345" y="5905"/>
                  </a:lnTo>
                  <a:lnTo>
                    <a:pt x="19126" y="5448"/>
                  </a:lnTo>
                  <a:lnTo>
                    <a:pt x="18868" y="5010"/>
                  </a:lnTo>
                  <a:lnTo>
                    <a:pt x="18609" y="4593"/>
                  </a:lnTo>
                  <a:lnTo>
                    <a:pt x="18331" y="4195"/>
                  </a:lnTo>
                  <a:lnTo>
                    <a:pt x="18033" y="3798"/>
                  </a:lnTo>
                  <a:lnTo>
                    <a:pt x="17695" y="3440"/>
                  </a:lnTo>
                  <a:lnTo>
                    <a:pt x="17357" y="3082"/>
                  </a:lnTo>
                  <a:lnTo>
                    <a:pt x="16999" y="2744"/>
                  </a:lnTo>
                  <a:lnTo>
                    <a:pt x="16621" y="2426"/>
                  </a:lnTo>
                  <a:lnTo>
                    <a:pt x="16223" y="2128"/>
                  </a:lnTo>
                  <a:lnTo>
                    <a:pt x="15826" y="1829"/>
                  </a:lnTo>
                  <a:lnTo>
                    <a:pt x="15388" y="1571"/>
                  </a:lnTo>
                  <a:lnTo>
                    <a:pt x="14951" y="1332"/>
                  </a:lnTo>
                  <a:lnTo>
                    <a:pt x="14494" y="1094"/>
                  </a:lnTo>
                  <a:lnTo>
                    <a:pt x="14016" y="895"/>
                  </a:lnTo>
                  <a:lnTo>
                    <a:pt x="13539" y="716"/>
                  </a:lnTo>
                  <a:lnTo>
                    <a:pt x="13042" y="557"/>
                  </a:lnTo>
                  <a:lnTo>
                    <a:pt x="12545" y="398"/>
                  </a:lnTo>
                  <a:lnTo>
                    <a:pt x="12028" y="279"/>
                  </a:lnTo>
                  <a:lnTo>
                    <a:pt x="11492" y="179"/>
                  </a:lnTo>
                  <a:lnTo>
                    <a:pt x="10955" y="100"/>
                  </a:lnTo>
                  <a:lnTo>
                    <a:pt x="10418" y="40"/>
                  </a:lnTo>
                  <a:lnTo>
                    <a:pt x="9861" y="0"/>
                  </a:lnTo>
                  <a:lnTo>
                    <a:pt x="9305" y="0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-1163575" y="2247000"/>
              <a:ext cx="431450" cy="304225"/>
            </a:xfrm>
            <a:custGeom>
              <a:avLst/>
              <a:gdLst/>
              <a:ahLst/>
              <a:cxnLst/>
              <a:rect l="l" t="t" r="r" b="b"/>
              <a:pathLst>
                <a:path w="17258" h="12169" extrusionOk="0">
                  <a:moveTo>
                    <a:pt x="1" y="4613"/>
                  </a:moveTo>
                  <a:lnTo>
                    <a:pt x="279" y="7397"/>
                  </a:lnTo>
                  <a:lnTo>
                    <a:pt x="279" y="7397"/>
                  </a:lnTo>
                  <a:lnTo>
                    <a:pt x="557" y="7755"/>
                  </a:lnTo>
                  <a:lnTo>
                    <a:pt x="855" y="8113"/>
                  </a:lnTo>
                  <a:lnTo>
                    <a:pt x="1193" y="8450"/>
                  </a:lnTo>
                  <a:lnTo>
                    <a:pt x="1571" y="8769"/>
                  </a:lnTo>
                  <a:lnTo>
                    <a:pt x="1949" y="9087"/>
                  </a:lnTo>
                  <a:lnTo>
                    <a:pt x="2366" y="9405"/>
                  </a:lnTo>
                  <a:lnTo>
                    <a:pt x="2784" y="9703"/>
                  </a:lnTo>
                  <a:lnTo>
                    <a:pt x="3241" y="9981"/>
                  </a:lnTo>
                  <a:lnTo>
                    <a:pt x="3698" y="10240"/>
                  </a:lnTo>
                  <a:lnTo>
                    <a:pt x="4176" y="10498"/>
                  </a:lnTo>
                  <a:lnTo>
                    <a:pt x="4673" y="10737"/>
                  </a:lnTo>
                  <a:lnTo>
                    <a:pt x="5170" y="10956"/>
                  </a:lnTo>
                  <a:lnTo>
                    <a:pt x="5667" y="11174"/>
                  </a:lnTo>
                  <a:lnTo>
                    <a:pt x="6184" y="11353"/>
                  </a:lnTo>
                  <a:lnTo>
                    <a:pt x="6701" y="11532"/>
                  </a:lnTo>
                  <a:lnTo>
                    <a:pt x="7217" y="11671"/>
                  </a:lnTo>
                  <a:lnTo>
                    <a:pt x="7734" y="11810"/>
                  </a:lnTo>
                  <a:lnTo>
                    <a:pt x="8251" y="11930"/>
                  </a:lnTo>
                  <a:lnTo>
                    <a:pt x="8768" y="12009"/>
                  </a:lnTo>
                  <a:lnTo>
                    <a:pt x="9265" y="12089"/>
                  </a:lnTo>
                  <a:lnTo>
                    <a:pt x="9762" y="12129"/>
                  </a:lnTo>
                  <a:lnTo>
                    <a:pt x="10259" y="12168"/>
                  </a:lnTo>
                  <a:lnTo>
                    <a:pt x="10736" y="12168"/>
                  </a:lnTo>
                  <a:lnTo>
                    <a:pt x="11194" y="12148"/>
                  </a:lnTo>
                  <a:lnTo>
                    <a:pt x="11631" y="12089"/>
                  </a:lnTo>
                  <a:lnTo>
                    <a:pt x="12049" y="12029"/>
                  </a:lnTo>
                  <a:lnTo>
                    <a:pt x="12446" y="11930"/>
                  </a:lnTo>
                  <a:lnTo>
                    <a:pt x="12824" y="11791"/>
                  </a:lnTo>
                  <a:lnTo>
                    <a:pt x="13182" y="11651"/>
                  </a:lnTo>
                  <a:lnTo>
                    <a:pt x="13520" y="11472"/>
                  </a:lnTo>
                  <a:lnTo>
                    <a:pt x="13798" y="11254"/>
                  </a:lnTo>
                  <a:lnTo>
                    <a:pt x="14077" y="11015"/>
                  </a:lnTo>
                  <a:lnTo>
                    <a:pt x="14077" y="11015"/>
                  </a:lnTo>
                  <a:lnTo>
                    <a:pt x="14434" y="10637"/>
                  </a:lnTo>
                  <a:lnTo>
                    <a:pt x="14772" y="10240"/>
                  </a:lnTo>
                  <a:lnTo>
                    <a:pt x="15091" y="9822"/>
                  </a:lnTo>
                  <a:lnTo>
                    <a:pt x="15389" y="9385"/>
                  </a:lnTo>
                  <a:lnTo>
                    <a:pt x="15687" y="8948"/>
                  </a:lnTo>
                  <a:lnTo>
                    <a:pt x="15945" y="8490"/>
                  </a:lnTo>
                  <a:lnTo>
                    <a:pt x="16184" y="8013"/>
                  </a:lnTo>
                  <a:lnTo>
                    <a:pt x="16403" y="7536"/>
                  </a:lnTo>
                  <a:lnTo>
                    <a:pt x="16601" y="7039"/>
                  </a:lnTo>
                  <a:lnTo>
                    <a:pt x="16761" y="6522"/>
                  </a:lnTo>
                  <a:lnTo>
                    <a:pt x="16900" y="6005"/>
                  </a:lnTo>
                  <a:lnTo>
                    <a:pt x="17039" y="5468"/>
                  </a:lnTo>
                  <a:lnTo>
                    <a:pt x="17118" y="4931"/>
                  </a:lnTo>
                  <a:lnTo>
                    <a:pt x="17198" y="4375"/>
                  </a:lnTo>
                  <a:lnTo>
                    <a:pt x="17238" y="3818"/>
                  </a:lnTo>
                  <a:lnTo>
                    <a:pt x="17258" y="3261"/>
                  </a:lnTo>
                  <a:lnTo>
                    <a:pt x="17258" y="3261"/>
                  </a:lnTo>
                  <a:lnTo>
                    <a:pt x="17238" y="2844"/>
                  </a:lnTo>
                  <a:lnTo>
                    <a:pt x="17218" y="2426"/>
                  </a:lnTo>
                  <a:lnTo>
                    <a:pt x="17178" y="2029"/>
                  </a:lnTo>
                  <a:lnTo>
                    <a:pt x="17138" y="1631"/>
                  </a:lnTo>
                  <a:lnTo>
                    <a:pt x="17138" y="1631"/>
                  </a:lnTo>
                  <a:lnTo>
                    <a:pt x="16840" y="1393"/>
                  </a:lnTo>
                  <a:lnTo>
                    <a:pt x="16522" y="1174"/>
                  </a:lnTo>
                  <a:lnTo>
                    <a:pt x="16144" y="955"/>
                  </a:lnTo>
                  <a:lnTo>
                    <a:pt x="15727" y="776"/>
                  </a:lnTo>
                  <a:lnTo>
                    <a:pt x="15269" y="597"/>
                  </a:lnTo>
                  <a:lnTo>
                    <a:pt x="14772" y="458"/>
                  </a:lnTo>
                  <a:lnTo>
                    <a:pt x="14255" y="339"/>
                  </a:lnTo>
                  <a:lnTo>
                    <a:pt x="13699" y="220"/>
                  </a:lnTo>
                  <a:lnTo>
                    <a:pt x="13122" y="140"/>
                  </a:lnTo>
                  <a:lnTo>
                    <a:pt x="12526" y="80"/>
                  </a:lnTo>
                  <a:lnTo>
                    <a:pt x="11909" y="41"/>
                  </a:lnTo>
                  <a:lnTo>
                    <a:pt x="11273" y="1"/>
                  </a:lnTo>
                  <a:lnTo>
                    <a:pt x="10637" y="1"/>
                  </a:lnTo>
                  <a:lnTo>
                    <a:pt x="9981" y="41"/>
                  </a:lnTo>
                  <a:lnTo>
                    <a:pt x="9305" y="80"/>
                  </a:lnTo>
                  <a:lnTo>
                    <a:pt x="8649" y="140"/>
                  </a:lnTo>
                  <a:lnTo>
                    <a:pt x="7973" y="239"/>
                  </a:lnTo>
                  <a:lnTo>
                    <a:pt x="7317" y="359"/>
                  </a:lnTo>
                  <a:lnTo>
                    <a:pt x="6641" y="498"/>
                  </a:lnTo>
                  <a:lnTo>
                    <a:pt x="6005" y="657"/>
                  </a:lnTo>
                  <a:lnTo>
                    <a:pt x="5349" y="836"/>
                  </a:lnTo>
                  <a:lnTo>
                    <a:pt x="4732" y="1055"/>
                  </a:lnTo>
                  <a:lnTo>
                    <a:pt x="4116" y="1293"/>
                  </a:lnTo>
                  <a:lnTo>
                    <a:pt x="3539" y="1552"/>
                  </a:lnTo>
                  <a:lnTo>
                    <a:pt x="2983" y="1850"/>
                  </a:lnTo>
                  <a:lnTo>
                    <a:pt x="2446" y="2168"/>
                  </a:lnTo>
                  <a:lnTo>
                    <a:pt x="1949" y="2506"/>
                  </a:lnTo>
                  <a:lnTo>
                    <a:pt x="1472" y="2864"/>
                  </a:lnTo>
                  <a:lnTo>
                    <a:pt x="1034" y="3261"/>
                  </a:lnTo>
                  <a:lnTo>
                    <a:pt x="836" y="3480"/>
                  </a:lnTo>
                  <a:lnTo>
                    <a:pt x="657" y="3699"/>
                  </a:lnTo>
                  <a:lnTo>
                    <a:pt x="478" y="3918"/>
                  </a:lnTo>
                  <a:lnTo>
                    <a:pt x="299" y="4136"/>
                  </a:lnTo>
                  <a:lnTo>
                    <a:pt x="140" y="4375"/>
                  </a:lnTo>
                  <a:lnTo>
                    <a:pt x="1" y="4613"/>
                  </a:lnTo>
                  <a:lnTo>
                    <a:pt x="1" y="4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-1150650" y="2266900"/>
              <a:ext cx="418525" cy="265925"/>
            </a:xfrm>
            <a:custGeom>
              <a:avLst/>
              <a:gdLst/>
              <a:ahLst/>
              <a:cxnLst/>
              <a:rect l="l" t="t" r="r" b="b"/>
              <a:pathLst>
                <a:path w="16741" h="10637" extrusionOk="0">
                  <a:moveTo>
                    <a:pt x="0" y="3976"/>
                  </a:moveTo>
                  <a:lnTo>
                    <a:pt x="279" y="6322"/>
                  </a:lnTo>
                  <a:lnTo>
                    <a:pt x="279" y="6322"/>
                  </a:lnTo>
                  <a:lnTo>
                    <a:pt x="537" y="6601"/>
                  </a:lnTo>
                  <a:lnTo>
                    <a:pt x="816" y="6879"/>
                  </a:lnTo>
                  <a:lnTo>
                    <a:pt x="1114" y="7157"/>
                  </a:lnTo>
                  <a:lnTo>
                    <a:pt x="1432" y="7436"/>
                  </a:lnTo>
                  <a:lnTo>
                    <a:pt x="1770" y="7694"/>
                  </a:lnTo>
                  <a:lnTo>
                    <a:pt x="2148" y="7973"/>
                  </a:lnTo>
                  <a:lnTo>
                    <a:pt x="2525" y="8231"/>
                  </a:lnTo>
                  <a:lnTo>
                    <a:pt x="2923" y="8470"/>
                  </a:lnTo>
                  <a:lnTo>
                    <a:pt x="3341" y="8708"/>
                  </a:lnTo>
                  <a:lnTo>
                    <a:pt x="3758" y="8947"/>
                  </a:lnTo>
                  <a:lnTo>
                    <a:pt x="4195" y="9165"/>
                  </a:lnTo>
                  <a:lnTo>
                    <a:pt x="4653" y="9364"/>
                  </a:lnTo>
                  <a:lnTo>
                    <a:pt x="5110" y="9563"/>
                  </a:lnTo>
                  <a:lnTo>
                    <a:pt x="5587" y="9742"/>
                  </a:lnTo>
                  <a:lnTo>
                    <a:pt x="6064" y="9901"/>
                  </a:lnTo>
                  <a:lnTo>
                    <a:pt x="6561" y="10060"/>
                  </a:lnTo>
                  <a:lnTo>
                    <a:pt x="7038" y="10199"/>
                  </a:lnTo>
                  <a:lnTo>
                    <a:pt x="7536" y="10319"/>
                  </a:lnTo>
                  <a:lnTo>
                    <a:pt x="8033" y="10418"/>
                  </a:lnTo>
                  <a:lnTo>
                    <a:pt x="8530" y="10498"/>
                  </a:lnTo>
                  <a:lnTo>
                    <a:pt x="9027" y="10577"/>
                  </a:lnTo>
                  <a:lnTo>
                    <a:pt x="9504" y="10617"/>
                  </a:lnTo>
                  <a:lnTo>
                    <a:pt x="10001" y="10637"/>
                  </a:lnTo>
                  <a:lnTo>
                    <a:pt x="10478" y="10637"/>
                  </a:lnTo>
                  <a:lnTo>
                    <a:pt x="10955" y="10617"/>
                  </a:lnTo>
                  <a:lnTo>
                    <a:pt x="11432" y="10557"/>
                  </a:lnTo>
                  <a:lnTo>
                    <a:pt x="11890" y="10498"/>
                  </a:lnTo>
                  <a:lnTo>
                    <a:pt x="12347" y="10398"/>
                  </a:lnTo>
                  <a:lnTo>
                    <a:pt x="12784" y="10259"/>
                  </a:lnTo>
                  <a:lnTo>
                    <a:pt x="13202" y="10120"/>
                  </a:lnTo>
                  <a:lnTo>
                    <a:pt x="13619" y="9941"/>
                  </a:lnTo>
                  <a:lnTo>
                    <a:pt x="14017" y="9722"/>
                  </a:lnTo>
                  <a:lnTo>
                    <a:pt x="14017" y="9722"/>
                  </a:lnTo>
                  <a:lnTo>
                    <a:pt x="14335" y="9344"/>
                  </a:lnTo>
                  <a:lnTo>
                    <a:pt x="14633" y="8967"/>
                  </a:lnTo>
                  <a:lnTo>
                    <a:pt x="14892" y="8569"/>
                  </a:lnTo>
                  <a:lnTo>
                    <a:pt x="15150" y="8152"/>
                  </a:lnTo>
                  <a:lnTo>
                    <a:pt x="15389" y="7734"/>
                  </a:lnTo>
                  <a:lnTo>
                    <a:pt x="15627" y="7297"/>
                  </a:lnTo>
                  <a:lnTo>
                    <a:pt x="15826" y="6859"/>
                  </a:lnTo>
                  <a:lnTo>
                    <a:pt x="16005" y="6402"/>
                  </a:lnTo>
                  <a:lnTo>
                    <a:pt x="16184" y="5945"/>
                  </a:lnTo>
                  <a:lnTo>
                    <a:pt x="16323" y="5468"/>
                  </a:lnTo>
                  <a:lnTo>
                    <a:pt x="16442" y="4990"/>
                  </a:lnTo>
                  <a:lnTo>
                    <a:pt x="16542" y="4493"/>
                  </a:lnTo>
                  <a:lnTo>
                    <a:pt x="16621" y="3996"/>
                  </a:lnTo>
                  <a:lnTo>
                    <a:pt x="16681" y="3499"/>
                  </a:lnTo>
                  <a:lnTo>
                    <a:pt x="16721" y="2982"/>
                  </a:lnTo>
                  <a:lnTo>
                    <a:pt x="16741" y="2465"/>
                  </a:lnTo>
                  <a:lnTo>
                    <a:pt x="16741" y="2465"/>
                  </a:lnTo>
                  <a:lnTo>
                    <a:pt x="16721" y="2048"/>
                  </a:lnTo>
                  <a:lnTo>
                    <a:pt x="16701" y="1650"/>
                  </a:lnTo>
                  <a:lnTo>
                    <a:pt x="16701" y="1650"/>
                  </a:lnTo>
                  <a:lnTo>
                    <a:pt x="16383" y="1412"/>
                  </a:lnTo>
                  <a:lnTo>
                    <a:pt x="16025" y="1193"/>
                  </a:lnTo>
                  <a:lnTo>
                    <a:pt x="15627" y="974"/>
                  </a:lnTo>
                  <a:lnTo>
                    <a:pt x="15210" y="795"/>
                  </a:lnTo>
                  <a:lnTo>
                    <a:pt x="14752" y="636"/>
                  </a:lnTo>
                  <a:lnTo>
                    <a:pt x="14275" y="477"/>
                  </a:lnTo>
                  <a:lnTo>
                    <a:pt x="13758" y="358"/>
                  </a:lnTo>
                  <a:lnTo>
                    <a:pt x="13241" y="239"/>
                  </a:lnTo>
                  <a:lnTo>
                    <a:pt x="12685" y="159"/>
                  </a:lnTo>
                  <a:lnTo>
                    <a:pt x="12128" y="80"/>
                  </a:lnTo>
                  <a:lnTo>
                    <a:pt x="11532" y="40"/>
                  </a:lnTo>
                  <a:lnTo>
                    <a:pt x="10955" y="0"/>
                  </a:lnTo>
                  <a:lnTo>
                    <a:pt x="10339" y="0"/>
                  </a:lnTo>
                  <a:lnTo>
                    <a:pt x="9742" y="0"/>
                  </a:lnTo>
                  <a:lnTo>
                    <a:pt x="9106" y="20"/>
                  </a:lnTo>
                  <a:lnTo>
                    <a:pt x="8490" y="80"/>
                  </a:lnTo>
                  <a:lnTo>
                    <a:pt x="7873" y="159"/>
                  </a:lnTo>
                  <a:lnTo>
                    <a:pt x="7257" y="239"/>
                  </a:lnTo>
                  <a:lnTo>
                    <a:pt x="6641" y="358"/>
                  </a:lnTo>
                  <a:lnTo>
                    <a:pt x="6025" y="497"/>
                  </a:lnTo>
                  <a:lnTo>
                    <a:pt x="5428" y="656"/>
                  </a:lnTo>
                  <a:lnTo>
                    <a:pt x="4832" y="835"/>
                  </a:lnTo>
                  <a:lnTo>
                    <a:pt x="4255" y="1054"/>
                  </a:lnTo>
                  <a:lnTo>
                    <a:pt x="3679" y="1273"/>
                  </a:lnTo>
                  <a:lnTo>
                    <a:pt x="3142" y="1531"/>
                  </a:lnTo>
                  <a:lnTo>
                    <a:pt x="2605" y="1809"/>
                  </a:lnTo>
                  <a:lnTo>
                    <a:pt x="2108" y="2108"/>
                  </a:lnTo>
                  <a:lnTo>
                    <a:pt x="1631" y="2426"/>
                  </a:lnTo>
                  <a:lnTo>
                    <a:pt x="1173" y="2784"/>
                  </a:lnTo>
                  <a:lnTo>
                    <a:pt x="736" y="3161"/>
                  </a:lnTo>
                  <a:lnTo>
                    <a:pt x="358" y="3559"/>
                  </a:lnTo>
                  <a:lnTo>
                    <a:pt x="0" y="3976"/>
                  </a:lnTo>
                  <a:lnTo>
                    <a:pt x="0" y="39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-1109900" y="2280800"/>
              <a:ext cx="375300" cy="252025"/>
            </a:xfrm>
            <a:custGeom>
              <a:avLst/>
              <a:gdLst/>
              <a:ahLst/>
              <a:cxnLst/>
              <a:rect l="l" t="t" r="r" b="b"/>
              <a:pathLst>
                <a:path w="15012" h="10081" extrusionOk="0">
                  <a:moveTo>
                    <a:pt x="41" y="7059"/>
                  </a:moveTo>
                  <a:lnTo>
                    <a:pt x="41" y="7059"/>
                  </a:lnTo>
                  <a:lnTo>
                    <a:pt x="1" y="6761"/>
                  </a:lnTo>
                  <a:lnTo>
                    <a:pt x="1" y="6462"/>
                  </a:lnTo>
                  <a:lnTo>
                    <a:pt x="1" y="6462"/>
                  </a:lnTo>
                  <a:lnTo>
                    <a:pt x="21" y="6124"/>
                  </a:lnTo>
                  <a:lnTo>
                    <a:pt x="41" y="5786"/>
                  </a:lnTo>
                  <a:lnTo>
                    <a:pt x="100" y="5468"/>
                  </a:lnTo>
                  <a:lnTo>
                    <a:pt x="160" y="5150"/>
                  </a:lnTo>
                  <a:lnTo>
                    <a:pt x="259" y="4852"/>
                  </a:lnTo>
                  <a:lnTo>
                    <a:pt x="359" y="4534"/>
                  </a:lnTo>
                  <a:lnTo>
                    <a:pt x="478" y="4236"/>
                  </a:lnTo>
                  <a:lnTo>
                    <a:pt x="637" y="3937"/>
                  </a:lnTo>
                  <a:lnTo>
                    <a:pt x="796" y="3659"/>
                  </a:lnTo>
                  <a:lnTo>
                    <a:pt x="975" y="3381"/>
                  </a:lnTo>
                  <a:lnTo>
                    <a:pt x="1154" y="3102"/>
                  </a:lnTo>
                  <a:lnTo>
                    <a:pt x="1373" y="2844"/>
                  </a:lnTo>
                  <a:lnTo>
                    <a:pt x="1591" y="2585"/>
                  </a:lnTo>
                  <a:lnTo>
                    <a:pt x="1830" y="2347"/>
                  </a:lnTo>
                  <a:lnTo>
                    <a:pt x="2088" y="2108"/>
                  </a:lnTo>
                  <a:lnTo>
                    <a:pt x="2347" y="1890"/>
                  </a:lnTo>
                  <a:lnTo>
                    <a:pt x="2625" y="1671"/>
                  </a:lnTo>
                  <a:lnTo>
                    <a:pt x="2923" y="1472"/>
                  </a:lnTo>
                  <a:lnTo>
                    <a:pt x="3222" y="1293"/>
                  </a:lnTo>
                  <a:lnTo>
                    <a:pt x="3540" y="1114"/>
                  </a:lnTo>
                  <a:lnTo>
                    <a:pt x="3858" y="935"/>
                  </a:lnTo>
                  <a:lnTo>
                    <a:pt x="4196" y="776"/>
                  </a:lnTo>
                  <a:lnTo>
                    <a:pt x="4534" y="637"/>
                  </a:lnTo>
                  <a:lnTo>
                    <a:pt x="4892" y="518"/>
                  </a:lnTo>
                  <a:lnTo>
                    <a:pt x="5249" y="398"/>
                  </a:lnTo>
                  <a:lnTo>
                    <a:pt x="5627" y="299"/>
                  </a:lnTo>
                  <a:lnTo>
                    <a:pt x="6005" y="200"/>
                  </a:lnTo>
                  <a:lnTo>
                    <a:pt x="6403" y="140"/>
                  </a:lnTo>
                  <a:lnTo>
                    <a:pt x="6780" y="80"/>
                  </a:lnTo>
                  <a:lnTo>
                    <a:pt x="7198" y="41"/>
                  </a:lnTo>
                  <a:lnTo>
                    <a:pt x="7595" y="21"/>
                  </a:lnTo>
                  <a:lnTo>
                    <a:pt x="8013" y="1"/>
                  </a:lnTo>
                  <a:lnTo>
                    <a:pt x="8013" y="1"/>
                  </a:lnTo>
                  <a:lnTo>
                    <a:pt x="8570" y="21"/>
                  </a:lnTo>
                  <a:lnTo>
                    <a:pt x="9126" y="60"/>
                  </a:lnTo>
                  <a:lnTo>
                    <a:pt x="9663" y="140"/>
                  </a:lnTo>
                  <a:lnTo>
                    <a:pt x="10180" y="239"/>
                  </a:lnTo>
                  <a:lnTo>
                    <a:pt x="10697" y="379"/>
                  </a:lnTo>
                  <a:lnTo>
                    <a:pt x="11194" y="538"/>
                  </a:lnTo>
                  <a:lnTo>
                    <a:pt x="11671" y="717"/>
                  </a:lnTo>
                  <a:lnTo>
                    <a:pt x="12128" y="915"/>
                  </a:lnTo>
                  <a:lnTo>
                    <a:pt x="12566" y="1154"/>
                  </a:lnTo>
                  <a:lnTo>
                    <a:pt x="12983" y="1412"/>
                  </a:lnTo>
                  <a:lnTo>
                    <a:pt x="13381" y="1671"/>
                  </a:lnTo>
                  <a:lnTo>
                    <a:pt x="13759" y="1969"/>
                  </a:lnTo>
                  <a:lnTo>
                    <a:pt x="14117" y="2287"/>
                  </a:lnTo>
                  <a:lnTo>
                    <a:pt x="14435" y="2625"/>
                  </a:lnTo>
                  <a:lnTo>
                    <a:pt x="14733" y="2963"/>
                  </a:lnTo>
                  <a:lnTo>
                    <a:pt x="15011" y="3321"/>
                  </a:lnTo>
                  <a:lnTo>
                    <a:pt x="15011" y="3321"/>
                  </a:lnTo>
                  <a:lnTo>
                    <a:pt x="14952" y="3739"/>
                  </a:lnTo>
                  <a:lnTo>
                    <a:pt x="14872" y="4156"/>
                  </a:lnTo>
                  <a:lnTo>
                    <a:pt x="14792" y="4554"/>
                  </a:lnTo>
                  <a:lnTo>
                    <a:pt x="14673" y="4951"/>
                  </a:lnTo>
                  <a:lnTo>
                    <a:pt x="14554" y="5349"/>
                  </a:lnTo>
                  <a:lnTo>
                    <a:pt x="14435" y="5727"/>
                  </a:lnTo>
                  <a:lnTo>
                    <a:pt x="14276" y="6104"/>
                  </a:lnTo>
                  <a:lnTo>
                    <a:pt x="14117" y="6482"/>
                  </a:lnTo>
                  <a:lnTo>
                    <a:pt x="13938" y="6840"/>
                  </a:lnTo>
                  <a:lnTo>
                    <a:pt x="13759" y="7198"/>
                  </a:lnTo>
                  <a:lnTo>
                    <a:pt x="13560" y="7556"/>
                  </a:lnTo>
                  <a:lnTo>
                    <a:pt x="13341" y="7894"/>
                  </a:lnTo>
                  <a:lnTo>
                    <a:pt x="13122" y="8232"/>
                  </a:lnTo>
                  <a:lnTo>
                    <a:pt x="12884" y="8550"/>
                  </a:lnTo>
                  <a:lnTo>
                    <a:pt x="12645" y="8868"/>
                  </a:lnTo>
                  <a:lnTo>
                    <a:pt x="12387" y="9166"/>
                  </a:lnTo>
                  <a:lnTo>
                    <a:pt x="12387" y="9166"/>
                  </a:lnTo>
                  <a:lnTo>
                    <a:pt x="12049" y="9345"/>
                  </a:lnTo>
                  <a:lnTo>
                    <a:pt x="11711" y="9504"/>
                  </a:lnTo>
                  <a:lnTo>
                    <a:pt x="11333" y="9643"/>
                  </a:lnTo>
                  <a:lnTo>
                    <a:pt x="10975" y="9763"/>
                  </a:lnTo>
                  <a:lnTo>
                    <a:pt x="10598" y="9862"/>
                  </a:lnTo>
                  <a:lnTo>
                    <a:pt x="10200" y="9942"/>
                  </a:lnTo>
                  <a:lnTo>
                    <a:pt x="9802" y="10001"/>
                  </a:lnTo>
                  <a:lnTo>
                    <a:pt x="9405" y="10041"/>
                  </a:lnTo>
                  <a:lnTo>
                    <a:pt x="9007" y="10081"/>
                  </a:lnTo>
                  <a:lnTo>
                    <a:pt x="8589" y="10081"/>
                  </a:lnTo>
                  <a:lnTo>
                    <a:pt x="8172" y="10081"/>
                  </a:lnTo>
                  <a:lnTo>
                    <a:pt x="7754" y="10041"/>
                  </a:lnTo>
                  <a:lnTo>
                    <a:pt x="7337" y="10001"/>
                  </a:lnTo>
                  <a:lnTo>
                    <a:pt x="6919" y="9961"/>
                  </a:lnTo>
                  <a:lnTo>
                    <a:pt x="6502" y="9882"/>
                  </a:lnTo>
                  <a:lnTo>
                    <a:pt x="6065" y="9802"/>
                  </a:lnTo>
                  <a:lnTo>
                    <a:pt x="5647" y="9703"/>
                  </a:lnTo>
                  <a:lnTo>
                    <a:pt x="5230" y="9604"/>
                  </a:lnTo>
                  <a:lnTo>
                    <a:pt x="4812" y="9484"/>
                  </a:lnTo>
                  <a:lnTo>
                    <a:pt x="4414" y="9345"/>
                  </a:lnTo>
                  <a:lnTo>
                    <a:pt x="3599" y="9047"/>
                  </a:lnTo>
                  <a:lnTo>
                    <a:pt x="2804" y="8709"/>
                  </a:lnTo>
                  <a:lnTo>
                    <a:pt x="2049" y="8331"/>
                  </a:lnTo>
                  <a:lnTo>
                    <a:pt x="1333" y="7934"/>
                  </a:lnTo>
                  <a:lnTo>
                    <a:pt x="657" y="7516"/>
                  </a:lnTo>
                  <a:lnTo>
                    <a:pt x="41" y="7059"/>
                  </a:lnTo>
                  <a:lnTo>
                    <a:pt x="41" y="7059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-1033850" y="2298200"/>
              <a:ext cx="279350" cy="86025"/>
            </a:xfrm>
            <a:custGeom>
              <a:avLst/>
              <a:gdLst/>
              <a:ahLst/>
              <a:cxnLst/>
              <a:rect l="l" t="t" r="r" b="b"/>
              <a:pathLst>
                <a:path w="11174" h="3441" extrusionOk="0">
                  <a:moveTo>
                    <a:pt x="11174" y="3440"/>
                  </a:moveTo>
                  <a:lnTo>
                    <a:pt x="11174" y="3440"/>
                  </a:lnTo>
                  <a:lnTo>
                    <a:pt x="10856" y="3182"/>
                  </a:lnTo>
                  <a:lnTo>
                    <a:pt x="10538" y="2943"/>
                  </a:lnTo>
                  <a:lnTo>
                    <a:pt x="10200" y="2724"/>
                  </a:lnTo>
                  <a:lnTo>
                    <a:pt x="9862" y="2506"/>
                  </a:lnTo>
                  <a:lnTo>
                    <a:pt x="9524" y="2327"/>
                  </a:lnTo>
                  <a:lnTo>
                    <a:pt x="9186" y="2168"/>
                  </a:lnTo>
                  <a:lnTo>
                    <a:pt x="8828" y="2009"/>
                  </a:lnTo>
                  <a:lnTo>
                    <a:pt x="8470" y="1870"/>
                  </a:lnTo>
                  <a:lnTo>
                    <a:pt x="8112" y="1750"/>
                  </a:lnTo>
                  <a:lnTo>
                    <a:pt x="7734" y="1631"/>
                  </a:lnTo>
                  <a:lnTo>
                    <a:pt x="7377" y="1532"/>
                  </a:lnTo>
                  <a:lnTo>
                    <a:pt x="6999" y="1452"/>
                  </a:lnTo>
                  <a:lnTo>
                    <a:pt x="6641" y="1392"/>
                  </a:lnTo>
                  <a:lnTo>
                    <a:pt x="6263" y="1333"/>
                  </a:lnTo>
                  <a:lnTo>
                    <a:pt x="5508" y="1253"/>
                  </a:lnTo>
                  <a:lnTo>
                    <a:pt x="4772" y="1233"/>
                  </a:lnTo>
                  <a:lnTo>
                    <a:pt x="4017" y="1233"/>
                  </a:lnTo>
                  <a:lnTo>
                    <a:pt x="3301" y="1273"/>
                  </a:lnTo>
                  <a:lnTo>
                    <a:pt x="2585" y="1353"/>
                  </a:lnTo>
                  <a:lnTo>
                    <a:pt x="1889" y="1472"/>
                  </a:lnTo>
                  <a:lnTo>
                    <a:pt x="1233" y="1591"/>
                  </a:lnTo>
                  <a:lnTo>
                    <a:pt x="597" y="1750"/>
                  </a:lnTo>
                  <a:lnTo>
                    <a:pt x="1" y="1929"/>
                  </a:lnTo>
                  <a:lnTo>
                    <a:pt x="1" y="1929"/>
                  </a:lnTo>
                  <a:lnTo>
                    <a:pt x="498" y="1551"/>
                  </a:lnTo>
                  <a:lnTo>
                    <a:pt x="975" y="1233"/>
                  </a:lnTo>
                  <a:lnTo>
                    <a:pt x="1452" y="955"/>
                  </a:lnTo>
                  <a:lnTo>
                    <a:pt x="1929" y="716"/>
                  </a:lnTo>
                  <a:lnTo>
                    <a:pt x="2406" y="498"/>
                  </a:lnTo>
                  <a:lnTo>
                    <a:pt x="2864" y="339"/>
                  </a:lnTo>
                  <a:lnTo>
                    <a:pt x="3321" y="200"/>
                  </a:lnTo>
                  <a:lnTo>
                    <a:pt x="3778" y="100"/>
                  </a:lnTo>
                  <a:lnTo>
                    <a:pt x="4215" y="40"/>
                  </a:lnTo>
                  <a:lnTo>
                    <a:pt x="4653" y="1"/>
                  </a:lnTo>
                  <a:lnTo>
                    <a:pt x="5090" y="1"/>
                  </a:lnTo>
                  <a:lnTo>
                    <a:pt x="5508" y="21"/>
                  </a:lnTo>
                  <a:lnTo>
                    <a:pt x="5905" y="60"/>
                  </a:lnTo>
                  <a:lnTo>
                    <a:pt x="6303" y="120"/>
                  </a:lnTo>
                  <a:lnTo>
                    <a:pt x="6701" y="219"/>
                  </a:lnTo>
                  <a:lnTo>
                    <a:pt x="7078" y="319"/>
                  </a:lnTo>
                  <a:lnTo>
                    <a:pt x="7436" y="458"/>
                  </a:lnTo>
                  <a:lnTo>
                    <a:pt x="7794" y="597"/>
                  </a:lnTo>
                  <a:lnTo>
                    <a:pt x="8132" y="756"/>
                  </a:lnTo>
                  <a:lnTo>
                    <a:pt x="8470" y="935"/>
                  </a:lnTo>
                  <a:lnTo>
                    <a:pt x="8788" y="1114"/>
                  </a:lnTo>
                  <a:lnTo>
                    <a:pt x="9086" y="1313"/>
                  </a:lnTo>
                  <a:lnTo>
                    <a:pt x="9365" y="1512"/>
                  </a:lnTo>
                  <a:lnTo>
                    <a:pt x="9623" y="1730"/>
                  </a:lnTo>
                  <a:lnTo>
                    <a:pt x="9882" y="1929"/>
                  </a:lnTo>
                  <a:lnTo>
                    <a:pt x="10120" y="2148"/>
                  </a:lnTo>
                  <a:lnTo>
                    <a:pt x="10339" y="2367"/>
                  </a:lnTo>
                  <a:lnTo>
                    <a:pt x="10538" y="2585"/>
                  </a:lnTo>
                  <a:lnTo>
                    <a:pt x="10737" y="2804"/>
                  </a:lnTo>
                  <a:lnTo>
                    <a:pt x="10896" y="3023"/>
                  </a:lnTo>
                  <a:lnTo>
                    <a:pt x="11035" y="3241"/>
                  </a:lnTo>
                  <a:lnTo>
                    <a:pt x="11174" y="3440"/>
                  </a:lnTo>
                  <a:lnTo>
                    <a:pt x="11174" y="344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-1034350" y="2160525"/>
              <a:ext cx="91475" cy="86500"/>
            </a:xfrm>
            <a:custGeom>
              <a:avLst/>
              <a:gdLst/>
              <a:ahLst/>
              <a:cxnLst/>
              <a:rect l="l" t="t" r="r" b="b"/>
              <a:pathLst>
                <a:path w="3659" h="3460" extrusionOk="0">
                  <a:moveTo>
                    <a:pt x="3659" y="1"/>
                  </a:moveTo>
                  <a:lnTo>
                    <a:pt x="365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39" y="358"/>
                  </a:lnTo>
                  <a:lnTo>
                    <a:pt x="637" y="756"/>
                  </a:lnTo>
                  <a:lnTo>
                    <a:pt x="915" y="1154"/>
                  </a:lnTo>
                  <a:lnTo>
                    <a:pt x="1154" y="1591"/>
                  </a:lnTo>
                  <a:lnTo>
                    <a:pt x="1373" y="2028"/>
                  </a:lnTo>
                  <a:lnTo>
                    <a:pt x="1571" y="2486"/>
                  </a:lnTo>
                  <a:lnTo>
                    <a:pt x="1730" y="2963"/>
                  </a:lnTo>
                  <a:lnTo>
                    <a:pt x="1870" y="3460"/>
                  </a:lnTo>
                  <a:lnTo>
                    <a:pt x="1870" y="3460"/>
                  </a:lnTo>
                  <a:lnTo>
                    <a:pt x="3659" y="1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-993600" y="2160525"/>
              <a:ext cx="225700" cy="92475"/>
            </a:xfrm>
            <a:custGeom>
              <a:avLst/>
              <a:gdLst/>
              <a:ahLst/>
              <a:cxnLst/>
              <a:rect l="l" t="t" r="r" b="b"/>
              <a:pathLst>
                <a:path w="9028" h="3699" extrusionOk="0">
                  <a:moveTo>
                    <a:pt x="7954" y="1"/>
                  </a:moveTo>
                  <a:lnTo>
                    <a:pt x="1075" y="1"/>
                  </a:lnTo>
                  <a:lnTo>
                    <a:pt x="1075" y="1"/>
                  </a:lnTo>
                  <a:lnTo>
                    <a:pt x="856" y="20"/>
                  </a:lnTo>
                  <a:lnTo>
                    <a:pt x="657" y="80"/>
                  </a:lnTo>
                  <a:lnTo>
                    <a:pt x="478" y="179"/>
                  </a:lnTo>
                  <a:lnTo>
                    <a:pt x="319" y="319"/>
                  </a:lnTo>
                  <a:lnTo>
                    <a:pt x="180" y="478"/>
                  </a:lnTo>
                  <a:lnTo>
                    <a:pt x="81" y="657"/>
                  </a:lnTo>
                  <a:lnTo>
                    <a:pt x="21" y="855"/>
                  </a:lnTo>
                  <a:lnTo>
                    <a:pt x="1" y="1074"/>
                  </a:lnTo>
                  <a:lnTo>
                    <a:pt x="1" y="2804"/>
                  </a:lnTo>
                  <a:lnTo>
                    <a:pt x="1" y="2804"/>
                  </a:lnTo>
                  <a:lnTo>
                    <a:pt x="21" y="2983"/>
                  </a:lnTo>
                  <a:lnTo>
                    <a:pt x="61" y="3162"/>
                  </a:lnTo>
                  <a:lnTo>
                    <a:pt x="140" y="3321"/>
                  </a:lnTo>
                  <a:lnTo>
                    <a:pt x="240" y="3460"/>
                  </a:lnTo>
                  <a:lnTo>
                    <a:pt x="240" y="3460"/>
                  </a:lnTo>
                  <a:lnTo>
                    <a:pt x="796" y="3360"/>
                  </a:lnTo>
                  <a:lnTo>
                    <a:pt x="1353" y="3261"/>
                  </a:lnTo>
                  <a:lnTo>
                    <a:pt x="1929" y="3201"/>
                  </a:lnTo>
                  <a:lnTo>
                    <a:pt x="2506" y="3142"/>
                  </a:lnTo>
                  <a:lnTo>
                    <a:pt x="3063" y="3102"/>
                  </a:lnTo>
                  <a:lnTo>
                    <a:pt x="3619" y="3062"/>
                  </a:lnTo>
                  <a:lnTo>
                    <a:pt x="4176" y="3062"/>
                  </a:lnTo>
                  <a:lnTo>
                    <a:pt x="4713" y="3062"/>
                  </a:lnTo>
                  <a:lnTo>
                    <a:pt x="5250" y="3102"/>
                  </a:lnTo>
                  <a:lnTo>
                    <a:pt x="5786" y="3142"/>
                  </a:lnTo>
                  <a:lnTo>
                    <a:pt x="6283" y="3182"/>
                  </a:lnTo>
                  <a:lnTo>
                    <a:pt x="6781" y="3261"/>
                  </a:lnTo>
                  <a:lnTo>
                    <a:pt x="7258" y="3341"/>
                  </a:lnTo>
                  <a:lnTo>
                    <a:pt x="7715" y="3440"/>
                  </a:lnTo>
                  <a:lnTo>
                    <a:pt x="8132" y="3559"/>
                  </a:lnTo>
                  <a:lnTo>
                    <a:pt x="8550" y="3698"/>
                  </a:lnTo>
                  <a:lnTo>
                    <a:pt x="8550" y="3698"/>
                  </a:lnTo>
                  <a:lnTo>
                    <a:pt x="8649" y="3619"/>
                  </a:lnTo>
                  <a:lnTo>
                    <a:pt x="8749" y="3520"/>
                  </a:lnTo>
                  <a:lnTo>
                    <a:pt x="8828" y="3420"/>
                  </a:lnTo>
                  <a:lnTo>
                    <a:pt x="8888" y="3321"/>
                  </a:lnTo>
                  <a:lnTo>
                    <a:pt x="8948" y="3201"/>
                  </a:lnTo>
                  <a:lnTo>
                    <a:pt x="8987" y="3062"/>
                  </a:lnTo>
                  <a:lnTo>
                    <a:pt x="9007" y="2943"/>
                  </a:lnTo>
                  <a:lnTo>
                    <a:pt x="9027" y="2804"/>
                  </a:lnTo>
                  <a:lnTo>
                    <a:pt x="9027" y="1074"/>
                  </a:lnTo>
                  <a:lnTo>
                    <a:pt x="9027" y="1074"/>
                  </a:lnTo>
                  <a:lnTo>
                    <a:pt x="9007" y="855"/>
                  </a:lnTo>
                  <a:lnTo>
                    <a:pt x="8948" y="657"/>
                  </a:lnTo>
                  <a:lnTo>
                    <a:pt x="8848" y="478"/>
                  </a:lnTo>
                  <a:lnTo>
                    <a:pt x="8709" y="319"/>
                  </a:lnTo>
                  <a:lnTo>
                    <a:pt x="8550" y="179"/>
                  </a:lnTo>
                  <a:lnTo>
                    <a:pt x="8371" y="80"/>
                  </a:lnTo>
                  <a:lnTo>
                    <a:pt x="8172" y="20"/>
                  </a:lnTo>
                  <a:lnTo>
                    <a:pt x="7954" y="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-984150" y="2167975"/>
              <a:ext cx="208775" cy="73600"/>
            </a:xfrm>
            <a:custGeom>
              <a:avLst/>
              <a:gdLst/>
              <a:ahLst/>
              <a:cxnLst/>
              <a:rect l="l" t="t" r="r" b="b"/>
              <a:pathLst>
                <a:path w="8351" h="2944" extrusionOk="0">
                  <a:moveTo>
                    <a:pt x="7357" y="1"/>
                  </a:moveTo>
                  <a:lnTo>
                    <a:pt x="975" y="1"/>
                  </a:lnTo>
                  <a:lnTo>
                    <a:pt x="975" y="1"/>
                  </a:lnTo>
                  <a:lnTo>
                    <a:pt x="776" y="21"/>
                  </a:lnTo>
                  <a:lnTo>
                    <a:pt x="597" y="60"/>
                  </a:lnTo>
                  <a:lnTo>
                    <a:pt x="438" y="140"/>
                  </a:lnTo>
                  <a:lnTo>
                    <a:pt x="279" y="259"/>
                  </a:lnTo>
                  <a:lnTo>
                    <a:pt x="160" y="379"/>
                  </a:lnTo>
                  <a:lnTo>
                    <a:pt x="80" y="518"/>
                  </a:lnTo>
                  <a:lnTo>
                    <a:pt x="21" y="677"/>
                  </a:lnTo>
                  <a:lnTo>
                    <a:pt x="1" y="856"/>
                  </a:lnTo>
                  <a:lnTo>
                    <a:pt x="1" y="2227"/>
                  </a:lnTo>
                  <a:lnTo>
                    <a:pt x="1" y="2227"/>
                  </a:lnTo>
                  <a:lnTo>
                    <a:pt x="1" y="2387"/>
                  </a:lnTo>
                  <a:lnTo>
                    <a:pt x="40" y="2526"/>
                  </a:lnTo>
                  <a:lnTo>
                    <a:pt x="120" y="2645"/>
                  </a:lnTo>
                  <a:lnTo>
                    <a:pt x="219" y="2764"/>
                  </a:lnTo>
                  <a:lnTo>
                    <a:pt x="219" y="2764"/>
                  </a:lnTo>
                  <a:lnTo>
                    <a:pt x="736" y="2685"/>
                  </a:lnTo>
                  <a:lnTo>
                    <a:pt x="1253" y="2605"/>
                  </a:lnTo>
                  <a:lnTo>
                    <a:pt x="1790" y="2546"/>
                  </a:lnTo>
                  <a:lnTo>
                    <a:pt x="2307" y="2506"/>
                  </a:lnTo>
                  <a:lnTo>
                    <a:pt x="2824" y="2466"/>
                  </a:lnTo>
                  <a:lnTo>
                    <a:pt x="3341" y="2446"/>
                  </a:lnTo>
                  <a:lnTo>
                    <a:pt x="3858" y="2446"/>
                  </a:lnTo>
                  <a:lnTo>
                    <a:pt x="4375" y="2446"/>
                  </a:lnTo>
                  <a:lnTo>
                    <a:pt x="4852" y="2466"/>
                  </a:lnTo>
                  <a:lnTo>
                    <a:pt x="5349" y="2506"/>
                  </a:lnTo>
                  <a:lnTo>
                    <a:pt x="5806" y="2546"/>
                  </a:lnTo>
                  <a:lnTo>
                    <a:pt x="6263" y="2605"/>
                  </a:lnTo>
                  <a:lnTo>
                    <a:pt x="6701" y="2665"/>
                  </a:lnTo>
                  <a:lnTo>
                    <a:pt x="7138" y="2744"/>
                  </a:lnTo>
                  <a:lnTo>
                    <a:pt x="7536" y="2844"/>
                  </a:lnTo>
                  <a:lnTo>
                    <a:pt x="7914" y="2943"/>
                  </a:lnTo>
                  <a:lnTo>
                    <a:pt x="7914" y="2943"/>
                  </a:lnTo>
                  <a:lnTo>
                    <a:pt x="8013" y="2884"/>
                  </a:lnTo>
                  <a:lnTo>
                    <a:pt x="8092" y="2804"/>
                  </a:lnTo>
                  <a:lnTo>
                    <a:pt x="8172" y="2725"/>
                  </a:lnTo>
                  <a:lnTo>
                    <a:pt x="8232" y="2645"/>
                  </a:lnTo>
                  <a:lnTo>
                    <a:pt x="8271" y="2546"/>
                  </a:lnTo>
                  <a:lnTo>
                    <a:pt x="8311" y="2446"/>
                  </a:lnTo>
                  <a:lnTo>
                    <a:pt x="8351" y="2347"/>
                  </a:lnTo>
                  <a:lnTo>
                    <a:pt x="8351" y="2227"/>
                  </a:lnTo>
                  <a:lnTo>
                    <a:pt x="8351" y="856"/>
                  </a:lnTo>
                  <a:lnTo>
                    <a:pt x="8351" y="856"/>
                  </a:lnTo>
                  <a:lnTo>
                    <a:pt x="8331" y="677"/>
                  </a:lnTo>
                  <a:lnTo>
                    <a:pt x="8271" y="518"/>
                  </a:lnTo>
                  <a:lnTo>
                    <a:pt x="8172" y="379"/>
                  </a:lnTo>
                  <a:lnTo>
                    <a:pt x="8053" y="259"/>
                  </a:lnTo>
                  <a:lnTo>
                    <a:pt x="7914" y="140"/>
                  </a:lnTo>
                  <a:lnTo>
                    <a:pt x="7754" y="60"/>
                  </a:lnTo>
                  <a:lnTo>
                    <a:pt x="7556" y="21"/>
                  </a:lnTo>
                  <a:lnTo>
                    <a:pt x="7357" y="1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-841000" y="2178925"/>
              <a:ext cx="38300" cy="43750"/>
            </a:xfrm>
            <a:custGeom>
              <a:avLst/>
              <a:gdLst/>
              <a:ahLst/>
              <a:cxnLst/>
              <a:rect l="l" t="t" r="r" b="b"/>
              <a:pathLst>
                <a:path w="1532" h="1750" extrusionOk="0">
                  <a:moveTo>
                    <a:pt x="776" y="1750"/>
                  </a:moveTo>
                  <a:lnTo>
                    <a:pt x="776" y="1750"/>
                  </a:lnTo>
                  <a:lnTo>
                    <a:pt x="617" y="1730"/>
                  </a:lnTo>
                  <a:lnTo>
                    <a:pt x="478" y="1670"/>
                  </a:lnTo>
                  <a:lnTo>
                    <a:pt x="339" y="1591"/>
                  </a:lnTo>
                  <a:lnTo>
                    <a:pt x="219" y="1491"/>
                  </a:lnTo>
                  <a:lnTo>
                    <a:pt x="140" y="1352"/>
                  </a:lnTo>
                  <a:lnTo>
                    <a:pt x="60" y="1213"/>
                  </a:lnTo>
                  <a:lnTo>
                    <a:pt x="20" y="1054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20" y="696"/>
                  </a:lnTo>
                  <a:lnTo>
                    <a:pt x="60" y="537"/>
                  </a:lnTo>
                  <a:lnTo>
                    <a:pt x="140" y="378"/>
                  </a:lnTo>
                  <a:lnTo>
                    <a:pt x="219" y="259"/>
                  </a:lnTo>
                  <a:lnTo>
                    <a:pt x="339" y="139"/>
                  </a:lnTo>
                  <a:lnTo>
                    <a:pt x="478" y="60"/>
                  </a:lnTo>
                  <a:lnTo>
                    <a:pt x="617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915" y="0"/>
                  </a:lnTo>
                  <a:lnTo>
                    <a:pt x="1074" y="60"/>
                  </a:lnTo>
                  <a:lnTo>
                    <a:pt x="1193" y="139"/>
                  </a:lnTo>
                  <a:lnTo>
                    <a:pt x="1313" y="259"/>
                  </a:lnTo>
                  <a:lnTo>
                    <a:pt x="1392" y="378"/>
                  </a:lnTo>
                  <a:lnTo>
                    <a:pt x="1472" y="537"/>
                  </a:lnTo>
                  <a:lnTo>
                    <a:pt x="1512" y="696"/>
                  </a:lnTo>
                  <a:lnTo>
                    <a:pt x="1531" y="875"/>
                  </a:lnTo>
                  <a:lnTo>
                    <a:pt x="1531" y="875"/>
                  </a:lnTo>
                  <a:lnTo>
                    <a:pt x="1512" y="1054"/>
                  </a:lnTo>
                  <a:lnTo>
                    <a:pt x="1472" y="1213"/>
                  </a:lnTo>
                  <a:lnTo>
                    <a:pt x="1392" y="1352"/>
                  </a:lnTo>
                  <a:lnTo>
                    <a:pt x="1313" y="1491"/>
                  </a:lnTo>
                  <a:lnTo>
                    <a:pt x="1193" y="1591"/>
                  </a:lnTo>
                  <a:lnTo>
                    <a:pt x="1074" y="1670"/>
                  </a:lnTo>
                  <a:lnTo>
                    <a:pt x="915" y="1730"/>
                  </a:lnTo>
                  <a:lnTo>
                    <a:pt x="776" y="1750"/>
                  </a:lnTo>
                  <a:lnTo>
                    <a:pt x="776" y="17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-834050" y="2186375"/>
              <a:ext cx="24400" cy="28350"/>
            </a:xfrm>
            <a:custGeom>
              <a:avLst/>
              <a:gdLst/>
              <a:ahLst/>
              <a:cxnLst/>
              <a:rect l="l" t="t" r="r" b="b"/>
              <a:pathLst>
                <a:path w="976" h="1134" extrusionOk="0">
                  <a:moveTo>
                    <a:pt x="498" y="1134"/>
                  </a:moveTo>
                  <a:lnTo>
                    <a:pt x="498" y="1134"/>
                  </a:lnTo>
                  <a:lnTo>
                    <a:pt x="399" y="1134"/>
                  </a:lnTo>
                  <a:lnTo>
                    <a:pt x="299" y="1094"/>
                  </a:lnTo>
                  <a:lnTo>
                    <a:pt x="220" y="1034"/>
                  </a:lnTo>
                  <a:lnTo>
                    <a:pt x="140" y="975"/>
                  </a:lnTo>
                  <a:lnTo>
                    <a:pt x="80" y="895"/>
                  </a:lnTo>
                  <a:lnTo>
                    <a:pt x="41" y="796"/>
                  </a:lnTo>
                  <a:lnTo>
                    <a:pt x="1" y="676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1" y="458"/>
                  </a:lnTo>
                  <a:lnTo>
                    <a:pt x="41" y="358"/>
                  </a:lnTo>
                  <a:lnTo>
                    <a:pt x="80" y="259"/>
                  </a:lnTo>
                  <a:lnTo>
                    <a:pt x="140" y="179"/>
                  </a:lnTo>
                  <a:lnTo>
                    <a:pt x="220" y="100"/>
                  </a:lnTo>
                  <a:lnTo>
                    <a:pt x="299" y="60"/>
                  </a:lnTo>
                  <a:lnTo>
                    <a:pt x="399" y="2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597" y="20"/>
                  </a:lnTo>
                  <a:lnTo>
                    <a:pt x="677" y="60"/>
                  </a:lnTo>
                  <a:lnTo>
                    <a:pt x="756" y="100"/>
                  </a:lnTo>
                  <a:lnTo>
                    <a:pt x="836" y="179"/>
                  </a:lnTo>
                  <a:lnTo>
                    <a:pt x="896" y="259"/>
                  </a:lnTo>
                  <a:lnTo>
                    <a:pt x="935" y="358"/>
                  </a:lnTo>
                  <a:lnTo>
                    <a:pt x="975" y="458"/>
                  </a:lnTo>
                  <a:lnTo>
                    <a:pt x="975" y="577"/>
                  </a:lnTo>
                  <a:lnTo>
                    <a:pt x="975" y="577"/>
                  </a:lnTo>
                  <a:lnTo>
                    <a:pt x="975" y="676"/>
                  </a:lnTo>
                  <a:lnTo>
                    <a:pt x="935" y="796"/>
                  </a:lnTo>
                  <a:lnTo>
                    <a:pt x="896" y="895"/>
                  </a:lnTo>
                  <a:lnTo>
                    <a:pt x="836" y="975"/>
                  </a:lnTo>
                  <a:lnTo>
                    <a:pt x="756" y="1034"/>
                  </a:lnTo>
                  <a:lnTo>
                    <a:pt x="677" y="1094"/>
                  </a:lnTo>
                  <a:lnTo>
                    <a:pt x="597" y="1134"/>
                  </a:lnTo>
                  <a:lnTo>
                    <a:pt x="498" y="1134"/>
                  </a:lnTo>
                  <a:lnTo>
                    <a:pt x="498" y="11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-896675" y="2178925"/>
              <a:ext cx="37800" cy="43750"/>
            </a:xfrm>
            <a:custGeom>
              <a:avLst/>
              <a:gdLst/>
              <a:ahLst/>
              <a:cxnLst/>
              <a:rect l="l" t="t" r="r" b="b"/>
              <a:pathLst>
                <a:path w="1512" h="1750" extrusionOk="0">
                  <a:moveTo>
                    <a:pt x="756" y="1750"/>
                  </a:moveTo>
                  <a:lnTo>
                    <a:pt x="756" y="1750"/>
                  </a:lnTo>
                  <a:lnTo>
                    <a:pt x="597" y="1730"/>
                  </a:lnTo>
                  <a:lnTo>
                    <a:pt x="458" y="1670"/>
                  </a:lnTo>
                  <a:lnTo>
                    <a:pt x="339" y="1591"/>
                  </a:lnTo>
                  <a:lnTo>
                    <a:pt x="220" y="1491"/>
                  </a:lnTo>
                  <a:lnTo>
                    <a:pt x="120" y="1352"/>
                  </a:lnTo>
                  <a:lnTo>
                    <a:pt x="60" y="1213"/>
                  </a:lnTo>
                  <a:lnTo>
                    <a:pt x="1" y="1054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1" y="696"/>
                  </a:lnTo>
                  <a:lnTo>
                    <a:pt x="60" y="537"/>
                  </a:lnTo>
                  <a:lnTo>
                    <a:pt x="120" y="378"/>
                  </a:lnTo>
                  <a:lnTo>
                    <a:pt x="220" y="259"/>
                  </a:lnTo>
                  <a:lnTo>
                    <a:pt x="339" y="139"/>
                  </a:lnTo>
                  <a:lnTo>
                    <a:pt x="458" y="60"/>
                  </a:lnTo>
                  <a:lnTo>
                    <a:pt x="597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915" y="0"/>
                  </a:lnTo>
                  <a:lnTo>
                    <a:pt x="1055" y="60"/>
                  </a:lnTo>
                  <a:lnTo>
                    <a:pt x="1174" y="139"/>
                  </a:lnTo>
                  <a:lnTo>
                    <a:pt x="1293" y="259"/>
                  </a:lnTo>
                  <a:lnTo>
                    <a:pt x="1393" y="378"/>
                  </a:lnTo>
                  <a:lnTo>
                    <a:pt x="1452" y="537"/>
                  </a:lnTo>
                  <a:lnTo>
                    <a:pt x="1512" y="696"/>
                  </a:lnTo>
                  <a:lnTo>
                    <a:pt x="1512" y="875"/>
                  </a:lnTo>
                  <a:lnTo>
                    <a:pt x="1512" y="875"/>
                  </a:lnTo>
                  <a:lnTo>
                    <a:pt x="1512" y="1054"/>
                  </a:lnTo>
                  <a:lnTo>
                    <a:pt x="1452" y="1213"/>
                  </a:lnTo>
                  <a:lnTo>
                    <a:pt x="1393" y="1352"/>
                  </a:lnTo>
                  <a:lnTo>
                    <a:pt x="1293" y="1491"/>
                  </a:lnTo>
                  <a:lnTo>
                    <a:pt x="1174" y="1591"/>
                  </a:lnTo>
                  <a:lnTo>
                    <a:pt x="1055" y="1670"/>
                  </a:lnTo>
                  <a:lnTo>
                    <a:pt x="915" y="1730"/>
                  </a:lnTo>
                  <a:lnTo>
                    <a:pt x="756" y="1750"/>
                  </a:lnTo>
                  <a:lnTo>
                    <a:pt x="756" y="17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-958300" y="2178925"/>
              <a:ext cx="38300" cy="43750"/>
            </a:xfrm>
            <a:custGeom>
              <a:avLst/>
              <a:gdLst/>
              <a:ahLst/>
              <a:cxnLst/>
              <a:rect l="l" t="t" r="r" b="b"/>
              <a:pathLst>
                <a:path w="1532" h="1750" extrusionOk="0">
                  <a:moveTo>
                    <a:pt x="776" y="1750"/>
                  </a:moveTo>
                  <a:lnTo>
                    <a:pt x="776" y="1750"/>
                  </a:lnTo>
                  <a:lnTo>
                    <a:pt x="617" y="1730"/>
                  </a:lnTo>
                  <a:lnTo>
                    <a:pt x="478" y="1670"/>
                  </a:lnTo>
                  <a:lnTo>
                    <a:pt x="339" y="1591"/>
                  </a:lnTo>
                  <a:lnTo>
                    <a:pt x="239" y="1491"/>
                  </a:lnTo>
                  <a:lnTo>
                    <a:pt x="140" y="1352"/>
                  </a:lnTo>
                  <a:lnTo>
                    <a:pt x="60" y="1213"/>
                  </a:lnTo>
                  <a:lnTo>
                    <a:pt x="20" y="1054"/>
                  </a:lnTo>
                  <a:lnTo>
                    <a:pt x="1" y="875"/>
                  </a:lnTo>
                  <a:lnTo>
                    <a:pt x="1" y="875"/>
                  </a:lnTo>
                  <a:lnTo>
                    <a:pt x="20" y="696"/>
                  </a:lnTo>
                  <a:lnTo>
                    <a:pt x="60" y="537"/>
                  </a:lnTo>
                  <a:lnTo>
                    <a:pt x="140" y="378"/>
                  </a:lnTo>
                  <a:lnTo>
                    <a:pt x="239" y="259"/>
                  </a:lnTo>
                  <a:lnTo>
                    <a:pt x="339" y="139"/>
                  </a:lnTo>
                  <a:lnTo>
                    <a:pt x="478" y="60"/>
                  </a:lnTo>
                  <a:lnTo>
                    <a:pt x="617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935" y="0"/>
                  </a:lnTo>
                  <a:lnTo>
                    <a:pt x="1074" y="60"/>
                  </a:lnTo>
                  <a:lnTo>
                    <a:pt x="1193" y="139"/>
                  </a:lnTo>
                  <a:lnTo>
                    <a:pt x="1313" y="259"/>
                  </a:lnTo>
                  <a:lnTo>
                    <a:pt x="1412" y="378"/>
                  </a:lnTo>
                  <a:lnTo>
                    <a:pt x="1472" y="537"/>
                  </a:lnTo>
                  <a:lnTo>
                    <a:pt x="1512" y="696"/>
                  </a:lnTo>
                  <a:lnTo>
                    <a:pt x="1531" y="875"/>
                  </a:lnTo>
                  <a:lnTo>
                    <a:pt x="1531" y="875"/>
                  </a:lnTo>
                  <a:lnTo>
                    <a:pt x="1512" y="1054"/>
                  </a:lnTo>
                  <a:lnTo>
                    <a:pt x="1472" y="1213"/>
                  </a:lnTo>
                  <a:lnTo>
                    <a:pt x="1412" y="1352"/>
                  </a:lnTo>
                  <a:lnTo>
                    <a:pt x="1313" y="1491"/>
                  </a:lnTo>
                  <a:lnTo>
                    <a:pt x="1193" y="1591"/>
                  </a:lnTo>
                  <a:lnTo>
                    <a:pt x="1074" y="1670"/>
                  </a:lnTo>
                  <a:lnTo>
                    <a:pt x="935" y="1730"/>
                  </a:lnTo>
                  <a:lnTo>
                    <a:pt x="776" y="1750"/>
                  </a:lnTo>
                  <a:lnTo>
                    <a:pt x="776" y="17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-890200" y="2186375"/>
              <a:ext cx="24875" cy="28350"/>
            </a:xfrm>
            <a:custGeom>
              <a:avLst/>
              <a:gdLst/>
              <a:ahLst/>
              <a:cxnLst/>
              <a:rect l="l" t="t" r="r" b="b"/>
              <a:pathLst>
                <a:path w="995" h="1134" extrusionOk="0">
                  <a:moveTo>
                    <a:pt x="497" y="1134"/>
                  </a:moveTo>
                  <a:lnTo>
                    <a:pt x="497" y="1134"/>
                  </a:lnTo>
                  <a:lnTo>
                    <a:pt x="398" y="1134"/>
                  </a:lnTo>
                  <a:lnTo>
                    <a:pt x="299" y="1094"/>
                  </a:lnTo>
                  <a:lnTo>
                    <a:pt x="219" y="1034"/>
                  </a:lnTo>
                  <a:lnTo>
                    <a:pt x="159" y="975"/>
                  </a:lnTo>
                  <a:lnTo>
                    <a:pt x="100" y="895"/>
                  </a:lnTo>
                  <a:lnTo>
                    <a:pt x="40" y="796"/>
                  </a:lnTo>
                  <a:lnTo>
                    <a:pt x="20" y="676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0" y="458"/>
                  </a:lnTo>
                  <a:lnTo>
                    <a:pt x="40" y="358"/>
                  </a:lnTo>
                  <a:lnTo>
                    <a:pt x="100" y="259"/>
                  </a:lnTo>
                  <a:lnTo>
                    <a:pt x="159" y="179"/>
                  </a:lnTo>
                  <a:lnTo>
                    <a:pt x="219" y="100"/>
                  </a:lnTo>
                  <a:lnTo>
                    <a:pt x="299" y="60"/>
                  </a:lnTo>
                  <a:lnTo>
                    <a:pt x="398" y="2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97" y="20"/>
                  </a:lnTo>
                  <a:lnTo>
                    <a:pt x="696" y="60"/>
                  </a:lnTo>
                  <a:lnTo>
                    <a:pt x="776" y="100"/>
                  </a:lnTo>
                  <a:lnTo>
                    <a:pt x="835" y="179"/>
                  </a:lnTo>
                  <a:lnTo>
                    <a:pt x="895" y="259"/>
                  </a:lnTo>
                  <a:lnTo>
                    <a:pt x="955" y="358"/>
                  </a:lnTo>
                  <a:lnTo>
                    <a:pt x="974" y="458"/>
                  </a:lnTo>
                  <a:lnTo>
                    <a:pt x="994" y="577"/>
                  </a:lnTo>
                  <a:lnTo>
                    <a:pt x="994" y="577"/>
                  </a:lnTo>
                  <a:lnTo>
                    <a:pt x="974" y="676"/>
                  </a:lnTo>
                  <a:lnTo>
                    <a:pt x="955" y="796"/>
                  </a:lnTo>
                  <a:lnTo>
                    <a:pt x="895" y="895"/>
                  </a:lnTo>
                  <a:lnTo>
                    <a:pt x="835" y="975"/>
                  </a:lnTo>
                  <a:lnTo>
                    <a:pt x="776" y="1034"/>
                  </a:lnTo>
                  <a:lnTo>
                    <a:pt x="696" y="1094"/>
                  </a:lnTo>
                  <a:lnTo>
                    <a:pt x="597" y="1134"/>
                  </a:lnTo>
                  <a:lnTo>
                    <a:pt x="497" y="1134"/>
                  </a:lnTo>
                  <a:lnTo>
                    <a:pt x="497" y="11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-951350" y="2186375"/>
              <a:ext cx="24400" cy="28350"/>
            </a:xfrm>
            <a:custGeom>
              <a:avLst/>
              <a:gdLst/>
              <a:ahLst/>
              <a:cxnLst/>
              <a:rect l="l" t="t" r="r" b="b"/>
              <a:pathLst>
                <a:path w="976" h="1134" extrusionOk="0">
                  <a:moveTo>
                    <a:pt x="498" y="1134"/>
                  </a:moveTo>
                  <a:lnTo>
                    <a:pt x="498" y="1134"/>
                  </a:lnTo>
                  <a:lnTo>
                    <a:pt x="399" y="1134"/>
                  </a:lnTo>
                  <a:lnTo>
                    <a:pt x="299" y="1094"/>
                  </a:lnTo>
                  <a:lnTo>
                    <a:pt x="220" y="1034"/>
                  </a:lnTo>
                  <a:lnTo>
                    <a:pt x="140" y="975"/>
                  </a:lnTo>
                  <a:lnTo>
                    <a:pt x="80" y="895"/>
                  </a:lnTo>
                  <a:lnTo>
                    <a:pt x="41" y="796"/>
                  </a:lnTo>
                  <a:lnTo>
                    <a:pt x="21" y="676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21" y="458"/>
                  </a:lnTo>
                  <a:lnTo>
                    <a:pt x="41" y="358"/>
                  </a:lnTo>
                  <a:lnTo>
                    <a:pt x="80" y="259"/>
                  </a:lnTo>
                  <a:lnTo>
                    <a:pt x="140" y="179"/>
                  </a:lnTo>
                  <a:lnTo>
                    <a:pt x="220" y="100"/>
                  </a:lnTo>
                  <a:lnTo>
                    <a:pt x="299" y="60"/>
                  </a:lnTo>
                  <a:lnTo>
                    <a:pt x="399" y="2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597" y="20"/>
                  </a:lnTo>
                  <a:lnTo>
                    <a:pt x="677" y="60"/>
                  </a:lnTo>
                  <a:lnTo>
                    <a:pt x="776" y="100"/>
                  </a:lnTo>
                  <a:lnTo>
                    <a:pt x="836" y="179"/>
                  </a:lnTo>
                  <a:lnTo>
                    <a:pt x="896" y="259"/>
                  </a:lnTo>
                  <a:lnTo>
                    <a:pt x="955" y="358"/>
                  </a:lnTo>
                  <a:lnTo>
                    <a:pt x="975" y="458"/>
                  </a:lnTo>
                  <a:lnTo>
                    <a:pt x="975" y="577"/>
                  </a:lnTo>
                  <a:lnTo>
                    <a:pt x="975" y="577"/>
                  </a:lnTo>
                  <a:lnTo>
                    <a:pt x="975" y="676"/>
                  </a:lnTo>
                  <a:lnTo>
                    <a:pt x="955" y="796"/>
                  </a:lnTo>
                  <a:lnTo>
                    <a:pt x="896" y="895"/>
                  </a:lnTo>
                  <a:lnTo>
                    <a:pt x="836" y="975"/>
                  </a:lnTo>
                  <a:lnTo>
                    <a:pt x="776" y="1034"/>
                  </a:lnTo>
                  <a:lnTo>
                    <a:pt x="677" y="1094"/>
                  </a:lnTo>
                  <a:lnTo>
                    <a:pt x="597" y="1134"/>
                  </a:lnTo>
                  <a:lnTo>
                    <a:pt x="498" y="1134"/>
                  </a:lnTo>
                  <a:lnTo>
                    <a:pt x="498" y="11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-1142700" y="2644650"/>
              <a:ext cx="443375" cy="244550"/>
            </a:xfrm>
            <a:custGeom>
              <a:avLst/>
              <a:gdLst/>
              <a:ahLst/>
              <a:cxnLst/>
              <a:rect l="l" t="t" r="r" b="b"/>
              <a:pathLst>
                <a:path w="17735" h="9782" extrusionOk="0">
                  <a:moveTo>
                    <a:pt x="1" y="537"/>
                  </a:moveTo>
                  <a:lnTo>
                    <a:pt x="1" y="537"/>
                  </a:lnTo>
                  <a:lnTo>
                    <a:pt x="498" y="1650"/>
                  </a:lnTo>
                  <a:lnTo>
                    <a:pt x="716" y="2207"/>
                  </a:lnTo>
                  <a:lnTo>
                    <a:pt x="935" y="2764"/>
                  </a:lnTo>
                  <a:lnTo>
                    <a:pt x="1114" y="3300"/>
                  </a:lnTo>
                  <a:lnTo>
                    <a:pt x="1293" y="3857"/>
                  </a:lnTo>
                  <a:lnTo>
                    <a:pt x="1452" y="4394"/>
                  </a:lnTo>
                  <a:lnTo>
                    <a:pt x="1611" y="4931"/>
                  </a:lnTo>
                  <a:lnTo>
                    <a:pt x="1730" y="5448"/>
                  </a:lnTo>
                  <a:lnTo>
                    <a:pt x="1850" y="5984"/>
                  </a:lnTo>
                  <a:lnTo>
                    <a:pt x="1949" y="6501"/>
                  </a:lnTo>
                  <a:lnTo>
                    <a:pt x="2028" y="7038"/>
                  </a:lnTo>
                  <a:lnTo>
                    <a:pt x="2088" y="7555"/>
                  </a:lnTo>
                  <a:lnTo>
                    <a:pt x="2128" y="8052"/>
                  </a:lnTo>
                  <a:lnTo>
                    <a:pt x="2148" y="8569"/>
                  </a:lnTo>
                  <a:lnTo>
                    <a:pt x="2148" y="9066"/>
                  </a:lnTo>
                  <a:lnTo>
                    <a:pt x="2148" y="9066"/>
                  </a:lnTo>
                  <a:lnTo>
                    <a:pt x="3142" y="9245"/>
                  </a:lnTo>
                  <a:lnTo>
                    <a:pt x="4116" y="9384"/>
                  </a:lnTo>
                  <a:lnTo>
                    <a:pt x="5110" y="9503"/>
                  </a:lnTo>
                  <a:lnTo>
                    <a:pt x="6084" y="9603"/>
                  </a:lnTo>
                  <a:lnTo>
                    <a:pt x="7058" y="9682"/>
                  </a:lnTo>
                  <a:lnTo>
                    <a:pt x="8033" y="9742"/>
                  </a:lnTo>
                  <a:lnTo>
                    <a:pt x="9007" y="9782"/>
                  </a:lnTo>
                  <a:lnTo>
                    <a:pt x="9981" y="9782"/>
                  </a:lnTo>
                  <a:lnTo>
                    <a:pt x="10955" y="9762"/>
                  </a:lnTo>
                  <a:lnTo>
                    <a:pt x="11929" y="9722"/>
                  </a:lnTo>
                  <a:lnTo>
                    <a:pt x="12904" y="9662"/>
                  </a:lnTo>
                  <a:lnTo>
                    <a:pt x="13878" y="9583"/>
                  </a:lnTo>
                  <a:lnTo>
                    <a:pt x="14852" y="9483"/>
                  </a:lnTo>
                  <a:lnTo>
                    <a:pt x="15806" y="9364"/>
                  </a:lnTo>
                  <a:lnTo>
                    <a:pt x="16780" y="9205"/>
                  </a:lnTo>
                  <a:lnTo>
                    <a:pt x="17735" y="9026"/>
                  </a:lnTo>
                  <a:lnTo>
                    <a:pt x="17735" y="9026"/>
                  </a:lnTo>
                  <a:lnTo>
                    <a:pt x="17735" y="8450"/>
                  </a:lnTo>
                  <a:lnTo>
                    <a:pt x="17695" y="7853"/>
                  </a:lnTo>
                  <a:lnTo>
                    <a:pt x="17655" y="7277"/>
                  </a:lnTo>
                  <a:lnTo>
                    <a:pt x="17596" y="6680"/>
                  </a:lnTo>
                  <a:lnTo>
                    <a:pt x="17516" y="6104"/>
                  </a:lnTo>
                  <a:lnTo>
                    <a:pt x="17437" y="5527"/>
                  </a:lnTo>
                  <a:lnTo>
                    <a:pt x="17317" y="4970"/>
                  </a:lnTo>
                  <a:lnTo>
                    <a:pt x="17198" y="4394"/>
                  </a:lnTo>
                  <a:lnTo>
                    <a:pt x="17059" y="3837"/>
                  </a:lnTo>
                  <a:lnTo>
                    <a:pt x="16900" y="3280"/>
                  </a:lnTo>
                  <a:lnTo>
                    <a:pt x="16701" y="2724"/>
                  </a:lnTo>
                  <a:lnTo>
                    <a:pt x="16502" y="2167"/>
                  </a:lnTo>
                  <a:lnTo>
                    <a:pt x="16283" y="1630"/>
                  </a:lnTo>
                  <a:lnTo>
                    <a:pt x="16045" y="1074"/>
                  </a:lnTo>
                  <a:lnTo>
                    <a:pt x="15786" y="537"/>
                  </a:lnTo>
                  <a:lnTo>
                    <a:pt x="15508" y="0"/>
                  </a:lnTo>
                  <a:lnTo>
                    <a:pt x="15508" y="0"/>
                  </a:lnTo>
                  <a:lnTo>
                    <a:pt x="15468" y="318"/>
                  </a:lnTo>
                  <a:lnTo>
                    <a:pt x="15429" y="636"/>
                  </a:lnTo>
                  <a:lnTo>
                    <a:pt x="15369" y="915"/>
                  </a:lnTo>
                  <a:lnTo>
                    <a:pt x="15289" y="1213"/>
                  </a:lnTo>
                  <a:lnTo>
                    <a:pt x="15210" y="1471"/>
                  </a:lnTo>
                  <a:lnTo>
                    <a:pt x="15110" y="1730"/>
                  </a:lnTo>
                  <a:lnTo>
                    <a:pt x="15011" y="1988"/>
                  </a:lnTo>
                  <a:lnTo>
                    <a:pt x="14892" y="2227"/>
                  </a:lnTo>
                  <a:lnTo>
                    <a:pt x="14772" y="2445"/>
                  </a:lnTo>
                  <a:lnTo>
                    <a:pt x="14633" y="2664"/>
                  </a:lnTo>
                  <a:lnTo>
                    <a:pt x="14474" y="2863"/>
                  </a:lnTo>
                  <a:lnTo>
                    <a:pt x="14335" y="3062"/>
                  </a:lnTo>
                  <a:lnTo>
                    <a:pt x="14156" y="3241"/>
                  </a:lnTo>
                  <a:lnTo>
                    <a:pt x="13997" y="3420"/>
                  </a:lnTo>
                  <a:lnTo>
                    <a:pt x="13818" y="3579"/>
                  </a:lnTo>
                  <a:lnTo>
                    <a:pt x="13619" y="3738"/>
                  </a:lnTo>
                  <a:lnTo>
                    <a:pt x="13420" y="3877"/>
                  </a:lnTo>
                  <a:lnTo>
                    <a:pt x="13222" y="3996"/>
                  </a:lnTo>
                  <a:lnTo>
                    <a:pt x="13003" y="4115"/>
                  </a:lnTo>
                  <a:lnTo>
                    <a:pt x="12784" y="4235"/>
                  </a:lnTo>
                  <a:lnTo>
                    <a:pt x="12327" y="4434"/>
                  </a:lnTo>
                  <a:lnTo>
                    <a:pt x="11850" y="4573"/>
                  </a:lnTo>
                  <a:lnTo>
                    <a:pt x="11333" y="4692"/>
                  </a:lnTo>
                  <a:lnTo>
                    <a:pt x="10816" y="4772"/>
                  </a:lnTo>
                  <a:lnTo>
                    <a:pt x="10259" y="4811"/>
                  </a:lnTo>
                  <a:lnTo>
                    <a:pt x="9683" y="4811"/>
                  </a:lnTo>
                  <a:lnTo>
                    <a:pt x="9106" y="4791"/>
                  </a:lnTo>
                  <a:lnTo>
                    <a:pt x="8510" y="4732"/>
                  </a:lnTo>
                  <a:lnTo>
                    <a:pt x="7913" y="4632"/>
                  </a:lnTo>
                  <a:lnTo>
                    <a:pt x="7297" y="4493"/>
                  </a:lnTo>
                  <a:lnTo>
                    <a:pt x="6681" y="4314"/>
                  </a:lnTo>
                  <a:lnTo>
                    <a:pt x="6045" y="4135"/>
                  </a:lnTo>
                  <a:lnTo>
                    <a:pt x="5428" y="3897"/>
                  </a:lnTo>
                  <a:lnTo>
                    <a:pt x="4792" y="3638"/>
                  </a:lnTo>
                  <a:lnTo>
                    <a:pt x="4176" y="3340"/>
                  </a:lnTo>
                  <a:lnTo>
                    <a:pt x="3539" y="3022"/>
                  </a:lnTo>
                  <a:lnTo>
                    <a:pt x="2923" y="2684"/>
                  </a:lnTo>
                  <a:lnTo>
                    <a:pt x="2327" y="2306"/>
                  </a:lnTo>
                  <a:lnTo>
                    <a:pt x="1730" y="1909"/>
                  </a:lnTo>
                  <a:lnTo>
                    <a:pt x="1134" y="1471"/>
                  </a:lnTo>
                  <a:lnTo>
                    <a:pt x="557" y="1014"/>
                  </a:lnTo>
                  <a:lnTo>
                    <a:pt x="1" y="537"/>
                  </a:lnTo>
                  <a:lnTo>
                    <a:pt x="1" y="537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-1027375" y="2787275"/>
              <a:ext cx="262450" cy="85525"/>
            </a:xfrm>
            <a:custGeom>
              <a:avLst/>
              <a:gdLst/>
              <a:ahLst/>
              <a:cxnLst/>
              <a:rect l="l" t="t" r="r" b="b"/>
              <a:pathLst>
                <a:path w="10498" h="3421" extrusionOk="0">
                  <a:moveTo>
                    <a:pt x="10040" y="379"/>
                  </a:moveTo>
                  <a:lnTo>
                    <a:pt x="10040" y="379"/>
                  </a:lnTo>
                  <a:lnTo>
                    <a:pt x="9404" y="518"/>
                  </a:lnTo>
                  <a:lnTo>
                    <a:pt x="8768" y="657"/>
                  </a:lnTo>
                  <a:lnTo>
                    <a:pt x="8132" y="756"/>
                  </a:lnTo>
                  <a:lnTo>
                    <a:pt x="7515" y="816"/>
                  </a:lnTo>
                  <a:lnTo>
                    <a:pt x="6879" y="876"/>
                  </a:lnTo>
                  <a:lnTo>
                    <a:pt x="6263" y="896"/>
                  </a:lnTo>
                  <a:lnTo>
                    <a:pt x="5626" y="896"/>
                  </a:lnTo>
                  <a:lnTo>
                    <a:pt x="5010" y="876"/>
                  </a:lnTo>
                  <a:lnTo>
                    <a:pt x="4374" y="836"/>
                  </a:lnTo>
                  <a:lnTo>
                    <a:pt x="3758" y="776"/>
                  </a:lnTo>
                  <a:lnTo>
                    <a:pt x="3121" y="697"/>
                  </a:lnTo>
                  <a:lnTo>
                    <a:pt x="2505" y="597"/>
                  </a:lnTo>
                  <a:lnTo>
                    <a:pt x="1889" y="478"/>
                  </a:lnTo>
                  <a:lnTo>
                    <a:pt x="1253" y="339"/>
                  </a:lnTo>
                  <a:lnTo>
                    <a:pt x="636" y="180"/>
                  </a:lnTo>
                  <a:lnTo>
                    <a:pt x="0" y="1"/>
                  </a:lnTo>
                  <a:lnTo>
                    <a:pt x="0" y="1"/>
                  </a:lnTo>
                  <a:lnTo>
                    <a:pt x="99" y="717"/>
                  </a:lnTo>
                  <a:lnTo>
                    <a:pt x="199" y="1492"/>
                  </a:lnTo>
                  <a:lnTo>
                    <a:pt x="298" y="2287"/>
                  </a:lnTo>
                  <a:lnTo>
                    <a:pt x="398" y="2983"/>
                  </a:lnTo>
                  <a:lnTo>
                    <a:pt x="398" y="2983"/>
                  </a:lnTo>
                  <a:lnTo>
                    <a:pt x="1173" y="3102"/>
                  </a:lnTo>
                  <a:lnTo>
                    <a:pt x="1929" y="3202"/>
                  </a:lnTo>
                  <a:lnTo>
                    <a:pt x="2644" y="3281"/>
                  </a:lnTo>
                  <a:lnTo>
                    <a:pt x="3340" y="3341"/>
                  </a:lnTo>
                  <a:lnTo>
                    <a:pt x="4016" y="3381"/>
                  </a:lnTo>
                  <a:lnTo>
                    <a:pt x="4672" y="3421"/>
                  </a:lnTo>
                  <a:lnTo>
                    <a:pt x="5308" y="3421"/>
                  </a:lnTo>
                  <a:lnTo>
                    <a:pt x="5925" y="3421"/>
                  </a:lnTo>
                  <a:lnTo>
                    <a:pt x="6521" y="3421"/>
                  </a:lnTo>
                  <a:lnTo>
                    <a:pt x="7118" y="3381"/>
                  </a:lnTo>
                  <a:lnTo>
                    <a:pt x="7694" y="3341"/>
                  </a:lnTo>
                  <a:lnTo>
                    <a:pt x="8271" y="3301"/>
                  </a:lnTo>
                  <a:lnTo>
                    <a:pt x="9404" y="3162"/>
                  </a:lnTo>
                  <a:lnTo>
                    <a:pt x="10497" y="2983"/>
                  </a:lnTo>
                  <a:lnTo>
                    <a:pt x="10497" y="2983"/>
                  </a:lnTo>
                  <a:lnTo>
                    <a:pt x="10040" y="379"/>
                  </a:lnTo>
                  <a:lnTo>
                    <a:pt x="10040" y="379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-1003025" y="2911050"/>
              <a:ext cx="233625" cy="364350"/>
            </a:xfrm>
            <a:custGeom>
              <a:avLst/>
              <a:gdLst/>
              <a:ahLst/>
              <a:cxnLst/>
              <a:rect l="l" t="t" r="r" b="b"/>
              <a:pathLst>
                <a:path w="9345" h="14574" extrusionOk="0">
                  <a:moveTo>
                    <a:pt x="9344" y="0"/>
                  </a:moveTo>
                  <a:lnTo>
                    <a:pt x="9344" y="0"/>
                  </a:lnTo>
                  <a:lnTo>
                    <a:pt x="9305" y="1134"/>
                  </a:lnTo>
                  <a:lnTo>
                    <a:pt x="9245" y="2406"/>
                  </a:lnTo>
                  <a:lnTo>
                    <a:pt x="9066" y="5229"/>
                  </a:lnTo>
                  <a:lnTo>
                    <a:pt x="8907" y="8052"/>
                  </a:lnTo>
                  <a:lnTo>
                    <a:pt x="8847" y="9345"/>
                  </a:lnTo>
                  <a:lnTo>
                    <a:pt x="8808" y="10478"/>
                  </a:lnTo>
                  <a:lnTo>
                    <a:pt x="8808" y="10478"/>
                  </a:lnTo>
                  <a:lnTo>
                    <a:pt x="8490" y="10995"/>
                  </a:lnTo>
                  <a:lnTo>
                    <a:pt x="8132" y="11532"/>
                  </a:lnTo>
                  <a:lnTo>
                    <a:pt x="7734" y="12049"/>
                  </a:lnTo>
                  <a:lnTo>
                    <a:pt x="7317" y="12566"/>
                  </a:lnTo>
                  <a:lnTo>
                    <a:pt x="6899" y="13063"/>
                  </a:lnTo>
                  <a:lnTo>
                    <a:pt x="6442" y="13579"/>
                  </a:lnTo>
                  <a:lnTo>
                    <a:pt x="5547" y="14574"/>
                  </a:lnTo>
                  <a:lnTo>
                    <a:pt x="4513" y="14574"/>
                  </a:lnTo>
                  <a:lnTo>
                    <a:pt x="4513" y="14574"/>
                  </a:lnTo>
                  <a:lnTo>
                    <a:pt x="4136" y="13957"/>
                  </a:lnTo>
                  <a:lnTo>
                    <a:pt x="3738" y="13381"/>
                  </a:lnTo>
                  <a:lnTo>
                    <a:pt x="3360" y="12824"/>
                  </a:lnTo>
                  <a:lnTo>
                    <a:pt x="2963" y="12287"/>
                  </a:lnTo>
                  <a:lnTo>
                    <a:pt x="2565" y="11790"/>
                  </a:lnTo>
                  <a:lnTo>
                    <a:pt x="2167" y="11313"/>
                  </a:lnTo>
                  <a:lnTo>
                    <a:pt x="1790" y="10876"/>
                  </a:lnTo>
                  <a:lnTo>
                    <a:pt x="1412" y="10478"/>
                  </a:lnTo>
                  <a:lnTo>
                    <a:pt x="1412" y="10478"/>
                  </a:lnTo>
                  <a:lnTo>
                    <a:pt x="1293" y="9245"/>
                  </a:lnTo>
                  <a:lnTo>
                    <a:pt x="1114" y="7893"/>
                  </a:lnTo>
                  <a:lnTo>
                    <a:pt x="736" y="5011"/>
                  </a:lnTo>
                  <a:lnTo>
                    <a:pt x="358" y="2307"/>
                  </a:lnTo>
                  <a:lnTo>
                    <a:pt x="159" y="117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133" y="378"/>
                  </a:lnTo>
                  <a:lnTo>
                    <a:pt x="2326" y="478"/>
                  </a:lnTo>
                  <a:lnTo>
                    <a:pt x="3539" y="537"/>
                  </a:lnTo>
                  <a:lnTo>
                    <a:pt x="4155" y="557"/>
                  </a:lnTo>
                  <a:lnTo>
                    <a:pt x="4752" y="557"/>
                  </a:lnTo>
                  <a:lnTo>
                    <a:pt x="5368" y="537"/>
                  </a:lnTo>
                  <a:lnTo>
                    <a:pt x="5965" y="497"/>
                  </a:lnTo>
                  <a:lnTo>
                    <a:pt x="6561" y="458"/>
                  </a:lnTo>
                  <a:lnTo>
                    <a:pt x="7158" y="398"/>
                  </a:lnTo>
                  <a:lnTo>
                    <a:pt x="7734" y="319"/>
                  </a:lnTo>
                  <a:lnTo>
                    <a:pt x="8291" y="239"/>
                  </a:lnTo>
                  <a:lnTo>
                    <a:pt x="8828" y="120"/>
                  </a:lnTo>
                  <a:lnTo>
                    <a:pt x="9344" y="0"/>
                  </a:lnTo>
                  <a:lnTo>
                    <a:pt x="934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-1110400" y="2907075"/>
              <a:ext cx="65650" cy="59675"/>
            </a:xfrm>
            <a:custGeom>
              <a:avLst/>
              <a:gdLst/>
              <a:ahLst/>
              <a:cxnLst/>
              <a:rect l="l" t="t" r="r" b="b"/>
              <a:pathLst>
                <a:path w="2626" h="2387" extrusionOk="0">
                  <a:moveTo>
                    <a:pt x="2625" y="2386"/>
                  </a:moveTo>
                  <a:lnTo>
                    <a:pt x="339" y="2187"/>
                  </a:lnTo>
                  <a:lnTo>
                    <a:pt x="1" y="239"/>
                  </a:lnTo>
                  <a:lnTo>
                    <a:pt x="2168" y="0"/>
                  </a:lnTo>
                  <a:lnTo>
                    <a:pt x="2625" y="2386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-729175" y="2908075"/>
              <a:ext cx="58675" cy="59650"/>
            </a:xfrm>
            <a:custGeom>
              <a:avLst/>
              <a:gdLst/>
              <a:ahLst/>
              <a:cxnLst/>
              <a:rect l="l" t="t" r="r" b="b"/>
              <a:pathLst>
                <a:path w="2347" h="2386" extrusionOk="0">
                  <a:moveTo>
                    <a:pt x="1" y="2386"/>
                  </a:moveTo>
                  <a:lnTo>
                    <a:pt x="2267" y="2187"/>
                  </a:lnTo>
                  <a:lnTo>
                    <a:pt x="2347" y="239"/>
                  </a:lnTo>
                  <a:lnTo>
                    <a:pt x="160" y="0"/>
                  </a:lnTo>
                  <a:lnTo>
                    <a:pt x="1" y="2386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-480150" y="2417000"/>
              <a:ext cx="207275" cy="229650"/>
            </a:xfrm>
            <a:custGeom>
              <a:avLst/>
              <a:gdLst/>
              <a:ahLst/>
              <a:cxnLst/>
              <a:rect l="l" t="t" r="r" b="b"/>
              <a:pathLst>
                <a:path w="8291" h="9186" extrusionOk="0">
                  <a:moveTo>
                    <a:pt x="8291" y="2923"/>
                  </a:moveTo>
                  <a:lnTo>
                    <a:pt x="8291" y="2923"/>
                  </a:lnTo>
                  <a:lnTo>
                    <a:pt x="8013" y="2585"/>
                  </a:lnTo>
                  <a:lnTo>
                    <a:pt x="7655" y="2207"/>
                  </a:lnTo>
                  <a:lnTo>
                    <a:pt x="7237" y="1810"/>
                  </a:lnTo>
                  <a:lnTo>
                    <a:pt x="6760" y="1412"/>
                  </a:lnTo>
                  <a:lnTo>
                    <a:pt x="6223" y="1014"/>
                  </a:lnTo>
                  <a:lnTo>
                    <a:pt x="5647" y="637"/>
                  </a:lnTo>
                  <a:lnTo>
                    <a:pt x="5030" y="299"/>
                  </a:lnTo>
                  <a:lnTo>
                    <a:pt x="4712" y="140"/>
                  </a:lnTo>
                  <a:lnTo>
                    <a:pt x="4394" y="0"/>
                  </a:lnTo>
                  <a:lnTo>
                    <a:pt x="4394" y="0"/>
                  </a:lnTo>
                  <a:lnTo>
                    <a:pt x="3977" y="458"/>
                  </a:lnTo>
                  <a:lnTo>
                    <a:pt x="3559" y="955"/>
                  </a:lnTo>
                  <a:lnTo>
                    <a:pt x="3142" y="1491"/>
                  </a:lnTo>
                  <a:lnTo>
                    <a:pt x="2724" y="2048"/>
                  </a:lnTo>
                  <a:lnTo>
                    <a:pt x="2307" y="2625"/>
                  </a:lnTo>
                  <a:lnTo>
                    <a:pt x="1909" y="3221"/>
                  </a:lnTo>
                  <a:lnTo>
                    <a:pt x="1511" y="3798"/>
                  </a:lnTo>
                  <a:lnTo>
                    <a:pt x="1173" y="4374"/>
                  </a:lnTo>
                  <a:lnTo>
                    <a:pt x="855" y="4931"/>
                  </a:lnTo>
                  <a:lnTo>
                    <a:pt x="577" y="5468"/>
                  </a:lnTo>
                  <a:lnTo>
                    <a:pt x="338" y="5945"/>
                  </a:lnTo>
                  <a:lnTo>
                    <a:pt x="159" y="6382"/>
                  </a:lnTo>
                  <a:lnTo>
                    <a:pt x="40" y="6740"/>
                  </a:lnTo>
                  <a:lnTo>
                    <a:pt x="20" y="6919"/>
                  </a:lnTo>
                  <a:lnTo>
                    <a:pt x="0" y="7058"/>
                  </a:lnTo>
                  <a:lnTo>
                    <a:pt x="0" y="7178"/>
                  </a:lnTo>
                  <a:lnTo>
                    <a:pt x="20" y="7277"/>
                  </a:lnTo>
                  <a:lnTo>
                    <a:pt x="60" y="7356"/>
                  </a:lnTo>
                  <a:lnTo>
                    <a:pt x="120" y="7416"/>
                  </a:lnTo>
                  <a:lnTo>
                    <a:pt x="120" y="7416"/>
                  </a:lnTo>
                  <a:lnTo>
                    <a:pt x="517" y="7714"/>
                  </a:lnTo>
                  <a:lnTo>
                    <a:pt x="895" y="7973"/>
                  </a:lnTo>
                  <a:lnTo>
                    <a:pt x="1273" y="8231"/>
                  </a:lnTo>
                  <a:lnTo>
                    <a:pt x="1631" y="8450"/>
                  </a:lnTo>
                  <a:lnTo>
                    <a:pt x="2028" y="8649"/>
                  </a:lnTo>
                  <a:lnTo>
                    <a:pt x="2426" y="8828"/>
                  </a:lnTo>
                  <a:lnTo>
                    <a:pt x="2843" y="9007"/>
                  </a:lnTo>
                  <a:lnTo>
                    <a:pt x="3301" y="9186"/>
                  </a:lnTo>
                  <a:lnTo>
                    <a:pt x="3301" y="9186"/>
                  </a:lnTo>
                  <a:lnTo>
                    <a:pt x="3360" y="9186"/>
                  </a:lnTo>
                  <a:lnTo>
                    <a:pt x="3440" y="9186"/>
                  </a:lnTo>
                  <a:lnTo>
                    <a:pt x="3539" y="9146"/>
                  </a:lnTo>
                  <a:lnTo>
                    <a:pt x="3639" y="9066"/>
                  </a:lnTo>
                  <a:lnTo>
                    <a:pt x="3897" y="8867"/>
                  </a:lnTo>
                  <a:lnTo>
                    <a:pt x="4215" y="8589"/>
                  </a:lnTo>
                  <a:lnTo>
                    <a:pt x="4553" y="8231"/>
                  </a:lnTo>
                  <a:lnTo>
                    <a:pt x="4931" y="7814"/>
                  </a:lnTo>
                  <a:lnTo>
                    <a:pt x="5329" y="7337"/>
                  </a:lnTo>
                  <a:lnTo>
                    <a:pt x="5726" y="6840"/>
                  </a:lnTo>
                  <a:lnTo>
                    <a:pt x="6144" y="6323"/>
                  </a:lnTo>
                  <a:lnTo>
                    <a:pt x="6541" y="5786"/>
                  </a:lnTo>
                  <a:lnTo>
                    <a:pt x="6919" y="5229"/>
                  </a:lnTo>
                  <a:lnTo>
                    <a:pt x="7277" y="4712"/>
                  </a:lnTo>
                  <a:lnTo>
                    <a:pt x="7615" y="4195"/>
                  </a:lnTo>
                  <a:lnTo>
                    <a:pt x="7893" y="3718"/>
                  </a:lnTo>
                  <a:lnTo>
                    <a:pt x="8112" y="3301"/>
                  </a:lnTo>
                  <a:lnTo>
                    <a:pt x="8291" y="2923"/>
                  </a:lnTo>
                  <a:lnTo>
                    <a:pt x="8291" y="2923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-1368350" y="2693850"/>
              <a:ext cx="171000" cy="162550"/>
            </a:xfrm>
            <a:custGeom>
              <a:avLst/>
              <a:gdLst/>
              <a:ahLst/>
              <a:cxnLst/>
              <a:rect l="l" t="t" r="r" b="b"/>
              <a:pathLst>
                <a:path w="6840" h="6502" extrusionOk="0">
                  <a:moveTo>
                    <a:pt x="0" y="2128"/>
                  </a:moveTo>
                  <a:lnTo>
                    <a:pt x="0" y="2128"/>
                  </a:lnTo>
                  <a:lnTo>
                    <a:pt x="597" y="2485"/>
                  </a:lnTo>
                  <a:lnTo>
                    <a:pt x="1213" y="2883"/>
                  </a:lnTo>
                  <a:lnTo>
                    <a:pt x="1830" y="3320"/>
                  </a:lnTo>
                  <a:lnTo>
                    <a:pt x="2148" y="3539"/>
                  </a:lnTo>
                  <a:lnTo>
                    <a:pt x="2446" y="3798"/>
                  </a:lnTo>
                  <a:lnTo>
                    <a:pt x="2764" y="4056"/>
                  </a:lnTo>
                  <a:lnTo>
                    <a:pt x="3062" y="4354"/>
                  </a:lnTo>
                  <a:lnTo>
                    <a:pt x="3360" y="4653"/>
                  </a:lnTo>
                  <a:lnTo>
                    <a:pt x="3659" y="4971"/>
                  </a:lnTo>
                  <a:lnTo>
                    <a:pt x="3937" y="5329"/>
                  </a:lnTo>
                  <a:lnTo>
                    <a:pt x="4215" y="5686"/>
                  </a:lnTo>
                  <a:lnTo>
                    <a:pt x="4474" y="6084"/>
                  </a:lnTo>
                  <a:lnTo>
                    <a:pt x="4732" y="6502"/>
                  </a:lnTo>
                  <a:lnTo>
                    <a:pt x="4732" y="6502"/>
                  </a:lnTo>
                  <a:lnTo>
                    <a:pt x="4832" y="6362"/>
                  </a:lnTo>
                  <a:lnTo>
                    <a:pt x="4951" y="6243"/>
                  </a:lnTo>
                  <a:lnTo>
                    <a:pt x="5209" y="6004"/>
                  </a:lnTo>
                  <a:lnTo>
                    <a:pt x="5488" y="5786"/>
                  </a:lnTo>
                  <a:lnTo>
                    <a:pt x="5786" y="5587"/>
                  </a:lnTo>
                  <a:lnTo>
                    <a:pt x="6084" y="5368"/>
                  </a:lnTo>
                  <a:lnTo>
                    <a:pt x="6362" y="5150"/>
                  </a:lnTo>
                  <a:lnTo>
                    <a:pt x="6621" y="4911"/>
                  </a:lnTo>
                  <a:lnTo>
                    <a:pt x="6740" y="4792"/>
                  </a:lnTo>
                  <a:lnTo>
                    <a:pt x="6840" y="4653"/>
                  </a:lnTo>
                  <a:lnTo>
                    <a:pt x="6840" y="4653"/>
                  </a:lnTo>
                  <a:lnTo>
                    <a:pt x="6522" y="4155"/>
                  </a:lnTo>
                  <a:lnTo>
                    <a:pt x="6164" y="3698"/>
                  </a:lnTo>
                  <a:lnTo>
                    <a:pt x="5826" y="3281"/>
                  </a:lnTo>
                  <a:lnTo>
                    <a:pt x="5468" y="2883"/>
                  </a:lnTo>
                  <a:lnTo>
                    <a:pt x="5110" y="2525"/>
                  </a:lnTo>
                  <a:lnTo>
                    <a:pt x="4752" y="2187"/>
                  </a:lnTo>
                  <a:lnTo>
                    <a:pt x="4394" y="1869"/>
                  </a:lnTo>
                  <a:lnTo>
                    <a:pt x="4036" y="1591"/>
                  </a:lnTo>
                  <a:lnTo>
                    <a:pt x="3678" y="1332"/>
                  </a:lnTo>
                  <a:lnTo>
                    <a:pt x="3341" y="1094"/>
                  </a:lnTo>
                  <a:lnTo>
                    <a:pt x="2704" y="676"/>
                  </a:lnTo>
                  <a:lnTo>
                    <a:pt x="1611" y="0"/>
                  </a:lnTo>
                  <a:lnTo>
                    <a:pt x="1611" y="0"/>
                  </a:lnTo>
                  <a:lnTo>
                    <a:pt x="1213" y="537"/>
                  </a:lnTo>
                  <a:lnTo>
                    <a:pt x="816" y="1074"/>
                  </a:lnTo>
                  <a:lnTo>
                    <a:pt x="398" y="1591"/>
                  </a:lnTo>
                  <a:lnTo>
                    <a:pt x="0" y="2128"/>
                  </a:lnTo>
                  <a:lnTo>
                    <a:pt x="0" y="21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-703325" y="2624750"/>
              <a:ext cx="121300" cy="93475"/>
            </a:xfrm>
            <a:custGeom>
              <a:avLst/>
              <a:gdLst/>
              <a:ahLst/>
              <a:cxnLst/>
              <a:rect l="l" t="t" r="r" b="b"/>
              <a:pathLst>
                <a:path w="4852" h="3739" extrusionOk="0">
                  <a:moveTo>
                    <a:pt x="1" y="41"/>
                  </a:moveTo>
                  <a:lnTo>
                    <a:pt x="1" y="41"/>
                  </a:lnTo>
                  <a:lnTo>
                    <a:pt x="418" y="319"/>
                  </a:lnTo>
                  <a:lnTo>
                    <a:pt x="597" y="458"/>
                  </a:lnTo>
                  <a:lnTo>
                    <a:pt x="776" y="597"/>
                  </a:lnTo>
                  <a:lnTo>
                    <a:pt x="935" y="756"/>
                  </a:lnTo>
                  <a:lnTo>
                    <a:pt x="1074" y="935"/>
                  </a:lnTo>
                  <a:lnTo>
                    <a:pt x="1213" y="1114"/>
                  </a:lnTo>
                  <a:lnTo>
                    <a:pt x="1353" y="1313"/>
                  </a:lnTo>
                  <a:lnTo>
                    <a:pt x="1472" y="1532"/>
                  </a:lnTo>
                  <a:lnTo>
                    <a:pt x="1571" y="1770"/>
                  </a:lnTo>
                  <a:lnTo>
                    <a:pt x="1671" y="2029"/>
                  </a:lnTo>
                  <a:lnTo>
                    <a:pt x="1770" y="2327"/>
                  </a:lnTo>
                  <a:lnTo>
                    <a:pt x="1870" y="2625"/>
                  </a:lnTo>
                  <a:lnTo>
                    <a:pt x="1949" y="2963"/>
                  </a:lnTo>
                  <a:lnTo>
                    <a:pt x="2128" y="3738"/>
                  </a:lnTo>
                  <a:lnTo>
                    <a:pt x="2128" y="3738"/>
                  </a:lnTo>
                  <a:lnTo>
                    <a:pt x="2267" y="3659"/>
                  </a:lnTo>
                  <a:lnTo>
                    <a:pt x="2426" y="3619"/>
                  </a:lnTo>
                  <a:lnTo>
                    <a:pt x="2764" y="3520"/>
                  </a:lnTo>
                  <a:lnTo>
                    <a:pt x="3122" y="3460"/>
                  </a:lnTo>
                  <a:lnTo>
                    <a:pt x="3480" y="3420"/>
                  </a:lnTo>
                  <a:lnTo>
                    <a:pt x="3838" y="3361"/>
                  </a:lnTo>
                  <a:lnTo>
                    <a:pt x="4196" y="3301"/>
                  </a:lnTo>
                  <a:lnTo>
                    <a:pt x="4534" y="3222"/>
                  </a:lnTo>
                  <a:lnTo>
                    <a:pt x="4693" y="3162"/>
                  </a:lnTo>
                  <a:lnTo>
                    <a:pt x="4852" y="3082"/>
                  </a:lnTo>
                  <a:lnTo>
                    <a:pt x="4852" y="3082"/>
                  </a:lnTo>
                  <a:lnTo>
                    <a:pt x="4792" y="2526"/>
                  </a:lnTo>
                  <a:lnTo>
                    <a:pt x="4713" y="2049"/>
                  </a:lnTo>
                  <a:lnTo>
                    <a:pt x="4593" y="1631"/>
                  </a:lnTo>
                  <a:lnTo>
                    <a:pt x="4474" y="1273"/>
                  </a:lnTo>
                  <a:lnTo>
                    <a:pt x="4335" y="975"/>
                  </a:lnTo>
                  <a:lnTo>
                    <a:pt x="4176" y="717"/>
                  </a:lnTo>
                  <a:lnTo>
                    <a:pt x="3997" y="478"/>
                  </a:lnTo>
                  <a:lnTo>
                    <a:pt x="3818" y="299"/>
                  </a:lnTo>
                  <a:lnTo>
                    <a:pt x="3818" y="299"/>
                  </a:lnTo>
                  <a:lnTo>
                    <a:pt x="3520" y="279"/>
                  </a:lnTo>
                  <a:lnTo>
                    <a:pt x="3043" y="219"/>
                  </a:lnTo>
                  <a:lnTo>
                    <a:pt x="1810" y="100"/>
                  </a:lnTo>
                  <a:lnTo>
                    <a:pt x="1194" y="60"/>
                  </a:lnTo>
                  <a:lnTo>
                    <a:pt x="637" y="21"/>
                  </a:lnTo>
                  <a:lnTo>
                    <a:pt x="219" y="1"/>
                  </a:lnTo>
                  <a:lnTo>
                    <a:pt x="80" y="21"/>
                  </a:lnTo>
                  <a:lnTo>
                    <a:pt x="1" y="4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-974700" y="2936400"/>
              <a:ext cx="178950" cy="48725"/>
            </a:xfrm>
            <a:custGeom>
              <a:avLst/>
              <a:gdLst/>
              <a:ahLst/>
              <a:cxnLst/>
              <a:rect l="l" t="t" r="r" b="b"/>
              <a:pathLst>
                <a:path w="7158" h="1949" extrusionOk="0">
                  <a:moveTo>
                    <a:pt x="7158" y="0"/>
                  </a:moveTo>
                  <a:lnTo>
                    <a:pt x="7158" y="0"/>
                  </a:lnTo>
                  <a:lnTo>
                    <a:pt x="7158" y="696"/>
                  </a:lnTo>
                  <a:lnTo>
                    <a:pt x="7158" y="696"/>
                  </a:lnTo>
                  <a:lnTo>
                    <a:pt x="7158" y="1372"/>
                  </a:lnTo>
                  <a:lnTo>
                    <a:pt x="7158" y="1372"/>
                  </a:lnTo>
                  <a:lnTo>
                    <a:pt x="6482" y="1551"/>
                  </a:lnTo>
                  <a:lnTo>
                    <a:pt x="5806" y="1710"/>
                  </a:lnTo>
                  <a:lnTo>
                    <a:pt x="5806" y="1710"/>
                  </a:lnTo>
                  <a:lnTo>
                    <a:pt x="5806" y="975"/>
                  </a:lnTo>
                  <a:lnTo>
                    <a:pt x="5806" y="975"/>
                  </a:lnTo>
                  <a:lnTo>
                    <a:pt x="5806" y="239"/>
                  </a:lnTo>
                  <a:lnTo>
                    <a:pt x="5806" y="239"/>
                  </a:lnTo>
                  <a:lnTo>
                    <a:pt x="6482" y="140"/>
                  </a:lnTo>
                  <a:lnTo>
                    <a:pt x="7158" y="0"/>
                  </a:lnTo>
                  <a:lnTo>
                    <a:pt x="7158" y="0"/>
                  </a:lnTo>
                  <a:close/>
                  <a:moveTo>
                    <a:pt x="1352" y="358"/>
                  </a:moveTo>
                  <a:lnTo>
                    <a:pt x="1352" y="358"/>
                  </a:lnTo>
                  <a:lnTo>
                    <a:pt x="1352" y="1114"/>
                  </a:lnTo>
                  <a:lnTo>
                    <a:pt x="1352" y="1114"/>
                  </a:lnTo>
                  <a:lnTo>
                    <a:pt x="1352" y="1849"/>
                  </a:lnTo>
                  <a:lnTo>
                    <a:pt x="1352" y="1849"/>
                  </a:lnTo>
                  <a:lnTo>
                    <a:pt x="676" y="1730"/>
                  </a:lnTo>
                  <a:lnTo>
                    <a:pt x="0" y="1591"/>
                  </a:lnTo>
                  <a:lnTo>
                    <a:pt x="0" y="1591"/>
                  </a:lnTo>
                  <a:lnTo>
                    <a:pt x="0" y="895"/>
                  </a:lnTo>
                  <a:lnTo>
                    <a:pt x="0" y="895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676" y="299"/>
                  </a:lnTo>
                  <a:lnTo>
                    <a:pt x="1352" y="358"/>
                  </a:lnTo>
                  <a:lnTo>
                    <a:pt x="1352" y="358"/>
                  </a:lnTo>
                  <a:close/>
                  <a:moveTo>
                    <a:pt x="3301" y="398"/>
                  </a:moveTo>
                  <a:lnTo>
                    <a:pt x="3301" y="398"/>
                  </a:lnTo>
                  <a:lnTo>
                    <a:pt x="3301" y="1173"/>
                  </a:lnTo>
                  <a:lnTo>
                    <a:pt x="3301" y="1173"/>
                  </a:lnTo>
                  <a:lnTo>
                    <a:pt x="3301" y="1949"/>
                  </a:lnTo>
                  <a:lnTo>
                    <a:pt x="3301" y="1949"/>
                  </a:lnTo>
                  <a:lnTo>
                    <a:pt x="2625" y="1929"/>
                  </a:lnTo>
                  <a:lnTo>
                    <a:pt x="1929" y="1909"/>
                  </a:lnTo>
                  <a:lnTo>
                    <a:pt x="1929" y="1909"/>
                  </a:lnTo>
                  <a:lnTo>
                    <a:pt x="1929" y="1154"/>
                  </a:lnTo>
                  <a:lnTo>
                    <a:pt x="1929" y="1154"/>
                  </a:lnTo>
                  <a:lnTo>
                    <a:pt x="1929" y="398"/>
                  </a:lnTo>
                  <a:lnTo>
                    <a:pt x="1929" y="398"/>
                  </a:lnTo>
                  <a:lnTo>
                    <a:pt x="2625" y="418"/>
                  </a:lnTo>
                  <a:lnTo>
                    <a:pt x="3301" y="398"/>
                  </a:lnTo>
                  <a:lnTo>
                    <a:pt x="3301" y="398"/>
                  </a:lnTo>
                  <a:close/>
                  <a:moveTo>
                    <a:pt x="5229" y="1054"/>
                  </a:moveTo>
                  <a:lnTo>
                    <a:pt x="5229" y="1054"/>
                  </a:lnTo>
                  <a:lnTo>
                    <a:pt x="5229" y="1810"/>
                  </a:lnTo>
                  <a:lnTo>
                    <a:pt x="5229" y="1810"/>
                  </a:lnTo>
                  <a:lnTo>
                    <a:pt x="4553" y="1869"/>
                  </a:lnTo>
                  <a:lnTo>
                    <a:pt x="3877" y="1929"/>
                  </a:lnTo>
                  <a:lnTo>
                    <a:pt x="3877" y="1929"/>
                  </a:lnTo>
                  <a:lnTo>
                    <a:pt x="3877" y="1154"/>
                  </a:lnTo>
                  <a:lnTo>
                    <a:pt x="3877" y="1154"/>
                  </a:lnTo>
                  <a:lnTo>
                    <a:pt x="3877" y="398"/>
                  </a:lnTo>
                  <a:lnTo>
                    <a:pt x="3877" y="398"/>
                  </a:lnTo>
                  <a:lnTo>
                    <a:pt x="4553" y="358"/>
                  </a:lnTo>
                  <a:lnTo>
                    <a:pt x="5229" y="299"/>
                  </a:lnTo>
                  <a:lnTo>
                    <a:pt x="5229" y="299"/>
                  </a:lnTo>
                  <a:lnTo>
                    <a:pt x="5229" y="1054"/>
                  </a:lnTo>
                  <a:lnTo>
                    <a:pt x="522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-1423025" y="3083525"/>
              <a:ext cx="80550" cy="180950"/>
            </a:xfrm>
            <a:custGeom>
              <a:avLst/>
              <a:gdLst/>
              <a:ahLst/>
              <a:cxnLst/>
              <a:rect l="l" t="t" r="r" b="b"/>
              <a:pathLst>
                <a:path w="3222" h="7238" extrusionOk="0">
                  <a:moveTo>
                    <a:pt x="3221" y="6919"/>
                  </a:moveTo>
                  <a:lnTo>
                    <a:pt x="3221" y="6919"/>
                  </a:lnTo>
                  <a:lnTo>
                    <a:pt x="2565" y="7078"/>
                  </a:lnTo>
                  <a:lnTo>
                    <a:pt x="2565" y="7078"/>
                  </a:lnTo>
                  <a:lnTo>
                    <a:pt x="1909" y="7237"/>
                  </a:lnTo>
                  <a:lnTo>
                    <a:pt x="1909" y="7237"/>
                  </a:lnTo>
                  <a:lnTo>
                    <a:pt x="1551" y="6621"/>
                  </a:lnTo>
                  <a:lnTo>
                    <a:pt x="1253" y="5985"/>
                  </a:lnTo>
                  <a:lnTo>
                    <a:pt x="1253" y="5985"/>
                  </a:lnTo>
                  <a:lnTo>
                    <a:pt x="1969" y="5826"/>
                  </a:lnTo>
                  <a:lnTo>
                    <a:pt x="1969" y="5826"/>
                  </a:lnTo>
                  <a:lnTo>
                    <a:pt x="2684" y="5647"/>
                  </a:lnTo>
                  <a:lnTo>
                    <a:pt x="2684" y="5647"/>
                  </a:lnTo>
                  <a:lnTo>
                    <a:pt x="2943" y="6283"/>
                  </a:lnTo>
                  <a:lnTo>
                    <a:pt x="3221" y="6919"/>
                  </a:lnTo>
                  <a:lnTo>
                    <a:pt x="3221" y="6919"/>
                  </a:lnTo>
                  <a:close/>
                  <a:moveTo>
                    <a:pt x="1511" y="1352"/>
                  </a:moveTo>
                  <a:lnTo>
                    <a:pt x="1511" y="1352"/>
                  </a:lnTo>
                  <a:lnTo>
                    <a:pt x="796" y="1531"/>
                  </a:lnTo>
                  <a:lnTo>
                    <a:pt x="796" y="1531"/>
                  </a:lnTo>
                  <a:lnTo>
                    <a:pt x="80" y="1710"/>
                  </a:lnTo>
                  <a:lnTo>
                    <a:pt x="80" y="1710"/>
                  </a:lnTo>
                  <a:lnTo>
                    <a:pt x="20" y="1014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676" y="159"/>
                  </a:lnTo>
                  <a:lnTo>
                    <a:pt x="676" y="159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412" y="676"/>
                  </a:lnTo>
                  <a:lnTo>
                    <a:pt x="1511" y="1352"/>
                  </a:lnTo>
                  <a:lnTo>
                    <a:pt x="1511" y="1352"/>
                  </a:lnTo>
                  <a:close/>
                  <a:moveTo>
                    <a:pt x="1929" y="3241"/>
                  </a:moveTo>
                  <a:lnTo>
                    <a:pt x="1929" y="3241"/>
                  </a:lnTo>
                  <a:lnTo>
                    <a:pt x="1173" y="3440"/>
                  </a:lnTo>
                  <a:lnTo>
                    <a:pt x="1173" y="3440"/>
                  </a:lnTo>
                  <a:lnTo>
                    <a:pt x="438" y="3619"/>
                  </a:lnTo>
                  <a:lnTo>
                    <a:pt x="438" y="3619"/>
                  </a:lnTo>
                  <a:lnTo>
                    <a:pt x="279" y="2943"/>
                  </a:lnTo>
                  <a:lnTo>
                    <a:pt x="160" y="2287"/>
                  </a:lnTo>
                  <a:lnTo>
                    <a:pt x="160" y="2287"/>
                  </a:lnTo>
                  <a:lnTo>
                    <a:pt x="875" y="2108"/>
                  </a:lnTo>
                  <a:lnTo>
                    <a:pt x="875" y="2108"/>
                  </a:lnTo>
                  <a:lnTo>
                    <a:pt x="1611" y="1929"/>
                  </a:lnTo>
                  <a:lnTo>
                    <a:pt x="1611" y="1929"/>
                  </a:lnTo>
                  <a:lnTo>
                    <a:pt x="1770" y="2585"/>
                  </a:lnTo>
                  <a:lnTo>
                    <a:pt x="1929" y="3241"/>
                  </a:lnTo>
                  <a:lnTo>
                    <a:pt x="1929" y="3241"/>
                  </a:lnTo>
                  <a:close/>
                  <a:moveTo>
                    <a:pt x="1750" y="5289"/>
                  </a:moveTo>
                  <a:lnTo>
                    <a:pt x="1750" y="5289"/>
                  </a:lnTo>
                  <a:lnTo>
                    <a:pt x="1014" y="5468"/>
                  </a:lnTo>
                  <a:lnTo>
                    <a:pt x="1014" y="5468"/>
                  </a:lnTo>
                  <a:lnTo>
                    <a:pt x="796" y="4812"/>
                  </a:lnTo>
                  <a:lnTo>
                    <a:pt x="577" y="4156"/>
                  </a:lnTo>
                  <a:lnTo>
                    <a:pt x="577" y="4156"/>
                  </a:lnTo>
                  <a:lnTo>
                    <a:pt x="1333" y="3977"/>
                  </a:lnTo>
                  <a:lnTo>
                    <a:pt x="1333" y="3977"/>
                  </a:lnTo>
                  <a:lnTo>
                    <a:pt x="2068" y="3798"/>
                  </a:lnTo>
                  <a:lnTo>
                    <a:pt x="2068" y="3798"/>
                  </a:lnTo>
                  <a:lnTo>
                    <a:pt x="2267" y="4454"/>
                  </a:lnTo>
                  <a:lnTo>
                    <a:pt x="2486" y="5110"/>
                  </a:lnTo>
                  <a:lnTo>
                    <a:pt x="2486" y="5110"/>
                  </a:lnTo>
                  <a:lnTo>
                    <a:pt x="1750" y="5289"/>
                  </a:lnTo>
                  <a:lnTo>
                    <a:pt x="1750" y="52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775" tIns="68775" rIns="68775" bIns="687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3"/>
                <a:buFont typeface="Arial"/>
                <a:buNone/>
              </a:pPr>
              <a:endParaRPr sz="10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9" name="Google Shape;2039;p35"/>
          <p:cNvSpPr txBox="1">
            <a:spLocks noGrp="1"/>
          </p:cNvSpPr>
          <p:nvPr>
            <p:ph type="title"/>
          </p:nvPr>
        </p:nvSpPr>
        <p:spPr>
          <a:xfrm>
            <a:off x="3040038" y="2650256"/>
            <a:ext cx="1454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/>
              <a:t>Nurmyrat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/>
              <a:t>Amanmadov</a:t>
            </a:r>
            <a:endParaRPr sz="1400" dirty="0"/>
          </a:p>
        </p:txBody>
      </p:sp>
      <p:pic>
        <p:nvPicPr>
          <p:cNvPr id="2040" name="Google Shape;2040;p35"/>
          <p:cNvPicPr preferRelativeResize="0"/>
          <p:nvPr/>
        </p:nvPicPr>
        <p:blipFill>
          <a:blip r:embed="rId3"/>
          <a:srcRect/>
          <a:stretch/>
        </p:blipFill>
        <p:spPr>
          <a:xfrm>
            <a:off x="3242788" y="1358662"/>
            <a:ext cx="1044300" cy="10443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1" name="Google Shape;2041;p35"/>
          <p:cNvSpPr txBox="1">
            <a:spLocks noGrp="1"/>
          </p:cNvSpPr>
          <p:nvPr>
            <p:ph type="title"/>
          </p:nvPr>
        </p:nvSpPr>
        <p:spPr>
          <a:xfrm>
            <a:off x="1362738" y="2656412"/>
            <a:ext cx="1677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 err="1"/>
              <a:t>Jemshit</a:t>
            </a:r>
            <a:r>
              <a:rPr lang="en" sz="1400" dirty="0"/>
              <a:t> </a:t>
            </a:r>
            <a:r>
              <a:rPr lang="en" sz="1400" dirty="0" err="1"/>
              <a:t>Iskanderov</a:t>
            </a:r>
            <a:r>
              <a:rPr lang="en" sz="1400" dirty="0"/>
              <a:t> </a:t>
            </a:r>
            <a:endParaRPr sz="1400" dirty="0"/>
          </a:p>
        </p:txBody>
      </p:sp>
      <p:pic>
        <p:nvPicPr>
          <p:cNvPr id="2042" name="Google Shape;2042;p35"/>
          <p:cNvPicPr preferRelativeResize="0"/>
          <p:nvPr/>
        </p:nvPicPr>
        <p:blipFill>
          <a:blip r:embed="rId4"/>
          <a:srcRect/>
          <a:stretch/>
        </p:blipFill>
        <p:spPr>
          <a:xfrm>
            <a:off x="1741488" y="1358700"/>
            <a:ext cx="1044300" cy="10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3" name="Google Shape;2043;p35"/>
          <p:cNvSpPr txBox="1">
            <a:spLocks noGrp="1"/>
          </p:cNvSpPr>
          <p:nvPr>
            <p:ph type="title"/>
          </p:nvPr>
        </p:nvSpPr>
        <p:spPr>
          <a:xfrm>
            <a:off x="6217962" y="2650256"/>
            <a:ext cx="963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/>
              <a:t>Parahat</a:t>
            </a:r>
            <a:endParaRPr sz="14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 err="1"/>
              <a:t>Iljanov</a:t>
            </a:r>
            <a:r>
              <a:rPr lang="en" sz="1400" dirty="0"/>
              <a:t>  </a:t>
            </a:r>
            <a:endParaRPr sz="1400" dirty="0"/>
          </a:p>
        </p:txBody>
      </p:sp>
      <p:sp>
        <p:nvSpPr>
          <p:cNvPr id="2044" name="Google Shape;2044;p35"/>
          <p:cNvSpPr txBox="1">
            <a:spLocks noGrp="1"/>
          </p:cNvSpPr>
          <p:nvPr>
            <p:ph type="title"/>
          </p:nvPr>
        </p:nvSpPr>
        <p:spPr>
          <a:xfrm>
            <a:off x="4639447" y="2650256"/>
            <a:ext cx="1264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/>
              <a:t>Tarlan 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 dirty="0"/>
              <a:t>Abdullayev</a:t>
            </a:r>
            <a:endParaRPr sz="1400" dirty="0"/>
          </a:p>
        </p:txBody>
      </p:sp>
      <p:pic>
        <p:nvPicPr>
          <p:cNvPr id="2045" name="Google Shape;2045;p35" title="DSC_1733 copy-3.jpg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339" y="1358662"/>
            <a:ext cx="1042416" cy="104241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46" name="Google Shape;2046;p35"/>
          <p:cNvPicPr preferRelativeResize="0"/>
          <p:nvPr/>
        </p:nvPicPr>
        <p:blipFill>
          <a:blip r:embed="rId6"/>
          <a:srcRect t="4981" b="4981"/>
          <a:stretch/>
        </p:blipFill>
        <p:spPr>
          <a:xfrm>
            <a:off x="6178254" y="1349716"/>
            <a:ext cx="1042416" cy="104241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>
          <a:extLst>
            <a:ext uri="{FF2B5EF4-FFF2-40B4-BE49-F238E27FC236}">
              <a16:creationId xmlns:a16="http://schemas.microsoft.com/office/drawing/2014/main" id="{6FD27ECE-B413-0A7A-FA03-1A9E3692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39">
            <a:extLst>
              <a:ext uri="{FF2B5EF4-FFF2-40B4-BE49-F238E27FC236}">
                <a16:creationId xmlns:a16="http://schemas.microsoft.com/office/drawing/2014/main" id="{58879E51-9EDA-D224-E764-AD5218F05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3290" y="148850"/>
            <a:ext cx="45321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dirty="0"/>
              <a:t>Links</a:t>
            </a:r>
            <a:endParaRPr sz="3500" dirty="0"/>
          </a:p>
        </p:txBody>
      </p:sp>
      <p:grpSp>
        <p:nvGrpSpPr>
          <p:cNvPr id="2325" name="Google Shape;2325;p39">
            <a:extLst>
              <a:ext uri="{FF2B5EF4-FFF2-40B4-BE49-F238E27FC236}">
                <a16:creationId xmlns:a16="http://schemas.microsoft.com/office/drawing/2014/main" id="{E78C852B-DAFE-76BD-B818-EA68F07F05EA}"/>
              </a:ext>
            </a:extLst>
          </p:cNvPr>
          <p:cNvGrpSpPr/>
          <p:nvPr/>
        </p:nvGrpSpPr>
        <p:grpSpPr>
          <a:xfrm flipH="1">
            <a:off x="1798535" y="3700621"/>
            <a:ext cx="2010609" cy="679186"/>
            <a:chOff x="303125" y="3663025"/>
            <a:chExt cx="2376325" cy="802725"/>
          </a:xfrm>
        </p:grpSpPr>
        <p:sp>
          <p:nvSpPr>
            <p:cNvPr id="2326" name="Google Shape;2326;p39">
              <a:extLst>
                <a:ext uri="{FF2B5EF4-FFF2-40B4-BE49-F238E27FC236}">
                  <a16:creationId xmlns:a16="http://schemas.microsoft.com/office/drawing/2014/main" id="{47229700-0AB4-A911-9C76-9A2515CB8E2A}"/>
                </a:ext>
              </a:extLst>
            </p:cNvPr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9">
              <a:extLst>
                <a:ext uri="{FF2B5EF4-FFF2-40B4-BE49-F238E27FC236}">
                  <a16:creationId xmlns:a16="http://schemas.microsoft.com/office/drawing/2014/main" id="{B6397B1B-882E-95A5-8E5E-BC19C57B4CF7}"/>
                </a:ext>
              </a:extLst>
            </p:cNvPr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9">
              <a:extLst>
                <a:ext uri="{FF2B5EF4-FFF2-40B4-BE49-F238E27FC236}">
                  <a16:creationId xmlns:a16="http://schemas.microsoft.com/office/drawing/2014/main" id="{D0A4A2C1-1268-3950-41AC-FDF15F6D5E95}"/>
                </a:ext>
              </a:extLst>
            </p:cNvPr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9" name="Google Shape;2329;p39">
            <a:extLst>
              <a:ext uri="{FF2B5EF4-FFF2-40B4-BE49-F238E27FC236}">
                <a16:creationId xmlns:a16="http://schemas.microsoft.com/office/drawing/2014/main" id="{35ADBC20-C56C-6658-DDA6-A43B12CF0BDB}"/>
              </a:ext>
            </a:extLst>
          </p:cNvPr>
          <p:cNvGrpSpPr/>
          <p:nvPr/>
        </p:nvGrpSpPr>
        <p:grpSpPr>
          <a:xfrm>
            <a:off x="827585" y="2552938"/>
            <a:ext cx="3267882" cy="2307065"/>
            <a:chOff x="5224125" y="1558225"/>
            <a:chExt cx="3098400" cy="2187414"/>
          </a:xfrm>
        </p:grpSpPr>
        <p:sp>
          <p:nvSpPr>
            <p:cNvPr id="2330" name="Google Shape;2330;p39">
              <a:extLst>
                <a:ext uri="{FF2B5EF4-FFF2-40B4-BE49-F238E27FC236}">
                  <a16:creationId xmlns:a16="http://schemas.microsoft.com/office/drawing/2014/main" id="{AEBDC6CB-9D19-B911-EA1C-C18B3FF1B07C}"/>
                </a:ext>
              </a:extLst>
            </p:cNvPr>
            <p:cNvSpPr/>
            <p:nvPr/>
          </p:nvSpPr>
          <p:spPr>
            <a:xfrm>
              <a:off x="5224125" y="3595639"/>
              <a:ext cx="3098400" cy="150000"/>
            </a:xfrm>
            <a:prstGeom prst="ellipse">
              <a:avLst/>
            </a:pr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9">
              <a:extLst>
                <a:ext uri="{FF2B5EF4-FFF2-40B4-BE49-F238E27FC236}">
                  <a16:creationId xmlns:a16="http://schemas.microsoft.com/office/drawing/2014/main" id="{58326B4E-7177-5FCD-F7D3-B376F03035E8}"/>
                </a:ext>
              </a:extLst>
            </p:cNvPr>
            <p:cNvSpPr/>
            <p:nvPr/>
          </p:nvSpPr>
          <p:spPr>
            <a:xfrm>
              <a:off x="6296252" y="1558225"/>
              <a:ext cx="934839" cy="102901"/>
            </a:xfrm>
            <a:custGeom>
              <a:avLst/>
              <a:gdLst/>
              <a:ahLst/>
              <a:cxnLst/>
              <a:rect l="l" t="t" r="r" b="b"/>
              <a:pathLst>
                <a:path w="33405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39" y="38"/>
                  </a:lnTo>
                  <a:lnTo>
                    <a:pt x="245" y="95"/>
                  </a:lnTo>
                  <a:lnTo>
                    <a:pt x="151" y="170"/>
                  </a:lnTo>
                  <a:lnTo>
                    <a:pt x="94" y="246"/>
                  </a:lnTo>
                  <a:lnTo>
                    <a:pt x="38" y="340"/>
                  </a:lnTo>
                  <a:lnTo>
                    <a:pt x="19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33404" y="3677"/>
                  </a:lnTo>
                  <a:lnTo>
                    <a:pt x="33404" y="547"/>
                  </a:lnTo>
                  <a:lnTo>
                    <a:pt x="33386" y="434"/>
                  </a:lnTo>
                  <a:lnTo>
                    <a:pt x="33348" y="340"/>
                  </a:lnTo>
                  <a:lnTo>
                    <a:pt x="33310" y="246"/>
                  </a:lnTo>
                  <a:lnTo>
                    <a:pt x="33235" y="170"/>
                  </a:lnTo>
                  <a:lnTo>
                    <a:pt x="33159" y="95"/>
                  </a:lnTo>
                  <a:lnTo>
                    <a:pt x="33065" y="38"/>
                  </a:lnTo>
                  <a:lnTo>
                    <a:pt x="32952" y="19"/>
                  </a:lnTo>
                  <a:lnTo>
                    <a:pt x="3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9">
              <a:extLst>
                <a:ext uri="{FF2B5EF4-FFF2-40B4-BE49-F238E27FC236}">
                  <a16:creationId xmlns:a16="http://schemas.microsoft.com/office/drawing/2014/main" id="{AB8A9B47-0C79-FC74-4852-E282EF0F19A8}"/>
                </a:ext>
              </a:extLst>
            </p:cNvPr>
            <p:cNvSpPr/>
            <p:nvPr/>
          </p:nvSpPr>
          <p:spPr>
            <a:xfrm>
              <a:off x="6827483" y="1558225"/>
              <a:ext cx="466902" cy="102901"/>
            </a:xfrm>
            <a:custGeom>
              <a:avLst/>
              <a:gdLst/>
              <a:ahLst/>
              <a:cxnLst/>
              <a:rect l="l" t="t" r="r" b="b"/>
              <a:pathLst>
                <a:path w="16684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21" y="38"/>
                  </a:lnTo>
                  <a:lnTo>
                    <a:pt x="226" y="95"/>
                  </a:lnTo>
                  <a:lnTo>
                    <a:pt x="151" y="170"/>
                  </a:lnTo>
                  <a:lnTo>
                    <a:pt x="95" y="246"/>
                  </a:lnTo>
                  <a:lnTo>
                    <a:pt x="38" y="340"/>
                  </a:lnTo>
                  <a:lnTo>
                    <a:pt x="0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16684" y="3677"/>
                  </a:lnTo>
                  <a:lnTo>
                    <a:pt x="16684" y="547"/>
                  </a:lnTo>
                  <a:lnTo>
                    <a:pt x="16684" y="434"/>
                  </a:lnTo>
                  <a:lnTo>
                    <a:pt x="16646" y="340"/>
                  </a:lnTo>
                  <a:lnTo>
                    <a:pt x="16608" y="246"/>
                  </a:lnTo>
                  <a:lnTo>
                    <a:pt x="16533" y="170"/>
                  </a:lnTo>
                  <a:lnTo>
                    <a:pt x="16457" y="95"/>
                  </a:lnTo>
                  <a:lnTo>
                    <a:pt x="16363" y="38"/>
                  </a:lnTo>
                  <a:lnTo>
                    <a:pt x="16250" y="19"/>
                  </a:lnTo>
                  <a:lnTo>
                    <a:pt x="16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9">
              <a:extLst>
                <a:ext uri="{FF2B5EF4-FFF2-40B4-BE49-F238E27FC236}">
                  <a16:creationId xmlns:a16="http://schemas.microsoft.com/office/drawing/2014/main" id="{09DF72C5-55EC-CB4C-7407-EF575B1A19B9}"/>
                </a:ext>
              </a:extLst>
            </p:cNvPr>
            <p:cNvSpPr/>
            <p:nvPr/>
          </p:nvSpPr>
          <p:spPr>
            <a:xfrm>
              <a:off x="6155378" y="1614138"/>
              <a:ext cx="1216564" cy="78106"/>
            </a:xfrm>
            <a:custGeom>
              <a:avLst/>
              <a:gdLst/>
              <a:ahLst/>
              <a:cxnLst/>
              <a:rect l="l" t="t" r="r" b="b"/>
              <a:pathLst>
                <a:path w="43472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43472" y="2791"/>
                  </a:lnTo>
                  <a:lnTo>
                    <a:pt x="43472" y="472"/>
                  </a:lnTo>
                  <a:lnTo>
                    <a:pt x="43453" y="378"/>
                  </a:lnTo>
                  <a:lnTo>
                    <a:pt x="43434" y="284"/>
                  </a:lnTo>
                  <a:lnTo>
                    <a:pt x="43396" y="208"/>
                  </a:lnTo>
                  <a:lnTo>
                    <a:pt x="43340" y="133"/>
                  </a:lnTo>
                  <a:lnTo>
                    <a:pt x="43264" y="76"/>
                  </a:lnTo>
                  <a:lnTo>
                    <a:pt x="43189" y="39"/>
                  </a:lnTo>
                  <a:lnTo>
                    <a:pt x="43095" y="20"/>
                  </a:lnTo>
                  <a:lnTo>
                    <a:pt x="43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9">
              <a:extLst>
                <a:ext uri="{FF2B5EF4-FFF2-40B4-BE49-F238E27FC236}">
                  <a16:creationId xmlns:a16="http://schemas.microsoft.com/office/drawing/2014/main" id="{88E4063E-A87C-356C-C9CA-464E637E4748}"/>
                </a:ext>
              </a:extLst>
            </p:cNvPr>
            <p:cNvSpPr/>
            <p:nvPr/>
          </p:nvSpPr>
          <p:spPr>
            <a:xfrm>
              <a:off x="6708241" y="1614138"/>
              <a:ext cx="699037" cy="78106"/>
            </a:xfrm>
            <a:custGeom>
              <a:avLst/>
              <a:gdLst/>
              <a:ahLst/>
              <a:cxnLst/>
              <a:rect l="l" t="t" r="r" b="b"/>
              <a:pathLst>
                <a:path w="24979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24979" y="2791"/>
                  </a:lnTo>
                  <a:lnTo>
                    <a:pt x="24979" y="472"/>
                  </a:lnTo>
                  <a:lnTo>
                    <a:pt x="24960" y="378"/>
                  </a:lnTo>
                  <a:lnTo>
                    <a:pt x="24941" y="284"/>
                  </a:lnTo>
                  <a:lnTo>
                    <a:pt x="24903" y="208"/>
                  </a:lnTo>
                  <a:lnTo>
                    <a:pt x="24847" y="133"/>
                  </a:lnTo>
                  <a:lnTo>
                    <a:pt x="24771" y="76"/>
                  </a:lnTo>
                  <a:lnTo>
                    <a:pt x="24696" y="39"/>
                  </a:lnTo>
                  <a:lnTo>
                    <a:pt x="24602" y="20"/>
                  </a:lnTo>
                  <a:lnTo>
                    <a:pt x="245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9">
              <a:extLst>
                <a:ext uri="{FF2B5EF4-FFF2-40B4-BE49-F238E27FC236}">
                  <a16:creationId xmlns:a16="http://schemas.microsoft.com/office/drawing/2014/main" id="{3589E39C-DF27-F746-FC4F-9268F1135275}"/>
                </a:ext>
              </a:extLst>
            </p:cNvPr>
            <p:cNvSpPr/>
            <p:nvPr/>
          </p:nvSpPr>
          <p:spPr>
            <a:xfrm>
              <a:off x="5585109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39">
              <a:extLst>
                <a:ext uri="{FF2B5EF4-FFF2-40B4-BE49-F238E27FC236}">
                  <a16:creationId xmlns:a16="http://schemas.microsoft.com/office/drawing/2014/main" id="{CDD60C01-7184-7CD8-75B9-8F91D6C354A5}"/>
                </a:ext>
              </a:extLst>
            </p:cNvPr>
            <p:cNvSpPr/>
            <p:nvPr/>
          </p:nvSpPr>
          <p:spPr>
            <a:xfrm>
              <a:off x="5552395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39">
              <a:extLst>
                <a:ext uri="{FF2B5EF4-FFF2-40B4-BE49-F238E27FC236}">
                  <a16:creationId xmlns:a16="http://schemas.microsoft.com/office/drawing/2014/main" id="{6BE88739-624E-3D42-D15E-DC7926B6B8F2}"/>
                </a:ext>
              </a:extLst>
            </p:cNvPr>
            <p:cNvSpPr/>
            <p:nvPr/>
          </p:nvSpPr>
          <p:spPr>
            <a:xfrm>
              <a:off x="5431082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9">
              <a:extLst>
                <a:ext uri="{FF2B5EF4-FFF2-40B4-BE49-F238E27FC236}">
                  <a16:creationId xmlns:a16="http://schemas.microsoft.com/office/drawing/2014/main" id="{AD2138E0-E310-50DD-94F5-304C9FE9611F}"/>
                </a:ext>
              </a:extLst>
            </p:cNvPr>
            <p:cNvSpPr/>
            <p:nvPr/>
          </p:nvSpPr>
          <p:spPr>
            <a:xfrm>
              <a:off x="5362492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9">
              <a:extLst>
                <a:ext uri="{FF2B5EF4-FFF2-40B4-BE49-F238E27FC236}">
                  <a16:creationId xmlns:a16="http://schemas.microsoft.com/office/drawing/2014/main" id="{0EFAF299-6895-CB8A-4EC5-99C1DC56D430}"/>
                </a:ext>
              </a:extLst>
            </p:cNvPr>
            <p:cNvSpPr/>
            <p:nvPr/>
          </p:nvSpPr>
          <p:spPr>
            <a:xfrm>
              <a:off x="7606656" y="2946206"/>
              <a:ext cx="388824" cy="686892"/>
            </a:xfrm>
            <a:custGeom>
              <a:avLst/>
              <a:gdLst/>
              <a:ahLst/>
              <a:cxnLst/>
              <a:rect l="l" t="t" r="r" b="b"/>
              <a:pathLst>
                <a:path w="13894" h="24545" extrusionOk="0">
                  <a:moveTo>
                    <a:pt x="5430" y="0"/>
                  </a:moveTo>
                  <a:lnTo>
                    <a:pt x="1" y="5599"/>
                  </a:lnTo>
                  <a:lnTo>
                    <a:pt x="13083" y="24544"/>
                  </a:lnTo>
                  <a:lnTo>
                    <a:pt x="13894" y="24544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9">
              <a:extLst>
                <a:ext uri="{FF2B5EF4-FFF2-40B4-BE49-F238E27FC236}">
                  <a16:creationId xmlns:a16="http://schemas.microsoft.com/office/drawing/2014/main" id="{5E42B338-8DD7-F2EA-ACA6-878CC254341B}"/>
                </a:ext>
              </a:extLst>
            </p:cNvPr>
            <p:cNvSpPr/>
            <p:nvPr/>
          </p:nvSpPr>
          <p:spPr>
            <a:xfrm>
              <a:off x="7572375" y="2946206"/>
              <a:ext cx="388292" cy="686892"/>
            </a:xfrm>
            <a:custGeom>
              <a:avLst/>
              <a:gdLst/>
              <a:ahLst/>
              <a:cxnLst/>
              <a:rect l="l" t="t" r="r" b="b"/>
              <a:pathLst>
                <a:path w="13875" h="24545" extrusionOk="0">
                  <a:moveTo>
                    <a:pt x="5429" y="0"/>
                  </a:moveTo>
                  <a:lnTo>
                    <a:pt x="0" y="5599"/>
                  </a:lnTo>
                  <a:lnTo>
                    <a:pt x="13083" y="24544"/>
                  </a:lnTo>
                  <a:lnTo>
                    <a:pt x="13875" y="24544"/>
                  </a:lnTo>
                  <a:lnTo>
                    <a:pt x="542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9">
              <a:extLst>
                <a:ext uri="{FF2B5EF4-FFF2-40B4-BE49-F238E27FC236}">
                  <a16:creationId xmlns:a16="http://schemas.microsoft.com/office/drawing/2014/main" id="{5DEEAD24-7D70-4B46-F0DD-1AD6A9210EC0}"/>
                </a:ext>
              </a:extLst>
            </p:cNvPr>
            <p:cNvSpPr/>
            <p:nvPr/>
          </p:nvSpPr>
          <p:spPr>
            <a:xfrm>
              <a:off x="6815337" y="3261677"/>
              <a:ext cx="180447" cy="371417"/>
            </a:xfrm>
            <a:custGeom>
              <a:avLst/>
              <a:gdLst/>
              <a:ahLst/>
              <a:cxnLst/>
              <a:rect l="l" t="t" r="r" b="b"/>
              <a:pathLst>
                <a:path w="6448" h="13272" extrusionOk="0">
                  <a:moveTo>
                    <a:pt x="1" y="0"/>
                  </a:moveTo>
                  <a:lnTo>
                    <a:pt x="5863" y="13271"/>
                  </a:lnTo>
                  <a:lnTo>
                    <a:pt x="6448" y="13271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9">
              <a:extLst>
                <a:ext uri="{FF2B5EF4-FFF2-40B4-BE49-F238E27FC236}">
                  <a16:creationId xmlns:a16="http://schemas.microsoft.com/office/drawing/2014/main" id="{A391ABA3-98C8-867B-B24E-94968BCF178F}"/>
                </a:ext>
              </a:extLst>
            </p:cNvPr>
            <p:cNvSpPr/>
            <p:nvPr/>
          </p:nvSpPr>
          <p:spPr>
            <a:xfrm>
              <a:off x="5694836" y="2838046"/>
              <a:ext cx="2137662" cy="535493"/>
            </a:xfrm>
            <a:custGeom>
              <a:avLst/>
              <a:gdLst/>
              <a:ahLst/>
              <a:cxnLst/>
              <a:rect l="l" t="t" r="r" b="b"/>
              <a:pathLst>
                <a:path w="76386" h="19135" extrusionOk="0">
                  <a:moveTo>
                    <a:pt x="378" y="1"/>
                  </a:moveTo>
                  <a:lnTo>
                    <a:pt x="1" y="3017"/>
                  </a:lnTo>
                  <a:lnTo>
                    <a:pt x="11010" y="16646"/>
                  </a:lnTo>
                  <a:lnTo>
                    <a:pt x="17231" y="19135"/>
                  </a:lnTo>
                  <a:lnTo>
                    <a:pt x="59137" y="19135"/>
                  </a:lnTo>
                  <a:lnTo>
                    <a:pt x="65377" y="16646"/>
                  </a:lnTo>
                  <a:lnTo>
                    <a:pt x="76386" y="3017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9">
              <a:extLst>
                <a:ext uri="{FF2B5EF4-FFF2-40B4-BE49-F238E27FC236}">
                  <a16:creationId xmlns:a16="http://schemas.microsoft.com/office/drawing/2014/main" id="{ACFD8435-7D2D-5871-FFE0-24AE99AC3919}"/>
                </a:ext>
              </a:extLst>
            </p:cNvPr>
            <p:cNvSpPr/>
            <p:nvPr/>
          </p:nvSpPr>
          <p:spPr>
            <a:xfrm>
              <a:off x="5811420" y="2900312"/>
              <a:ext cx="1408065" cy="450531"/>
            </a:xfrm>
            <a:custGeom>
              <a:avLst/>
              <a:gdLst/>
              <a:ahLst/>
              <a:cxnLst/>
              <a:rect l="l" t="t" r="r" b="b"/>
              <a:pathLst>
                <a:path w="50315" h="16099" extrusionOk="0">
                  <a:moveTo>
                    <a:pt x="50315" y="0"/>
                  </a:moveTo>
                  <a:lnTo>
                    <a:pt x="1" y="792"/>
                  </a:lnTo>
                  <a:lnTo>
                    <a:pt x="10162" y="14421"/>
                  </a:lnTo>
                  <a:lnTo>
                    <a:pt x="16892" y="16099"/>
                  </a:lnTo>
                  <a:lnTo>
                    <a:pt x="48637" y="15043"/>
                  </a:lnTo>
                  <a:lnTo>
                    <a:pt x="47204" y="10293"/>
                  </a:lnTo>
                  <a:lnTo>
                    <a:pt x="50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9">
              <a:extLst>
                <a:ext uri="{FF2B5EF4-FFF2-40B4-BE49-F238E27FC236}">
                  <a16:creationId xmlns:a16="http://schemas.microsoft.com/office/drawing/2014/main" id="{F4ACE428-8BE0-1DBB-6D8D-E87E0D34DA39}"/>
                </a:ext>
              </a:extLst>
            </p:cNvPr>
            <p:cNvSpPr/>
            <p:nvPr/>
          </p:nvSpPr>
          <p:spPr>
            <a:xfrm>
              <a:off x="7100752" y="2916655"/>
              <a:ext cx="442107" cy="434187"/>
            </a:xfrm>
            <a:custGeom>
              <a:avLst/>
              <a:gdLst/>
              <a:ahLst/>
              <a:cxnLst/>
              <a:rect l="l" t="t" r="r" b="b"/>
              <a:pathLst>
                <a:path w="15798" h="15515" extrusionOk="0">
                  <a:moveTo>
                    <a:pt x="15798" y="0"/>
                  </a:moveTo>
                  <a:lnTo>
                    <a:pt x="4562" y="208"/>
                  </a:lnTo>
                  <a:lnTo>
                    <a:pt x="0" y="13837"/>
                  </a:lnTo>
                  <a:lnTo>
                    <a:pt x="4110" y="15515"/>
                  </a:lnTo>
                  <a:lnTo>
                    <a:pt x="11085" y="1413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9">
              <a:extLst>
                <a:ext uri="{FF2B5EF4-FFF2-40B4-BE49-F238E27FC236}">
                  <a16:creationId xmlns:a16="http://schemas.microsoft.com/office/drawing/2014/main" id="{CBAFBEF4-DCA7-4004-D9E9-D6C8C7574A3F}"/>
                </a:ext>
              </a:extLst>
            </p:cNvPr>
            <p:cNvSpPr/>
            <p:nvPr/>
          </p:nvSpPr>
          <p:spPr>
            <a:xfrm>
              <a:off x="5694836" y="2838046"/>
              <a:ext cx="2137662" cy="83395"/>
            </a:xfrm>
            <a:custGeom>
              <a:avLst/>
              <a:gdLst/>
              <a:ahLst/>
              <a:cxnLst/>
              <a:rect l="l" t="t" r="r" b="b"/>
              <a:pathLst>
                <a:path w="76386" h="2980" extrusionOk="0">
                  <a:moveTo>
                    <a:pt x="378" y="1"/>
                  </a:moveTo>
                  <a:lnTo>
                    <a:pt x="1" y="2979"/>
                  </a:lnTo>
                  <a:lnTo>
                    <a:pt x="76386" y="2979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9">
              <a:extLst>
                <a:ext uri="{FF2B5EF4-FFF2-40B4-BE49-F238E27FC236}">
                  <a16:creationId xmlns:a16="http://schemas.microsoft.com/office/drawing/2014/main" id="{5745BEB4-1839-D6B8-A45E-57CD2F229ABF}"/>
                </a:ext>
              </a:extLst>
            </p:cNvPr>
            <p:cNvSpPr/>
            <p:nvPr/>
          </p:nvSpPr>
          <p:spPr>
            <a:xfrm>
              <a:off x="6002918" y="3303878"/>
              <a:ext cx="1521488" cy="69655"/>
            </a:xfrm>
            <a:custGeom>
              <a:avLst/>
              <a:gdLst/>
              <a:ahLst/>
              <a:cxnLst/>
              <a:rect l="l" t="t" r="r" b="b"/>
              <a:pathLst>
                <a:path w="54368" h="2489" extrusionOk="0">
                  <a:moveTo>
                    <a:pt x="1" y="0"/>
                  </a:moveTo>
                  <a:lnTo>
                    <a:pt x="6222" y="2489"/>
                  </a:lnTo>
                  <a:lnTo>
                    <a:pt x="48128" y="2489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9">
              <a:extLst>
                <a:ext uri="{FF2B5EF4-FFF2-40B4-BE49-F238E27FC236}">
                  <a16:creationId xmlns:a16="http://schemas.microsoft.com/office/drawing/2014/main" id="{8CB64FB6-5EC4-0130-7AF1-D89913767E50}"/>
                </a:ext>
              </a:extLst>
            </p:cNvPr>
            <p:cNvSpPr/>
            <p:nvPr/>
          </p:nvSpPr>
          <p:spPr>
            <a:xfrm>
              <a:off x="5638391" y="1670080"/>
              <a:ext cx="2250050" cy="1210743"/>
            </a:xfrm>
            <a:custGeom>
              <a:avLst/>
              <a:gdLst/>
              <a:ahLst/>
              <a:cxnLst/>
              <a:rect l="l" t="t" r="r" b="b"/>
              <a:pathLst>
                <a:path w="80402" h="43264" extrusionOk="0">
                  <a:moveTo>
                    <a:pt x="15119" y="0"/>
                  </a:moveTo>
                  <a:lnTo>
                    <a:pt x="11330" y="2451"/>
                  </a:lnTo>
                  <a:lnTo>
                    <a:pt x="1" y="40926"/>
                  </a:lnTo>
                  <a:lnTo>
                    <a:pt x="1169" y="43264"/>
                  </a:lnTo>
                  <a:lnTo>
                    <a:pt x="79232" y="43264"/>
                  </a:lnTo>
                  <a:lnTo>
                    <a:pt x="80401" y="40926"/>
                  </a:lnTo>
                  <a:lnTo>
                    <a:pt x="69071" y="2451"/>
                  </a:lnTo>
                  <a:lnTo>
                    <a:pt x="65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9">
              <a:extLst>
                <a:ext uri="{FF2B5EF4-FFF2-40B4-BE49-F238E27FC236}">
                  <a16:creationId xmlns:a16="http://schemas.microsoft.com/office/drawing/2014/main" id="{26A06BF9-B43B-8CE7-C571-C7F7DC5CFB90}"/>
                </a:ext>
              </a:extLst>
            </p:cNvPr>
            <p:cNvSpPr/>
            <p:nvPr/>
          </p:nvSpPr>
          <p:spPr>
            <a:xfrm>
              <a:off x="5791915" y="1670080"/>
              <a:ext cx="1526750" cy="1210743"/>
            </a:xfrm>
            <a:custGeom>
              <a:avLst/>
              <a:gdLst/>
              <a:ahLst/>
              <a:cxnLst/>
              <a:rect l="l" t="t" r="r" b="b"/>
              <a:pathLst>
                <a:path w="54556" h="43264" extrusionOk="0">
                  <a:moveTo>
                    <a:pt x="10255" y="0"/>
                  </a:moveTo>
                  <a:lnTo>
                    <a:pt x="7692" y="2451"/>
                  </a:lnTo>
                  <a:lnTo>
                    <a:pt x="0" y="40926"/>
                  </a:lnTo>
                  <a:lnTo>
                    <a:pt x="792" y="43264"/>
                  </a:lnTo>
                  <a:lnTo>
                    <a:pt x="53764" y="43264"/>
                  </a:lnTo>
                  <a:lnTo>
                    <a:pt x="54556" y="40926"/>
                  </a:lnTo>
                  <a:lnTo>
                    <a:pt x="46864" y="2451"/>
                  </a:lnTo>
                  <a:lnTo>
                    <a:pt x="44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9">
              <a:extLst>
                <a:ext uri="{FF2B5EF4-FFF2-40B4-BE49-F238E27FC236}">
                  <a16:creationId xmlns:a16="http://schemas.microsoft.com/office/drawing/2014/main" id="{FBE537D7-F9BB-325B-FDC7-E94499B875FF}"/>
                </a:ext>
              </a:extLst>
            </p:cNvPr>
            <p:cNvSpPr/>
            <p:nvPr/>
          </p:nvSpPr>
          <p:spPr>
            <a:xfrm>
              <a:off x="5960186" y="1659529"/>
              <a:ext cx="1606423" cy="75979"/>
            </a:xfrm>
            <a:custGeom>
              <a:avLst/>
              <a:gdLst/>
              <a:ahLst/>
              <a:cxnLst/>
              <a:rect l="l" t="t" r="r" b="b"/>
              <a:pathLst>
                <a:path w="57403" h="2715" extrusionOk="0">
                  <a:moveTo>
                    <a:pt x="3620" y="0"/>
                  </a:moveTo>
                  <a:lnTo>
                    <a:pt x="1" y="2715"/>
                  </a:lnTo>
                  <a:lnTo>
                    <a:pt x="57403" y="2715"/>
                  </a:lnTo>
                  <a:lnTo>
                    <a:pt x="5380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9">
              <a:extLst>
                <a:ext uri="{FF2B5EF4-FFF2-40B4-BE49-F238E27FC236}">
                  <a16:creationId xmlns:a16="http://schemas.microsoft.com/office/drawing/2014/main" id="{C9D320C0-52E1-6A05-4415-F6F178EBFA7A}"/>
                </a:ext>
              </a:extLst>
            </p:cNvPr>
            <p:cNvSpPr/>
            <p:nvPr/>
          </p:nvSpPr>
          <p:spPr>
            <a:xfrm>
              <a:off x="5638391" y="2815378"/>
              <a:ext cx="2250050" cy="65429"/>
            </a:xfrm>
            <a:custGeom>
              <a:avLst/>
              <a:gdLst/>
              <a:ahLst/>
              <a:cxnLst/>
              <a:rect l="l" t="t" r="r" b="b"/>
              <a:pathLst>
                <a:path w="80402" h="2338" extrusionOk="0">
                  <a:moveTo>
                    <a:pt x="1" y="0"/>
                  </a:moveTo>
                  <a:lnTo>
                    <a:pt x="1169" y="2338"/>
                  </a:lnTo>
                  <a:lnTo>
                    <a:pt x="79232" y="2338"/>
                  </a:lnTo>
                  <a:lnTo>
                    <a:pt x="8040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9">
              <a:extLst>
                <a:ext uri="{FF2B5EF4-FFF2-40B4-BE49-F238E27FC236}">
                  <a16:creationId xmlns:a16="http://schemas.microsoft.com/office/drawing/2014/main" id="{79D5F80C-1206-CCB3-E0C6-0329BB6BB5A0}"/>
                </a:ext>
              </a:extLst>
            </p:cNvPr>
            <p:cNvSpPr/>
            <p:nvPr/>
          </p:nvSpPr>
          <p:spPr>
            <a:xfrm>
              <a:off x="7352389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1584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9">
              <a:extLst>
                <a:ext uri="{FF2B5EF4-FFF2-40B4-BE49-F238E27FC236}">
                  <a16:creationId xmlns:a16="http://schemas.microsoft.com/office/drawing/2014/main" id="{82297DBE-B610-5510-9101-13005DFEADA4}"/>
                </a:ext>
              </a:extLst>
            </p:cNvPr>
            <p:cNvSpPr/>
            <p:nvPr/>
          </p:nvSpPr>
          <p:spPr>
            <a:xfrm>
              <a:off x="7209416" y="2908735"/>
              <a:ext cx="271203" cy="724364"/>
            </a:xfrm>
            <a:custGeom>
              <a:avLst/>
              <a:gdLst/>
              <a:ahLst/>
              <a:cxnLst/>
              <a:rect l="l" t="t" r="r" b="b"/>
              <a:pathLst>
                <a:path w="9691" h="25884" extrusionOk="0">
                  <a:moveTo>
                    <a:pt x="1" y="1"/>
                  </a:moveTo>
                  <a:lnTo>
                    <a:pt x="7956" y="25883"/>
                  </a:lnTo>
                  <a:lnTo>
                    <a:pt x="9690" y="25883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26222E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9">
              <a:extLst>
                <a:ext uri="{FF2B5EF4-FFF2-40B4-BE49-F238E27FC236}">
                  <a16:creationId xmlns:a16="http://schemas.microsoft.com/office/drawing/2014/main" id="{7E1208E3-CD71-45AE-4765-4C744AD2F455}"/>
                </a:ext>
              </a:extLst>
            </p:cNvPr>
            <p:cNvSpPr/>
            <p:nvPr/>
          </p:nvSpPr>
          <p:spPr>
            <a:xfrm>
              <a:off x="7129240" y="2921412"/>
              <a:ext cx="317070" cy="711687"/>
            </a:xfrm>
            <a:custGeom>
              <a:avLst/>
              <a:gdLst/>
              <a:ahLst/>
              <a:cxnLst/>
              <a:rect l="l" t="t" r="r" b="b"/>
              <a:pathLst>
                <a:path w="11330" h="25431" extrusionOk="0">
                  <a:moveTo>
                    <a:pt x="3016" y="0"/>
                  </a:moveTo>
                  <a:lnTo>
                    <a:pt x="0" y="9350"/>
                  </a:lnTo>
                  <a:lnTo>
                    <a:pt x="10519" y="25430"/>
                  </a:lnTo>
                  <a:lnTo>
                    <a:pt x="11330" y="25430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9">
              <a:extLst>
                <a:ext uri="{FF2B5EF4-FFF2-40B4-BE49-F238E27FC236}">
                  <a16:creationId xmlns:a16="http://schemas.microsoft.com/office/drawing/2014/main" id="{6C703A68-9C94-5753-DECE-1A7F58AE9080}"/>
                </a:ext>
              </a:extLst>
            </p:cNvPr>
            <p:cNvSpPr/>
            <p:nvPr/>
          </p:nvSpPr>
          <p:spPr>
            <a:xfrm>
              <a:off x="7299106" y="3530189"/>
              <a:ext cx="268012" cy="135615"/>
            </a:xfrm>
            <a:custGeom>
              <a:avLst/>
              <a:gdLst/>
              <a:ahLst/>
              <a:cxnLst/>
              <a:rect l="l" t="t" r="r" b="b"/>
              <a:pathLst>
                <a:path w="9577" h="4846" extrusionOk="0">
                  <a:moveTo>
                    <a:pt x="1207" y="0"/>
                  </a:moveTo>
                  <a:lnTo>
                    <a:pt x="0" y="4845"/>
                  </a:lnTo>
                  <a:lnTo>
                    <a:pt x="9577" y="4845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9">
              <a:extLst>
                <a:ext uri="{FF2B5EF4-FFF2-40B4-BE49-F238E27FC236}">
                  <a16:creationId xmlns:a16="http://schemas.microsoft.com/office/drawing/2014/main" id="{0D71E727-A22C-1F93-55A0-8E749266DA4B}"/>
                </a:ext>
              </a:extLst>
            </p:cNvPr>
            <p:cNvSpPr/>
            <p:nvPr/>
          </p:nvSpPr>
          <p:spPr>
            <a:xfrm>
              <a:off x="6632822" y="1647384"/>
              <a:ext cx="144039" cy="1233971"/>
            </a:xfrm>
            <a:custGeom>
              <a:avLst/>
              <a:gdLst/>
              <a:ahLst/>
              <a:cxnLst/>
              <a:rect l="l" t="t" r="r" b="b"/>
              <a:pathLst>
                <a:path w="5147" h="44094" extrusionOk="0">
                  <a:moveTo>
                    <a:pt x="340" y="0"/>
                  </a:moveTo>
                  <a:lnTo>
                    <a:pt x="0" y="302"/>
                  </a:lnTo>
                  <a:lnTo>
                    <a:pt x="2470" y="3243"/>
                  </a:lnTo>
                  <a:lnTo>
                    <a:pt x="4694" y="41699"/>
                  </a:lnTo>
                  <a:lnTo>
                    <a:pt x="3469" y="44075"/>
                  </a:lnTo>
                  <a:lnTo>
                    <a:pt x="3959" y="44093"/>
                  </a:lnTo>
                  <a:lnTo>
                    <a:pt x="5147" y="41794"/>
                  </a:lnTo>
                  <a:lnTo>
                    <a:pt x="2903" y="3149"/>
                  </a:lnTo>
                  <a:lnTo>
                    <a:pt x="2903" y="307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9">
              <a:extLst>
                <a:ext uri="{FF2B5EF4-FFF2-40B4-BE49-F238E27FC236}">
                  <a16:creationId xmlns:a16="http://schemas.microsoft.com/office/drawing/2014/main" id="{495CFEA5-1E45-EDBA-D838-7E99C4F13E78}"/>
                </a:ext>
              </a:extLst>
            </p:cNvPr>
            <p:cNvSpPr/>
            <p:nvPr/>
          </p:nvSpPr>
          <p:spPr>
            <a:xfrm>
              <a:off x="7305431" y="1659529"/>
              <a:ext cx="343460" cy="1221825"/>
            </a:xfrm>
            <a:custGeom>
              <a:avLst/>
              <a:gdLst/>
              <a:ahLst/>
              <a:cxnLst/>
              <a:rect l="l" t="t" r="r" b="b"/>
              <a:pathLst>
                <a:path w="12273" h="43660" extrusionOk="0">
                  <a:moveTo>
                    <a:pt x="0" y="0"/>
                  </a:moveTo>
                  <a:lnTo>
                    <a:pt x="3054" y="2828"/>
                  </a:lnTo>
                  <a:lnTo>
                    <a:pt x="11820" y="41303"/>
                  </a:lnTo>
                  <a:lnTo>
                    <a:pt x="11047" y="43659"/>
                  </a:lnTo>
                  <a:lnTo>
                    <a:pt x="11462" y="43659"/>
                  </a:lnTo>
                  <a:lnTo>
                    <a:pt x="12273" y="41322"/>
                  </a:lnTo>
                  <a:lnTo>
                    <a:pt x="3450" y="260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9">
              <a:extLst>
                <a:ext uri="{FF2B5EF4-FFF2-40B4-BE49-F238E27FC236}">
                  <a16:creationId xmlns:a16="http://schemas.microsoft.com/office/drawing/2014/main" id="{02CBFB25-6548-4CC8-9F60-100F89408A2D}"/>
                </a:ext>
              </a:extLst>
            </p:cNvPr>
            <p:cNvSpPr/>
            <p:nvPr/>
          </p:nvSpPr>
          <p:spPr>
            <a:xfrm>
              <a:off x="5768687" y="1659529"/>
              <a:ext cx="329244" cy="1221293"/>
            </a:xfrm>
            <a:custGeom>
              <a:avLst/>
              <a:gdLst/>
              <a:ahLst/>
              <a:cxnLst/>
              <a:rect l="l" t="t" r="r" b="b"/>
              <a:pathLst>
                <a:path w="11765" h="43641" extrusionOk="0">
                  <a:moveTo>
                    <a:pt x="11142" y="0"/>
                  </a:moveTo>
                  <a:lnTo>
                    <a:pt x="8578" y="2564"/>
                  </a:lnTo>
                  <a:lnTo>
                    <a:pt x="8522" y="2601"/>
                  </a:lnTo>
                  <a:lnTo>
                    <a:pt x="1" y="41322"/>
                  </a:lnTo>
                  <a:lnTo>
                    <a:pt x="812" y="43641"/>
                  </a:lnTo>
                  <a:lnTo>
                    <a:pt x="1283" y="43641"/>
                  </a:lnTo>
                  <a:lnTo>
                    <a:pt x="472" y="41284"/>
                  </a:lnTo>
                  <a:lnTo>
                    <a:pt x="8936" y="2828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9">
              <a:extLst>
                <a:ext uri="{FF2B5EF4-FFF2-40B4-BE49-F238E27FC236}">
                  <a16:creationId xmlns:a16="http://schemas.microsoft.com/office/drawing/2014/main" id="{26BFCE17-16F3-F9C0-E2C8-0B2BAA12BDAF}"/>
                </a:ext>
              </a:extLst>
            </p:cNvPr>
            <p:cNvSpPr/>
            <p:nvPr/>
          </p:nvSpPr>
          <p:spPr>
            <a:xfrm>
              <a:off x="6749406" y="2457679"/>
              <a:ext cx="444206" cy="423665"/>
            </a:xfrm>
            <a:custGeom>
              <a:avLst/>
              <a:gdLst/>
              <a:ahLst/>
              <a:cxnLst/>
              <a:rect l="l" t="t" r="r" b="b"/>
              <a:pathLst>
                <a:path w="15873" h="15139" extrusionOk="0">
                  <a:moveTo>
                    <a:pt x="0" y="1"/>
                  </a:moveTo>
                  <a:lnTo>
                    <a:pt x="0" y="434"/>
                  </a:lnTo>
                  <a:lnTo>
                    <a:pt x="13573" y="434"/>
                  </a:lnTo>
                  <a:lnTo>
                    <a:pt x="15421" y="12763"/>
                  </a:lnTo>
                  <a:lnTo>
                    <a:pt x="14478" y="15138"/>
                  </a:lnTo>
                  <a:lnTo>
                    <a:pt x="14893" y="15138"/>
                  </a:lnTo>
                  <a:lnTo>
                    <a:pt x="15873" y="12820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9">
              <a:extLst>
                <a:ext uri="{FF2B5EF4-FFF2-40B4-BE49-F238E27FC236}">
                  <a16:creationId xmlns:a16="http://schemas.microsoft.com/office/drawing/2014/main" id="{6A56B4BA-E31D-CE35-E6FA-1DF8A3B7F33E}"/>
                </a:ext>
              </a:extLst>
            </p:cNvPr>
            <p:cNvSpPr/>
            <p:nvPr/>
          </p:nvSpPr>
          <p:spPr>
            <a:xfrm>
              <a:off x="6737261" y="2233494"/>
              <a:ext cx="983393" cy="12677"/>
            </a:xfrm>
            <a:custGeom>
              <a:avLst/>
              <a:gdLst/>
              <a:ahLst/>
              <a:cxnLst/>
              <a:rect l="l" t="t" r="r" b="b"/>
              <a:pathLst>
                <a:path w="35140" h="453" extrusionOk="0">
                  <a:moveTo>
                    <a:pt x="1" y="0"/>
                  </a:moveTo>
                  <a:lnTo>
                    <a:pt x="1" y="453"/>
                  </a:lnTo>
                  <a:lnTo>
                    <a:pt x="35139" y="453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9">
              <a:extLst>
                <a:ext uri="{FF2B5EF4-FFF2-40B4-BE49-F238E27FC236}">
                  <a16:creationId xmlns:a16="http://schemas.microsoft.com/office/drawing/2014/main" id="{4A898AA8-AC5A-2521-DC61-034208CEBAB7}"/>
                </a:ext>
              </a:extLst>
            </p:cNvPr>
            <p:cNvSpPr/>
            <p:nvPr/>
          </p:nvSpPr>
          <p:spPr>
            <a:xfrm>
              <a:off x="5835710" y="2140109"/>
              <a:ext cx="116082" cy="217891"/>
            </a:xfrm>
            <a:custGeom>
              <a:avLst/>
              <a:gdLst/>
              <a:ahLst/>
              <a:cxnLst/>
              <a:rect l="l" t="t" r="r" b="b"/>
              <a:pathLst>
                <a:path w="4148" h="7786" extrusionOk="0">
                  <a:moveTo>
                    <a:pt x="2978" y="0"/>
                  </a:moveTo>
                  <a:lnTo>
                    <a:pt x="2771" y="19"/>
                  </a:lnTo>
                  <a:lnTo>
                    <a:pt x="2583" y="76"/>
                  </a:lnTo>
                  <a:lnTo>
                    <a:pt x="2375" y="170"/>
                  </a:lnTo>
                  <a:lnTo>
                    <a:pt x="2187" y="302"/>
                  </a:lnTo>
                  <a:lnTo>
                    <a:pt x="1979" y="472"/>
                  </a:lnTo>
                  <a:lnTo>
                    <a:pt x="1772" y="660"/>
                  </a:lnTo>
                  <a:lnTo>
                    <a:pt x="1584" y="886"/>
                  </a:lnTo>
                  <a:lnTo>
                    <a:pt x="1395" y="1150"/>
                  </a:lnTo>
                  <a:lnTo>
                    <a:pt x="1206" y="1414"/>
                  </a:lnTo>
                  <a:lnTo>
                    <a:pt x="1037" y="1716"/>
                  </a:lnTo>
                  <a:lnTo>
                    <a:pt x="867" y="2036"/>
                  </a:lnTo>
                  <a:lnTo>
                    <a:pt x="698" y="2376"/>
                  </a:lnTo>
                  <a:lnTo>
                    <a:pt x="566" y="2734"/>
                  </a:lnTo>
                  <a:lnTo>
                    <a:pt x="434" y="3111"/>
                  </a:lnTo>
                  <a:lnTo>
                    <a:pt x="302" y="3488"/>
                  </a:lnTo>
                  <a:lnTo>
                    <a:pt x="207" y="3903"/>
                  </a:lnTo>
                  <a:lnTo>
                    <a:pt x="132" y="4299"/>
                  </a:lnTo>
                  <a:lnTo>
                    <a:pt x="57" y="4676"/>
                  </a:lnTo>
                  <a:lnTo>
                    <a:pt x="19" y="5053"/>
                  </a:lnTo>
                  <a:lnTo>
                    <a:pt x="0" y="5411"/>
                  </a:lnTo>
                  <a:lnTo>
                    <a:pt x="0" y="5750"/>
                  </a:lnTo>
                  <a:lnTo>
                    <a:pt x="19" y="6071"/>
                  </a:lnTo>
                  <a:lnTo>
                    <a:pt x="57" y="6372"/>
                  </a:lnTo>
                  <a:lnTo>
                    <a:pt x="113" y="6655"/>
                  </a:lnTo>
                  <a:lnTo>
                    <a:pt x="189" y="6900"/>
                  </a:lnTo>
                  <a:lnTo>
                    <a:pt x="283" y="7126"/>
                  </a:lnTo>
                  <a:lnTo>
                    <a:pt x="396" y="7315"/>
                  </a:lnTo>
                  <a:lnTo>
                    <a:pt x="509" y="7484"/>
                  </a:lnTo>
                  <a:lnTo>
                    <a:pt x="660" y="7616"/>
                  </a:lnTo>
                  <a:lnTo>
                    <a:pt x="811" y="7711"/>
                  </a:lnTo>
                  <a:lnTo>
                    <a:pt x="980" y="7767"/>
                  </a:lnTo>
                  <a:lnTo>
                    <a:pt x="1169" y="7786"/>
                  </a:lnTo>
                  <a:lnTo>
                    <a:pt x="1357" y="7767"/>
                  </a:lnTo>
                  <a:lnTo>
                    <a:pt x="1565" y="7711"/>
                  </a:lnTo>
                  <a:lnTo>
                    <a:pt x="1753" y="7616"/>
                  </a:lnTo>
                  <a:lnTo>
                    <a:pt x="1961" y="7484"/>
                  </a:lnTo>
                  <a:lnTo>
                    <a:pt x="2168" y="7315"/>
                  </a:lnTo>
                  <a:lnTo>
                    <a:pt x="2356" y="7126"/>
                  </a:lnTo>
                  <a:lnTo>
                    <a:pt x="2564" y="6900"/>
                  </a:lnTo>
                  <a:lnTo>
                    <a:pt x="2752" y="6655"/>
                  </a:lnTo>
                  <a:lnTo>
                    <a:pt x="2941" y="6372"/>
                  </a:lnTo>
                  <a:lnTo>
                    <a:pt x="3110" y="6071"/>
                  </a:lnTo>
                  <a:lnTo>
                    <a:pt x="3280" y="5750"/>
                  </a:lnTo>
                  <a:lnTo>
                    <a:pt x="3431" y="5411"/>
                  </a:lnTo>
                  <a:lnTo>
                    <a:pt x="3582" y="5053"/>
                  </a:lnTo>
                  <a:lnTo>
                    <a:pt x="3714" y="4676"/>
                  </a:lnTo>
                  <a:lnTo>
                    <a:pt x="3827" y="4299"/>
                  </a:lnTo>
                  <a:lnTo>
                    <a:pt x="3940" y="3903"/>
                  </a:lnTo>
                  <a:lnTo>
                    <a:pt x="4015" y="3488"/>
                  </a:lnTo>
                  <a:lnTo>
                    <a:pt x="4072" y="3111"/>
                  </a:lnTo>
                  <a:lnTo>
                    <a:pt x="4110" y="2734"/>
                  </a:lnTo>
                  <a:lnTo>
                    <a:pt x="4147" y="2376"/>
                  </a:lnTo>
                  <a:lnTo>
                    <a:pt x="4147" y="2036"/>
                  </a:lnTo>
                  <a:lnTo>
                    <a:pt x="4128" y="1716"/>
                  </a:lnTo>
                  <a:lnTo>
                    <a:pt x="4091" y="1414"/>
                  </a:lnTo>
                  <a:lnTo>
                    <a:pt x="4034" y="1150"/>
                  </a:lnTo>
                  <a:lnTo>
                    <a:pt x="3959" y="886"/>
                  </a:lnTo>
                  <a:lnTo>
                    <a:pt x="3865" y="660"/>
                  </a:lnTo>
                  <a:lnTo>
                    <a:pt x="3751" y="472"/>
                  </a:lnTo>
                  <a:lnTo>
                    <a:pt x="3619" y="302"/>
                  </a:lnTo>
                  <a:lnTo>
                    <a:pt x="3487" y="170"/>
                  </a:lnTo>
                  <a:lnTo>
                    <a:pt x="3337" y="76"/>
                  </a:lnTo>
                  <a:lnTo>
                    <a:pt x="3167" y="19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9">
              <a:extLst>
                <a:ext uri="{FF2B5EF4-FFF2-40B4-BE49-F238E27FC236}">
                  <a16:creationId xmlns:a16="http://schemas.microsoft.com/office/drawing/2014/main" id="{60B0CB0D-D0AB-0CB1-2407-1A7596635903}"/>
                </a:ext>
              </a:extLst>
            </p:cNvPr>
            <p:cNvSpPr/>
            <p:nvPr/>
          </p:nvSpPr>
          <p:spPr>
            <a:xfrm>
              <a:off x="5854684" y="2166499"/>
              <a:ext cx="76539" cy="163041"/>
            </a:xfrm>
            <a:custGeom>
              <a:avLst/>
              <a:gdLst/>
              <a:ahLst/>
              <a:cxnLst/>
              <a:rect l="l" t="t" r="r" b="b"/>
              <a:pathLst>
                <a:path w="2735" h="5826" extrusionOk="0">
                  <a:moveTo>
                    <a:pt x="2112" y="0"/>
                  </a:moveTo>
                  <a:lnTo>
                    <a:pt x="1980" y="19"/>
                  </a:lnTo>
                  <a:lnTo>
                    <a:pt x="1867" y="57"/>
                  </a:lnTo>
                  <a:lnTo>
                    <a:pt x="1735" y="113"/>
                  </a:lnTo>
                  <a:lnTo>
                    <a:pt x="1603" y="207"/>
                  </a:lnTo>
                  <a:lnTo>
                    <a:pt x="1471" y="320"/>
                  </a:lnTo>
                  <a:lnTo>
                    <a:pt x="1339" y="471"/>
                  </a:lnTo>
                  <a:lnTo>
                    <a:pt x="1207" y="622"/>
                  </a:lnTo>
                  <a:lnTo>
                    <a:pt x="1075" y="811"/>
                  </a:lnTo>
                  <a:lnTo>
                    <a:pt x="943" y="1018"/>
                  </a:lnTo>
                  <a:lnTo>
                    <a:pt x="830" y="1225"/>
                  </a:lnTo>
                  <a:lnTo>
                    <a:pt x="698" y="1470"/>
                  </a:lnTo>
                  <a:lnTo>
                    <a:pt x="585" y="1715"/>
                  </a:lnTo>
                  <a:lnTo>
                    <a:pt x="491" y="1979"/>
                  </a:lnTo>
                  <a:lnTo>
                    <a:pt x="378" y="2262"/>
                  </a:lnTo>
                  <a:lnTo>
                    <a:pt x="283" y="2545"/>
                  </a:lnTo>
                  <a:lnTo>
                    <a:pt x="208" y="2847"/>
                  </a:lnTo>
                  <a:lnTo>
                    <a:pt x="133" y="3148"/>
                  </a:lnTo>
                  <a:lnTo>
                    <a:pt x="76" y="3431"/>
                  </a:lnTo>
                  <a:lnTo>
                    <a:pt x="38" y="3714"/>
                  </a:lnTo>
                  <a:lnTo>
                    <a:pt x="20" y="3978"/>
                  </a:lnTo>
                  <a:lnTo>
                    <a:pt x="1" y="4242"/>
                  </a:lnTo>
                  <a:lnTo>
                    <a:pt x="1" y="4487"/>
                  </a:lnTo>
                  <a:lnTo>
                    <a:pt x="1" y="4713"/>
                  </a:lnTo>
                  <a:lnTo>
                    <a:pt x="20" y="4920"/>
                  </a:lnTo>
                  <a:lnTo>
                    <a:pt x="57" y="5109"/>
                  </a:lnTo>
                  <a:lnTo>
                    <a:pt x="95" y="5278"/>
                  </a:lnTo>
                  <a:lnTo>
                    <a:pt x="170" y="5429"/>
                  </a:lnTo>
                  <a:lnTo>
                    <a:pt x="227" y="5561"/>
                  </a:lnTo>
                  <a:lnTo>
                    <a:pt x="321" y="5674"/>
                  </a:lnTo>
                  <a:lnTo>
                    <a:pt x="415" y="5750"/>
                  </a:lnTo>
                  <a:lnTo>
                    <a:pt x="510" y="5806"/>
                  </a:lnTo>
                  <a:lnTo>
                    <a:pt x="623" y="5825"/>
                  </a:lnTo>
                  <a:lnTo>
                    <a:pt x="755" y="5806"/>
                  </a:lnTo>
                  <a:lnTo>
                    <a:pt x="868" y="5768"/>
                  </a:lnTo>
                  <a:lnTo>
                    <a:pt x="1000" y="5712"/>
                  </a:lnTo>
                  <a:lnTo>
                    <a:pt x="1132" y="5618"/>
                  </a:lnTo>
                  <a:lnTo>
                    <a:pt x="1264" y="5505"/>
                  </a:lnTo>
                  <a:lnTo>
                    <a:pt x="1396" y="5373"/>
                  </a:lnTo>
                  <a:lnTo>
                    <a:pt x="1528" y="5203"/>
                  </a:lnTo>
                  <a:lnTo>
                    <a:pt x="1660" y="5014"/>
                  </a:lnTo>
                  <a:lnTo>
                    <a:pt x="1792" y="4826"/>
                  </a:lnTo>
                  <a:lnTo>
                    <a:pt x="1905" y="4600"/>
                  </a:lnTo>
                  <a:lnTo>
                    <a:pt x="2037" y="4355"/>
                  </a:lnTo>
                  <a:lnTo>
                    <a:pt x="2150" y="4110"/>
                  </a:lnTo>
                  <a:lnTo>
                    <a:pt x="2244" y="3846"/>
                  </a:lnTo>
                  <a:lnTo>
                    <a:pt x="2357" y="3563"/>
                  </a:lnTo>
                  <a:lnTo>
                    <a:pt x="2451" y="3280"/>
                  </a:lnTo>
                  <a:lnTo>
                    <a:pt x="2527" y="2979"/>
                  </a:lnTo>
                  <a:lnTo>
                    <a:pt x="2602" y="2696"/>
                  </a:lnTo>
                  <a:lnTo>
                    <a:pt x="2659" y="2394"/>
                  </a:lnTo>
                  <a:lnTo>
                    <a:pt x="2696" y="2111"/>
                  </a:lnTo>
                  <a:lnTo>
                    <a:pt x="2715" y="1847"/>
                  </a:lnTo>
                  <a:lnTo>
                    <a:pt x="2734" y="1584"/>
                  </a:lnTo>
                  <a:lnTo>
                    <a:pt x="2734" y="1357"/>
                  </a:lnTo>
                  <a:lnTo>
                    <a:pt x="2734" y="1112"/>
                  </a:lnTo>
                  <a:lnTo>
                    <a:pt x="2715" y="905"/>
                  </a:lnTo>
                  <a:lnTo>
                    <a:pt x="2678" y="716"/>
                  </a:lnTo>
                  <a:lnTo>
                    <a:pt x="2621" y="547"/>
                  </a:lnTo>
                  <a:lnTo>
                    <a:pt x="2564" y="396"/>
                  </a:lnTo>
                  <a:lnTo>
                    <a:pt x="2508" y="264"/>
                  </a:lnTo>
                  <a:lnTo>
                    <a:pt x="2414" y="151"/>
                  </a:lnTo>
                  <a:lnTo>
                    <a:pt x="2319" y="75"/>
                  </a:lnTo>
                  <a:lnTo>
                    <a:pt x="2225" y="38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9">
              <a:extLst>
                <a:ext uri="{FF2B5EF4-FFF2-40B4-BE49-F238E27FC236}">
                  <a16:creationId xmlns:a16="http://schemas.microsoft.com/office/drawing/2014/main" id="{52CE0B13-6E06-C416-EA1C-7AB857ED9AAE}"/>
                </a:ext>
              </a:extLst>
            </p:cNvPr>
            <p:cNvSpPr/>
            <p:nvPr/>
          </p:nvSpPr>
          <p:spPr>
            <a:xfrm>
              <a:off x="5879478" y="2187067"/>
              <a:ext cx="49617" cy="134552"/>
            </a:xfrm>
            <a:custGeom>
              <a:avLst/>
              <a:gdLst/>
              <a:ahLst/>
              <a:cxnLst/>
              <a:rect l="l" t="t" r="r" b="b"/>
              <a:pathLst>
                <a:path w="1773" h="4808" extrusionOk="0">
                  <a:moveTo>
                    <a:pt x="1660" y="0"/>
                  </a:moveTo>
                  <a:lnTo>
                    <a:pt x="1565" y="57"/>
                  </a:lnTo>
                  <a:lnTo>
                    <a:pt x="1471" y="132"/>
                  </a:lnTo>
                  <a:lnTo>
                    <a:pt x="1264" y="340"/>
                  </a:lnTo>
                  <a:lnTo>
                    <a:pt x="1056" y="585"/>
                  </a:lnTo>
                  <a:lnTo>
                    <a:pt x="849" y="905"/>
                  </a:lnTo>
                  <a:lnTo>
                    <a:pt x="660" y="1263"/>
                  </a:lnTo>
                  <a:lnTo>
                    <a:pt x="491" y="1659"/>
                  </a:lnTo>
                  <a:lnTo>
                    <a:pt x="340" y="2093"/>
                  </a:lnTo>
                  <a:lnTo>
                    <a:pt x="208" y="2545"/>
                  </a:lnTo>
                  <a:lnTo>
                    <a:pt x="114" y="2884"/>
                  </a:lnTo>
                  <a:lnTo>
                    <a:pt x="57" y="3224"/>
                  </a:lnTo>
                  <a:lnTo>
                    <a:pt x="20" y="3525"/>
                  </a:lnTo>
                  <a:lnTo>
                    <a:pt x="1" y="3827"/>
                  </a:lnTo>
                  <a:lnTo>
                    <a:pt x="1" y="4110"/>
                  </a:lnTo>
                  <a:lnTo>
                    <a:pt x="20" y="4374"/>
                  </a:lnTo>
                  <a:lnTo>
                    <a:pt x="57" y="4600"/>
                  </a:lnTo>
                  <a:lnTo>
                    <a:pt x="114" y="4807"/>
                  </a:lnTo>
                  <a:lnTo>
                    <a:pt x="208" y="4751"/>
                  </a:lnTo>
                  <a:lnTo>
                    <a:pt x="321" y="4675"/>
                  </a:lnTo>
                  <a:lnTo>
                    <a:pt x="528" y="4468"/>
                  </a:lnTo>
                  <a:lnTo>
                    <a:pt x="717" y="4204"/>
                  </a:lnTo>
                  <a:lnTo>
                    <a:pt x="924" y="3902"/>
                  </a:lnTo>
                  <a:lnTo>
                    <a:pt x="1113" y="3544"/>
                  </a:lnTo>
                  <a:lnTo>
                    <a:pt x="1283" y="3148"/>
                  </a:lnTo>
                  <a:lnTo>
                    <a:pt x="1452" y="2715"/>
                  </a:lnTo>
                  <a:lnTo>
                    <a:pt x="1584" y="2262"/>
                  </a:lnTo>
                  <a:lnTo>
                    <a:pt x="1660" y="1923"/>
                  </a:lnTo>
                  <a:lnTo>
                    <a:pt x="1716" y="1584"/>
                  </a:lnTo>
                  <a:lnTo>
                    <a:pt x="1754" y="1263"/>
                  </a:lnTo>
                  <a:lnTo>
                    <a:pt x="1773" y="962"/>
                  </a:lnTo>
                  <a:lnTo>
                    <a:pt x="1773" y="698"/>
                  </a:lnTo>
                  <a:lnTo>
                    <a:pt x="1754" y="434"/>
                  </a:lnTo>
                  <a:lnTo>
                    <a:pt x="1716" y="20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9">
              <a:extLst>
                <a:ext uri="{FF2B5EF4-FFF2-40B4-BE49-F238E27FC236}">
                  <a16:creationId xmlns:a16="http://schemas.microsoft.com/office/drawing/2014/main" id="{B23384CB-F970-D31C-5DD9-C2601C73BE50}"/>
                </a:ext>
              </a:extLst>
            </p:cNvPr>
            <p:cNvSpPr/>
            <p:nvPr/>
          </p:nvSpPr>
          <p:spPr>
            <a:xfrm>
              <a:off x="5883172" y="2187067"/>
              <a:ext cx="45923" cy="79673"/>
            </a:xfrm>
            <a:custGeom>
              <a:avLst/>
              <a:gdLst/>
              <a:ahLst/>
              <a:cxnLst/>
              <a:rect l="l" t="t" r="r" b="b"/>
              <a:pathLst>
                <a:path w="1641" h="2847" extrusionOk="0">
                  <a:moveTo>
                    <a:pt x="1528" y="0"/>
                  </a:moveTo>
                  <a:lnTo>
                    <a:pt x="1433" y="57"/>
                  </a:lnTo>
                  <a:lnTo>
                    <a:pt x="1339" y="132"/>
                  </a:lnTo>
                  <a:lnTo>
                    <a:pt x="1132" y="340"/>
                  </a:lnTo>
                  <a:lnTo>
                    <a:pt x="924" y="585"/>
                  </a:lnTo>
                  <a:lnTo>
                    <a:pt x="717" y="905"/>
                  </a:lnTo>
                  <a:lnTo>
                    <a:pt x="528" y="1263"/>
                  </a:lnTo>
                  <a:lnTo>
                    <a:pt x="359" y="1659"/>
                  </a:lnTo>
                  <a:lnTo>
                    <a:pt x="208" y="2093"/>
                  </a:lnTo>
                  <a:lnTo>
                    <a:pt x="76" y="2545"/>
                  </a:lnTo>
                  <a:lnTo>
                    <a:pt x="1" y="2847"/>
                  </a:lnTo>
                  <a:lnTo>
                    <a:pt x="189" y="2621"/>
                  </a:lnTo>
                  <a:lnTo>
                    <a:pt x="396" y="2394"/>
                  </a:lnTo>
                  <a:lnTo>
                    <a:pt x="585" y="2206"/>
                  </a:lnTo>
                  <a:lnTo>
                    <a:pt x="792" y="2036"/>
                  </a:lnTo>
                  <a:lnTo>
                    <a:pt x="1000" y="1885"/>
                  </a:lnTo>
                  <a:lnTo>
                    <a:pt x="1188" y="1753"/>
                  </a:lnTo>
                  <a:lnTo>
                    <a:pt x="1396" y="1659"/>
                  </a:lnTo>
                  <a:lnTo>
                    <a:pt x="1584" y="1565"/>
                  </a:lnTo>
                  <a:lnTo>
                    <a:pt x="1641" y="1112"/>
                  </a:lnTo>
                  <a:lnTo>
                    <a:pt x="1641" y="679"/>
                  </a:lnTo>
                  <a:lnTo>
                    <a:pt x="1622" y="490"/>
                  </a:lnTo>
                  <a:lnTo>
                    <a:pt x="1603" y="321"/>
                  </a:lnTo>
                  <a:lnTo>
                    <a:pt x="1584" y="15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9">
              <a:extLst>
                <a:ext uri="{FF2B5EF4-FFF2-40B4-BE49-F238E27FC236}">
                  <a16:creationId xmlns:a16="http://schemas.microsoft.com/office/drawing/2014/main" id="{67E23A48-1618-FDD4-E956-327B829554BC}"/>
                </a:ext>
              </a:extLst>
            </p:cNvPr>
            <p:cNvSpPr/>
            <p:nvPr/>
          </p:nvSpPr>
          <p:spPr>
            <a:xfrm>
              <a:off x="7399851" y="2140109"/>
              <a:ext cx="195755" cy="217891"/>
            </a:xfrm>
            <a:custGeom>
              <a:avLst/>
              <a:gdLst/>
              <a:ahLst/>
              <a:cxnLst/>
              <a:rect l="l" t="t" r="r" b="b"/>
              <a:pathLst>
                <a:path w="6995" h="7786" extrusionOk="0">
                  <a:moveTo>
                    <a:pt x="2451" y="0"/>
                  </a:moveTo>
                  <a:lnTo>
                    <a:pt x="2112" y="19"/>
                  </a:lnTo>
                  <a:lnTo>
                    <a:pt x="1792" y="76"/>
                  </a:lnTo>
                  <a:lnTo>
                    <a:pt x="1509" y="170"/>
                  </a:lnTo>
                  <a:lnTo>
                    <a:pt x="1226" y="302"/>
                  </a:lnTo>
                  <a:lnTo>
                    <a:pt x="981" y="472"/>
                  </a:lnTo>
                  <a:lnTo>
                    <a:pt x="755" y="660"/>
                  </a:lnTo>
                  <a:lnTo>
                    <a:pt x="566" y="886"/>
                  </a:lnTo>
                  <a:lnTo>
                    <a:pt x="397" y="1150"/>
                  </a:lnTo>
                  <a:lnTo>
                    <a:pt x="265" y="1414"/>
                  </a:lnTo>
                  <a:lnTo>
                    <a:pt x="152" y="1716"/>
                  </a:lnTo>
                  <a:lnTo>
                    <a:pt x="57" y="2036"/>
                  </a:lnTo>
                  <a:lnTo>
                    <a:pt x="20" y="2376"/>
                  </a:lnTo>
                  <a:lnTo>
                    <a:pt x="1" y="2734"/>
                  </a:lnTo>
                  <a:lnTo>
                    <a:pt x="20" y="3111"/>
                  </a:lnTo>
                  <a:lnTo>
                    <a:pt x="76" y="3488"/>
                  </a:lnTo>
                  <a:lnTo>
                    <a:pt x="170" y="3903"/>
                  </a:lnTo>
                  <a:lnTo>
                    <a:pt x="284" y="4299"/>
                  </a:lnTo>
                  <a:lnTo>
                    <a:pt x="453" y="4676"/>
                  </a:lnTo>
                  <a:lnTo>
                    <a:pt x="623" y="5053"/>
                  </a:lnTo>
                  <a:lnTo>
                    <a:pt x="830" y="5411"/>
                  </a:lnTo>
                  <a:lnTo>
                    <a:pt x="1075" y="5750"/>
                  </a:lnTo>
                  <a:lnTo>
                    <a:pt x="1320" y="6071"/>
                  </a:lnTo>
                  <a:lnTo>
                    <a:pt x="1603" y="6372"/>
                  </a:lnTo>
                  <a:lnTo>
                    <a:pt x="1886" y="6655"/>
                  </a:lnTo>
                  <a:lnTo>
                    <a:pt x="2188" y="6900"/>
                  </a:lnTo>
                  <a:lnTo>
                    <a:pt x="2508" y="7126"/>
                  </a:lnTo>
                  <a:lnTo>
                    <a:pt x="2829" y="7315"/>
                  </a:lnTo>
                  <a:lnTo>
                    <a:pt x="3168" y="7484"/>
                  </a:lnTo>
                  <a:lnTo>
                    <a:pt x="3507" y="7616"/>
                  </a:lnTo>
                  <a:lnTo>
                    <a:pt x="3846" y="7711"/>
                  </a:lnTo>
                  <a:lnTo>
                    <a:pt x="4205" y="7767"/>
                  </a:lnTo>
                  <a:lnTo>
                    <a:pt x="4544" y="7786"/>
                  </a:lnTo>
                  <a:lnTo>
                    <a:pt x="4883" y="7767"/>
                  </a:lnTo>
                  <a:lnTo>
                    <a:pt x="5204" y="7711"/>
                  </a:lnTo>
                  <a:lnTo>
                    <a:pt x="5487" y="7616"/>
                  </a:lnTo>
                  <a:lnTo>
                    <a:pt x="5769" y="7484"/>
                  </a:lnTo>
                  <a:lnTo>
                    <a:pt x="6014" y="7315"/>
                  </a:lnTo>
                  <a:lnTo>
                    <a:pt x="6241" y="7126"/>
                  </a:lnTo>
                  <a:lnTo>
                    <a:pt x="6429" y="6900"/>
                  </a:lnTo>
                  <a:lnTo>
                    <a:pt x="6599" y="6655"/>
                  </a:lnTo>
                  <a:lnTo>
                    <a:pt x="6731" y="6372"/>
                  </a:lnTo>
                  <a:lnTo>
                    <a:pt x="6844" y="6071"/>
                  </a:lnTo>
                  <a:lnTo>
                    <a:pt x="6938" y="5750"/>
                  </a:lnTo>
                  <a:lnTo>
                    <a:pt x="6976" y="5411"/>
                  </a:lnTo>
                  <a:lnTo>
                    <a:pt x="6995" y="5053"/>
                  </a:lnTo>
                  <a:lnTo>
                    <a:pt x="6976" y="4676"/>
                  </a:lnTo>
                  <a:lnTo>
                    <a:pt x="6919" y="4299"/>
                  </a:lnTo>
                  <a:lnTo>
                    <a:pt x="6825" y="3903"/>
                  </a:lnTo>
                  <a:lnTo>
                    <a:pt x="6712" y="3488"/>
                  </a:lnTo>
                  <a:lnTo>
                    <a:pt x="6542" y="3111"/>
                  </a:lnTo>
                  <a:lnTo>
                    <a:pt x="6373" y="2734"/>
                  </a:lnTo>
                  <a:lnTo>
                    <a:pt x="6165" y="2376"/>
                  </a:lnTo>
                  <a:lnTo>
                    <a:pt x="5920" y="2036"/>
                  </a:lnTo>
                  <a:lnTo>
                    <a:pt x="5675" y="1716"/>
                  </a:lnTo>
                  <a:lnTo>
                    <a:pt x="5392" y="1414"/>
                  </a:lnTo>
                  <a:lnTo>
                    <a:pt x="5110" y="1150"/>
                  </a:lnTo>
                  <a:lnTo>
                    <a:pt x="4808" y="886"/>
                  </a:lnTo>
                  <a:lnTo>
                    <a:pt x="4487" y="660"/>
                  </a:lnTo>
                  <a:lnTo>
                    <a:pt x="4167" y="472"/>
                  </a:lnTo>
                  <a:lnTo>
                    <a:pt x="3828" y="302"/>
                  </a:lnTo>
                  <a:lnTo>
                    <a:pt x="3488" y="170"/>
                  </a:lnTo>
                  <a:lnTo>
                    <a:pt x="3149" y="76"/>
                  </a:lnTo>
                  <a:lnTo>
                    <a:pt x="2791" y="1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9">
              <a:extLst>
                <a:ext uri="{FF2B5EF4-FFF2-40B4-BE49-F238E27FC236}">
                  <a16:creationId xmlns:a16="http://schemas.microsoft.com/office/drawing/2014/main" id="{95180CDD-A42B-D13B-295F-A73E961EF19F}"/>
                </a:ext>
              </a:extLst>
            </p:cNvPr>
            <p:cNvSpPr/>
            <p:nvPr/>
          </p:nvSpPr>
          <p:spPr>
            <a:xfrm>
              <a:off x="7434160" y="2168066"/>
              <a:ext cx="134552" cy="149860"/>
            </a:xfrm>
            <a:custGeom>
              <a:avLst/>
              <a:gdLst/>
              <a:ahLst/>
              <a:cxnLst/>
              <a:rect l="l" t="t" r="r" b="b"/>
              <a:pathLst>
                <a:path w="4808" h="5355" extrusionOk="0">
                  <a:moveTo>
                    <a:pt x="1697" y="1"/>
                  </a:moveTo>
                  <a:lnTo>
                    <a:pt x="1452" y="19"/>
                  </a:lnTo>
                  <a:lnTo>
                    <a:pt x="1244" y="57"/>
                  </a:lnTo>
                  <a:lnTo>
                    <a:pt x="1037" y="114"/>
                  </a:lnTo>
                  <a:lnTo>
                    <a:pt x="848" y="208"/>
                  </a:lnTo>
                  <a:lnTo>
                    <a:pt x="679" y="321"/>
                  </a:lnTo>
                  <a:lnTo>
                    <a:pt x="528" y="453"/>
                  </a:lnTo>
                  <a:lnTo>
                    <a:pt x="396" y="604"/>
                  </a:lnTo>
                  <a:lnTo>
                    <a:pt x="283" y="773"/>
                  </a:lnTo>
                  <a:lnTo>
                    <a:pt x="189" y="962"/>
                  </a:lnTo>
                  <a:lnTo>
                    <a:pt x="113" y="1169"/>
                  </a:lnTo>
                  <a:lnTo>
                    <a:pt x="57" y="1396"/>
                  </a:lnTo>
                  <a:lnTo>
                    <a:pt x="19" y="1641"/>
                  </a:lnTo>
                  <a:lnTo>
                    <a:pt x="0" y="1886"/>
                  </a:lnTo>
                  <a:lnTo>
                    <a:pt x="19" y="2131"/>
                  </a:lnTo>
                  <a:lnTo>
                    <a:pt x="57" y="2395"/>
                  </a:lnTo>
                  <a:lnTo>
                    <a:pt x="113" y="2677"/>
                  </a:lnTo>
                  <a:lnTo>
                    <a:pt x="208" y="2941"/>
                  </a:lnTo>
                  <a:lnTo>
                    <a:pt x="321" y="3205"/>
                  </a:lnTo>
                  <a:lnTo>
                    <a:pt x="434" y="3469"/>
                  </a:lnTo>
                  <a:lnTo>
                    <a:pt x="585" y="3714"/>
                  </a:lnTo>
                  <a:lnTo>
                    <a:pt x="735" y="3940"/>
                  </a:lnTo>
                  <a:lnTo>
                    <a:pt x="924" y="4167"/>
                  </a:lnTo>
                  <a:lnTo>
                    <a:pt x="1094" y="4374"/>
                  </a:lnTo>
                  <a:lnTo>
                    <a:pt x="1301" y="4563"/>
                  </a:lnTo>
                  <a:lnTo>
                    <a:pt x="1508" y="4732"/>
                  </a:lnTo>
                  <a:lnTo>
                    <a:pt x="1734" y="4883"/>
                  </a:lnTo>
                  <a:lnTo>
                    <a:pt x="1961" y="5034"/>
                  </a:lnTo>
                  <a:lnTo>
                    <a:pt x="2187" y="5147"/>
                  </a:lnTo>
                  <a:lnTo>
                    <a:pt x="2413" y="5222"/>
                  </a:lnTo>
                  <a:lnTo>
                    <a:pt x="2658" y="5298"/>
                  </a:lnTo>
                  <a:lnTo>
                    <a:pt x="2903" y="5335"/>
                  </a:lnTo>
                  <a:lnTo>
                    <a:pt x="3129" y="5354"/>
                  </a:lnTo>
                  <a:lnTo>
                    <a:pt x="3356" y="5335"/>
                  </a:lnTo>
                  <a:lnTo>
                    <a:pt x="3582" y="5298"/>
                  </a:lnTo>
                  <a:lnTo>
                    <a:pt x="3789" y="5222"/>
                  </a:lnTo>
                  <a:lnTo>
                    <a:pt x="3959" y="5147"/>
                  </a:lnTo>
                  <a:lnTo>
                    <a:pt x="4147" y="5034"/>
                  </a:lnTo>
                  <a:lnTo>
                    <a:pt x="4298" y="4883"/>
                  </a:lnTo>
                  <a:lnTo>
                    <a:pt x="4430" y="4732"/>
                  </a:lnTo>
                  <a:lnTo>
                    <a:pt x="4543" y="4563"/>
                  </a:lnTo>
                  <a:lnTo>
                    <a:pt x="4638" y="4374"/>
                  </a:lnTo>
                  <a:lnTo>
                    <a:pt x="4713" y="4167"/>
                  </a:lnTo>
                  <a:lnTo>
                    <a:pt x="4770" y="3940"/>
                  </a:lnTo>
                  <a:lnTo>
                    <a:pt x="4807" y="3714"/>
                  </a:lnTo>
                  <a:lnTo>
                    <a:pt x="4807" y="3469"/>
                  </a:lnTo>
                  <a:lnTo>
                    <a:pt x="4807" y="3205"/>
                  </a:lnTo>
                  <a:lnTo>
                    <a:pt x="4770" y="2941"/>
                  </a:lnTo>
                  <a:lnTo>
                    <a:pt x="4694" y="2677"/>
                  </a:lnTo>
                  <a:lnTo>
                    <a:pt x="4619" y="2395"/>
                  </a:lnTo>
                  <a:lnTo>
                    <a:pt x="4506" y="2131"/>
                  </a:lnTo>
                  <a:lnTo>
                    <a:pt x="4392" y="1886"/>
                  </a:lnTo>
                  <a:lnTo>
                    <a:pt x="4242" y="1641"/>
                  </a:lnTo>
                  <a:lnTo>
                    <a:pt x="4072" y="1396"/>
                  </a:lnTo>
                  <a:lnTo>
                    <a:pt x="3902" y="1169"/>
                  </a:lnTo>
                  <a:lnTo>
                    <a:pt x="3714" y="962"/>
                  </a:lnTo>
                  <a:lnTo>
                    <a:pt x="3525" y="773"/>
                  </a:lnTo>
                  <a:lnTo>
                    <a:pt x="3318" y="604"/>
                  </a:lnTo>
                  <a:lnTo>
                    <a:pt x="3092" y="453"/>
                  </a:lnTo>
                  <a:lnTo>
                    <a:pt x="2866" y="321"/>
                  </a:lnTo>
                  <a:lnTo>
                    <a:pt x="2639" y="208"/>
                  </a:lnTo>
                  <a:lnTo>
                    <a:pt x="2394" y="114"/>
                  </a:lnTo>
                  <a:lnTo>
                    <a:pt x="2168" y="57"/>
                  </a:lnTo>
                  <a:lnTo>
                    <a:pt x="1923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9">
              <a:extLst>
                <a:ext uri="{FF2B5EF4-FFF2-40B4-BE49-F238E27FC236}">
                  <a16:creationId xmlns:a16="http://schemas.microsoft.com/office/drawing/2014/main" id="{F266EF39-3F34-0A8D-9A5A-E875C728A9F3}"/>
                </a:ext>
              </a:extLst>
            </p:cNvPr>
            <p:cNvSpPr/>
            <p:nvPr/>
          </p:nvSpPr>
          <p:spPr>
            <a:xfrm>
              <a:off x="7441016" y="2179148"/>
              <a:ext cx="118712" cy="132453"/>
            </a:xfrm>
            <a:custGeom>
              <a:avLst/>
              <a:gdLst/>
              <a:ahLst/>
              <a:cxnLst/>
              <a:rect l="l" t="t" r="r" b="b"/>
              <a:pathLst>
                <a:path w="4242" h="4733" extrusionOk="0">
                  <a:moveTo>
                    <a:pt x="1471" y="0"/>
                  </a:moveTo>
                  <a:lnTo>
                    <a:pt x="1282" y="19"/>
                  </a:lnTo>
                  <a:lnTo>
                    <a:pt x="1094" y="57"/>
                  </a:lnTo>
                  <a:lnTo>
                    <a:pt x="905" y="114"/>
                  </a:lnTo>
                  <a:lnTo>
                    <a:pt x="735" y="189"/>
                  </a:lnTo>
                  <a:lnTo>
                    <a:pt x="585" y="302"/>
                  </a:lnTo>
                  <a:lnTo>
                    <a:pt x="453" y="415"/>
                  </a:lnTo>
                  <a:lnTo>
                    <a:pt x="340" y="547"/>
                  </a:lnTo>
                  <a:lnTo>
                    <a:pt x="245" y="698"/>
                  </a:lnTo>
                  <a:lnTo>
                    <a:pt x="151" y="868"/>
                  </a:lnTo>
                  <a:lnTo>
                    <a:pt x="76" y="1056"/>
                  </a:lnTo>
                  <a:lnTo>
                    <a:pt x="38" y="1245"/>
                  </a:lnTo>
                  <a:lnTo>
                    <a:pt x="0" y="1452"/>
                  </a:lnTo>
                  <a:lnTo>
                    <a:pt x="0" y="1659"/>
                  </a:lnTo>
                  <a:lnTo>
                    <a:pt x="0" y="1886"/>
                  </a:lnTo>
                  <a:lnTo>
                    <a:pt x="38" y="2131"/>
                  </a:lnTo>
                  <a:lnTo>
                    <a:pt x="94" y="2376"/>
                  </a:lnTo>
                  <a:lnTo>
                    <a:pt x="170" y="2602"/>
                  </a:lnTo>
                  <a:lnTo>
                    <a:pt x="264" y="2847"/>
                  </a:lnTo>
                  <a:lnTo>
                    <a:pt x="377" y="3073"/>
                  </a:lnTo>
                  <a:lnTo>
                    <a:pt x="509" y="3281"/>
                  </a:lnTo>
                  <a:lnTo>
                    <a:pt x="641" y="3488"/>
                  </a:lnTo>
                  <a:lnTo>
                    <a:pt x="792" y="3695"/>
                  </a:lnTo>
                  <a:lnTo>
                    <a:pt x="962" y="3865"/>
                  </a:lnTo>
                  <a:lnTo>
                    <a:pt x="1131" y="4035"/>
                  </a:lnTo>
                  <a:lnTo>
                    <a:pt x="1320" y="4185"/>
                  </a:lnTo>
                  <a:lnTo>
                    <a:pt x="1508" y="4317"/>
                  </a:lnTo>
                  <a:lnTo>
                    <a:pt x="1716" y="4449"/>
                  </a:lnTo>
                  <a:lnTo>
                    <a:pt x="1923" y="4544"/>
                  </a:lnTo>
                  <a:lnTo>
                    <a:pt x="2130" y="4619"/>
                  </a:lnTo>
                  <a:lnTo>
                    <a:pt x="2338" y="4676"/>
                  </a:lnTo>
                  <a:lnTo>
                    <a:pt x="2545" y="4713"/>
                  </a:lnTo>
                  <a:lnTo>
                    <a:pt x="2753" y="4732"/>
                  </a:lnTo>
                  <a:lnTo>
                    <a:pt x="2960" y="4713"/>
                  </a:lnTo>
                  <a:lnTo>
                    <a:pt x="3148" y="4676"/>
                  </a:lnTo>
                  <a:lnTo>
                    <a:pt x="3318" y="4619"/>
                  </a:lnTo>
                  <a:lnTo>
                    <a:pt x="3488" y="4544"/>
                  </a:lnTo>
                  <a:lnTo>
                    <a:pt x="3639" y="4449"/>
                  </a:lnTo>
                  <a:lnTo>
                    <a:pt x="3770" y="4317"/>
                  </a:lnTo>
                  <a:lnTo>
                    <a:pt x="3884" y="4185"/>
                  </a:lnTo>
                  <a:lnTo>
                    <a:pt x="3997" y="4035"/>
                  </a:lnTo>
                  <a:lnTo>
                    <a:pt x="4072" y="3865"/>
                  </a:lnTo>
                  <a:lnTo>
                    <a:pt x="4147" y="3695"/>
                  </a:lnTo>
                  <a:lnTo>
                    <a:pt x="4204" y="3488"/>
                  </a:lnTo>
                  <a:lnTo>
                    <a:pt x="4223" y="3281"/>
                  </a:lnTo>
                  <a:lnTo>
                    <a:pt x="4242" y="3073"/>
                  </a:lnTo>
                  <a:lnTo>
                    <a:pt x="4223" y="2847"/>
                  </a:lnTo>
                  <a:lnTo>
                    <a:pt x="4185" y="2602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9">
              <a:extLst>
                <a:ext uri="{FF2B5EF4-FFF2-40B4-BE49-F238E27FC236}">
                  <a16:creationId xmlns:a16="http://schemas.microsoft.com/office/drawing/2014/main" id="{322A32A7-37AB-33F7-499B-90E2F04D316D}"/>
                </a:ext>
              </a:extLst>
            </p:cNvPr>
            <p:cNvSpPr/>
            <p:nvPr/>
          </p:nvSpPr>
          <p:spPr>
            <a:xfrm>
              <a:off x="7441016" y="2179148"/>
              <a:ext cx="118181" cy="106595"/>
            </a:xfrm>
            <a:custGeom>
              <a:avLst/>
              <a:gdLst/>
              <a:ahLst/>
              <a:cxnLst/>
              <a:rect l="l" t="t" r="r" b="b"/>
              <a:pathLst>
                <a:path w="4223" h="3809" extrusionOk="0">
                  <a:moveTo>
                    <a:pt x="1471" y="0"/>
                  </a:moveTo>
                  <a:lnTo>
                    <a:pt x="1282" y="19"/>
                  </a:lnTo>
                  <a:lnTo>
                    <a:pt x="1112" y="57"/>
                  </a:lnTo>
                  <a:lnTo>
                    <a:pt x="943" y="95"/>
                  </a:lnTo>
                  <a:lnTo>
                    <a:pt x="792" y="170"/>
                  </a:lnTo>
                  <a:lnTo>
                    <a:pt x="641" y="264"/>
                  </a:lnTo>
                  <a:lnTo>
                    <a:pt x="509" y="359"/>
                  </a:lnTo>
                  <a:lnTo>
                    <a:pt x="396" y="491"/>
                  </a:lnTo>
                  <a:lnTo>
                    <a:pt x="283" y="623"/>
                  </a:lnTo>
                  <a:lnTo>
                    <a:pt x="208" y="773"/>
                  </a:lnTo>
                  <a:lnTo>
                    <a:pt x="132" y="943"/>
                  </a:lnTo>
                  <a:lnTo>
                    <a:pt x="76" y="1113"/>
                  </a:lnTo>
                  <a:lnTo>
                    <a:pt x="38" y="1301"/>
                  </a:lnTo>
                  <a:lnTo>
                    <a:pt x="19" y="1490"/>
                  </a:lnTo>
                  <a:lnTo>
                    <a:pt x="0" y="1697"/>
                  </a:lnTo>
                  <a:lnTo>
                    <a:pt x="19" y="1904"/>
                  </a:lnTo>
                  <a:lnTo>
                    <a:pt x="57" y="2131"/>
                  </a:lnTo>
                  <a:lnTo>
                    <a:pt x="151" y="1923"/>
                  </a:lnTo>
                  <a:lnTo>
                    <a:pt x="264" y="1754"/>
                  </a:lnTo>
                  <a:lnTo>
                    <a:pt x="396" y="1584"/>
                  </a:lnTo>
                  <a:lnTo>
                    <a:pt x="566" y="1452"/>
                  </a:lnTo>
                  <a:lnTo>
                    <a:pt x="735" y="1358"/>
                  </a:lnTo>
                  <a:lnTo>
                    <a:pt x="943" y="1263"/>
                  </a:lnTo>
                  <a:lnTo>
                    <a:pt x="1169" y="1226"/>
                  </a:lnTo>
                  <a:lnTo>
                    <a:pt x="1395" y="1207"/>
                  </a:lnTo>
                  <a:lnTo>
                    <a:pt x="1603" y="1226"/>
                  </a:lnTo>
                  <a:lnTo>
                    <a:pt x="1810" y="1245"/>
                  </a:lnTo>
                  <a:lnTo>
                    <a:pt x="2017" y="1320"/>
                  </a:lnTo>
                  <a:lnTo>
                    <a:pt x="2225" y="1395"/>
                  </a:lnTo>
                  <a:lnTo>
                    <a:pt x="2432" y="1490"/>
                  </a:lnTo>
                  <a:lnTo>
                    <a:pt x="2639" y="1603"/>
                  </a:lnTo>
                  <a:lnTo>
                    <a:pt x="2828" y="1735"/>
                  </a:lnTo>
                  <a:lnTo>
                    <a:pt x="3016" y="1904"/>
                  </a:lnTo>
                  <a:lnTo>
                    <a:pt x="3186" y="2055"/>
                  </a:lnTo>
                  <a:lnTo>
                    <a:pt x="3356" y="2244"/>
                  </a:lnTo>
                  <a:lnTo>
                    <a:pt x="3507" y="2432"/>
                  </a:lnTo>
                  <a:lnTo>
                    <a:pt x="3639" y="2640"/>
                  </a:lnTo>
                  <a:lnTo>
                    <a:pt x="3770" y="2866"/>
                  </a:lnTo>
                  <a:lnTo>
                    <a:pt x="3884" y="3092"/>
                  </a:lnTo>
                  <a:lnTo>
                    <a:pt x="3978" y="3318"/>
                  </a:lnTo>
                  <a:lnTo>
                    <a:pt x="4053" y="3563"/>
                  </a:lnTo>
                  <a:lnTo>
                    <a:pt x="4091" y="3808"/>
                  </a:lnTo>
                  <a:lnTo>
                    <a:pt x="4147" y="3658"/>
                  </a:lnTo>
                  <a:lnTo>
                    <a:pt x="4185" y="3488"/>
                  </a:lnTo>
                  <a:lnTo>
                    <a:pt x="4223" y="3318"/>
                  </a:lnTo>
                  <a:lnTo>
                    <a:pt x="4223" y="3149"/>
                  </a:lnTo>
                  <a:lnTo>
                    <a:pt x="4223" y="2960"/>
                  </a:lnTo>
                  <a:lnTo>
                    <a:pt x="4223" y="2772"/>
                  </a:lnTo>
                  <a:lnTo>
                    <a:pt x="4185" y="2564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9">
              <a:extLst>
                <a:ext uri="{FF2B5EF4-FFF2-40B4-BE49-F238E27FC236}">
                  <a16:creationId xmlns:a16="http://schemas.microsoft.com/office/drawing/2014/main" id="{D6C1326E-2D67-C33A-E861-D5E0337F726C}"/>
                </a:ext>
              </a:extLst>
            </p:cNvPr>
            <p:cNvSpPr/>
            <p:nvPr/>
          </p:nvSpPr>
          <p:spPr>
            <a:xfrm>
              <a:off x="6960941" y="2140109"/>
              <a:ext cx="217919" cy="217891"/>
            </a:xfrm>
            <a:custGeom>
              <a:avLst/>
              <a:gdLst/>
              <a:ahLst/>
              <a:cxnLst/>
              <a:rect l="l" t="t" r="r" b="b"/>
              <a:pathLst>
                <a:path w="7787" h="7786" extrusionOk="0">
                  <a:moveTo>
                    <a:pt x="3903" y="0"/>
                  </a:moveTo>
                  <a:lnTo>
                    <a:pt x="3507" y="19"/>
                  </a:lnTo>
                  <a:lnTo>
                    <a:pt x="3111" y="76"/>
                  </a:lnTo>
                  <a:lnTo>
                    <a:pt x="2734" y="170"/>
                  </a:lnTo>
                  <a:lnTo>
                    <a:pt x="2376" y="302"/>
                  </a:lnTo>
                  <a:lnTo>
                    <a:pt x="2037" y="472"/>
                  </a:lnTo>
                  <a:lnTo>
                    <a:pt x="1716" y="660"/>
                  </a:lnTo>
                  <a:lnTo>
                    <a:pt x="1414" y="886"/>
                  </a:lnTo>
                  <a:lnTo>
                    <a:pt x="1151" y="1150"/>
                  </a:lnTo>
                  <a:lnTo>
                    <a:pt x="887" y="1414"/>
                  </a:lnTo>
                  <a:lnTo>
                    <a:pt x="679" y="1716"/>
                  </a:lnTo>
                  <a:lnTo>
                    <a:pt x="472" y="2036"/>
                  </a:lnTo>
                  <a:lnTo>
                    <a:pt x="321" y="2376"/>
                  </a:lnTo>
                  <a:lnTo>
                    <a:pt x="189" y="2734"/>
                  </a:lnTo>
                  <a:lnTo>
                    <a:pt x="95" y="3111"/>
                  </a:lnTo>
                  <a:lnTo>
                    <a:pt x="19" y="3488"/>
                  </a:lnTo>
                  <a:lnTo>
                    <a:pt x="1" y="3903"/>
                  </a:lnTo>
                  <a:lnTo>
                    <a:pt x="19" y="4299"/>
                  </a:lnTo>
                  <a:lnTo>
                    <a:pt x="95" y="4676"/>
                  </a:lnTo>
                  <a:lnTo>
                    <a:pt x="189" y="5053"/>
                  </a:lnTo>
                  <a:lnTo>
                    <a:pt x="321" y="5411"/>
                  </a:lnTo>
                  <a:lnTo>
                    <a:pt x="472" y="5750"/>
                  </a:lnTo>
                  <a:lnTo>
                    <a:pt x="679" y="6071"/>
                  </a:lnTo>
                  <a:lnTo>
                    <a:pt x="887" y="6372"/>
                  </a:lnTo>
                  <a:lnTo>
                    <a:pt x="1151" y="6655"/>
                  </a:lnTo>
                  <a:lnTo>
                    <a:pt x="1414" y="6900"/>
                  </a:lnTo>
                  <a:lnTo>
                    <a:pt x="1716" y="7126"/>
                  </a:lnTo>
                  <a:lnTo>
                    <a:pt x="2037" y="7315"/>
                  </a:lnTo>
                  <a:lnTo>
                    <a:pt x="2376" y="7484"/>
                  </a:lnTo>
                  <a:lnTo>
                    <a:pt x="2734" y="7616"/>
                  </a:lnTo>
                  <a:lnTo>
                    <a:pt x="3111" y="7711"/>
                  </a:lnTo>
                  <a:lnTo>
                    <a:pt x="3507" y="7767"/>
                  </a:lnTo>
                  <a:lnTo>
                    <a:pt x="3903" y="7786"/>
                  </a:lnTo>
                  <a:lnTo>
                    <a:pt x="4299" y="7767"/>
                  </a:lnTo>
                  <a:lnTo>
                    <a:pt x="4676" y="7711"/>
                  </a:lnTo>
                  <a:lnTo>
                    <a:pt x="5053" y="7616"/>
                  </a:lnTo>
                  <a:lnTo>
                    <a:pt x="5411" y="7484"/>
                  </a:lnTo>
                  <a:lnTo>
                    <a:pt x="5750" y="7315"/>
                  </a:lnTo>
                  <a:lnTo>
                    <a:pt x="6071" y="7126"/>
                  </a:lnTo>
                  <a:lnTo>
                    <a:pt x="6372" y="6900"/>
                  </a:lnTo>
                  <a:lnTo>
                    <a:pt x="6655" y="6655"/>
                  </a:lnTo>
                  <a:lnTo>
                    <a:pt x="6900" y="6372"/>
                  </a:lnTo>
                  <a:lnTo>
                    <a:pt x="7126" y="6071"/>
                  </a:lnTo>
                  <a:lnTo>
                    <a:pt x="7315" y="5750"/>
                  </a:lnTo>
                  <a:lnTo>
                    <a:pt x="7485" y="5411"/>
                  </a:lnTo>
                  <a:lnTo>
                    <a:pt x="7617" y="5053"/>
                  </a:lnTo>
                  <a:lnTo>
                    <a:pt x="7711" y="4676"/>
                  </a:lnTo>
                  <a:lnTo>
                    <a:pt x="7767" y="4299"/>
                  </a:lnTo>
                  <a:lnTo>
                    <a:pt x="7786" y="3903"/>
                  </a:lnTo>
                  <a:lnTo>
                    <a:pt x="7767" y="3488"/>
                  </a:lnTo>
                  <a:lnTo>
                    <a:pt x="7711" y="3111"/>
                  </a:lnTo>
                  <a:lnTo>
                    <a:pt x="7617" y="2734"/>
                  </a:lnTo>
                  <a:lnTo>
                    <a:pt x="7485" y="2376"/>
                  </a:lnTo>
                  <a:lnTo>
                    <a:pt x="7315" y="2036"/>
                  </a:lnTo>
                  <a:lnTo>
                    <a:pt x="7126" y="1716"/>
                  </a:lnTo>
                  <a:lnTo>
                    <a:pt x="6900" y="1414"/>
                  </a:lnTo>
                  <a:lnTo>
                    <a:pt x="6655" y="1150"/>
                  </a:lnTo>
                  <a:lnTo>
                    <a:pt x="6372" y="886"/>
                  </a:lnTo>
                  <a:lnTo>
                    <a:pt x="6071" y="660"/>
                  </a:lnTo>
                  <a:lnTo>
                    <a:pt x="5750" y="472"/>
                  </a:lnTo>
                  <a:lnTo>
                    <a:pt x="5411" y="302"/>
                  </a:lnTo>
                  <a:lnTo>
                    <a:pt x="5053" y="170"/>
                  </a:lnTo>
                  <a:lnTo>
                    <a:pt x="4676" y="76"/>
                  </a:lnTo>
                  <a:lnTo>
                    <a:pt x="4299" y="19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9">
              <a:extLst>
                <a:ext uri="{FF2B5EF4-FFF2-40B4-BE49-F238E27FC236}">
                  <a16:creationId xmlns:a16="http://schemas.microsoft.com/office/drawing/2014/main" id="{526D2585-A089-E761-1715-962FCA9D6A4A}"/>
                </a:ext>
              </a:extLst>
            </p:cNvPr>
            <p:cNvSpPr/>
            <p:nvPr/>
          </p:nvSpPr>
          <p:spPr>
            <a:xfrm>
              <a:off x="6993123" y="2165967"/>
              <a:ext cx="157779" cy="157751"/>
            </a:xfrm>
            <a:custGeom>
              <a:avLst/>
              <a:gdLst/>
              <a:ahLst/>
              <a:cxnLst/>
              <a:rect l="l" t="t" r="r" b="b"/>
              <a:pathLst>
                <a:path w="5638" h="5637" extrusionOk="0">
                  <a:moveTo>
                    <a:pt x="2828" y="0"/>
                  </a:moveTo>
                  <a:lnTo>
                    <a:pt x="2527" y="19"/>
                  </a:lnTo>
                  <a:lnTo>
                    <a:pt x="2263" y="57"/>
                  </a:lnTo>
                  <a:lnTo>
                    <a:pt x="1980" y="132"/>
                  </a:lnTo>
                  <a:lnTo>
                    <a:pt x="1735" y="226"/>
                  </a:lnTo>
                  <a:lnTo>
                    <a:pt x="1490" y="339"/>
                  </a:lnTo>
                  <a:lnTo>
                    <a:pt x="1245" y="490"/>
                  </a:lnTo>
                  <a:lnTo>
                    <a:pt x="1037" y="641"/>
                  </a:lnTo>
                  <a:lnTo>
                    <a:pt x="830" y="830"/>
                  </a:lnTo>
                  <a:lnTo>
                    <a:pt x="641" y="1037"/>
                  </a:lnTo>
                  <a:lnTo>
                    <a:pt x="491" y="1244"/>
                  </a:lnTo>
                  <a:lnTo>
                    <a:pt x="340" y="1471"/>
                  </a:lnTo>
                  <a:lnTo>
                    <a:pt x="227" y="1734"/>
                  </a:lnTo>
                  <a:lnTo>
                    <a:pt x="133" y="1980"/>
                  </a:lnTo>
                  <a:lnTo>
                    <a:pt x="57" y="2262"/>
                  </a:lnTo>
                  <a:lnTo>
                    <a:pt x="19" y="2526"/>
                  </a:lnTo>
                  <a:lnTo>
                    <a:pt x="1" y="2828"/>
                  </a:lnTo>
                  <a:lnTo>
                    <a:pt x="19" y="3111"/>
                  </a:lnTo>
                  <a:lnTo>
                    <a:pt x="57" y="3393"/>
                  </a:lnTo>
                  <a:lnTo>
                    <a:pt x="133" y="3657"/>
                  </a:lnTo>
                  <a:lnTo>
                    <a:pt x="227" y="3921"/>
                  </a:lnTo>
                  <a:lnTo>
                    <a:pt x="340" y="4166"/>
                  </a:lnTo>
                  <a:lnTo>
                    <a:pt x="491" y="4392"/>
                  </a:lnTo>
                  <a:lnTo>
                    <a:pt x="641" y="4619"/>
                  </a:lnTo>
                  <a:lnTo>
                    <a:pt x="830" y="4807"/>
                  </a:lnTo>
                  <a:lnTo>
                    <a:pt x="1037" y="4996"/>
                  </a:lnTo>
                  <a:lnTo>
                    <a:pt x="1245" y="5165"/>
                  </a:lnTo>
                  <a:lnTo>
                    <a:pt x="1490" y="5297"/>
                  </a:lnTo>
                  <a:lnTo>
                    <a:pt x="1735" y="5410"/>
                  </a:lnTo>
                  <a:lnTo>
                    <a:pt x="1980" y="5505"/>
                  </a:lnTo>
                  <a:lnTo>
                    <a:pt x="2263" y="5580"/>
                  </a:lnTo>
                  <a:lnTo>
                    <a:pt x="2527" y="5618"/>
                  </a:lnTo>
                  <a:lnTo>
                    <a:pt x="2828" y="5637"/>
                  </a:lnTo>
                  <a:lnTo>
                    <a:pt x="3111" y="5618"/>
                  </a:lnTo>
                  <a:lnTo>
                    <a:pt x="3394" y="5580"/>
                  </a:lnTo>
                  <a:lnTo>
                    <a:pt x="3658" y="5505"/>
                  </a:lnTo>
                  <a:lnTo>
                    <a:pt x="3922" y="5410"/>
                  </a:lnTo>
                  <a:lnTo>
                    <a:pt x="4167" y="5297"/>
                  </a:lnTo>
                  <a:lnTo>
                    <a:pt x="4393" y="5165"/>
                  </a:lnTo>
                  <a:lnTo>
                    <a:pt x="4619" y="4996"/>
                  </a:lnTo>
                  <a:lnTo>
                    <a:pt x="4808" y="4807"/>
                  </a:lnTo>
                  <a:lnTo>
                    <a:pt x="4996" y="4619"/>
                  </a:lnTo>
                  <a:lnTo>
                    <a:pt x="5166" y="4392"/>
                  </a:lnTo>
                  <a:lnTo>
                    <a:pt x="5298" y="4166"/>
                  </a:lnTo>
                  <a:lnTo>
                    <a:pt x="5411" y="3921"/>
                  </a:lnTo>
                  <a:lnTo>
                    <a:pt x="5505" y="3657"/>
                  </a:lnTo>
                  <a:lnTo>
                    <a:pt x="5581" y="3393"/>
                  </a:lnTo>
                  <a:lnTo>
                    <a:pt x="5618" y="3111"/>
                  </a:lnTo>
                  <a:lnTo>
                    <a:pt x="5637" y="2828"/>
                  </a:lnTo>
                  <a:lnTo>
                    <a:pt x="5618" y="2526"/>
                  </a:lnTo>
                  <a:lnTo>
                    <a:pt x="5581" y="2262"/>
                  </a:lnTo>
                  <a:lnTo>
                    <a:pt x="5505" y="1980"/>
                  </a:lnTo>
                  <a:lnTo>
                    <a:pt x="5411" y="1734"/>
                  </a:lnTo>
                  <a:lnTo>
                    <a:pt x="5298" y="1471"/>
                  </a:lnTo>
                  <a:lnTo>
                    <a:pt x="5166" y="1244"/>
                  </a:lnTo>
                  <a:lnTo>
                    <a:pt x="4996" y="1037"/>
                  </a:lnTo>
                  <a:lnTo>
                    <a:pt x="4808" y="830"/>
                  </a:lnTo>
                  <a:lnTo>
                    <a:pt x="4619" y="641"/>
                  </a:lnTo>
                  <a:lnTo>
                    <a:pt x="4393" y="490"/>
                  </a:lnTo>
                  <a:lnTo>
                    <a:pt x="4167" y="339"/>
                  </a:lnTo>
                  <a:lnTo>
                    <a:pt x="3922" y="226"/>
                  </a:lnTo>
                  <a:lnTo>
                    <a:pt x="3658" y="132"/>
                  </a:lnTo>
                  <a:lnTo>
                    <a:pt x="3394" y="57"/>
                  </a:lnTo>
                  <a:lnTo>
                    <a:pt x="3111" y="19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9">
              <a:extLst>
                <a:ext uri="{FF2B5EF4-FFF2-40B4-BE49-F238E27FC236}">
                  <a16:creationId xmlns:a16="http://schemas.microsoft.com/office/drawing/2014/main" id="{CB84BC2A-D50A-C3EE-D880-F7994FAFF662}"/>
                </a:ext>
              </a:extLst>
            </p:cNvPr>
            <p:cNvSpPr/>
            <p:nvPr/>
          </p:nvSpPr>
          <p:spPr>
            <a:xfrm>
              <a:off x="7001043" y="2173859"/>
              <a:ext cx="141940" cy="141940"/>
            </a:xfrm>
            <a:custGeom>
              <a:avLst/>
              <a:gdLst/>
              <a:ahLst/>
              <a:cxnLst/>
              <a:rect l="l" t="t" r="r" b="b"/>
              <a:pathLst>
                <a:path w="5072" h="5072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19" y="2791"/>
                  </a:lnTo>
                  <a:lnTo>
                    <a:pt x="57" y="3055"/>
                  </a:lnTo>
                  <a:lnTo>
                    <a:pt x="113" y="3300"/>
                  </a:lnTo>
                  <a:lnTo>
                    <a:pt x="208" y="3526"/>
                  </a:lnTo>
                  <a:lnTo>
                    <a:pt x="302" y="3752"/>
                  </a:lnTo>
                  <a:lnTo>
                    <a:pt x="434" y="3960"/>
                  </a:lnTo>
                  <a:lnTo>
                    <a:pt x="585" y="4148"/>
                  </a:lnTo>
                  <a:lnTo>
                    <a:pt x="736" y="4337"/>
                  </a:lnTo>
                  <a:lnTo>
                    <a:pt x="924" y="4506"/>
                  </a:lnTo>
                  <a:lnTo>
                    <a:pt x="1113" y="4638"/>
                  </a:lnTo>
                  <a:lnTo>
                    <a:pt x="1339" y="4770"/>
                  </a:lnTo>
                  <a:lnTo>
                    <a:pt x="1546" y="4883"/>
                  </a:lnTo>
                  <a:lnTo>
                    <a:pt x="1791" y="4959"/>
                  </a:lnTo>
                  <a:lnTo>
                    <a:pt x="2036" y="5034"/>
                  </a:lnTo>
                  <a:lnTo>
                    <a:pt x="2281" y="5072"/>
                  </a:lnTo>
                  <a:lnTo>
                    <a:pt x="2809" y="5072"/>
                  </a:lnTo>
                  <a:lnTo>
                    <a:pt x="3054" y="5034"/>
                  </a:lnTo>
                  <a:lnTo>
                    <a:pt x="3299" y="4959"/>
                  </a:lnTo>
                  <a:lnTo>
                    <a:pt x="3525" y="4883"/>
                  </a:lnTo>
                  <a:lnTo>
                    <a:pt x="3752" y="4770"/>
                  </a:lnTo>
                  <a:lnTo>
                    <a:pt x="3959" y="4638"/>
                  </a:lnTo>
                  <a:lnTo>
                    <a:pt x="4148" y="4506"/>
                  </a:lnTo>
                  <a:lnTo>
                    <a:pt x="4336" y="4337"/>
                  </a:lnTo>
                  <a:lnTo>
                    <a:pt x="4506" y="4148"/>
                  </a:lnTo>
                  <a:lnTo>
                    <a:pt x="4638" y="3960"/>
                  </a:lnTo>
                  <a:lnTo>
                    <a:pt x="4770" y="3752"/>
                  </a:lnTo>
                  <a:lnTo>
                    <a:pt x="4883" y="3526"/>
                  </a:lnTo>
                  <a:lnTo>
                    <a:pt x="4958" y="3300"/>
                  </a:lnTo>
                  <a:lnTo>
                    <a:pt x="5034" y="3055"/>
                  </a:lnTo>
                  <a:lnTo>
                    <a:pt x="5071" y="2791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9">
              <a:extLst>
                <a:ext uri="{FF2B5EF4-FFF2-40B4-BE49-F238E27FC236}">
                  <a16:creationId xmlns:a16="http://schemas.microsoft.com/office/drawing/2014/main" id="{882743AA-2ECB-9B6D-7120-5FF4C055FB57}"/>
                </a:ext>
              </a:extLst>
            </p:cNvPr>
            <p:cNvSpPr/>
            <p:nvPr/>
          </p:nvSpPr>
          <p:spPr>
            <a:xfrm>
              <a:off x="7001043" y="2173859"/>
              <a:ext cx="141940" cy="108190"/>
            </a:xfrm>
            <a:custGeom>
              <a:avLst/>
              <a:gdLst/>
              <a:ahLst/>
              <a:cxnLst/>
              <a:rect l="l" t="t" r="r" b="b"/>
              <a:pathLst>
                <a:path w="5072" h="3866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0" y="2584"/>
                  </a:lnTo>
                  <a:lnTo>
                    <a:pt x="189" y="2338"/>
                  </a:lnTo>
                  <a:lnTo>
                    <a:pt x="396" y="2093"/>
                  </a:lnTo>
                  <a:lnTo>
                    <a:pt x="641" y="1886"/>
                  </a:lnTo>
                  <a:lnTo>
                    <a:pt x="905" y="1716"/>
                  </a:lnTo>
                  <a:lnTo>
                    <a:pt x="1207" y="1566"/>
                  </a:lnTo>
                  <a:lnTo>
                    <a:pt x="1508" y="1452"/>
                  </a:lnTo>
                  <a:lnTo>
                    <a:pt x="1829" y="1396"/>
                  </a:lnTo>
                  <a:lnTo>
                    <a:pt x="1999" y="1377"/>
                  </a:lnTo>
                  <a:lnTo>
                    <a:pt x="2432" y="1377"/>
                  </a:lnTo>
                  <a:lnTo>
                    <a:pt x="2677" y="1415"/>
                  </a:lnTo>
                  <a:lnTo>
                    <a:pt x="2922" y="1490"/>
                  </a:lnTo>
                  <a:lnTo>
                    <a:pt x="3148" y="1566"/>
                  </a:lnTo>
                  <a:lnTo>
                    <a:pt x="3375" y="1679"/>
                  </a:lnTo>
                  <a:lnTo>
                    <a:pt x="3582" y="1792"/>
                  </a:lnTo>
                  <a:lnTo>
                    <a:pt x="3771" y="1943"/>
                  </a:lnTo>
                  <a:lnTo>
                    <a:pt x="3940" y="2093"/>
                  </a:lnTo>
                  <a:lnTo>
                    <a:pt x="4110" y="2282"/>
                  </a:lnTo>
                  <a:lnTo>
                    <a:pt x="4261" y="2470"/>
                  </a:lnTo>
                  <a:lnTo>
                    <a:pt x="4393" y="2678"/>
                  </a:lnTo>
                  <a:lnTo>
                    <a:pt x="4487" y="2885"/>
                  </a:lnTo>
                  <a:lnTo>
                    <a:pt x="4581" y="3111"/>
                  </a:lnTo>
                  <a:lnTo>
                    <a:pt x="4638" y="3356"/>
                  </a:lnTo>
                  <a:lnTo>
                    <a:pt x="4694" y="3602"/>
                  </a:lnTo>
                  <a:lnTo>
                    <a:pt x="4713" y="3865"/>
                  </a:lnTo>
                  <a:lnTo>
                    <a:pt x="4864" y="3564"/>
                  </a:lnTo>
                  <a:lnTo>
                    <a:pt x="4920" y="3394"/>
                  </a:lnTo>
                  <a:lnTo>
                    <a:pt x="4977" y="3243"/>
                  </a:lnTo>
                  <a:lnTo>
                    <a:pt x="5015" y="3074"/>
                  </a:lnTo>
                  <a:lnTo>
                    <a:pt x="5052" y="2904"/>
                  </a:lnTo>
                  <a:lnTo>
                    <a:pt x="5071" y="2716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9">
              <a:extLst>
                <a:ext uri="{FF2B5EF4-FFF2-40B4-BE49-F238E27FC236}">
                  <a16:creationId xmlns:a16="http://schemas.microsoft.com/office/drawing/2014/main" id="{1E9E8E37-7A37-F411-21D1-04CF830F9C3C}"/>
                </a:ext>
              </a:extLst>
            </p:cNvPr>
            <p:cNvSpPr/>
            <p:nvPr/>
          </p:nvSpPr>
          <p:spPr>
            <a:xfrm>
              <a:off x="5996594" y="1851000"/>
              <a:ext cx="600390" cy="901621"/>
            </a:xfrm>
            <a:custGeom>
              <a:avLst/>
              <a:gdLst/>
              <a:ahLst/>
              <a:cxnLst/>
              <a:rect l="l" t="t" r="r" b="b"/>
              <a:pathLst>
                <a:path w="21454" h="32218" extrusionOk="0">
                  <a:moveTo>
                    <a:pt x="15817" y="1151"/>
                  </a:moveTo>
                  <a:lnTo>
                    <a:pt x="16100" y="1170"/>
                  </a:lnTo>
                  <a:lnTo>
                    <a:pt x="16363" y="1189"/>
                  </a:lnTo>
                  <a:lnTo>
                    <a:pt x="16627" y="1226"/>
                  </a:lnTo>
                  <a:lnTo>
                    <a:pt x="16891" y="1264"/>
                  </a:lnTo>
                  <a:lnTo>
                    <a:pt x="17136" y="1339"/>
                  </a:lnTo>
                  <a:lnTo>
                    <a:pt x="17381" y="1415"/>
                  </a:lnTo>
                  <a:lnTo>
                    <a:pt x="17627" y="1490"/>
                  </a:lnTo>
                  <a:lnTo>
                    <a:pt x="17853" y="1603"/>
                  </a:lnTo>
                  <a:lnTo>
                    <a:pt x="18060" y="1716"/>
                  </a:lnTo>
                  <a:lnTo>
                    <a:pt x="18267" y="1830"/>
                  </a:lnTo>
                  <a:lnTo>
                    <a:pt x="18475" y="1962"/>
                  </a:lnTo>
                  <a:lnTo>
                    <a:pt x="18663" y="2112"/>
                  </a:lnTo>
                  <a:lnTo>
                    <a:pt x="18852" y="2263"/>
                  </a:lnTo>
                  <a:lnTo>
                    <a:pt x="19021" y="2433"/>
                  </a:lnTo>
                  <a:lnTo>
                    <a:pt x="19191" y="2602"/>
                  </a:lnTo>
                  <a:lnTo>
                    <a:pt x="19342" y="2791"/>
                  </a:lnTo>
                  <a:lnTo>
                    <a:pt x="19493" y="2979"/>
                  </a:lnTo>
                  <a:lnTo>
                    <a:pt x="19625" y="3187"/>
                  </a:lnTo>
                  <a:lnTo>
                    <a:pt x="19757" y="3394"/>
                  </a:lnTo>
                  <a:lnTo>
                    <a:pt x="19870" y="3620"/>
                  </a:lnTo>
                  <a:lnTo>
                    <a:pt x="19964" y="3847"/>
                  </a:lnTo>
                  <a:lnTo>
                    <a:pt x="20058" y="4073"/>
                  </a:lnTo>
                  <a:lnTo>
                    <a:pt x="20134" y="4318"/>
                  </a:lnTo>
                  <a:lnTo>
                    <a:pt x="20190" y="4563"/>
                  </a:lnTo>
                  <a:lnTo>
                    <a:pt x="20247" y="4808"/>
                  </a:lnTo>
                  <a:lnTo>
                    <a:pt x="20285" y="5072"/>
                  </a:lnTo>
                  <a:lnTo>
                    <a:pt x="20303" y="5336"/>
                  </a:lnTo>
                  <a:lnTo>
                    <a:pt x="20322" y="5600"/>
                  </a:lnTo>
                  <a:lnTo>
                    <a:pt x="20322" y="5883"/>
                  </a:lnTo>
                  <a:lnTo>
                    <a:pt x="20303" y="6146"/>
                  </a:lnTo>
                  <a:lnTo>
                    <a:pt x="20266" y="6429"/>
                  </a:lnTo>
                  <a:lnTo>
                    <a:pt x="20228" y="6712"/>
                  </a:lnTo>
                  <a:lnTo>
                    <a:pt x="16835" y="25488"/>
                  </a:lnTo>
                  <a:lnTo>
                    <a:pt x="16778" y="25789"/>
                  </a:lnTo>
                  <a:lnTo>
                    <a:pt x="16703" y="26072"/>
                  </a:lnTo>
                  <a:lnTo>
                    <a:pt x="16627" y="26336"/>
                  </a:lnTo>
                  <a:lnTo>
                    <a:pt x="16514" y="26619"/>
                  </a:lnTo>
                  <a:lnTo>
                    <a:pt x="16420" y="26883"/>
                  </a:lnTo>
                  <a:lnTo>
                    <a:pt x="16288" y="27147"/>
                  </a:lnTo>
                  <a:lnTo>
                    <a:pt x="16156" y="27411"/>
                  </a:lnTo>
                  <a:lnTo>
                    <a:pt x="16024" y="27656"/>
                  </a:lnTo>
                  <a:lnTo>
                    <a:pt x="15873" y="27901"/>
                  </a:lnTo>
                  <a:lnTo>
                    <a:pt x="15704" y="28146"/>
                  </a:lnTo>
                  <a:lnTo>
                    <a:pt x="15534" y="28372"/>
                  </a:lnTo>
                  <a:lnTo>
                    <a:pt x="15346" y="28598"/>
                  </a:lnTo>
                  <a:lnTo>
                    <a:pt x="15157" y="28824"/>
                  </a:lnTo>
                  <a:lnTo>
                    <a:pt x="14950" y="29032"/>
                  </a:lnTo>
                  <a:lnTo>
                    <a:pt x="14761" y="29239"/>
                  </a:lnTo>
                  <a:lnTo>
                    <a:pt x="14535" y="29428"/>
                  </a:lnTo>
                  <a:lnTo>
                    <a:pt x="14309" y="29616"/>
                  </a:lnTo>
                  <a:lnTo>
                    <a:pt x="14082" y="29786"/>
                  </a:lnTo>
                  <a:lnTo>
                    <a:pt x="13856" y="29956"/>
                  </a:lnTo>
                  <a:lnTo>
                    <a:pt x="13611" y="30106"/>
                  </a:lnTo>
                  <a:lnTo>
                    <a:pt x="13366" y="30257"/>
                  </a:lnTo>
                  <a:lnTo>
                    <a:pt x="13121" y="30389"/>
                  </a:lnTo>
                  <a:lnTo>
                    <a:pt x="12857" y="30502"/>
                  </a:lnTo>
                  <a:lnTo>
                    <a:pt x="12593" y="30615"/>
                  </a:lnTo>
                  <a:lnTo>
                    <a:pt x="12329" y="30728"/>
                  </a:lnTo>
                  <a:lnTo>
                    <a:pt x="12065" y="30804"/>
                  </a:lnTo>
                  <a:lnTo>
                    <a:pt x="11801" y="30879"/>
                  </a:lnTo>
                  <a:lnTo>
                    <a:pt x="11519" y="30936"/>
                  </a:lnTo>
                  <a:lnTo>
                    <a:pt x="11255" y="30992"/>
                  </a:lnTo>
                  <a:lnTo>
                    <a:pt x="10972" y="31030"/>
                  </a:lnTo>
                  <a:lnTo>
                    <a:pt x="10689" y="31049"/>
                  </a:lnTo>
                  <a:lnTo>
                    <a:pt x="5354" y="31049"/>
                  </a:lnTo>
                  <a:lnTo>
                    <a:pt x="5090" y="31030"/>
                  </a:lnTo>
                  <a:lnTo>
                    <a:pt x="4827" y="30992"/>
                  </a:lnTo>
                  <a:lnTo>
                    <a:pt x="4563" y="30936"/>
                  </a:lnTo>
                  <a:lnTo>
                    <a:pt x="4318" y="30879"/>
                  </a:lnTo>
                  <a:lnTo>
                    <a:pt x="4072" y="30804"/>
                  </a:lnTo>
                  <a:lnTo>
                    <a:pt x="3846" y="30728"/>
                  </a:lnTo>
                  <a:lnTo>
                    <a:pt x="3620" y="30615"/>
                  </a:lnTo>
                  <a:lnTo>
                    <a:pt x="3394" y="30502"/>
                  </a:lnTo>
                  <a:lnTo>
                    <a:pt x="3186" y="30389"/>
                  </a:lnTo>
                  <a:lnTo>
                    <a:pt x="2979" y="30257"/>
                  </a:lnTo>
                  <a:lnTo>
                    <a:pt x="2791" y="30106"/>
                  </a:lnTo>
                  <a:lnTo>
                    <a:pt x="2602" y="29956"/>
                  </a:lnTo>
                  <a:lnTo>
                    <a:pt x="2432" y="29786"/>
                  </a:lnTo>
                  <a:lnTo>
                    <a:pt x="2263" y="29616"/>
                  </a:lnTo>
                  <a:lnTo>
                    <a:pt x="2112" y="29428"/>
                  </a:lnTo>
                  <a:lnTo>
                    <a:pt x="1961" y="29239"/>
                  </a:lnTo>
                  <a:lnTo>
                    <a:pt x="1829" y="29032"/>
                  </a:lnTo>
                  <a:lnTo>
                    <a:pt x="1716" y="28824"/>
                  </a:lnTo>
                  <a:lnTo>
                    <a:pt x="1603" y="28598"/>
                  </a:lnTo>
                  <a:lnTo>
                    <a:pt x="1490" y="28372"/>
                  </a:lnTo>
                  <a:lnTo>
                    <a:pt x="1414" y="28146"/>
                  </a:lnTo>
                  <a:lnTo>
                    <a:pt x="1339" y="27901"/>
                  </a:lnTo>
                  <a:lnTo>
                    <a:pt x="1264" y="27656"/>
                  </a:lnTo>
                  <a:lnTo>
                    <a:pt x="1207" y="27411"/>
                  </a:lnTo>
                  <a:lnTo>
                    <a:pt x="1169" y="27147"/>
                  </a:lnTo>
                  <a:lnTo>
                    <a:pt x="1151" y="26883"/>
                  </a:lnTo>
                  <a:lnTo>
                    <a:pt x="1132" y="26619"/>
                  </a:lnTo>
                  <a:lnTo>
                    <a:pt x="1151" y="26336"/>
                  </a:lnTo>
                  <a:lnTo>
                    <a:pt x="1151" y="26072"/>
                  </a:lnTo>
                  <a:lnTo>
                    <a:pt x="1188" y="25789"/>
                  </a:lnTo>
                  <a:lnTo>
                    <a:pt x="1226" y="25488"/>
                  </a:lnTo>
                  <a:lnTo>
                    <a:pt x="4619" y="6712"/>
                  </a:lnTo>
                  <a:lnTo>
                    <a:pt x="4676" y="6429"/>
                  </a:lnTo>
                  <a:lnTo>
                    <a:pt x="4751" y="6146"/>
                  </a:lnTo>
                  <a:lnTo>
                    <a:pt x="4845" y="5883"/>
                  </a:lnTo>
                  <a:lnTo>
                    <a:pt x="4940" y="5600"/>
                  </a:lnTo>
                  <a:lnTo>
                    <a:pt x="5053" y="5336"/>
                  </a:lnTo>
                  <a:lnTo>
                    <a:pt x="5166" y="5072"/>
                  </a:lnTo>
                  <a:lnTo>
                    <a:pt x="5298" y="4808"/>
                  </a:lnTo>
                  <a:lnTo>
                    <a:pt x="5449" y="4563"/>
                  </a:lnTo>
                  <a:lnTo>
                    <a:pt x="5599" y="4318"/>
                  </a:lnTo>
                  <a:lnTo>
                    <a:pt x="5750" y="4073"/>
                  </a:lnTo>
                  <a:lnTo>
                    <a:pt x="5920" y="3847"/>
                  </a:lnTo>
                  <a:lnTo>
                    <a:pt x="6108" y="3620"/>
                  </a:lnTo>
                  <a:lnTo>
                    <a:pt x="6297" y="3394"/>
                  </a:lnTo>
                  <a:lnTo>
                    <a:pt x="6504" y="3187"/>
                  </a:lnTo>
                  <a:lnTo>
                    <a:pt x="6712" y="2979"/>
                  </a:lnTo>
                  <a:lnTo>
                    <a:pt x="6919" y="2791"/>
                  </a:lnTo>
                  <a:lnTo>
                    <a:pt x="7145" y="2602"/>
                  </a:lnTo>
                  <a:lnTo>
                    <a:pt x="7371" y="2433"/>
                  </a:lnTo>
                  <a:lnTo>
                    <a:pt x="7598" y="2263"/>
                  </a:lnTo>
                  <a:lnTo>
                    <a:pt x="7843" y="2112"/>
                  </a:lnTo>
                  <a:lnTo>
                    <a:pt x="8088" y="1962"/>
                  </a:lnTo>
                  <a:lnTo>
                    <a:pt x="8333" y="1830"/>
                  </a:lnTo>
                  <a:lnTo>
                    <a:pt x="8597" y="1716"/>
                  </a:lnTo>
                  <a:lnTo>
                    <a:pt x="8861" y="1603"/>
                  </a:lnTo>
                  <a:lnTo>
                    <a:pt x="9125" y="1490"/>
                  </a:lnTo>
                  <a:lnTo>
                    <a:pt x="9389" y="1415"/>
                  </a:lnTo>
                  <a:lnTo>
                    <a:pt x="9652" y="1339"/>
                  </a:lnTo>
                  <a:lnTo>
                    <a:pt x="9935" y="1264"/>
                  </a:lnTo>
                  <a:lnTo>
                    <a:pt x="10199" y="1226"/>
                  </a:lnTo>
                  <a:lnTo>
                    <a:pt x="10482" y="1189"/>
                  </a:lnTo>
                  <a:lnTo>
                    <a:pt x="10765" y="1170"/>
                  </a:lnTo>
                  <a:lnTo>
                    <a:pt x="11047" y="1151"/>
                  </a:lnTo>
                  <a:close/>
                  <a:moveTo>
                    <a:pt x="11255" y="1"/>
                  </a:moveTo>
                  <a:lnTo>
                    <a:pt x="10915" y="20"/>
                  </a:lnTo>
                  <a:lnTo>
                    <a:pt x="10576" y="39"/>
                  </a:lnTo>
                  <a:lnTo>
                    <a:pt x="10237" y="76"/>
                  </a:lnTo>
                  <a:lnTo>
                    <a:pt x="9916" y="133"/>
                  </a:lnTo>
                  <a:lnTo>
                    <a:pt x="9577" y="208"/>
                  </a:lnTo>
                  <a:lnTo>
                    <a:pt x="9257" y="303"/>
                  </a:lnTo>
                  <a:lnTo>
                    <a:pt x="8936" y="416"/>
                  </a:lnTo>
                  <a:lnTo>
                    <a:pt x="8616" y="529"/>
                  </a:lnTo>
                  <a:lnTo>
                    <a:pt x="8295" y="661"/>
                  </a:lnTo>
                  <a:lnTo>
                    <a:pt x="7994" y="812"/>
                  </a:lnTo>
                  <a:lnTo>
                    <a:pt x="7692" y="981"/>
                  </a:lnTo>
                  <a:lnTo>
                    <a:pt x="7390" y="1151"/>
                  </a:lnTo>
                  <a:lnTo>
                    <a:pt x="7108" y="1339"/>
                  </a:lnTo>
                  <a:lnTo>
                    <a:pt x="6825" y="1547"/>
                  </a:lnTo>
                  <a:lnTo>
                    <a:pt x="6542" y="1754"/>
                  </a:lnTo>
                  <a:lnTo>
                    <a:pt x="6278" y="1980"/>
                  </a:lnTo>
                  <a:lnTo>
                    <a:pt x="6014" y="2207"/>
                  </a:lnTo>
                  <a:lnTo>
                    <a:pt x="5769" y="2452"/>
                  </a:lnTo>
                  <a:lnTo>
                    <a:pt x="5524" y="2697"/>
                  </a:lnTo>
                  <a:lnTo>
                    <a:pt x="5298" y="2961"/>
                  </a:lnTo>
                  <a:lnTo>
                    <a:pt x="5072" y="3243"/>
                  </a:lnTo>
                  <a:lnTo>
                    <a:pt x="4864" y="3526"/>
                  </a:lnTo>
                  <a:lnTo>
                    <a:pt x="4676" y="3809"/>
                  </a:lnTo>
                  <a:lnTo>
                    <a:pt x="4487" y="4111"/>
                  </a:lnTo>
                  <a:lnTo>
                    <a:pt x="4318" y="4412"/>
                  </a:lnTo>
                  <a:lnTo>
                    <a:pt x="4148" y="4733"/>
                  </a:lnTo>
                  <a:lnTo>
                    <a:pt x="4016" y="5034"/>
                  </a:lnTo>
                  <a:lnTo>
                    <a:pt x="3884" y="5374"/>
                  </a:lnTo>
                  <a:lnTo>
                    <a:pt x="3752" y="5694"/>
                  </a:lnTo>
                  <a:lnTo>
                    <a:pt x="3658" y="6033"/>
                  </a:lnTo>
                  <a:lnTo>
                    <a:pt x="3564" y="6373"/>
                  </a:lnTo>
                  <a:lnTo>
                    <a:pt x="3507" y="6712"/>
                  </a:lnTo>
                  <a:lnTo>
                    <a:pt x="114" y="25488"/>
                  </a:lnTo>
                  <a:lnTo>
                    <a:pt x="57" y="25846"/>
                  </a:lnTo>
                  <a:lnTo>
                    <a:pt x="19" y="26185"/>
                  </a:lnTo>
                  <a:lnTo>
                    <a:pt x="1" y="26525"/>
                  </a:lnTo>
                  <a:lnTo>
                    <a:pt x="1" y="26845"/>
                  </a:lnTo>
                  <a:lnTo>
                    <a:pt x="19" y="27166"/>
                  </a:lnTo>
                  <a:lnTo>
                    <a:pt x="38" y="27486"/>
                  </a:lnTo>
                  <a:lnTo>
                    <a:pt x="95" y="27807"/>
                  </a:lnTo>
                  <a:lnTo>
                    <a:pt x="151" y="28108"/>
                  </a:lnTo>
                  <a:lnTo>
                    <a:pt x="227" y="28410"/>
                  </a:lnTo>
                  <a:lnTo>
                    <a:pt x="321" y="28693"/>
                  </a:lnTo>
                  <a:lnTo>
                    <a:pt x="434" y="28975"/>
                  </a:lnTo>
                  <a:lnTo>
                    <a:pt x="547" y="29258"/>
                  </a:lnTo>
                  <a:lnTo>
                    <a:pt x="679" y="29522"/>
                  </a:lnTo>
                  <a:lnTo>
                    <a:pt x="830" y="29767"/>
                  </a:lnTo>
                  <a:lnTo>
                    <a:pt x="1000" y="30012"/>
                  </a:lnTo>
                  <a:lnTo>
                    <a:pt x="1169" y="30238"/>
                  </a:lnTo>
                  <a:lnTo>
                    <a:pt x="1358" y="30465"/>
                  </a:lnTo>
                  <a:lnTo>
                    <a:pt x="1546" y="30672"/>
                  </a:lnTo>
                  <a:lnTo>
                    <a:pt x="1773" y="30879"/>
                  </a:lnTo>
                  <a:lnTo>
                    <a:pt x="1980" y="31068"/>
                  </a:lnTo>
                  <a:lnTo>
                    <a:pt x="2225" y="31237"/>
                  </a:lnTo>
                  <a:lnTo>
                    <a:pt x="2470" y="31407"/>
                  </a:lnTo>
                  <a:lnTo>
                    <a:pt x="2715" y="31558"/>
                  </a:lnTo>
                  <a:lnTo>
                    <a:pt x="2979" y="31690"/>
                  </a:lnTo>
                  <a:lnTo>
                    <a:pt x="3262" y="31803"/>
                  </a:lnTo>
                  <a:lnTo>
                    <a:pt x="3545" y="31916"/>
                  </a:lnTo>
                  <a:lnTo>
                    <a:pt x="3846" y="32010"/>
                  </a:lnTo>
                  <a:lnTo>
                    <a:pt x="4148" y="32086"/>
                  </a:lnTo>
                  <a:lnTo>
                    <a:pt x="4450" y="32142"/>
                  </a:lnTo>
                  <a:lnTo>
                    <a:pt x="4770" y="32180"/>
                  </a:lnTo>
                  <a:lnTo>
                    <a:pt x="5090" y="32199"/>
                  </a:lnTo>
                  <a:lnTo>
                    <a:pt x="5430" y="32218"/>
                  </a:lnTo>
                  <a:lnTo>
                    <a:pt x="10218" y="32218"/>
                  </a:lnTo>
                  <a:lnTo>
                    <a:pt x="10538" y="32199"/>
                  </a:lnTo>
                  <a:lnTo>
                    <a:pt x="10878" y="32180"/>
                  </a:lnTo>
                  <a:lnTo>
                    <a:pt x="11217" y="32142"/>
                  </a:lnTo>
                  <a:lnTo>
                    <a:pt x="11556" y="32086"/>
                  </a:lnTo>
                  <a:lnTo>
                    <a:pt x="11877" y="32010"/>
                  </a:lnTo>
                  <a:lnTo>
                    <a:pt x="12197" y="31916"/>
                  </a:lnTo>
                  <a:lnTo>
                    <a:pt x="12537" y="31803"/>
                  </a:lnTo>
                  <a:lnTo>
                    <a:pt x="12838" y="31690"/>
                  </a:lnTo>
                  <a:lnTo>
                    <a:pt x="13159" y="31558"/>
                  </a:lnTo>
                  <a:lnTo>
                    <a:pt x="13460" y="31407"/>
                  </a:lnTo>
                  <a:lnTo>
                    <a:pt x="13781" y="31237"/>
                  </a:lnTo>
                  <a:lnTo>
                    <a:pt x="14064" y="31068"/>
                  </a:lnTo>
                  <a:lnTo>
                    <a:pt x="14365" y="30879"/>
                  </a:lnTo>
                  <a:lnTo>
                    <a:pt x="14648" y="30672"/>
                  </a:lnTo>
                  <a:lnTo>
                    <a:pt x="14912" y="30465"/>
                  </a:lnTo>
                  <a:lnTo>
                    <a:pt x="15176" y="30238"/>
                  </a:lnTo>
                  <a:lnTo>
                    <a:pt x="15440" y="30012"/>
                  </a:lnTo>
                  <a:lnTo>
                    <a:pt x="15685" y="29767"/>
                  </a:lnTo>
                  <a:lnTo>
                    <a:pt x="15930" y="29522"/>
                  </a:lnTo>
                  <a:lnTo>
                    <a:pt x="16156" y="29258"/>
                  </a:lnTo>
                  <a:lnTo>
                    <a:pt x="16382" y="28975"/>
                  </a:lnTo>
                  <a:lnTo>
                    <a:pt x="16590" y="28693"/>
                  </a:lnTo>
                  <a:lnTo>
                    <a:pt x="16797" y="28410"/>
                  </a:lnTo>
                  <a:lnTo>
                    <a:pt x="16967" y="28108"/>
                  </a:lnTo>
                  <a:lnTo>
                    <a:pt x="17136" y="27807"/>
                  </a:lnTo>
                  <a:lnTo>
                    <a:pt x="17306" y="27486"/>
                  </a:lnTo>
                  <a:lnTo>
                    <a:pt x="17457" y="27166"/>
                  </a:lnTo>
                  <a:lnTo>
                    <a:pt x="17589" y="26845"/>
                  </a:lnTo>
                  <a:lnTo>
                    <a:pt x="17702" y="26525"/>
                  </a:lnTo>
                  <a:lnTo>
                    <a:pt x="17796" y="26185"/>
                  </a:lnTo>
                  <a:lnTo>
                    <a:pt x="17890" y="25846"/>
                  </a:lnTo>
                  <a:lnTo>
                    <a:pt x="17966" y="25488"/>
                  </a:lnTo>
                  <a:lnTo>
                    <a:pt x="21359" y="6712"/>
                  </a:lnTo>
                  <a:lnTo>
                    <a:pt x="21397" y="6373"/>
                  </a:lnTo>
                  <a:lnTo>
                    <a:pt x="21434" y="6033"/>
                  </a:lnTo>
                  <a:lnTo>
                    <a:pt x="21453" y="5694"/>
                  </a:lnTo>
                  <a:lnTo>
                    <a:pt x="21453" y="5374"/>
                  </a:lnTo>
                  <a:lnTo>
                    <a:pt x="21453" y="5034"/>
                  </a:lnTo>
                  <a:lnTo>
                    <a:pt x="21416" y="4733"/>
                  </a:lnTo>
                  <a:lnTo>
                    <a:pt x="21378" y="4412"/>
                  </a:lnTo>
                  <a:lnTo>
                    <a:pt x="21302" y="4111"/>
                  </a:lnTo>
                  <a:lnTo>
                    <a:pt x="21227" y="3809"/>
                  </a:lnTo>
                  <a:lnTo>
                    <a:pt x="21133" y="3526"/>
                  </a:lnTo>
                  <a:lnTo>
                    <a:pt x="21039" y="3243"/>
                  </a:lnTo>
                  <a:lnTo>
                    <a:pt x="20907" y="2961"/>
                  </a:lnTo>
                  <a:lnTo>
                    <a:pt x="20775" y="2697"/>
                  </a:lnTo>
                  <a:lnTo>
                    <a:pt x="20624" y="2452"/>
                  </a:lnTo>
                  <a:lnTo>
                    <a:pt x="20473" y="2207"/>
                  </a:lnTo>
                  <a:lnTo>
                    <a:pt x="20285" y="1980"/>
                  </a:lnTo>
                  <a:lnTo>
                    <a:pt x="20096" y="1754"/>
                  </a:lnTo>
                  <a:lnTo>
                    <a:pt x="19907" y="1547"/>
                  </a:lnTo>
                  <a:lnTo>
                    <a:pt x="19700" y="1339"/>
                  </a:lnTo>
                  <a:lnTo>
                    <a:pt x="19474" y="1151"/>
                  </a:lnTo>
                  <a:lnTo>
                    <a:pt x="19248" y="981"/>
                  </a:lnTo>
                  <a:lnTo>
                    <a:pt x="19003" y="812"/>
                  </a:lnTo>
                  <a:lnTo>
                    <a:pt x="18739" y="661"/>
                  </a:lnTo>
                  <a:lnTo>
                    <a:pt x="18475" y="529"/>
                  </a:lnTo>
                  <a:lnTo>
                    <a:pt x="18192" y="416"/>
                  </a:lnTo>
                  <a:lnTo>
                    <a:pt x="17909" y="303"/>
                  </a:lnTo>
                  <a:lnTo>
                    <a:pt x="17627" y="208"/>
                  </a:lnTo>
                  <a:lnTo>
                    <a:pt x="17325" y="133"/>
                  </a:lnTo>
                  <a:lnTo>
                    <a:pt x="17004" y="76"/>
                  </a:lnTo>
                  <a:lnTo>
                    <a:pt x="16684" y="39"/>
                  </a:lnTo>
                  <a:lnTo>
                    <a:pt x="16363" y="20"/>
                  </a:lnTo>
                  <a:lnTo>
                    <a:pt x="16024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9">
              <a:extLst>
                <a:ext uri="{FF2B5EF4-FFF2-40B4-BE49-F238E27FC236}">
                  <a16:creationId xmlns:a16="http://schemas.microsoft.com/office/drawing/2014/main" id="{5738DAFE-9CAE-304C-70B8-2AD1A3379B75}"/>
                </a:ext>
              </a:extLst>
            </p:cNvPr>
            <p:cNvSpPr/>
            <p:nvPr/>
          </p:nvSpPr>
          <p:spPr>
            <a:xfrm>
              <a:off x="5985512" y="1843108"/>
              <a:ext cx="591407" cy="890007"/>
            </a:xfrm>
            <a:custGeom>
              <a:avLst/>
              <a:gdLst/>
              <a:ahLst/>
              <a:cxnLst/>
              <a:rect l="l" t="t" r="r" b="b"/>
              <a:pathLst>
                <a:path w="21133" h="31803" extrusionOk="0">
                  <a:moveTo>
                    <a:pt x="15855" y="1150"/>
                  </a:moveTo>
                  <a:lnTo>
                    <a:pt x="16119" y="1169"/>
                  </a:lnTo>
                  <a:lnTo>
                    <a:pt x="16382" y="1207"/>
                  </a:lnTo>
                  <a:lnTo>
                    <a:pt x="16628" y="1263"/>
                  </a:lnTo>
                  <a:lnTo>
                    <a:pt x="16891" y="1320"/>
                  </a:lnTo>
                  <a:lnTo>
                    <a:pt x="17118" y="1395"/>
                  </a:lnTo>
                  <a:lnTo>
                    <a:pt x="17363" y="1489"/>
                  </a:lnTo>
                  <a:lnTo>
                    <a:pt x="17570" y="1584"/>
                  </a:lnTo>
                  <a:lnTo>
                    <a:pt x="17796" y="1697"/>
                  </a:lnTo>
                  <a:lnTo>
                    <a:pt x="18004" y="1810"/>
                  </a:lnTo>
                  <a:lnTo>
                    <a:pt x="18211" y="1942"/>
                  </a:lnTo>
                  <a:lnTo>
                    <a:pt x="18400" y="2093"/>
                  </a:lnTo>
                  <a:lnTo>
                    <a:pt x="18569" y="2244"/>
                  </a:lnTo>
                  <a:lnTo>
                    <a:pt x="18739" y="2413"/>
                  </a:lnTo>
                  <a:lnTo>
                    <a:pt x="18909" y="2583"/>
                  </a:lnTo>
                  <a:lnTo>
                    <a:pt x="19059" y="2753"/>
                  </a:lnTo>
                  <a:lnTo>
                    <a:pt x="19210" y="2941"/>
                  </a:lnTo>
                  <a:lnTo>
                    <a:pt x="19342" y="3148"/>
                  </a:lnTo>
                  <a:lnTo>
                    <a:pt x="19455" y="3356"/>
                  </a:lnTo>
                  <a:lnTo>
                    <a:pt x="19568" y="3563"/>
                  </a:lnTo>
                  <a:lnTo>
                    <a:pt x="19663" y="3789"/>
                  </a:lnTo>
                  <a:lnTo>
                    <a:pt x="19757" y="4016"/>
                  </a:lnTo>
                  <a:lnTo>
                    <a:pt x="19832" y="4261"/>
                  </a:lnTo>
                  <a:lnTo>
                    <a:pt x="19889" y="4506"/>
                  </a:lnTo>
                  <a:lnTo>
                    <a:pt x="19945" y="4751"/>
                  </a:lnTo>
                  <a:lnTo>
                    <a:pt x="19983" y="5015"/>
                  </a:lnTo>
                  <a:lnTo>
                    <a:pt x="20002" y="5260"/>
                  </a:lnTo>
                  <a:lnTo>
                    <a:pt x="20021" y="5542"/>
                  </a:lnTo>
                  <a:lnTo>
                    <a:pt x="20021" y="5806"/>
                  </a:lnTo>
                  <a:lnTo>
                    <a:pt x="20002" y="6070"/>
                  </a:lnTo>
                  <a:lnTo>
                    <a:pt x="19964" y="6353"/>
                  </a:lnTo>
                  <a:lnTo>
                    <a:pt x="19926" y="6636"/>
                  </a:lnTo>
                  <a:lnTo>
                    <a:pt x="16590" y="25167"/>
                  </a:lnTo>
                  <a:lnTo>
                    <a:pt x="16533" y="25449"/>
                  </a:lnTo>
                  <a:lnTo>
                    <a:pt x="16458" y="25732"/>
                  </a:lnTo>
                  <a:lnTo>
                    <a:pt x="16364" y="26015"/>
                  </a:lnTo>
                  <a:lnTo>
                    <a:pt x="16269" y="26279"/>
                  </a:lnTo>
                  <a:lnTo>
                    <a:pt x="16175" y="26543"/>
                  </a:lnTo>
                  <a:lnTo>
                    <a:pt x="16043" y="26807"/>
                  </a:lnTo>
                  <a:lnTo>
                    <a:pt x="15911" y="27052"/>
                  </a:lnTo>
                  <a:lnTo>
                    <a:pt x="15779" y="27316"/>
                  </a:lnTo>
                  <a:lnTo>
                    <a:pt x="15628" y="27542"/>
                  </a:lnTo>
                  <a:lnTo>
                    <a:pt x="15478" y="27787"/>
                  </a:lnTo>
                  <a:lnTo>
                    <a:pt x="15289" y="28013"/>
                  </a:lnTo>
                  <a:lnTo>
                    <a:pt x="15119" y="28239"/>
                  </a:lnTo>
                  <a:lnTo>
                    <a:pt x="14931" y="28447"/>
                  </a:lnTo>
                  <a:lnTo>
                    <a:pt x="14742" y="28654"/>
                  </a:lnTo>
                  <a:lnTo>
                    <a:pt x="14328" y="29050"/>
                  </a:lnTo>
                  <a:lnTo>
                    <a:pt x="14101" y="29238"/>
                  </a:lnTo>
                  <a:lnTo>
                    <a:pt x="13875" y="29408"/>
                  </a:lnTo>
                  <a:lnTo>
                    <a:pt x="13649" y="29578"/>
                  </a:lnTo>
                  <a:lnTo>
                    <a:pt x="13404" y="29729"/>
                  </a:lnTo>
                  <a:lnTo>
                    <a:pt x="13178" y="29861"/>
                  </a:lnTo>
                  <a:lnTo>
                    <a:pt x="12914" y="29993"/>
                  </a:lnTo>
                  <a:lnTo>
                    <a:pt x="12669" y="30124"/>
                  </a:lnTo>
                  <a:lnTo>
                    <a:pt x="12424" y="30238"/>
                  </a:lnTo>
                  <a:lnTo>
                    <a:pt x="12160" y="30332"/>
                  </a:lnTo>
                  <a:lnTo>
                    <a:pt x="11896" y="30407"/>
                  </a:lnTo>
                  <a:lnTo>
                    <a:pt x="11632" y="30483"/>
                  </a:lnTo>
                  <a:lnTo>
                    <a:pt x="11349" y="30558"/>
                  </a:lnTo>
                  <a:lnTo>
                    <a:pt x="11085" y="30596"/>
                  </a:lnTo>
                  <a:lnTo>
                    <a:pt x="10821" y="30633"/>
                  </a:lnTo>
                  <a:lnTo>
                    <a:pt x="10539" y="30652"/>
                  </a:lnTo>
                  <a:lnTo>
                    <a:pt x="10256" y="30671"/>
                  </a:lnTo>
                  <a:lnTo>
                    <a:pt x="5562" y="30671"/>
                  </a:lnTo>
                  <a:lnTo>
                    <a:pt x="5279" y="30652"/>
                  </a:lnTo>
                  <a:lnTo>
                    <a:pt x="5015" y="30633"/>
                  </a:lnTo>
                  <a:lnTo>
                    <a:pt x="4751" y="30596"/>
                  </a:lnTo>
                  <a:lnTo>
                    <a:pt x="4506" y="30558"/>
                  </a:lnTo>
                  <a:lnTo>
                    <a:pt x="4261" y="30483"/>
                  </a:lnTo>
                  <a:lnTo>
                    <a:pt x="4016" y="30407"/>
                  </a:lnTo>
                  <a:lnTo>
                    <a:pt x="3790" y="30332"/>
                  </a:lnTo>
                  <a:lnTo>
                    <a:pt x="3564" y="30238"/>
                  </a:lnTo>
                  <a:lnTo>
                    <a:pt x="3337" y="30124"/>
                  </a:lnTo>
                  <a:lnTo>
                    <a:pt x="3130" y="29993"/>
                  </a:lnTo>
                  <a:lnTo>
                    <a:pt x="2942" y="29861"/>
                  </a:lnTo>
                  <a:lnTo>
                    <a:pt x="2753" y="29729"/>
                  </a:lnTo>
                  <a:lnTo>
                    <a:pt x="2565" y="29578"/>
                  </a:lnTo>
                  <a:lnTo>
                    <a:pt x="2395" y="29408"/>
                  </a:lnTo>
                  <a:lnTo>
                    <a:pt x="2225" y="29238"/>
                  </a:lnTo>
                  <a:lnTo>
                    <a:pt x="2074" y="29050"/>
                  </a:lnTo>
                  <a:lnTo>
                    <a:pt x="1942" y="28861"/>
                  </a:lnTo>
                  <a:lnTo>
                    <a:pt x="1810" y="28654"/>
                  </a:lnTo>
                  <a:lnTo>
                    <a:pt x="1679" y="28447"/>
                  </a:lnTo>
                  <a:lnTo>
                    <a:pt x="1584" y="28239"/>
                  </a:lnTo>
                  <a:lnTo>
                    <a:pt x="1471" y="28013"/>
                  </a:lnTo>
                  <a:lnTo>
                    <a:pt x="1396" y="27787"/>
                  </a:lnTo>
                  <a:lnTo>
                    <a:pt x="1320" y="27542"/>
                  </a:lnTo>
                  <a:lnTo>
                    <a:pt x="1245" y="27316"/>
                  </a:lnTo>
                  <a:lnTo>
                    <a:pt x="1207" y="27052"/>
                  </a:lnTo>
                  <a:lnTo>
                    <a:pt x="1170" y="26807"/>
                  </a:lnTo>
                  <a:lnTo>
                    <a:pt x="1132" y="26543"/>
                  </a:lnTo>
                  <a:lnTo>
                    <a:pt x="1132" y="26279"/>
                  </a:lnTo>
                  <a:lnTo>
                    <a:pt x="1132" y="26015"/>
                  </a:lnTo>
                  <a:lnTo>
                    <a:pt x="1151" y="25732"/>
                  </a:lnTo>
                  <a:lnTo>
                    <a:pt x="1170" y="25449"/>
                  </a:lnTo>
                  <a:lnTo>
                    <a:pt x="1226" y="25167"/>
                  </a:lnTo>
                  <a:lnTo>
                    <a:pt x="4563" y="6636"/>
                  </a:lnTo>
                  <a:lnTo>
                    <a:pt x="4619" y="6353"/>
                  </a:lnTo>
                  <a:lnTo>
                    <a:pt x="4695" y="6070"/>
                  </a:lnTo>
                  <a:lnTo>
                    <a:pt x="4770" y="5806"/>
                  </a:lnTo>
                  <a:lnTo>
                    <a:pt x="4864" y="5542"/>
                  </a:lnTo>
                  <a:lnTo>
                    <a:pt x="4977" y="5260"/>
                  </a:lnTo>
                  <a:lnTo>
                    <a:pt x="5091" y="5015"/>
                  </a:lnTo>
                  <a:lnTo>
                    <a:pt x="5223" y="4751"/>
                  </a:lnTo>
                  <a:lnTo>
                    <a:pt x="5354" y="4506"/>
                  </a:lnTo>
                  <a:lnTo>
                    <a:pt x="5505" y="4261"/>
                  </a:lnTo>
                  <a:lnTo>
                    <a:pt x="5675" y="4016"/>
                  </a:lnTo>
                  <a:lnTo>
                    <a:pt x="5845" y="3789"/>
                  </a:lnTo>
                  <a:lnTo>
                    <a:pt x="6014" y="3563"/>
                  </a:lnTo>
                  <a:lnTo>
                    <a:pt x="6203" y="3356"/>
                  </a:lnTo>
                  <a:lnTo>
                    <a:pt x="6410" y="3148"/>
                  </a:lnTo>
                  <a:lnTo>
                    <a:pt x="6825" y="2753"/>
                  </a:lnTo>
                  <a:lnTo>
                    <a:pt x="7032" y="2583"/>
                  </a:lnTo>
                  <a:lnTo>
                    <a:pt x="7258" y="2413"/>
                  </a:lnTo>
                  <a:lnTo>
                    <a:pt x="7485" y="2244"/>
                  </a:lnTo>
                  <a:lnTo>
                    <a:pt x="7730" y="2093"/>
                  </a:lnTo>
                  <a:lnTo>
                    <a:pt x="7975" y="1942"/>
                  </a:lnTo>
                  <a:lnTo>
                    <a:pt x="8220" y="1810"/>
                  </a:lnTo>
                  <a:lnTo>
                    <a:pt x="8465" y="1697"/>
                  </a:lnTo>
                  <a:lnTo>
                    <a:pt x="8729" y="1584"/>
                  </a:lnTo>
                  <a:lnTo>
                    <a:pt x="8993" y="1489"/>
                  </a:lnTo>
                  <a:lnTo>
                    <a:pt x="9257" y="1395"/>
                  </a:lnTo>
                  <a:lnTo>
                    <a:pt x="9521" y="1320"/>
                  </a:lnTo>
                  <a:lnTo>
                    <a:pt x="9785" y="1263"/>
                  </a:lnTo>
                  <a:lnTo>
                    <a:pt x="10048" y="1207"/>
                  </a:lnTo>
                  <a:lnTo>
                    <a:pt x="10331" y="1169"/>
                  </a:lnTo>
                  <a:lnTo>
                    <a:pt x="10595" y="1150"/>
                  </a:lnTo>
                  <a:close/>
                  <a:moveTo>
                    <a:pt x="11085" y="0"/>
                  </a:moveTo>
                  <a:lnTo>
                    <a:pt x="10746" y="19"/>
                  </a:lnTo>
                  <a:lnTo>
                    <a:pt x="10425" y="38"/>
                  </a:lnTo>
                  <a:lnTo>
                    <a:pt x="10086" y="76"/>
                  </a:lnTo>
                  <a:lnTo>
                    <a:pt x="9766" y="151"/>
                  </a:lnTo>
                  <a:lnTo>
                    <a:pt x="9445" y="226"/>
                  </a:lnTo>
                  <a:lnTo>
                    <a:pt x="9125" y="302"/>
                  </a:lnTo>
                  <a:lnTo>
                    <a:pt x="8804" y="415"/>
                  </a:lnTo>
                  <a:lnTo>
                    <a:pt x="8484" y="528"/>
                  </a:lnTo>
                  <a:lnTo>
                    <a:pt x="8182" y="660"/>
                  </a:lnTo>
                  <a:lnTo>
                    <a:pt x="7881" y="811"/>
                  </a:lnTo>
                  <a:lnTo>
                    <a:pt x="7579" y="962"/>
                  </a:lnTo>
                  <a:lnTo>
                    <a:pt x="7277" y="1150"/>
                  </a:lnTo>
                  <a:lnTo>
                    <a:pt x="6995" y="1320"/>
                  </a:lnTo>
                  <a:lnTo>
                    <a:pt x="6712" y="1527"/>
                  </a:lnTo>
                  <a:lnTo>
                    <a:pt x="6448" y="1735"/>
                  </a:lnTo>
                  <a:lnTo>
                    <a:pt x="6184" y="1961"/>
                  </a:lnTo>
                  <a:lnTo>
                    <a:pt x="5920" y="2187"/>
                  </a:lnTo>
                  <a:lnTo>
                    <a:pt x="5675" y="2432"/>
                  </a:lnTo>
                  <a:lnTo>
                    <a:pt x="5449" y="2677"/>
                  </a:lnTo>
                  <a:lnTo>
                    <a:pt x="5223" y="2941"/>
                  </a:lnTo>
                  <a:lnTo>
                    <a:pt x="4996" y="3205"/>
                  </a:lnTo>
                  <a:lnTo>
                    <a:pt x="4789" y="3488"/>
                  </a:lnTo>
                  <a:lnTo>
                    <a:pt x="4600" y="3770"/>
                  </a:lnTo>
                  <a:lnTo>
                    <a:pt x="4431" y="4053"/>
                  </a:lnTo>
                  <a:lnTo>
                    <a:pt x="4261" y="4355"/>
                  </a:lnTo>
                  <a:lnTo>
                    <a:pt x="4091" y="4675"/>
                  </a:lnTo>
                  <a:lnTo>
                    <a:pt x="3960" y="4977"/>
                  </a:lnTo>
                  <a:lnTo>
                    <a:pt x="3828" y="5297"/>
                  </a:lnTo>
                  <a:lnTo>
                    <a:pt x="3714" y="5637"/>
                  </a:lnTo>
                  <a:lnTo>
                    <a:pt x="3601" y="5957"/>
                  </a:lnTo>
                  <a:lnTo>
                    <a:pt x="3526" y="6297"/>
                  </a:lnTo>
                  <a:lnTo>
                    <a:pt x="3451" y="6636"/>
                  </a:lnTo>
                  <a:lnTo>
                    <a:pt x="114" y="25167"/>
                  </a:lnTo>
                  <a:lnTo>
                    <a:pt x="57" y="25506"/>
                  </a:lnTo>
                  <a:lnTo>
                    <a:pt x="20" y="25845"/>
                  </a:lnTo>
                  <a:lnTo>
                    <a:pt x="1" y="26185"/>
                  </a:lnTo>
                  <a:lnTo>
                    <a:pt x="1" y="26505"/>
                  </a:lnTo>
                  <a:lnTo>
                    <a:pt x="20" y="26825"/>
                  </a:lnTo>
                  <a:lnTo>
                    <a:pt x="38" y="27146"/>
                  </a:lnTo>
                  <a:lnTo>
                    <a:pt x="95" y="27448"/>
                  </a:lnTo>
                  <a:lnTo>
                    <a:pt x="152" y="27749"/>
                  </a:lnTo>
                  <a:lnTo>
                    <a:pt x="227" y="28051"/>
                  </a:lnTo>
                  <a:lnTo>
                    <a:pt x="321" y="28334"/>
                  </a:lnTo>
                  <a:lnTo>
                    <a:pt x="415" y="28616"/>
                  </a:lnTo>
                  <a:lnTo>
                    <a:pt x="547" y="28880"/>
                  </a:lnTo>
                  <a:lnTo>
                    <a:pt x="679" y="29144"/>
                  </a:lnTo>
                  <a:lnTo>
                    <a:pt x="830" y="29389"/>
                  </a:lnTo>
                  <a:lnTo>
                    <a:pt x="981" y="29634"/>
                  </a:lnTo>
                  <a:lnTo>
                    <a:pt x="1151" y="29861"/>
                  </a:lnTo>
                  <a:lnTo>
                    <a:pt x="1339" y="30087"/>
                  </a:lnTo>
                  <a:lnTo>
                    <a:pt x="1528" y="30294"/>
                  </a:lnTo>
                  <a:lnTo>
                    <a:pt x="1735" y="30483"/>
                  </a:lnTo>
                  <a:lnTo>
                    <a:pt x="1961" y="30671"/>
                  </a:lnTo>
                  <a:lnTo>
                    <a:pt x="2187" y="30841"/>
                  </a:lnTo>
                  <a:lnTo>
                    <a:pt x="2433" y="31010"/>
                  </a:lnTo>
                  <a:lnTo>
                    <a:pt x="2678" y="31142"/>
                  </a:lnTo>
                  <a:lnTo>
                    <a:pt x="2942" y="31274"/>
                  </a:lnTo>
                  <a:lnTo>
                    <a:pt x="3205" y="31406"/>
                  </a:lnTo>
                  <a:lnTo>
                    <a:pt x="3488" y="31501"/>
                  </a:lnTo>
                  <a:lnTo>
                    <a:pt x="3790" y="31595"/>
                  </a:lnTo>
                  <a:lnTo>
                    <a:pt x="4073" y="31670"/>
                  </a:lnTo>
                  <a:lnTo>
                    <a:pt x="4393" y="31727"/>
                  </a:lnTo>
                  <a:lnTo>
                    <a:pt x="4695" y="31765"/>
                  </a:lnTo>
                  <a:lnTo>
                    <a:pt x="5015" y="31802"/>
                  </a:lnTo>
                  <a:lnTo>
                    <a:pt x="10388" y="31802"/>
                  </a:lnTo>
                  <a:lnTo>
                    <a:pt x="10727" y="31765"/>
                  </a:lnTo>
                  <a:lnTo>
                    <a:pt x="11048" y="31727"/>
                  </a:lnTo>
                  <a:lnTo>
                    <a:pt x="11387" y="31670"/>
                  </a:lnTo>
                  <a:lnTo>
                    <a:pt x="11707" y="31595"/>
                  </a:lnTo>
                  <a:lnTo>
                    <a:pt x="12028" y="31501"/>
                  </a:lnTo>
                  <a:lnTo>
                    <a:pt x="12348" y="31406"/>
                  </a:lnTo>
                  <a:lnTo>
                    <a:pt x="12650" y="31274"/>
                  </a:lnTo>
                  <a:lnTo>
                    <a:pt x="12970" y="31142"/>
                  </a:lnTo>
                  <a:lnTo>
                    <a:pt x="13272" y="31010"/>
                  </a:lnTo>
                  <a:lnTo>
                    <a:pt x="13574" y="30841"/>
                  </a:lnTo>
                  <a:lnTo>
                    <a:pt x="13856" y="30671"/>
                  </a:lnTo>
                  <a:lnTo>
                    <a:pt x="14139" y="30483"/>
                  </a:lnTo>
                  <a:lnTo>
                    <a:pt x="14422" y="30294"/>
                  </a:lnTo>
                  <a:lnTo>
                    <a:pt x="14705" y="30087"/>
                  </a:lnTo>
                  <a:lnTo>
                    <a:pt x="14950" y="29861"/>
                  </a:lnTo>
                  <a:lnTo>
                    <a:pt x="15214" y="29634"/>
                  </a:lnTo>
                  <a:lnTo>
                    <a:pt x="15459" y="29389"/>
                  </a:lnTo>
                  <a:lnTo>
                    <a:pt x="15704" y="29144"/>
                  </a:lnTo>
                  <a:lnTo>
                    <a:pt x="15930" y="28880"/>
                  </a:lnTo>
                  <a:lnTo>
                    <a:pt x="16137" y="28616"/>
                  </a:lnTo>
                  <a:lnTo>
                    <a:pt x="16345" y="28334"/>
                  </a:lnTo>
                  <a:lnTo>
                    <a:pt x="16533" y="28051"/>
                  </a:lnTo>
                  <a:lnTo>
                    <a:pt x="16722" y="27749"/>
                  </a:lnTo>
                  <a:lnTo>
                    <a:pt x="16891" y="27448"/>
                  </a:lnTo>
                  <a:lnTo>
                    <a:pt x="17042" y="27146"/>
                  </a:lnTo>
                  <a:lnTo>
                    <a:pt x="17193" y="26825"/>
                  </a:lnTo>
                  <a:lnTo>
                    <a:pt x="17325" y="26505"/>
                  </a:lnTo>
                  <a:lnTo>
                    <a:pt x="17438" y="26185"/>
                  </a:lnTo>
                  <a:lnTo>
                    <a:pt x="17532" y="25845"/>
                  </a:lnTo>
                  <a:lnTo>
                    <a:pt x="17627" y="25506"/>
                  </a:lnTo>
                  <a:lnTo>
                    <a:pt x="17683" y="25167"/>
                  </a:lnTo>
                  <a:lnTo>
                    <a:pt x="21039" y="6636"/>
                  </a:lnTo>
                  <a:lnTo>
                    <a:pt x="21076" y="6297"/>
                  </a:lnTo>
                  <a:lnTo>
                    <a:pt x="21114" y="5957"/>
                  </a:lnTo>
                  <a:lnTo>
                    <a:pt x="21133" y="5637"/>
                  </a:lnTo>
                  <a:lnTo>
                    <a:pt x="21133" y="5297"/>
                  </a:lnTo>
                  <a:lnTo>
                    <a:pt x="21133" y="4977"/>
                  </a:lnTo>
                  <a:lnTo>
                    <a:pt x="21095" y="4675"/>
                  </a:lnTo>
                  <a:lnTo>
                    <a:pt x="21058" y="4355"/>
                  </a:lnTo>
                  <a:lnTo>
                    <a:pt x="20982" y="4053"/>
                  </a:lnTo>
                  <a:lnTo>
                    <a:pt x="20907" y="3770"/>
                  </a:lnTo>
                  <a:lnTo>
                    <a:pt x="20831" y="3488"/>
                  </a:lnTo>
                  <a:lnTo>
                    <a:pt x="20718" y="3205"/>
                  </a:lnTo>
                  <a:lnTo>
                    <a:pt x="20605" y="2941"/>
                  </a:lnTo>
                  <a:lnTo>
                    <a:pt x="20473" y="2677"/>
                  </a:lnTo>
                  <a:lnTo>
                    <a:pt x="20322" y="2432"/>
                  </a:lnTo>
                  <a:lnTo>
                    <a:pt x="20153" y="2187"/>
                  </a:lnTo>
                  <a:lnTo>
                    <a:pt x="19983" y="1961"/>
                  </a:lnTo>
                  <a:lnTo>
                    <a:pt x="19813" y="1735"/>
                  </a:lnTo>
                  <a:lnTo>
                    <a:pt x="19606" y="1527"/>
                  </a:lnTo>
                  <a:lnTo>
                    <a:pt x="19399" y="1320"/>
                  </a:lnTo>
                  <a:lnTo>
                    <a:pt x="19191" y="1150"/>
                  </a:lnTo>
                  <a:lnTo>
                    <a:pt x="18946" y="962"/>
                  </a:lnTo>
                  <a:lnTo>
                    <a:pt x="18720" y="811"/>
                  </a:lnTo>
                  <a:lnTo>
                    <a:pt x="18456" y="660"/>
                  </a:lnTo>
                  <a:lnTo>
                    <a:pt x="18192" y="528"/>
                  </a:lnTo>
                  <a:lnTo>
                    <a:pt x="17928" y="415"/>
                  </a:lnTo>
                  <a:lnTo>
                    <a:pt x="17645" y="302"/>
                  </a:lnTo>
                  <a:lnTo>
                    <a:pt x="17363" y="226"/>
                  </a:lnTo>
                  <a:lnTo>
                    <a:pt x="17061" y="151"/>
                  </a:lnTo>
                  <a:lnTo>
                    <a:pt x="16759" y="76"/>
                  </a:lnTo>
                  <a:lnTo>
                    <a:pt x="16439" y="38"/>
                  </a:lnTo>
                  <a:lnTo>
                    <a:pt x="16119" y="1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9">
              <a:extLst>
                <a:ext uri="{FF2B5EF4-FFF2-40B4-BE49-F238E27FC236}">
                  <a16:creationId xmlns:a16="http://schemas.microsoft.com/office/drawing/2014/main" id="{B77E54CF-F388-4550-C92F-D8AA43202417}"/>
                </a:ext>
              </a:extLst>
            </p:cNvPr>
            <p:cNvSpPr/>
            <p:nvPr/>
          </p:nvSpPr>
          <p:spPr>
            <a:xfrm>
              <a:off x="6490381" y="2452418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47" y="0"/>
                  </a:moveTo>
                  <a:lnTo>
                    <a:pt x="0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9">
              <a:extLst>
                <a:ext uri="{FF2B5EF4-FFF2-40B4-BE49-F238E27FC236}">
                  <a16:creationId xmlns:a16="http://schemas.microsoft.com/office/drawing/2014/main" id="{B3FC1790-9BE6-F81A-F5B1-C5759AEA6A0E}"/>
                </a:ext>
              </a:extLst>
            </p:cNvPr>
            <p:cNvSpPr/>
            <p:nvPr/>
          </p:nvSpPr>
          <p:spPr>
            <a:xfrm>
              <a:off x="6500931" y="2470356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0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9">
              <a:extLst>
                <a:ext uri="{FF2B5EF4-FFF2-40B4-BE49-F238E27FC236}">
                  <a16:creationId xmlns:a16="http://schemas.microsoft.com/office/drawing/2014/main" id="{F1CE4B1E-25D1-CDEE-C373-C5E3819C4120}"/>
                </a:ext>
              </a:extLst>
            </p:cNvPr>
            <p:cNvSpPr/>
            <p:nvPr/>
          </p:nvSpPr>
          <p:spPr>
            <a:xfrm>
              <a:off x="6560538" y="2059933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66" y="0"/>
                  </a:moveTo>
                  <a:lnTo>
                    <a:pt x="1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9">
              <a:extLst>
                <a:ext uri="{FF2B5EF4-FFF2-40B4-BE49-F238E27FC236}">
                  <a16:creationId xmlns:a16="http://schemas.microsoft.com/office/drawing/2014/main" id="{21617ED0-B825-B345-C4DD-562A90BDF6B2}"/>
                </a:ext>
              </a:extLst>
            </p:cNvPr>
            <p:cNvSpPr/>
            <p:nvPr/>
          </p:nvSpPr>
          <p:spPr>
            <a:xfrm>
              <a:off x="6571088" y="2077871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1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9">
              <a:extLst>
                <a:ext uri="{FF2B5EF4-FFF2-40B4-BE49-F238E27FC236}">
                  <a16:creationId xmlns:a16="http://schemas.microsoft.com/office/drawing/2014/main" id="{D60AADC8-0FD2-AB19-9FCF-C8AAEBE43461}"/>
                </a:ext>
              </a:extLst>
            </p:cNvPr>
            <p:cNvSpPr/>
            <p:nvPr/>
          </p:nvSpPr>
          <p:spPr>
            <a:xfrm>
              <a:off x="6185993" y="1940159"/>
              <a:ext cx="244281" cy="284915"/>
            </a:xfrm>
            <a:custGeom>
              <a:avLst/>
              <a:gdLst/>
              <a:ahLst/>
              <a:cxnLst/>
              <a:rect l="l" t="t" r="r" b="b"/>
              <a:pathLst>
                <a:path w="8729" h="10181" extrusionOk="0">
                  <a:moveTo>
                    <a:pt x="4939" y="1"/>
                  </a:moveTo>
                  <a:lnTo>
                    <a:pt x="4732" y="20"/>
                  </a:lnTo>
                  <a:lnTo>
                    <a:pt x="4506" y="57"/>
                  </a:lnTo>
                  <a:lnTo>
                    <a:pt x="4279" y="114"/>
                  </a:lnTo>
                  <a:lnTo>
                    <a:pt x="4072" y="171"/>
                  </a:lnTo>
                  <a:lnTo>
                    <a:pt x="3865" y="227"/>
                  </a:lnTo>
                  <a:lnTo>
                    <a:pt x="3638" y="302"/>
                  </a:lnTo>
                  <a:lnTo>
                    <a:pt x="3431" y="397"/>
                  </a:lnTo>
                  <a:lnTo>
                    <a:pt x="3016" y="623"/>
                  </a:lnTo>
                  <a:lnTo>
                    <a:pt x="2639" y="868"/>
                  </a:lnTo>
                  <a:lnTo>
                    <a:pt x="2262" y="1170"/>
                  </a:lnTo>
                  <a:lnTo>
                    <a:pt x="1904" y="1490"/>
                  </a:lnTo>
                  <a:lnTo>
                    <a:pt x="1565" y="1848"/>
                  </a:lnTo>
                  <a:lnTo>
                    <a:pt x="1263" y="2244"/>
                  </a:lnTo>
                  <a:lnTo>
                    <a:pt x="980" y="2659"/>
                  </a:lnTo>
                  <a:lnTo>
                    <a:pt x="717" y="3111"/>
                  </a:lnTo>
                  <a:lnTo>
                    <a:pt x="509" y="3583"/>
                  </a:lnTo>
                  <a:lnTo>
                    <a:pt x="321" y="4073"/>
                  </a:lnTo>
                  <a:lnTo>
                    <a:pt x="170" y="4563"/>
                  </a:lnTo>
                  <a:lnTo>
                    <a:pt x="76" y="5091"/>
                  </a:lnTo>
                  <a:lnTo>
                    <a:pt x="19" y="5600"/>
                  </a:lnTo>
                  <a:lnTo>
                    <a:pt x="0" y="6109"/>
                  </a:lnTo>
                  <a:lnTo>
                    <a:pt x="19" y="6599"/>
                  </a:lnTo>
                  <a:lnTo>
                    <a:pt x="94" y="7070"/>
                  </a:lnTo>
                  <a:lnTo>
                    <a:pt x="208" y="7522"/>
                  </a:lnTo>
                  <a:lnTo>
                    <a:pt x="358" y="7937"/>
                  </a:lnTo>
                  <a:lnTo>
                    <a:pt x="547" y="8333"/>
                  </a:lnTo>
                  <a:lnTo>
                    <a:pt x="641" y="8503"/>
                  </a:lnTo>
                  <a:lnTo>
                    <a:pt x="754" y="8691"/>
                  </a:lnTo>
                  <a:lnTo>
                    <a:pt x="886" y="8861"/>
                  </a:lnTo>
                  <a:lnTo>
                    <a:pt x="1018" y="9012"/>
                  </a:lnTo>
                  <a:lnTo>
                    <a:pt x="1150" y="9163"/>
                  </a:lnTo>
                  <a:lnTo>
                    <a:pt x="1301" y="9313"/>
                  </a:lnTo>
                  <a:lnTo>
                    <a:pt x="1452" y="9445"/>
                  </a:lnTo>
                  <a:lnTo>
                    <a:pt x="1603" y="9558"/>
                  </a:lnTo>
                  <a:lnTo>
                    <a:pt x="1772" y="9672"/>
                  </a:lnTo>
                  <a:lnTo>
                    <a:pt x="1942" y="9785"/>
                  </a:lnTo>
                  <a:lnTo>
                    <a:pt x="2130" y="9860"/>
                  </a:lnTo>
                  <a:lnTo>
                    <a:pt x="2319" y="9954"/>
                  </a:lnTo>
                  <a:lnTo>
                    <a:pt x="2507" y="10011"/>
                  </a:lnTo>
                  <a:lnTo>
                    <a:pt x="2715" y="10067"/>
                  </a:lnTo>
                  <a:lnTo>
                    <a:pt x="2903" y="10124"/>
                  </a:lnTo>
                  <a:lnTo>
                    <a:pt x="3130" y="10143"/>
                  </a:lnTo>
                  <a:lnTo>
                    <a:pt x="3337" y="10162"/>
                  </a:lnTo>
                  <a:lnTo>
                    <a:pt x="3563" y="10181"/>
                  </a:lnTo>
                  <a:lnTo>
                    <a:pt x="3770" y="10162"/>
                  </a:lnTo>
                  <a:lnTo>
                    <a:pt x="3997" y="10143"/>
                  </a:lnTo>
                  <a:lnTo>
                    <a:pt x="4223" y="10124"/>
                  </a:lnTo>
                  <a:lnTo>
                    <a:pt x="4430" y="10067"/>
                  </a:lnTo>
                  <a:lnTo>
                    <a:pt x="4656" y="10011"/>
                  </a:lnTo>
                  <a:lnTo>
                    <a:pt x="4864" y="9954"/>
                  </a:lnTo>
                  <a:lnTo>
                    <a:pt x="5071" y="9860"/>
                  </a:lnTo>
                  <a:lnTo>
                    <a:pt x="5297" y="9785"/>
                  </a:lnTo>
                  <a:lnTo>
                    <a:pt x="5693" y="9558"/>
                  </a:lnTo>
                  <a:lnTo>
                    <a:pt x="6089" y="9313"/>
                  </a:lnTo>
                  <a:lnTo>
                    <a:pt x="6466" y="9012"/>
                  </a:lnTo>
                  <a:lnTo>
                    <a:pt x="6824" y="8691"/>
                  </a:lnTo>
                  <a:lnTo>
                    <a:pt x="7164" y="8333"/>
                  </a:lnTo>
                  <a:lnTo>
                    <a:pt x="7465" y="7937"/>
                  </a:lnTo>
                  <a:lnTo>
                    <a:pt x="7748" y="7522"/>
                  </a:lnTo>
                  <a:lnTo>
                    <a:pt x="7993" y="7070"/>
                  </a:lnTo>
                  <a:lnTo>
                    <a:pt x="8219" y="6599"/>
                  </a:lnTo>
                  <a:lnTo>
                    <a:pt x="8408" y="6109"/>
                  </a:lnTo>
                  <a:lnTo>
                    <a:pt x="8540" y="5600"/>
                  </a:lnTo>
                  <a:lnTo>
                    <a:pt x="8653" y="5091"/>
                  </a:lnTo>
                  <a:lnTo>
                    <a:pt x="8709" y="4563"/>
                  </a:lnTo>
                  <a:lnTo>
                    <a:pt x="8728" y="4073"/>
                  </a:lnTo>
                  <a:lnTo>
                    <a:pt x="8691" y="3583"/>
                  </a:lnTo>
                  <a:lnTo>
                    <a:pt x="8634" y="3111"/>
                  </a:lnTo>
                  <a:lnTo>
                    <a:pt x="8521" y="2659"/>
                  </a:lnTo>
                  <a:lnTo>
                    <a:pt x="8370" y="2244"/>
                  </a:lnTo>
                  <a:lnTo>
                    <a:pt x="8182" y="1848"/>
                  </a:lnTo>
                  <a:lnTo>
                    <a:pt x="8069" y="1660"/>
                  </a:lnTo>
                  <a:lnTo>
                    <a:pt x="7955" y="1490"/>
                  </a:lnTo>
                  <a:lnTo>
                    <a:pt x="7842" y="1320"/>
                  </a:lnTo>
                  <a:lnTo>
                    <a:pt x="7710" y="1170"/>
                  </a:lnTo>
                  <a:lnTo>
                    <a:pt x="7578" y="1019"/>
                  </a:lnTo>
                  <a:lnTo>
                    <a:pt x="7428" y="868"/>
                  </a:lnTo>
                  <a:lnTo>
                    <a:pt x="7277" y="736"/>
                  </a:lnTo>
                  <a:lnTo>
                    <a:pt x="7107" y="623"/>
                  </a:lnTo>
                  <a:lnTo>
                    <a:pt x="6937" y="510"/>
                  </a:lnTo>
                  <a:lnTo>
                    <a:pt x="6768" y="397"/>
                  </a:lnTo>
                  <a:lnTo>
                    <a:pt x="6598" y="302"/>
                  </a:lnTo>
                  <a:lnTo>
                    <a:pt x="6410" y="227"/>
                  </a:lnTo>
                  <a:lnTo>
                    <a:pt x="6221" y="171"/>
                  </a:lnTo>
                  <a:lnTo>
                    <a:pt x="6014" y="114"/>
                  </a:lnTo>
                  <a:lnTo>
                    <a:pt x="5806" y="57"/>
                  </a:lnTo>
                  <a:lnTo>
                    <a:pt x="5599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9">
              <a:extLst>
                <a:ext uri="{FF2B5EF4-FFF2-40B4-BE49-F238E27FC236}">
                  <a16:creationId xmlns:a16="http://schemas.microsoft.com/office/drawing/2014/main" id="{8085933D-55F9-4858-71F1-A7A87767F350}"/>
                </a:ext>
              </a:extLst>
            </p:cNvPr>
            <p:cNvSpPr/>
            <p:nvPr/>
          </p:nvSpPr>
          <p:spPr>
            <a:xfrm>
              <a:off x="6179640" y="1940159"/>
              <a:ext cx="228470" cy="271203"/>
            </a:xfrm>
            <a:custGeom>
              <a:avLst/>
              <a:gdLst/>
              <a:ahLst/>
              <a:cxnLst/>
              <a:rect l="l" t="t" r="r" b="b"/>
              <a:pathLst>
                <a:path w="8164" h="9691" extrusionOk="0">
                  <a:moveTo>
                    <a:pt x="4620" y="1"/>
                  </a:moveTo>
                  <a:lnTo>
                    <a:pt x="4412" y="20"/>
                  </a:lnTo>
                  <a:lnTo>
                    <a:pt x="4205" y="57"/>
                  </a:lnTo>
                  <a:lnTo>
                    <a:pt x="4016" y="95"/>
                  </a:lnTo>
                  <a:lnTo>
                    <a:pt x="3809" y="152"/>
                  </a:lnTo>
                  <a:lnTo>
                    <a:pt x="3602" y="227"/>
                  </a:lnTo>
                  <a:lnTo>
                    <a:pt x="3206" y="378"/>
                  </a:lnTo>
                  <a:lnTo>
                    <a:pt x="2829" y="585"/>
                  </a:lnTo>
                  <a:lnTo>
                    <a:pt x="2471" y="830"/>
                  </a:lnTo>
                  <a:lnTo>
                    <a:pt x="2112" y="1113"/>
                  </a:lnTo>
                  <a:lnTo>
                    <a:pt x="1773" y="1415"/>
                  </a:lnTo>
                  <a:lnTo>
                    <a:pt x="1471" y="1773"/>
                  </a:lnTo>
                  <a:lnTo>
                    <a:pt x="1170" y="2131"/>
                  </a:lnTo>
                  <a:lnTo>
                    <a:pt x="906" y="2546"/>
                  </a:lnTo>
                  <a:lnTo>
                    <a:pt x="680" y="2960"/>
                  </a:lnTo>
                  <a:lnTo>
                    <a:pt x="472" y="3413"/>
                  </a:lnTo>
                  <a:lnTo>
                    <a:pt x="303" y="3865"/>
                  </a:lnTo>
                  <a:lnTo>
                    <a:pt x="171" y="4355"/>
                  </a:lnTo>
                  <a:lnTo>
                    <a:pt x="76" y="4846"/>
                  </a:lnTo>
                  <a:lnTo>
                    <a:pt x="20" y="5336"/>
                  </a:lnTo>
                  <a:lnTo>
                    <a:pt x="1" y="5826"/>
                  </a:lnTo>
                  <a:lnTo>
                    <a:pt x="20" y="6278"/>
                  </a:lnTo>
                  <a:lnTo>
                    <a:pt x="95" y="6731"/>
                  </a:lnTo>
                  <a:lnTo>
                    <a:pt x="190" y="7164"/>
                  </a:lnTo>
                  <a:lnTo>
                    <a:pt x="340" y="7560"/>
                  </a:lnTo>
                  <a:lnTo>
                    <a:pt x="510" y="7937"/>
                  </a:lnTo>
                  <a:lnTo>
                    <a:pt x="717" y="8277"/>
                  </a:lnTo>
                  <a:lnTo>
                    <a:pt x="944" y="8578"/>
                  </a:lnTo>
                  <a:lnTo>
                    <a:pt x="1207" y="8861"/>
                  </a:lnTo>
                  <a:lnTo>
                    <a:pt x="1358" y="8993"/>
                  </a:lnTo>
                  <a:lnTo>
                    <a:pt x="1509" y="9106"/>
                  </a:lnTo>
                  <a:lnTo>
                    <a:pt x="1660" y="9219"/>
                  </a:lnTo>
                  <a:lnTo>
                    <a:pt x="1830" y="9313"/>
                  </a:lnTo>
                  <a:lnTo>
                    <a:pt x="1999" y="9389"/>
                  </a:lnTo>
                  <a:lnTo>
                    <a:pt x="2169" y="9483"/>
                  </a:lnTo>
                  <a:lnTo>
                    <a:pt x="2357" y="9540"/>
                  </a:lnTo>
                  <a:lnTo>
                    <a:pt x="2527" y="9596"/>
                  </a:lnTo>
                  <a:lnTo>
                    <a:pt x="2716" y="9634"/>
                  </a:lnTo>
                  <a:lnTo>
                    <a:pt x="2923" y="9672"/>
                  </a:lnTo>
                  <a:lnTo>
                    <a:pt x="3111" y="9690"/>
                  </a:lnTo>
                  <a:lnTo>
                    <a:pt x="3526" y="9690"/>
                  </a:lnTo>
                  <a:lnTo>
                    <a:pt x="3734" y="9672"/>
                  </a:lnTo>
                  <a:lnTo>
                    <a:pt x="3941" y="9634"/>
                  </a:lnTo>
                  <a:lnTo>
                    <a:pt x="4148" y="9596"/>
                  </a:lnTo>
                  <a:lnTo>
                    <a:pt x="4356" y="9540"/>
                  </a:lnTo>
                  <a:lnTo>
                    <a:pt x="4544" y="9483"/>
                  </a:lnTo>
                  <a:lnTo>
                    <a:pt x="4940" y="9313"/>
                  </a:lnTo>
                  <a:lnTo>
                    <a:pt x="5317" y="9106"/>
                  </a:lnTo>
                  <a:lnTo>
                    <a:pt x="5694" y="8861"/>
                  </a:lnTo>
                  <a:lnTo>
                    <a:pt x="6052" y="8578"/>
                  </a:lnTo>
                  <a:lnTo>
                    <a:pt x="6373" y="8277"/>
                  </a:lnTo>
                  <a:lnTo>
                    <a:pt x="6693" y="7937"/>
                  </a:lnTo>
                  <a:lnTo>
                    <a:pt x="6976" y="7560"/>
                  </a:lnTo>
                  <a:lnTo>
                    <a:pt x="7240" y="7164"/>
                  </a:lnTo>
                  <a:lnTo>
                    <a:pt x="7485" y="6731"/>
                  </a:lnTo>
                  <a:lnTo>
                    <a:pt x="7673" y="6278"/>
                  </a:lnTo>
                  <a:lnTo>
                    <a:pt x="7843" y="5826"/>
                  </a:lnTo>
                  <a:lnTo>
                    <a:pt x="7994" y="5336"/>
                  </a:lnTo>
                  <a:lnTo>
                    <a:pt x="8088" y="4846"/>
                  </a:lnTo>
                  <a:lnTo>
                    <a:pt x="8145" y="4355"/>
                  </a:lnTo>
                  <a:lnTo>
                    <a:pt x="8164" y="3865"/>
                  </a:lnTo>
                  <a:lnTo>
                    <a:pt x="8126" y="3413"/>
                  </a:lnTo>
                  <a:lnTo>
                    <a:pt x="8069" y="2960"/>
                  </a:lnTo>
                  <a:lnTo>
                    <a:pt x="7956" y="2546"/>
                  </a:lnTo>
                  <a:lnTo>
                    <a:pt x="7824" y="2131"/>
                  </a:lnTo>
                  <a:lnTo>
                    <a:pt x="7655" y="1773"/>
                  </a:lnTo>
                  <a:lnTo>
                    <a:pt x="7447" y="1415"/>
                  </a:lnTo>
                  <a:lnTo>
                    <a:pt x="7202" y="1113"/>
                  </a:lnTo>
                  <a:lnTo>
                    <a:pt x="6938" y="830"/>
                  </a:lnTo>
                  <a:lnTo>
                    <a:pt x="6806" y="698"/>
                  </a:lnTo>
                  <a:lnTo>
                    <a:pt x="6655" y="585"/>
                  </a:lnTo>
                  <a:lnTo>
                    <a:pt x="6486" y="472"/>
                  </a:lnTo>
                  <a:lnTo>
                    <a:pt x="6335" y="378"/>
                  </a:lnTo>
                  <a:lnTo>
                    <a:pt x="6165" y="302"/>
                  </a:lnTo>
                  <a:lnTo>
                    <a:pt x="5996" y="227"/>
                  </a:lnTo>
                  <a:lnTo>
                    <a:pt x="5807" y="152"/>
                  </a:lnTo>
                  <a:lnTo>
                    <a:pt x="5619" y="95"/>
                  </a:lnTo>
                  <a:lnTo>
                    <a:pt x="5430" y="57"/>
                  </a:lnTo>
                  <a:lnTo>
                    <a:pt x="5242" y="20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9">
              <a:extLst>
                <a:ext uri="{FF2B5EF4-FFF2-40B4-BE49-F238E27FC236}">
                  <a16:creationId xmlns:a16="http://schemas.microsoft.com/office/drawing/2014/main" id="{AB80F62A-662A-CB1D-38D8-52D3AE497F07}"/>
                </a:ext>
              </a:extLst>
            </p:cNvPr>
            <p:cNvSpPr/>
            <p:nvPr/>
          </p:nvSpPr>
          <p:spPr>
            <a:xfrm>
              <a:off x="6209724" y="1975000"/>
              <a:ext cx="157248" cy="186240"/>
            </a:xfrm>
            <a:custGeom>
              <a:avLst/>
              <a:gdLst/>
              <a:ahLst/>
              <a:cxnLst/>
              <a:rect l="l" t="t" r="r" b="b"/>
              <a:pathLst>
                <a:path w="5619" h="6655" extrusionOk="0">
                  <a:moveTo>
                    <a:pt x="3318" y="0"/>
                  </a:moveTo>
                  <a:lnTo>
                    <a:pt x="3036" y="19"/>
                  </a:lnTo>
                  <a:lnTo>
                    <a:pt x="2753" y="57"/>
                  </a:lnTo>
                  <a:lnTo>
                    <a:pt x="2489" y="151"/>
                  </a:lnTo>
                  <a:lnTo>
                    <a:pt x="2206" y="264"/>
                  </a:lnTo>
                  <a:lnTo>
                    <a:pt x="1942" y="396"/>
                  </a:lnTo>
                  <a:lnTo>
                    <a:pt x="1697" y="566"/>
                  </a:lnTo>
                  <a:lnTo>
                    <a:pt x="1452" y="754"/>
                  </a:lnTo>
                  <a:lnTo>
                    <a:pt x="1226" y="961"/>
                  </a:lnTo>
                  <a:lnTo>
                    <a:pt x="1018" y="1207"/>
                  </a:lnTo>
                  <a:lnTo>
                    <a:pt x="811" y="1470"/>
                  </a:lnTo>
                  <a:lnTo>
                    <a:pt x="623" y="1734"/>
                  </a:lnTo>
                  <a:lnTo>
                    <a:pt x="472" y="2036"/>
                  </a:lnTo>
                  <a:lnTo>
                    <a:pt x="321" y="2338"/>
                  </a:lnTo>
                  <a:lnTo>
                    <a:pt x="208" y="2658"/>
                  </a:lnTo>
                  <a:lnTo>
                    <a:pt x="114" y="2979"/>
                  </a:lnTo>
                  <a:lnTo>
                    <a:pt x="57" y="3318"/>
                  </a:lnTo>
                  <a:lnTo>
                    <a:pt x="19" y="3657"/>
                  </a:lnTo>
                  <a:lnTo>
                    <a:pt x="1" y="3996"/>
                  </a:lnTo>
                  <a:lnTo>
                    <a:pt x="19" y="4317"/>
                  </a:lnTo>
                  <a:lnTo>
                    <a:pt x="76" y="4619"/>
                  </a:lnTo>
                  <a:lnTo>
                    <a:pt x="132" y="4920"/>
                  </a:lnTo>
                  <a:lnTo>
                    <a:pt x="227" y="5184"/>
                  </a:lnTo>
                  <a:lnTo>
                    <a:pt x="359" y="5448"/>
                  </a:lnTo>
                  <a:lnTo>
                    <a:pt x="491" y="5674"/>
                  </a:lnTo>
                  <a:lnTo>
                    <a:pt x="660" y="5900"/>
                  </a:lnTo>
                  <a:lnTo>
                    <a:pt x="830" y="6089"/>
                  </a:lnTo>
                  <a:lnTo>
                    <a:pt x="1037" y="6259"/>
                  </a:lnTo>
                  <a:lnTo>
                    <a:pt x="1264" y="6391"/>
                  </a:lnTo>
                  <a:lnTo>
                    <a:pt x="1490" y="6504"/>
                  </a:lnTo>
                  <a:lnTo>
                    <a:pt x="1754" y="6579"/>
                  </a:lnTo>
                  <a:lnTo>
                    <a:pt x="2018" y="6636"/>
                  </a:lnTo>
                  <a:lnTo>
                    <a:pt x="2282" y="6655"/>
                  </a:lnTo>
                  <a:lnTo>
                    <a:pt x="2583" y="6636"/>
                  </a:lnTo>
                  <a:lnTo>
                    <a:pt x="2847" y="6579"/>
                  </a:lnTo>
                  <a:lnTo>
                    <a:pt x="3130" y="6504"/>
                  </a:lnTo>
                  <a:lnTo>
                    <a:pt x="3394" y="6391"/>
                  </a:lnTo>
                  <a:lnTo>
                    <a:pt x="3658" y="6259"/>
                  </a:lnTo>
                  <a:lnTo>
                    <a:pt x="3922" y="6089"/>
                  </a:lnTo>
                  <a:lnTo>
                    <a:pt x="4167" y="5900"/>
                  </a:lnTo>
                  <a:lnTo>
                    <a:pt x="4393" y="5674"/>
                  </a:lnTo>
                  <a:lnTo>
                    <a:pt x="4600" y="5448"/>
                  </a:lnTo>
                  <a:lnTo>
                    <a:pt x="4808" y="5184"/>
                  </a:lnTo>
                  <a:lnTo>
                    <a:pt x="4977" y="4920"/>
                  </a:lnTo>
                  <a:lnTo>
                    <a:pt x="5147" y="4619"/>
                  </a:lnTo>
                  <a:lnTo>
                    <a:pt x="5279" y="4317"/>
                  </a:lnTo>
                  <a:lnTo>
                    <a:pt x="5392" y="3996"/>
                  </a:lnTo>
                  <a:lnTo>
                    <a:pt x="5486" y="3657"/>
                  </a:lnTo>
                  <a:lnTo>
                    <a:pt x="5562" y="3318"/>
                  </a:lnTo>
                  <a:lnTo>
                    <a:pt x="5599" y="2979"/>
                  </a:lnTo>
                  <a:lnTo>
                    <a:pt x="5618" y="2658"/>
                  </a:lnTo>
                  <a:lnTo>
                    <a:pt x="5599" y="2338"/>
                  </a:lnTo>
                  <a:lnTo>
                    <a:pt x="5543" y="2036"/>
                  </a:lnTo>
                  <a:lnTo>
                    <a:pt x="5467" y="1734"/>
                  </a:lnTo>
                  <a:lnTo>
                    <a:pt x="5373" y="1470"/>
                  </a:lnTo>
                  <a:lnTo>
                    <a:pt x="5260" y="1207"/>
                  </a:lnTo>
                  <a:lnTo>
                    <a:pt x="5128" y="961"/>
                  </a:lnTo>
                  <a:lnTo>
                    <a:pt x="4958" y="754"/>
                  </a:lnTo>
                  <a:lnTo>
                    <a:pt x="4770" y="566"/>
                  </a:lnTo>
                  <a:lnTo>
                    <a:pt x="4581" y="396"/>
                  </a:lnTo>
                  <a:lnTo>
                    <a:pt x="4355" y="264"/>
                  </a:lnTo>
                  <a:lnTo>
                    <a:pt x="4129" y="151"/>
                  </a:lnTo>
                  <a:lnTo>
                    <a:pt x="3865" y="57"/>
                  </a:lnTo>
                  <a:lnTo>
                    <a:pt x="3601" y="19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9">
              <a:extLst>
                <a:ext uri="{FF2B5EF4-FFF2-40B4-BE49-F238E27FC236}">
                  <a16:creationId xmlns:a16="http://schemas.microsoft.com/office/drawing/2014/main" id="{3AA895BA-BDBF-5BEE-2555-D25C64E63486}"/>
                </a:ext>
              </a:extLst>
            </p:cNvPr>
            <p:cNvSpPr/>
            <p:nvPr/>
          </p:nvSpPr>
          <p:spPr>
            <a:xfrm>
              <a:off x="6221337" y="1989244"/>
              <a:ext cx="138246" cy="164076"/>
            </a:xfrm>
            <a:custGeom>
              <a:avLst/>
              <a:gdLst/>
              <a:ahLst/>
              <a:cxnLst/>
              <a:rect l="l" t="t" r="r" b="b"/>
              <a:pathLst>
                <a:path w="4940" h="586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224"/>
                  </a:lnTo>
                  <a:lnTo>
                    <a:pt x="0" y="3525"/>
                  </a:lnTo>
                  <a:lnTo>
                    <a:pt x="0" y="3808"/>
                  </a:lnTo>
                  <a:lnTo>
                    <a:pt x="57" y="4072"/>
                  </a:lnTo>
                  <a:lnTo>
                    <a:pt x="113" y="4336"/>
                  </a:lnTo>
                  <a:lnTo>
                    <a:pt x="189" y="4581"/>
                  </a:lnTo>
                  <a:lnTo>
                    <a:pt x="302" y="4807"/>
                  </a:lnTo>
                  <a:lnTo>
                    <a:pt x="415" y="5014"/>
                  </a:lnTo>
                  <a:lnTo>
                    <a:pt x="566" y="5203"/>
                  </a:lnTo>
                  <a:lnTo>
                    <a:pt x="735" y="5373"/>
                  </a:lnTo>
                  <a:lnTo>
                    <a:pt x="905" y="5505"/>
                  </a:lnTo>
                  <a:lnTo>
                    <a:pt x="1094" y="5637"/>
                  </a:lnTo>
                  <a:lnTo>
                    <a:pt x="1301" y="5731"/>
                  </a:lnTo>
                  <a:lnTo>
                    <a:pt x="1527" y="5806"/>
                  </a:lnTo>
                  <a:lnTo>
                    <a:pt x="1753" y="5844"/>
                  </a:lnTo>
                  <a:lnTo>
                    <a:pt x="1998" y="5863"/>
                  </a:lnTo>
                  <a:lnTo>
                    <a:pt x="2262" y="5844"/>
                  </a:lnTo>
                  <a:lnTo>
                    <a:pt x="2507" y="5806"/>
                  </a:lnTo>
                  <a:lnTo>
                    <a:pt x="2753" y="5731"/>
                  </a:lnTo>
                  <a:lnTo>
                    <a:pt x="2998" y="5637"/>
                  </a:lnTo>
                  <a:lnTo>
                    <a:pt x="3224" y="5505"/>
                  </a:lnTo>
                  <a:lnTo>
                    <a:pt x="3450" y="5373"/>
                  </a:lnTo>
                  <a:lnTo>
                    <a:pt x="3657" y="5203"/>
                  </a:lnTo>
                  <a:lnTo>
                    <a:pt x="3865" y="5014"/>
                  </a:lnTo>
                  <a:lnTo>
                    <a:pt x="4053" y="4807"/>
                  </a:lnTo>
                  <a:lnTo>
                    <a:pt x="4223" y="4581"/>
                  </a:lnTo>
                  <a:lnTo>
                    <a:pt x="4374" y="4336"/>
                  </a:lnTo>
                  <a:lnTo>
                    <a:pt x="4525" y="4072"/>
                  </a:lnTo>
                  <a:lnTo>
                    <a:pt x="4656" y="3808"/>
                  </a:lnTo>
                  <a:lnTo>
                    <a:pt x="4751" y="3525"/>
                  </a:lnTo>
                  <a:lnTo>
                    <a:pt x="4826" y="3224"/>
                  </a:lnTo>
                  <a:lnTo>
                    <a:pt x="4902" y="2922"/>
                  </a:lnTo>
                  <a:lnTo>
                    <a:pt x="4920" y="2639"/>
                  </a:lnTo>
                  <a:lnTo>
                    <a:pt x="4939" y="2338"/>
                  </a:lnTo>
                  <a:lnTo>
                    <a:pt x="4920" y="2055"/>
                  </a:lnTo>
                  <a:lnTo>
                    <a:pt x="4883" y="1791"/>
                  </a:lnTo>
                  <a:lnTo>
                    <a:pt x="4826" y="1527"/>
                  </a:lnTo>
                  <a:lnTo>
                    <a:pt x="4732" y="1282"/>
                  </a:lnTo>
                  <a:lnTo>
                    <a:pt x="4619" y="1056"/>
                  </a:lnTo>
                  <a:lnTo>
                    <a:pt x="4506" y="848"/>
                  </a:lnTo>
                  <a:lnTo>
                    <a:pt x="4355" y="660"/>
                  </a:lnTo>
                  <a:lnTo>
                    <a:pt x="4204" y="490"/>
                  </a:lnTo>
                  <a:lnTo>
                    <a:pt x="4016" y="339"/>
                  </a:lnTo>
                  <a:lnTo>
                    <a:pt x="3827" y="226"/>
                  </a:lnTo>
                  <a:lnTo>
                    <a:pt x="3620" y="132"/>
                  </a:lnTo>
                  <a:lnTo>
                    <a:pt x="3393" y="5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9">
              <a:extLst>
                <a:ext uri="{FF2B5EF4-FFF2-40B4-BE49-F238E27FC236}">
                  <a16:creationId xmlns:a16="http://schemas.microsoft.com/office/drawing/2014/main" id="{673A4185-273E-6344-5C10-734BDCA8DFA2}"/>
                </a:ext>
              </a:extLst>
            </p:cNvPr>
            <p:cNvSpPr/>
            <p:nvPr/>
          </p:nvSpPr>
          <p:spPr>
            <a:xfrm>
              <a:off x="6221337" y="1989244"/>
              <a:ext cx="137714" cy="131893"/>
            </a:xfrm>
            <a:custGeom>
              <a:avLst/>
              <a:gdLst/>
              <a:ahLst/>
              <a:cxnLst/>
              <a:rect l="l" t="t" r="r" b="b"/>
              <a:pathLst>
                <a:path w="4921" h="471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186"/>
                  </a:lnTo>
                  <a:lnTo>
                    <a:pt x="0" y="3431"/>
                  </a:lnTo>
                  <a:lnTo>
                    <a:pt x="0" y="3657"/>
                  </a:lnTo>
                  <a:lnTo>
                    <a:pt x="19" y="3883"/>
                  </a:lnTo>
                  <a:lnTo>
                    <a:pt x="57" y="4110"/>
                  </a:lnTo>
                  <a:lnTo>
                    <a:pt x="113" y="4317"/>
                  </a:lnTo>
                  <a:lnTo>
                    <a:pt x="189" y="4524"/>
                  </a:lnTo>
                  <a:lnTo>
                    <a:pt x="264" y="4713"/>
                  </a:lnTo>
                  <a:lnTo>
                    <a:pt x="283" y="4562"/>
                  </a:lnTo>
                  <a:lnTo>
                    <a:pt x="283" y="4411"/>
                  </a:lnTo>
                  <a:lnTo>
                    <a:pt x="358" y="4110"/>
                  </a:lnTo>
                  <a:lnTo>
                    <a:pt x="434" y="3827"/>
                  </a:lnTo>
                  <a:lnTo>
                    <a:pt x="528" y="3544"/>
                  </a:lnTo>
                  <a:lnTo>
                    <a:pt x="660" y="3280"/>
                  </a:lnTo>
                  <a:lnTo>
                    <a:pt x="811" y="3016"/>
                  </a:lnTo>
                  <a:lnTo>
                    <a:pt x="962" y="2771"/>
                  </a:lnTo>
                  <a:lnTo>
                    <a:pt x="1131" y="2545"/>
                  </a:lnTo>
                  <a:lnTo>
                    <a:pt x="1320" y="2338"/>
                  </a:lnTo>
                  <a:lnTo>
                    <a:pt x="1527" y="2149"/>
                  </a:lnTo>
                  <a:lnTo>
                    <a:pt x="1735" y="1979"/>
                  </a:lnTo>
                  <a:lnTo>
                    <a:pt x="1961" y="1829"/>
                  </a:lnTo>
                  <a:lnTo>
                    <a:pt x="2187" y="1715"/>
                  </a:lnTo>
                  <a:lnTo>
                    <a:pt x="2432" y="1621"/>
                  </a:lnTo>
                  <a:lnTo>
                    <a:pt x="2677" y="1546"/>
                  </a:lnTo>
                  <a:lnTo>
                    <a:pt x="2922" y="1489"/>
                  </a:lnTo>
                  <a:lnTo>
                    <a:pt x="3186" y="1489"/>
                  </a:lnTo>
                  <a:lnTo>
                    <a:pt x="3469" y="1508"/>
                  </a:lnTo>
                  <a:lnTo>
                    <a:pt x="3733" y="1565"/>
                  </a:lnTo>
                  <a:lnTo>
                    <a:pt x="3978" y="1659"/>
                  </a:lnTo>
                  <a:lnTo>
                    <a:pt x="4204" y="1791"/>
                  </a:lnTo>
                  <a:lnTo>
                    <a:pt x="4430" y="1961"/>
                  </a:lnTo>
                  <a:lnTo>
                    <a:pt x="4619" y="2168"/>
                  </a:lnTo>
                  <a:lnTo>
                    <a:pt x="4770" y="2375"/>
                  </a:lnTo>
                  <a:lnTo>
                    <a:pt x="4920" y="2639"/>
                  </a:lnTo>
                  <a:lnTo>
                    <a:pt x="4920" y="2356"/>
                  </a:lnTo>
                  <a:lnTo>
                    <a:pt x="4902" y="2092"/>
                  </a:lnTo>
                  <a:lnTo>
                    <a:pt x="4883" y="1847"/>
                  </a:lnTo>
                  <a:lnTo>
                    <a:pt x="4826" y="1602"/>
                  </a:lnTo>
                  <a:lnTo>
                    <a:pt x="4751" y="1357"/>
                  </a:lnTo>
                  <a:lnTo>
                    <a:pt x="4656" y="1150"/>
                  </a:lnTo>
                  <a:lnTo>
                    <a:pt x="4543" y="943"/>
                  </a:lnTo>
                  <a:lnTo>
                    <a:pt x="4430" y="754"/>
                  </a:lnTo>
                  <a:lnTo>
                    <a:pt x="4279" y="584"/>
                  </a:lnTo>
                  <a:lnTo>
                    <a:pt x="4129" y="434"/>
                  </a:lnTo>
                  <a:lnTo>
                    <a:pt x="3959" y="302"/>
                  </a:lnTo>
                  <a:lnTo>
                    <a:pt x="3770" y="189"/>
                  </a:lnTo>
                  <a:lnTo>
                    <a:pt x="3582" y="113"/>
                  </a:lnTo>
                  <a:lnTo>
                    <a:pt x="3375" y="38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9">
              <a:extLst>
                <a:ext uri="{FF2B5EF4-FFF2-40B4-BE49-F238E27FC236}">
                  <a16:creationId xmlns:a16="http://schemas.microsoft.com/office/drawing/2014/main" id="{B61A9E57-1E43-1DCD-149C-746708029F1B}"/>
                </a:ext>
              </a:extLst>
            </p:cNvPr>
            <p:cNvSpPr/>
            <p:nvPr/>
          </p:nvSpPr>
          <p:spPr>
            <a:xfrm>
              <a:off x="6252988" y="3230026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9">
              <a:extLst>
                <a:ext uri="{FF2B5EF4-FFF2-40B4-BE49-F238E27FC236}">
                  <a16:creationId xmlns:a16="http://schemas.microsoft.com/office/drawing/2014/main" id="{49F6A840-C110-4218-44E5-2FBCEFBF09B0}"/>
                </a:ext>
              </a:extLst>
            </p:cNvPr>
            <p:cNvSpPr/>
            <p:nvPr/>
          </p:nvSpPr>
          <p:spPr>
            <a:xfrm>
              <a:off x="6223436" y="3141399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9">
              <a:extLst>
                <a:ext uri="{FF2B5EF4-FFF2-40B4-BE49-F238E27FC236}">
                  <a16:creationId xmlns:a16="http://schemas.microsoft.com/office/drawing/2014/main" id="{1068D290-DBE3-E807-1ACC-134C63CECDD6}"/>
                </a:ext>
              </a:extLst>
            </p:cNvPr>
            <p:cNvSpPr/>
            <p:nvPr/>
          </p:nvSpPr>
          <p:spPr>
            <a:xfrm>
              <a:off x="6194416" y="3052240"/>
              <a:ext cx="206837" cy="43797"/>
            </a:xfrm>
            <a:custGeom>
              <a:avLst/>
              <a:gdLst/>
              <a:ahLst/>
              <a:cxnLst/>
              <a:rect l="l" t="t" r="r" b="b"/>
              <a:pathLst>
                <a:path w="7391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391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9">
              <a:extLst>
                <a:ext uri="{FF2B5EF4-FFF2-40B4-BE49-F238E27FC236}">
                  <a16:creationId xmlns:a16="http://schemas.microsoft.com/office/drawing/2014/main" id="{47078603-A5F7-151A-423C-E1A67DC12B14}"/>
                </a:ext>
              </a:extLst>
            </p:cNvPr>
            <p:cNvSpPr/>
            <p:nvPr/>
          </p:nvSpPr>
          <p:spPr>
            <a:xfrm>
              <a:off x="6164893" y="2963613"/>
              <a:ext cx="207341" cy="43797"/>
            </a:xfrm>
            <a:custGeom>
              <a:avLst/>
              <a:gdLst/>
              <a:ahLst/>
              <a:cxnLst/>
              <a:rect l="l" t="t" r="r" b="b"/>
              <a:pathLst>
                <a:path w="7409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9">
              <a:extLst>
                <a:ext uri="{FF2B5EF4-FFF2-40B4-BE49-F238E27FC236}">
                  <a16:creationId xmlns:a16="http://schemas.microsoft.com/office/drawing/2014/main" id="{8467C866-EEBD-E48D-948F-41C204EA96D4}"/>
                </a:ext>
              </a:extLst>
            </p:cNvPr>
            <p:cNvSpPr/>
            <p:nvPr/>
          </p:nvSpPr>
          <p:spPr>
            <a:xfrm>
              <a:off x="6282512" y="3230026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9" y="1546"/>
                  </a:lnTo>
                  <a:lnTo>
                    <a:pt x="7410" y="1546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9">
              <a:extLst>
                <a:ext uri="{FF2B5EF4-FFF2-40B4-BE49-F238E27FC236}">
                  <a16:creationId xmlns:a16="http://schemas.microsoft.com/office/drawing/2014/main" id="{F2FCCAC1-7925-055B-0F30-5D751ECC6E5C}"/>
                </a:ext>
              </a:extLst>
            </p:cNvPr>
            <p:cNvSpPr/>
            <p:nvPr/>
          </p:nvSpPr>
          <p:spPr>
            <a:xfrm>
              <a:off x="6252988" y="3141399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9">
              <a:extLst>
                <a:ext uri="{FF2B5EF4-FFF2-40B4-BE49-F238E27FC236}">
                  <a16:creationId xmlns:a16="http://schemas.microsoft.com/office/drawing/2014/main" id="{373DE8F1-3525-B804-DF56-BABE28E4F117}"/>
                </a:ext>
              </a:extLst>
            </p:cNvPr>
            <p:cNvSpPr/>
            <p:nvPr/>
          </p:nvSpPr>
          <p:spPr>
            <a:xfrm>
              <a:off x="6223968" y="3052240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9">
              <a:extLst>
                <a:ext uri="{FF2B5EF4-FFF2-40B4-BE49-F238E27FC236}">
                  <a16:creationId xmlns:a16="http://schemas.microsoft.com/office/drawing/2014/main" id="{A2B7EA15-0F1C-760A-7D92-17B088F941CF}"/>
                </a:ext>
              </a:extLst>
            </p:cNvPr>
            <p:cNvSpPr/>
            <p:nvPr/>
          </p:nvSpPr>
          <p:spPr>
            <a:xfrm>
              <a:off x="6194416" y="2963613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409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9">
              <a:extLst>
                <a:ext uri="{FF2B5EF4-FFF2-40B4-BE49-F238E27FC236}">
                  <a16:creationId xmlns:a16="http://schemas.microsoft.com/office/drawing/2014/main" id="{AE1D29D8-C78C-25E2-EA89-E23C18AAB573}"/>
                </a:ext>
              </a:extLst>
            </p:cNvPr>
            <p:cNvSpPr/>
            <p:nvPr/>
          </p:nvSpPr>
          <p:spPr>
            <a:xfrm>
              <a:off x="7348163" y="3554984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9">
              <a:extLst>
                <a:ext uri="{FF2B5EF4-FFF2-40B4-BE49-F238E27FC236}">
                  <a16:creationId xmlns:a16="http://schemas.microsoft.com/office/drawing/2014/main" id="{6D870F53-5EDB-4E16-D539-8544A3676295}"/>
                </a:ext>
              </a:extLst>
            </p:cNvPr>
            <p:cNvSpPr/>
            <p:nvPr/>
          </p:nvSpPr>
          <p:spPr>
            <a:xfrm>
              <a:off x="5579316" y="3554984"/>
              <a:ext cx="66492" cy="69655"/>
            </a:xfrm>
            <a:custGeom>
              <a:avLst/>
              <a:gdLst/>
              <a:ahLst/>
              <a:cxnLst/>
              <a:rect l="l" t="t" r="r" b="b"/>
              <a:pathLst>
                <a:path w="2376" h="2489" extrusionOk="0">
                  <a:moveTo>
                    <a:pt x="1075" y="0"/>
                  </a:moveTo>
                  <a:lnTo>
                    <a:pt x="962" y="19"/>
                  </a:lnTo>
                  <a:lnTo>
                    <a:pt x="849" y="57"/>
                  </a:lnTo>
                  <a:lnTo>
                    <a:pt x="736" y="95"/>
                  </a:lnTo>
                  <a:lnTo>
                    <a:pt x="622" y="151"/>
                  </a:lnTo>
                  <a:lnTo>
                    <a:pt x="528" y="208"/>
                  </a:lnTo>
                  <a:lnTo>
                    <a:pt x="358" y="359"/>
                  </a:lnTo>
                  <a:lnTo>
                    <a:pt x="208" y="547"/>
                  </a:lnTo>
                  <a:lnTo>
                    <a:pt x="151" y="660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38" y="1000"/>
                  </a:lnTo>
                  <a:lnTo>
                    <a:pt x="19" y="1113"/>
                  </a:lnTo>
                  <a:lnTo>
                    <a:pt x="0" y="1245"/>
                  </a:lnTo>
                  <a:lnTo>
                    <a:pt x="19" y="1377"/>
                  </a:lnTo>
                  <a:lnTo>
                    <a:pt x="38" y="1490"/>
                  </a:lnTo>
                  <a:lnTo>
                    <a:pt x="57" y="1622"/>
                  </a:lnTo>
                  <a:lnTo>
                    <a:pt x="95" y="1735"/>
                  </a:lnTo>
                  <a:lnTo>
                    <a:pt x="151" y="1829"/>
                  </a:lnTo>
                  <a:lnTo>
                    <a:pt x="208" y="1942"/>
                  </a:lnTo>
                  <a:lnTo>
                    <a:pt x="358" y="2131"/>
                  </a:lnTo>
                  <a:lnTo>
                    <a:pt x="528" y="2281"/>
                  </a:lnTo>
                  <a:lnTo>
                    <a:pt x="622" y="2338"/>
                  </a:lnTo>
                  <a:lnTo>
                    <a:pt x="736" y="2394"/>
                  </a:lnTo>
                  <a:lnTo>
                    <a:pt x="849" y="2432"/>
                  </a:lnTo>
                  <a:lnTo>
                    <a:pt x="962" y="2451"/>
                  </a:lnTo>
                  <a:lnTo>
                    <a:pt x="1075" y="2470"/>
                  </a:lnTo>
                  <a:lnTo>
                    <a:pt x="1188" y="2489"/>
                  </a:lnTo>
                  <a:lnTo>
                    <a:pt x="1320" y="2470"/>
                  </a:lnTo>
                  <a:lnTo>
                    <a:pt x="1433" y="2451"/>
                  </a:lnTo>
                  <a:lnTo>
                    <a:pt x="1546" y="2432"/>
                  </a:lnTo>
                  <a:lnTo>
                    <a:pt x="1659" y="2394"/>
                  </a:lnTo>
                  <a:lnTo>
                    <a:pt x="1753" y="2338"/>
                  </a:lnTo>
                  <a:lnTo>
                    <a:pt x="1848" y="2281"/>
                  </a:lnTo>
                  <a:lnTo>
                    <a:pt x="2036" y="2131"/>
                  </a:lnTo>
                  <a:lnTo>
                    <a:pt x="2168" y="1942"/>
                  </a:lnTo>
                  <a:lnTo>
                    <a:pt x="2244" y="1829"/>
                  </a:lnTo>
                  <a:lnTo>
                    <a:pt x="2281" y="1735"/>
                  </a:lnTo>
                  <a:lnTo>
                    <a:pt x="2319" y="1622"/>
                  </a:lnTo>
                  <a:lnTo>
                    <a:pt x="2357" y="1490"/>
                  </a:lnTo>
                  <a:lnTo>
                    <a:pt x="2376" y="1377"/>
                  </a:lnTo>
                  <a:lnTo>
                    <a:pt x="2376" y="1245"/>
                  </a:lnTo>
                  <a:lnTo>
                    <a:pt x="2376" y="1113"/>
                  </a:lnTo>
                  <a:lnTo>
                    <a:pt x="2357" y="1000"/>
                  </a:lnTo>
                  <a:lnTo>
                    <a:pt x="2319" y="868"/>
                  </a:lnTo>
                  <a:lnTo>
                    <a:pt x="2281" y="754"/>
                  </a:lnTo>
                  <a:lnTo>
                    <a:pt x="2244" y="660"/>
                  </a:lnTo>
                  <a:lnTo>
                    <a:pt x="2168" y="547"/>
                  </a:lnTo>
                  <a:lnTo>
                    <a:pt x="2036" y="359"/>
                  </a:lnTo>
                  <a:lnTo>
                    <a:pt x="1848" y="208"/>
                  </a:lnTo>
                  <a:lnTo>
                    <a:pt x="1753" y="151"/>
                  </a:lnTo>
                  <a:lnTo>
                    <a:pt x="1659" y="95"/>
                  </a:lnTo>
                  <a:lnTo>
                    <a:pt x="1546" y="57"/>
                  </a:lnTo>
                  <a:lnTo>
                    <a:pt x="1433" y="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9">
              <a:extLst>
                <a:ext uri="{FF2B5EF4-FFF2-40B4-BE49-F238E27FC236}">
                  <a16:creationId xmlns:a16="http://schemas.microsoft.com/office/drawing/2014/main" id="{D4BF674A-003C-C4AD-CDAD-37C24D970D82}"/>
                </a:ext>
              </a:extLst>
            </p:cNvPr>
            <p:cNvSpPr/>
            <p:nvPr/>
          </p:nvSpPr>
          <p:spPr>
            <a:xfrm>
              <a:off x="7844049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1584" y="0"/>
                  </a:moveTo>
                  <a:lnTo>
                    <a:pt x="1" y="4845"/>
                  </a:lnTo>
                  <a:lnTo>
                    <a:pt x="12593" y="4845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9">
              <a:extLst>
                <a:ext uri="{FF2B5EF4-FFF2-40B4-BE49-F238E27FC236}">
                  <a16:creationId xmlns:a16="http://schemas.microsoft.com/office/drawing/2014/main" id="{3566DC18-0986-8D1F-4ADC-7011E18AA0A7}"/>
                </a:ext>
              </a:extLst>
            </p:cNvPr>
            <p:cNvSpPr/>
            <p:nvPr/>
          </p:nvSpPr>
          <p:spPr>
            <a:xfrm>
              <a:off x="7925263" y="3563171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39">
              <a:extLst>
                <a:ext uri="{FF2B5EF4-FFF2-40B4-BE49-F238E27FC236}">
                  <a16:creationId xmlns:a16="http://schemas.microsoft.com/office/drawing/2014/main" id="{F36CDC81-4338-568B-4B1C-31FD79DB44B3}"/>
                </a:ext>
              </a:extLst>
            </p:cNvPr>
            <p:cNvSpPr/>
            <p:nvPr/>
          </p:nvSpPr>
          <p:spPr>
            <a:xfrm>
              <a:off x="6846456" y="3530189"/>
              <a:ext cx="319729" cy="135615"/>
            </a:xfrm>
            <a:custGeom>
              <a:avLst/>
              <a:gdLst/>
              <a:ahLst/>
              <a:cxnLst/>
              <a:rect l="l" t="t" r="r" b="b"/>
              <a:pathLst>
                <a:path w="11425" h="4846" extrusionOk="0">
                  <a:moveTo>
                    <a:pt x="1924" y="0"/>
                  </a:moveTo>
                  <a:lnTo>
                    <a:pt x="1" y="4845"/>
                  </a:lnTo>
                  <a:lnTo>
                    <a:pt x="11425" y="4845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39">
              <a:extLst>
                <a:ext uri="{FF2B5EF4-FFF2-40B4-BE49-F238E27FC236}">
                  <a16:creationId xmlns:a16="http://schemas.microsoft.com/office/drawing/2014/main" id="{7A1C567B-3153-63F7-6655-EE3EAC505A8B}"/>
                </a:ext>
              </a:extLst>
            </p:cNvPr>
            <p:cNvSpPr/>
            <p:nvPr/>
          </p:nvSpPr>
          <p:spPr>
            <a:xfrm>
              <a:off x="6944063" y="3573009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7" name="Google Shape;2397;p39">
            <a:extLst>
              <a:ext uri="{FF2B5EF4-FFF2-40B4-BE49-F238E27FC236}">
                <a16:creationId xmlns:a16="http://schemas.microsoft.com/office/drawing/2014/main" id="{82F02F76-6F17-7475-80A0-65B0CC41243C}"/>
              </a:ext>
            </a:extLst>
          </p:cNvPr>
          <p:cNvGrpSpPr/>
          <p:nvPr/>
        </p:nvGrpSpPr>
        <p:grpSpPr>
          <a:xfrm>
            <a:off x="7955366" y="485811"/>
            <a:ext cx="750281" cy="1322889"/>
            <a:chOff x="713225" y="923550"/>
            <a:chExt cx="906903" cy="1598657"/>
          </a:xfrm>
        </p:grpSpPr>
        <p:sp>
          <p:nvSpPr>
            <p:cNvPr id="2398" name="Google Shape;2398;p39">
              <a:extLst>
                <a:ext uri="{FF2B5EF4-FFF2-40B4-BE49-F238E27FC236}">
                  <a16:creationId xmlns:a16="http://schemas.microsoft.com/office/drawing/2014/main" id="{958DE970-7CF8-2780-37A2-B14B1E139FB0}"/>
                </a:ext>
              </a:extLst>
            </p:cNvPr>
            <p:cNvSpPr/>
            <p:nvPr/>
          </p:nvSpPr>
          <p:spPr>
            <a:xfrm>
              <a:off x="716012" y="2269509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168" y="1"/>
                  </a:moveTo>
                  <a:lnTo>
                    <a:pt x="2827" y="61"/>
                  </a:lnTo>
                  <a:lnTo>
                    <a:pt x="2486" y="121"/>
                  </a:lnTo>
                  <a:lnTo>
                    <a:pt x="2146" y="221"/>
                  </a:lnTo>
                  <a:lnTo>
                    <a:pt x="1845" y="361"/>
                  </a:lnTo>
                  <a:lnTo>
                    <a:pt x="1544" y="542"/>
                  </a:lnTo>
                  <a:lnTo>
                    <a:pt x="1283" y="762"/>
                  </a:lnTo>
                  <a:lnTo>
                    <a:pt x="1023" y="1003"/>
                  </a:lnTo>
                  <a:lnTo>
                    <a:pt x="802" y="1304"/>
                  </a:lnTo>
                  <a:lnTo>
                    <a:pt x="602" y="1624"/>
                  </a:lnTo>
                  <a:lnTo>
                    <a:pt x="421" y="2005"/>
                  </a:lnTo>
                  <a:lnTo>
                    <a:pt x="281" y="2446"/>
                  </a:lnTo>
                  <a:lnTo>
                    <a:pt x="161" y="2908"/>
                  </a:lnTo>
                  <a:lnTo>
                    <a:pt x="60" y="3429"/>
                  </a:lnTo>
                  <a:lnTo>
                    <a:pt x="20" y="4010"/>
                  </a:lnTo>
                  <a:lnTo>
                    <a:pt x="0" y="4632"/>
                  </a:lnTo>
                  <a:lnTo>
                    <a:pt x="0" y="4973"/>
                  </a:lnTo>
                  <a:lnTo>
                    <a:pt x="40" y="5313"/>
                  </a:lnTo>
                  <a:lnTo>
                    <a:pt x="81" y="5654"/>
                  </a:lnTo>
                  <a:lnTo>
                    <a:pt x="141" y="5995"/>
                  </a:lnTo>
                  <a:lnTo>
                    <a:pt x="241" y="6336"/>
                  </a:lnTo>
                  <a:lnTo>
                    <a:pt x="321" y="6677"/>
                  </a:lnTo>
                  <a:lnTo>
                    <a:pt x="562" y="7378"/>
                  </a:lnTo>
                  <a:lnTo>
                    <a:pt x="822" y="8060"/>
                  </a:lnTo>
                  <a:lnTo>
                    <a:pt x="1123" y="8722"/>
                  </a:lnTo>
                  <a:lnTo>
                    <a:pt x="1444" y="9363"/>
                  </a:lnTo>
                  <a:lnTo>
                    <a:pt x="1785" y="9985"/>
                  </a:lnTo>
                  <a:lnTo>
                    <a:pt x="2105" y="10546"/>
                  </a:lnTo>
                  <a:lnTo>
                    <a:pt x="2426" y="11067"/>
                  </a:lnTo>
                  <a:lnTo>
                    <a:pt x="2988" y="11930"/>
                  </a:lnTo>
                  <a:lnTo>
                    <a:pt x="3389" y="12491"/>
                  </a:lnTo>
                  <a:lnTo>
                    <a:pt x="3549" y="12691"/>
                  </a:lnTo>
                  <a:lnTo>
                    <a:pt x="3709" y="12491"/>
                  </a:lnTo>
                  <a:lnTo>
                    <a:pt x="4110" y="11930"/>
                  </a:lnTo>
                  <a:lnTo>
                    <a:pt x="4672" y="11067"/>
                  </a:lnTo>
                  <a:lnTo>
                    <a:pt x="4992" y="10546"/>
                  </a:lnTo>
                  <a:lnTo>
                    <a:pt x="5313" y="9965"/>
                  </a:lnTo>
                  <a:lnTo>
                    <a:pt x="5654" y="9363"/>
                  </a:lnTo>
                  <a:lnTo>
                    <a:pt x="5975" y="8722"/>
                  </a:lnTo>
                  <a:lnTo>
                    <a:pt x="6256" y="8060"/>
                  </a:lnTo>
                  <a:lnTo>
                    <a:pt x="6536" y="7358"/>
                  </a:lnTo>
                  <a:lnTo>
                    <a:pt x="6757" y="6677"/>
                  </a:lnTo>
                  <a:lnTo>
                    <a:pt x="6857" y="6336"/>
                  </a:lnTo>
                  <a:lnTo>
                    <a:pt x="6937" y="5975"/>
                  </a:lnTo>
                  <a:lnTo>
                    <a:pt x="6997" y="5634"/>
                  </a:lnTo>
                  <a:lnTo>
                    <a:pt x="7037" y="5293"/>
                  </a:lnTo>
                  <a:lnTo>
                    <a:pt x="7078" y="4953"/>
                  </a:lnTo>
                  <a:lnTo>
                    <a:pt x="7078" y="4632"/>
                  </a:lnTo>
                  <a:lnTo>
                    <a:pt x="7057" y="4010"/>
                  </a:lnTo>
                  <a:lnTo>
                    <a:pt x="6997" y="3429"/>
                  </a:lnTo>
                  <a:lnTo>
                    <a:pt x="6917" y="2908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6" y="1624"/>
                  </a:lnTo>
                  <a:lnTo>
                    <a:pt x="6276" y="1284"/>
                  </a:lnTo>
                  <a:lnTo>
                    <a:pt x="6035" y="1003"/>
                  </a:lnTo>
                  <a:lnTo>
                    <a:pt x="5794" y="742"/>
                  </a:lnTo>
                  <a:lnTo>
                    <a:pt x="5514" y="542"/>
                  </a:lnTo>
                  <a:lnTo>
                    <a:pt x="5213" y="361"/>
                  </a:lnTo>
                  <a:lnTo>
                    <a:pt x="4912" y="221"/>
                  </a:lnTo>
                  <a:lnTo>
                    <a:pt x="4591" y="121"/>
                  </a:lnTo>
                  <a:lnTo>
                    <a:pt x="4251" y="41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9">
              <a:extLst>
                <a:ext uri="{FF2B5EF4-FFF2-40B4-BE49-F238E27FC236}">
                  <a16:creationId xmlns:a16="http://schemas.microsoft.com/office/drawing/2014/main" id="{BB5543D9-3042-EE8E-EE8A-9AACAF3A19BE}"/>
                </a:ext>
              </a:extLst>
            </p:cNvPr>
            <p:cNvSpPr/>
            <p:nvPr/>
          </p:nvSpPr>
          <p:spPr>
            <a:xfrm>
              <a:off x="738769" y="2269111"/>
              <a:ext cx="95011" cy="170469"/>
            </a:xfrm>
            <a:custGeom>
              <a:avLst/>
              <a:gdLst/>
              <a:ahLst/>
              <a:cxnLst/>
              <a:rect l="l" t="t" r="r" b="b"/>
              <a:pathLst>
                <a:path w="4772" h="8562" extrusionOk="0">
                  <a:moveTo>
                    <a:pt x="2386" y="0"/>
                  </a:moveTo>
                  <a:lnTo>
                    <a:pt x="2145" y="21"/>
                  </a:lnTo>
                  <a:lnTo>
                    <a:pt x="1905" y="41"/>
                  </a:lnTo>
                  <a:lnTo>
                    <a:pt x="1684" y="101"/>
                  </a:lnTo>
                  <a:lnTo>
                    <a:pt x="1464" y="161"/>
                  </a:lnTo>
                  <a:lnTo>
                    <a:pt x="1243" y="261"/>
                  </a:lnTo>
                  <a:lnTo>
                    <a:pt x="1063" y="381"/>
                  </a:lnTo>
                  <a:lnTo>
                    <a:pt x="862" y="522"/>
                  </a:lnTo>
                  <a:lnTo>
                    <a:pt x="702" y="682"/>
                  </a:lnTo>
                  <a:lnTo>
                    <a:pt x="541" y="883"/>
                  </a:lnTo>
                  <a:lnTo>
                    <a:pt x="421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0" y="1965"/>
                  </a:lnTo>
                  <a:lnTo>
                    <a:pt x="60" y="2326"/>
                  </a:lnTo>
                  <a:lnTo>
                    <a:pt x="20" y="2707"/>
                  </a:lnTo>
                  <a:lnTo>
                    <a:pt x="0" y="3128"/>
                  </a:lnTo>
                  <a:lnTo>
                    <a:pt x="20" y="3369"/>
                  </a:lnTo>
                  <a:lnTo>
                    <a:pt x="40" y="3589"/>
                  </a:lnTo>
                  <a:lnTo>
                    <a:pt x="120" y="405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1" y="5434"/>
                  </a:lnTo>
                  <a:lnTo>
                    <a:pt x="762" y="5895"/>
                  </a:lnTo>
                  <a:lnTo>
                    <a:pt x="983" y="6316"/>
                  </a:lnTo>
                  <a:lnTo>
                    <a:pt x="1203" y="6737"/>
                  </a:lnTo>
                  <a:lnTo>
                    <a:pt x="1424" y="7118"/>
                  </a:lnTo>
                  <a:lnTo>
                    <a:pt x="1644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61"/>
                  </a:lnTo>
                  <a:lnTo>
                    <a:pt x="2506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8" y="7118"/>
                  </a:lnTo>
                  <a:lnTo>
                    <a:pt x="3589" y="6737"/>
                  </a:lnTo>
                  <a:lnTo>
                    <a:pt x="3809" y="6316"/>
                  </a:lnTo>
                  <a:lnTo>
                    <a:pt x="4030" y="5895"/>
                  </a:lnTo>
                  <a:lnTo>
                    <a:pt x="4230" y="5434"/>
                  </a:lnTo>
                  <a:lnTo>
                    <a:pt x="4411" y="4973"/>
                  </a:lnTo>
                  <a:lnTo>
                    <a:pt x="4551" y="4511"/>
                  </a:lnTo>
                  <a:lnTo>
                    <a:pt x="4671" y="4050"/>
                  </a:lnTo>
                  <a:lnTo>
                    <a:pt x="4752" y="358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26"/>
                  </a:lnTo>
                  <a:lnTo>
                    <a:pt x="4671" y="1965"/>
                  </a:lnTo>
                  <a:lnTo>
                    <a:pt x="4591" y="1644"/>
                  </a:lnTo>
                  <a:lnTo>
                    <a:pt x="4491" y="1364"/>
                  </a:lnTo>
                  <a:lnTo>
                    <a:pt x="4371" y="1103"/>
                  </a:lnTo>
                  <a:lnTo>
                    <a:pt x="4230" y="883"/>
                  </a:lnTo>
                  <a:lnTo>
                    <a:pt x="4070" y="682"/>
                  </a:lnTo>
                  <a:lnTo>
                    <a:pt x="3910" y="522"/>
                  </a:lnTo>
                  <a:lnTo>
                    <a:pt x="3729" y="381"/>
                  </a:lnTo>
                  <a:lnTo>
                    <a:pt x="3529" y="261"/>
                  </a:lnTo>
                  <a:lnTo>
                    <a:pt x="3308" y="161"/>
                  </a:lnTo>
                  <a:lnTo>
                    <a:pt x="3108" y="101"/>
                  </a:lnTo>
                  <a:lnTo>
                    <a:pt x="2867" y="41"/>
                  </a:lnTo>
                  <a:lnTo>
                    <a:pt x="2626" y="21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9">
              <a:extLst>
                <a:ext uri="{FF2B5EF4-FFF2-40B4-BE49-F238E27FC236}">
                  <a16:creationId xmlns:a16="http://schemas.microsoft.com/office/drawing/2014/main" id="{49C229DC-3113-9E58-C485-D85DB24F7EF2}"/>
                </a:ext>
              </a:extLst>
            </p:cNvPr>
            <p:cNvSpPr/>
            <p:nvPr/>
          </p:nvSpPr>
          <p:spPr>
            <a:xfrm>
              <a:off x="759117" y="2269111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3" y="21"/>
                  </a:lnTo>
                  <a:lnTo>
                    <a:pt x="963" y="61"/>
                  </a:lnTo>
                  <a:lnTo>
                    <a:pt x="843" y="101"/>
                  </a:lnTo>
                  <a:lnTo>
                    <a:pt x="722" y="161"/>
                  </a:lnTo>
                  <a:lnTo>
                    <a:pt x="602" y="221"/>
                  </a:lnTo>
                  <a:lnTo>
                    <a:pt x="502" y="301"/>
                  </a:lnTo>
                  <a:lnTo>
                    <a:pt x="402" y="401"/>
                  </a:lnTo>
                  <a:lnTo>
                    <a:pt x="321" y="502"/>
                  </a:lnTo>
                  <a:lnTo>
                    <a:pt x="241" y="642"/>
                  </a:lnTo>
                  <a:lnTo>
                    <a:pt x="161" y="782"/>
                  </a:lnTo>
                  <a:lnTo>
                    <a:pt x="10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64"/>
                  </a:lnTo>
                  <a:lnTo>
                    <a:pt x="1" y="1805"/>
                  </a:lnTo>
                  <a:lnTo>
                    <a:pt x="21" y="2045"/>
                  </a:lnTo>
                  <a:lnTo>
                    <a:pt x="61" y="2326"/>
                  </a:lnTo>
                  <a:lnTo>
                    <a:pt x="141" y="2587"/>
                  </a:lnTo>
                  <a:lnTo>
                    <a:pt x="221" y="2847"/>
                  </a:lnTo>
                  <a:lnTo>
                    <a:pt x="321" y="3108"/>
                  </a:lnTo>
                  <a:lnTo>
                    <a:pt x="442" y="3369"/>
                  </a:lnTo>
                  <a:lnTo>
                    <a:pt x="682" y="3850"/>
                  </a:lnTo>
                  <a:lnTo>
                    <a:pt x="943" y="4271"/>
                  </a:lnTo>
                  <a:lnTo>
                    <a:pt x="1163" y="4612"/>
                  </a:lnTo>
                  <a:lnTo>
                    <a:pt x="1364" y="4892"/>
                  </a:lnTo>
                  <a:lnTo>
                    <a:pt x="1584" y="461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6" y="3369"/>
                  </a:lnTo>
                  <a:lnTo>
                    <a:pt x="2426" y="3108"/>
                  </a:lnTo>
                  <a:lnTo>
                    <a:pt x="2527" y="2847"/>
                  </a:lnTo>
                  <a:lnTo>
                    <a:pt x="2607" y="2587"/>
                  </a:lnTo>
                  <a:lnTo>
                    <a:pt x="2667" y="2306"/>
                  </a:lnTo>
                  <a:lnTo>
                    <a:pt x="2727" y="2045"/>
                  </a:lnTo>
                  <a:lnTo>
                    <a:pt x="2727" y="1785"/>
                  </a:lnTo>
                  <a:lnTo>
                    <a:pt x="2727" y="1544"/>
                  </a:lnTo>
                  <a:lnTo>
                    <a:pt x="2707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42"/>
                  </a:lnTo>
                  <a:lnTo>
                    <a:pt x="2426" y="502"/>
                  </a:lnTo>
                  <a:lnTo>
                    <a:pt x="2326" y="401"/>
                  </a:lnTo>
                  <a:lnTo>
                    <a:pt x="2226" y="301"/>
                  </a:lnTo>
                  <a:lnTo>
                    <a:pt x="2126" y="221"/>
                  </a:lnTo>
                  <a:lnTo>
                    <a:pt x="2026" y="141"/>
                  </a:lnTo>
                  <a:lnTo>
                    <a:pt x="1905" y="101"/>
                  </a:lnTo>
                  <a:lnTo>
                    <a:pt x="1765" y="61"/>
                  </a:lnTo>
                  <a:lnTo>
                    <a:pt x="1645" y="21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9">
              <a:extLst>
                <a:ext uri="{FF2B5EF4-FFF2-40B4-BE49-F238E27FC236}">
                  <a16:creationId xmlns:a16="http://schemas.microsoft.com/office/drawing/2014/main" id="{EAFB65CF-7E87-E47A-815C-60637AE657DD}"/>
                </a:ext>
              </a:extLst>
            </p:cNvPr>
            <p:cNvSpPr/>
            <p:nvPr/>
          </p:nvSpPr>
          <p:spPr>
            <a:xfrm>
              <a:off x="1096404" y="2268713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529" y="0"/>
                  </a:moveTo>
                  <a:lnTo>
                    <a:pt x="3168" y="20"/>
                  </a:lnTo>
                  <a:lnTo>
                    <a:pt x="2828" y="61"/>
                  </a:lnTo>
                  <a:lnTo>
                    <a:pt x="2487" y="141"/>
                  </a:lnTo>
                  <a:lnTo>
                    <a:pt x="2146" y="241"/>
                  </a:lnTo>
                  <a:lnTo>
                    <a:pt x="1845" y="381"/>
                  </a:lnTo>
                  <a:lnTo>
                    <a:pt x="1544" y="562"/>
                  </a:lnTo>
                  <a:lnTo>
                    <a:pt x="1284" y="762"/>
                  </a:lnTo>
                  <a:lnTo>
                    <a:pt x="1023" y="102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25"/>
                  </a:lnTo>
                  <a:lnTo>
                    <a:pt x="281" y="2446"/>
                  </a:lnTo>
                  <a:lnTo>
                    <a:pt x="161" y="2928"/>
                  </a:lnTo>
                  <a:lnTo>
                    <a:pt x="61" y="3449"/>
                  </a:lnTo>
                  <a:lnTo>
                    <a:pt x="21" y="4030"/>
                  </a:lnTo>
                  <a:lnTo>
                    <a:pt x="1" y="4652"/>
                  </a:lnTo>
                  <a:lnTo>
                    <a:pt x="1" y="4993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56"/>
                  </a:lnTo>
                  <a:lnTo>
                    <a:pt x="322" y="6697"/>
                  </a:lnTo>
                  <a:lnTo>
                    <a:pt x="562" y="7398"/>
                  </a:lnTo>
                  <a:lnTo>
                    <a:pt x="823" y="8080"/>
                  </a:lnTo>
                  <a:lnTo>
                    <a:pt x="1123" y="874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66"/>
                  </a:lnTo>
                  <a:lnTo>
                    <a:pt x="2427" y="11087"/>
                  </a:lnTo>
                  <a:lnTo>
                    <a:pt x="2988" y="11929"/>
                  </a:lnTo>
                  <a:lnTo>
                    <a:pt x="3409" y="12491"/>
                  </a:lnTo>
                  <a:lnTo>
                    <a:pt x="3549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4" y="9383"/>
                  </a:lnTo>
                  <a:lnTo>
                    <a:pt x="5975" y="8742"/>
                  </a:lnTo>
                  <a:lnTo>
                    <a:pt x="6256" y="8060"/>
                  </a:lnTo>
                  <a:lnTo>
                    <a:pt x="6537" y="7378"/>
                  </a:lnTo>
                  <a:lnTo>
                    <a:pt x="6757" y="6697"/>
                  </a:lnTo>
                  <a:lnTo>
                    <a:pt x="6857" y="6336"/>
                  </a:lnTo>
                  <a:lnTo>
                    <a:pt x="6938" y="5995"/>
                  </a:lnTo>
                  <a:lnTo>
                    <a:pt x="6998" y="5654"/>
                  </a:lnTo>
                  <a:lnTo>
                    <a:pt x="7038" y="5313"/>
                  </a:lnTo>
                  <a:lnTo>
                    <a:pt x="7078" y="4973"/>
                  </a:lnTo>
                  <a:lnTo>
                    <a:pt x="7078" y="465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8"/>
                  </a:lnTo>
                  <a:lnTo>
                    <a:pt x="6797" y="2446"/>
                  </a:lnTo>
                  <a:lnTo>
                    <a:pt x="6657" y="2005"/>
                  </a:lnTo>
                  <a:lnTo>
                    <a:pt x="6476" y="1644"/>
                  </a:lnTo>
                  <a:lnTo>
                    <a:pt x="6276" y="1304"/>
                  </a:lnTo>
                  <a:lnTo>
                    <a:pt x="6035" y="1003"/>
                  </a:lnTo>
                  <a:lnTo>
                    <a:pt x="5795" y="762"/>
                  </a:lnTo>
                  <a:lnTo>
                    <a:pt x="5514" y="542"/>
                  </a:lnTo>
                  <a:lnTo>
                    <a:pt x="5213" y="381"/>
                  </a:lnTo>
                  <a:lnTo>
                    <a:pt x="4913" y="241"/>
                  </a:lnTo>
                  <a:lnTo>
                    <a:pt x="4592" y="14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9">
              <a:extLst>
                <a:ext uri="{FF2B5EF4-FFF2-40B4-BE49-F238E27FC236}">
                  <a16:creationId xmlns:a16="http://schemas.microsoft.com/office/drawing/2014/main" id="{C553979B-79DE-50B7-F3FC-054DDA728C85}"/>
                </a:ext>
              </a:extLst>
            </p:cNvPr>
            <p:cNvSpPr/>
            <p:nvPr/>
          </p:nvSpPr>
          <p:spPr>
            <a:xfrm>
              <a:off x="1119161" y="2268713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46" y="0"/>
                  </a:moveTo>
                  <a:lnTo>
                    <a:pt x="1905" y="41"/>
                  </a:lnTo>
                  <a:lnTo>
                    <a:pt x="1685" y="81"/>
                  </a:lnTo>
                  <a:lnTo>
                    <a:pt x="1464" y="161"/>
                  </a:lnTo>
                  <a:lnTo>
                    <a:pt x="1244" y="261"/>
                  </a:lnTo>
                  <a:lnTo>
                    <a:pt x="1063" y="361"/>
                  </a:lnTo>
                  <a:lnTo>
                    <a:pt x="883" y="502"/>
                  </a:lnTo>
                  <a:lnTo>
                    <a:pt x="702" y="682"/>
                  </a:lnTo>
                  <a:lnTo>
                    <a:pt x="542" y="883"/>
                  </a:lnTo>
                  <a:lnTo>
                    <a:pt x="422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1" y="1965"/>
                  </a:lnTo>
                  <a:lnTo>
                    <a:pt x="61" y="2326"/>
                  </a:lnTo>
                  <a:lnTo>
                    <a:pt x="21" y="2707"/>
                  </a:lnTo>
                  <a:lnTo>
                    <a:pt x="1" y="3128"/>
                  </a:lnTo>
                  <a:lnTo>
                    <a:pt x="21" y="3349"/>
                  </a:lnTo>
                  <a:lnTo>
                    <a:pt x="41" y="3589"/>
                  </a:lnTo>
                  <a:lnTo>
                    <a:pt x="121" y="403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2" y="5434"/>
                  </a:lnTo>
                  <a:lnTo>
                    <a:pt x="762" y="5875"/>
                  </a:lnTo>
                  <a:lnTo>
                    <a:pt x="983" y="6316"/>
                  </a:lnTo>
                  <a:lnTo>
                    <a:pt x="1203" y="6717"/>
                  </a:lnTo>
                  <a:lnTo>
                    <a:pt x="1424" y="7118"/>
                  </a:lnTo>
                  <a:lnTo>
                    <a:pt x="1645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41"/>
                  </a:lnTo>
                  <a:lnTo>
                    <a:pt x="2507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9" y="7098"/>
                  </a:lnTo>
                  <a:lnTo>
                    <a:pt x="3589" y="6717"/>
                  </a:lnTo>
                  <a:lnTo>
                    <a:pt x="3810" y="6316"/>
                  </a:lnTo>
                  <a:lnTo>
                    <a:pt x="4030" y="5875"/>
                  </a:lnTo>
                  <a:lnTo>
                    <a:pt x="4231" y="5434"/>
                  </a:lnTo>
                  <a:lnTo>
                    <a:pt x="4411" y="4973"/>
                  </a:lnTo>
                  <a:lnTo>
                    <a:pt x="4572" y="4491"/>
                  </a:lnTo>
                  <a:lnTo>
                    <a:pt x="4672" y="4030"/>
                  </a:lnTo>
                  <a:lnTo>
                    <a:pt x="4752" y="356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06"/>
                  </a:lnTo>
                  <a:lnTo>
                    <a:pt x="4672" y="1965"/>
                  </a:lnTo>
                  <a:lnTo>
                    <a:pt x="4592" y="1644"/>
                  </a:lnTo>
                  <a:lnTo>
                    <a:pt x="4491" y="1344"/>
                  </a:lnTo>
                  <a:lnTo>
                    <a:pt x="4371" y="1103"/>
                  </a:lnTo>
                  <a:lnTo>
                    <a:pt x="4231" y="863"/>
                  </a:lnTo>
                  <a:lnTo>
                    <a:pt x="4070" y="682"/>
                  </a:lnTo>
                  <a:lnTo>
                    <a:pt x="3910" y="502"/>
                  </a:lnTo>
                  <a:lnTo>
                    <a:pt x="3730" y="361"/>
                  </a:lnTo>
                  <a:lnTo>
                    <a:pt x="3529" y="241"/>
                  </a:lnTo>
                  <a:lnTo>
                    <a:pt x="3329" y="161"/>
                  </a:lnTo>
                  <a:lnTo>
                    <a:pt x="3108" y="81"/>
                  </a:lnTo>
                  <a:lnTo>
                    <a:pt x="2867" y="41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9">
              <a:extLst>
                <a:ext uri="{FF2B5EF4-FFF2-40B4-BE49-F238E27FC236}">
                  <a16:creationId xmlns:a16="http://schemas.microsoft.com/office/drawing/2014/main" id="{7A37168C-D446-D7FA-CA9F-50175A81CE8D}"/>
                </a:ext>
              </a:extLst>
            </p:cNvPr>
            <p:cNvSpPr/>
            <p:nvPr/>
          </p:nvSpPr>
          <p:spPr>
            <a:xfrm>
              <a:off x="1139508" y="2268713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4" y="20"/>
                  </a:lnTo>
                  <a:lnTo>
                    <a:pt x="963" y="41"/>
                  </a:lnTo>
                  <a:lnTo>
                    <a:pt x="843" y="81"/>
                  </a:lnTo>
                  <a:lnTo>
                    <a:pt x="723" y="141"/>
                  </a:lnTo>
                  <a:lnTo>
                    <a:pt x="602" y="201"/>
                  </a:lnTo>
                  <a:lnTo>
                    <a:pt x="502" y="301"/>
                  </a:lnTo>
                  <a:lnTo>
                    <a:pt x="402" y="381"/>
                  </a:lnTo>
                  <a:lnTo>
                    <a:pt x="322" y="502"/>
                  </a:lnTo>
                  <a:lnTo>
                    <a:pt x="242" y="622"/>
                  </a:lnTo>
                  <a:lnTo>
                    <a:pt x="161" y="782"/>
                  </a:lnTo>
                  <a:lnTo>
                    <a:pt x="12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44"/>
                  </a:lnTo>
                  <a:lnTo>
                    <a:pt x="1" y="1785"/>
                  </a:lnTo>
                  <a:lnTo>
                    <a:pt x="21" y="2045"/>
                  </a:lnTo>
                  <a:lnTo>
                    <a:pt x="61" y="2306"/>
                  </a:lnTo>
                  <a:lnTo>
                    <a:pt x="141" y="2567"/>
                  </a:lnTo>
                  <a:lnTo>
                    <a:pt x="222" y="2847"/>
                  </a:lnTo>
                  <a:lnTo>
                    <a:pt x="322" y="3108"/>
                  </a:lnTo>
                  <a:lnTo>
                    <a:pt x="442" y="3369"/>
                  </a:lnTo>
                  <a:lnTo>
                    <a:pt x="683" y="3850"/>
                  </a:lnTo>
                  <a:lnTo>
                    <a:pt x="943" y="4271"/>
                  </a:lnTo>
                  <a:lnTo>
                    <a:pt x="1164" y="4592"/>
                  </a:lnTo>
                  <a:lnTo>
                    <a:pt x="1384" y="4892"/>
                  </a:lnTo>
                  <a:lnTo>
                    <a:pt x="1585" y="459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7" y="3369"/>
                  </a:lnTo>
                  <a:lnTo>
                    <a:pt x="2427" y="3108"/>
                  </a:lnTo>
                  <a:lnTo>
                    <a:pt x="2527" y="2847"/>
                  </a:lnTo>
                  <a:lnTo>
                    <a:pt x="2607" y="2567"/>
                  </a:lnTo>
                  <a:lnTo>
                    <a:pt x="2667" y="2306"/>
                  </a:lnTo>
                  <a:lnTo>
                    <a:pt x="2728" y="2045"/>
                  </a:lnTo>
                  <a:lnTo>
                    <a:pt x="2728" y="1785"/>
                  </a:lnTo>
                  <a:lnTo>
                    <a:pt x="2728" y="1544"/>
                  </a:lnTo>
                  <a:lnTo>
                    <a:pt x="2708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22"/>
                  </a:lnTo>
                  <a:lnTo>
                    <a:pt x="2427" y="502"/>
                  </a:lnTo>
                  <a:lnTo>
                    <a:pt x="2327" y="381"/>
                  </a:lnTo>
                  <a:lnTo>
                    <a:pt x="2226" y="281"/>
                  </a:lnTo>
                  <a:lnTo>
                    <a:pt x="2126" y="201"/>
                  </a:lnTo>
                  <a:lnTo>
                    <a:pt x="2026" y="141"/>
                  </a:lnTo>
                  <a:lnTo>
                    <a:pt x="1906" y="81"/>
                  </a:lnTo>
                  <a:lnTo>
                    <a:pt x="1765" y="41"/>
                  </a:lnTo>
                  <a:lnTo>
                    <a:pt x="1645" y="20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9">
              <a:extLst>
                <a:ext uri="{FF2B5EF4-FFF2-40B4-BE49-F238E27FC236}">
                  <a16:creationId xmlns:a16="http://schemas.microsoft.com/office/drawing/2014/main" id="{38134C2B-84E1-7DF3-6324-99A978B03FDB}"/>
                </a:ext>
              </a:extLst>
            </p:cNvPr>
            <p:cNvSpPr/>
            <p:nvPr/>
          </p:nvSpPr>
          <p:spPr>
            <a:xfrm>
              <a:off x="1474805" y="2268315"/>
              <a:ext cx="140943" cy="252698"/>
            </a:xfrm>
            <a:custGeom>
              <a:avLst/>
              <a:gdLst/>
              <a:ahLst/>
              <a:cxnLst/>
              <a:rect l="l" t="t" r="r" b="b"/>
              <a:pathLst>
                <a:path w="7079" h="12692" extrusionOk="0">
                  <a:moveTo>
                    <a:pt x="3529" y="0"/>
                  </a:moveTo>
                  <a:lnTo>
                    <a:pt x="3169" y="20"/>
                  </a:lnTo>
                  <a:lnTo>
                    <a:pt x="2828" y="61"/>
                  </a:lnTo>
                  <a:lnTo>
                    <a:pt x="2487" y="121"/>
                  </a:lnTo>
                  <a:lnTo>
                    <a:pt x="2166" y="241"/>
                  </a:lnTo>
                  <a:lnTo>
                    <a:pt x="1845" y="381"/>
                  </a:lnTo>
                  <a:lnTo>
                    <a:pt x="1565" y="542"/>
                  </a:lnTo>
                  <a:lnTo>
                    <a:pt x="1284" y="762"/>
                  </a:lnTo>
                  <a:lnTo>
                    <a:pt x="1043" y="100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05"/>
                  </a:lnTo>
                  <a:lnTo>
                    <a:pt x="282" y="2446"/>
                  </a:lnTo>
                  <a:lnTo>
                    <a:pt x="161" y="2907"/>
                  </a:lnTo>
                  <a:lnTo>
                    <a:pt x="81" y="3449"/>
                  </a:lnTo>
                  <a:lnTo>
                    <a:pt x="21" y="4010"/>
                  </a:lnTo>
                  <a:lnTo>
                    <a:pt x="1" y="4652"/>
                  </a:lnTo>
                  <a:lnTo>
                    <a:pt x="21" y="4972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36"/>
                  </a:lnTo>
                  <a:lnTo>
                    <a:pt x="322" y="6697"/>
                  </a:lnTo>
                  <a:lnTo>
                    <a:pt x="562" y="7378"/>
                  </a:lnTo>
                  <a:lnTo>
                    <a:pt x="823" y="8060"/>
                  </a:lnTo>
                  <a:lnTo>
                    <a:pt x="1124" y="872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46"/>
                  </a:lnTo>
                  <a:lnTo>
                    <a:pt x="2427" y="11067"/>
                  </a:lnTo>
                  <a:lnTo>
                    <a:pt x="3008" y="11929"/>
                  </a:lnTo>
                  <a:lnTo>
                    <a:pt x="3409" y="12491"/>
                  </a:lnTo>
                  <a:lnTo>
                    <a:pt x="3550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5" y="9363"/>
                  </a:lnTo>
                  <a:lnTo>
                    <a:pt x="5975" y="8722"/>
                  </a:lnTo>
                  <a:lnTo>
                    <a:pt x="6276" y="8060"/>
                  </a:lnTo>
                  <a:lnTo>
                    <a:pt x="6537" y="7378"/>
                  </a:lnTo>
                  <a:lnTo>
                    <a:pt x="6757" y="6677"/>
                  </a:lnTo>
                  <a:lnTo>
                    <a:pt x="6858" y="6336"/>
                  </a:lnTo>
                  <a:lnTo>
                    <a:pt x="6938" y="5995"/>
                  </a:lnTo>
                  <a:lnTo>
                    <a:pt x="6998" y="5634"/>
                  </a:lnTo>
                  <a:lnTo>
                    <a:pt x="7038" y="5293"/>
                  </a:lnTo>
                  <a:lnTo>
                    <a:pt x="7078" y="4972"/>
                  </a:lnTo>
                  <a:lnTo>
                    <a:pt x="7078" y="463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7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7" y="1624"/>
                  </a:lnTo>
                  <a:lnTo>
                    <a:pt x="6276" y="1284"/>
                  </a:lnTo>
                  <a:lnTo>
                    <a:pt x="6036" y="1003"/>
                  </a:lnTo>
                  <a:lnTo>
                    <a:pt x="5795" y="742"/>
                  </a:lnTo>
                  <a:lnTo>
                    <a:pt x="5514" y="542"/>
                  </a:lnTo>
                  <a:lnTo>
                    <a:pt x="5234" y="361"/>
                  </a:lnTo>
                  <a:lnTo>
                    <a:pt x="4913" y="221"/>
                  </a:lnTo>
                  <a:lnTo>
                    <a:pt x="4592" y="12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9">
              <a:extLst>
                <a:ext uri="{FF2B5EF4-FFF2-40B4-BE49-F238E27FC236}">
                  <a16:creationId xmlns:a16="http://schemas.microsoft.com/office/drawing/2014/main" id="{1A5A80DF-E58B-9585-80E1-C93863AAB4AB}"/>
                </a:ext>
              </a:extLst>
            </p:cNvPr>
            <p:cNvSpPr/>
            <p:nvPr/>
          </p:nvSpPr>
          <p:spPr>
            <a:xfrm>
              <a:off x="1497960" y="2268315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26" y="0"/>
                  </a:moveTo>
                  <a:lnTo>
                    <a:pt x="1885" y="20"/>
                  </a:lnTo>
                  <a:lnTo>
                    <a:pt x="1665" y="81"/>
                  </a:lnTo>
                  <a:lnTo>
                    <a:pt x="1444" y="141"/>
                  </a:lnTo>
                  <a:lnTo>
                    <a:pt x="1244" y="241"/>
                  </a:lnTo>
                  <a:lnTo>
                    <a:pt x="1043" y="361"/>
                  </a:lnTo>
                  <a:lnTo>
                    <a:pt x="863" y="502"/>
                  </a:lnTo>
                  <a:lnTo>
                    <a:pt x="682" y="682"/>
                  </a:lnTo>
                  <a:lnTo>
                    <a:pt x="542" y="862"/>
                  </a:lnTo>
                  <a:lnTo>
                    <a:pt x="402" y="1103"/>
                  </a:lnTo>
                  <a:lnTo>
                    <a:pt x="281" y="1344"/>
                  </a:lnTo>
                  <a:lnTo>
                    <a:pt x="181" y="1644"/>
                  </a:lnTo>
                  <a:lnTo>
                    <a:pt x="101" y="1965"/>
                  </a:lnTo>
                  <a:lnTo>
                    <a:pt x="41" y="2306"/>
                  </a:lnTo>
                  <a:lnTo>
                    <a:pt x="1" y="2707"/>
                  </a:lnTo>
                  <a:lnTo>
                    <a:pt x="1" y="3128"/>
                  </a:lnTo>
                  <a:lnTo>
                    <a:pt x="1" y="3349"/>
                  </a:lnTo>
                  <a:lnTo>
                    <a:pt x="21" y="3569"/>
                  </a:lnTo>
                  <a:lnTo>
                    <a:pt x="101" y="4030"/>
                  </a:lnTo>
                  <a:lnTo>
                    <a:pt x="221" y="4491"/>
                  </a:lnTo>
                  <a:lnTo>
                    <a:pt x="362" y="4972"/>
                  </a:lnTo>
                  <a:lnTo>
                    <a:pt x="542" y="5434"/>
                  </a:lnTo>
                  <a:lnTo>
                    <a:pt x="743" y="5875"/>
                  </a:lnTo>
                  <a:lnTo>
                    <a:pt x="963" y="6316"/>
                  </a:lnTo>
                  <a:lnTo>
                    <a:pt x="1184" y="6717"/>
                  </a:lnTo>
                  <a:lnTo>
                    <a:pt x="1404" y="7098"/>
                  </a:lnTo>
                  <a:lnTo>
                    <a:pt x="1625" y="7459"/>
                  </a:lnTo>
                  <a:lnTo>
                    <a:pt x="2006" y="8020"/>
                  </a:lnTo>
                  <a:lnTo>
                    <a:pt x="2286" y="8401"/>
                  </a:lnTo>
                  <a:lnTo>
                    <a:pt x="2387" y="8541"/>
                  </a:lnTo>
                  <a:lnTo>
                    <a:pt x="2487" y="8401"/>
                  </a:lnTo>
                  <a:lnTo>
                    <a:pt x="2767" y="8020"/>
                  </a:lnTo>
                  <a:lnTo>
                    <a:pt x="3148" y="7438"/>
                  </a:lnTo>
                  <a:lnTo>
                    <a:pt x="3349" y="7098"/>
                  </a:lnTo>
                  <a:lnTo>
                    <a:pt x="3569" y="6717"/>
                  </a:lnTo>
                  <a:lnTo>
                    <a:pt x="3790" y="6296"/>
                  </a:lnTo>
                  <a:lnTo>
                    <a:pt x="4010" y="5875"/>
                  </a:lnTo>
                  <a:lnTo>
                    <a:pt x="4211" y="5414"/>
                  </a:lnTo>
                  <a:lnTo>
                    <a:pt x="4391" y="4952"/>
                  </a:lnTo>
                  <a:lnTo>
                    <a:pt x="4552" y="4491"/>
                  </a:lnTo>
                  <a:lnTo>
                    <a:pt x="4672" y="4030"/>
                  </a:lnTo>
                  <a:lnTo>
                    <a:pt x="4732" y="3569"/>
                  </a:lnTo>
                  <a:lnTo>
                    <a:pt x="4752" y="3328"/>
                  </a:lnTo>
                  <a:lnTo>
                    <a:pt x="4772" y="3108"/>
                  </a:lnTo>
                  <a:lnTo>
                    <a:pt x="4752" y="2687"/>
                  </a:lnTo>
                  <a:lnTo>
                    <a:pt x="4712" y="2306"/>
                  </a:lnTo>
                  <a:lnTo>
                    <a:pt x="4652" y="1945"/>
                  </a:lnTo>
                  <a:lnTo>
                    <a:pt x="4572" y="1624"/>
                  </a:lnTo>
                  <a:lnTo>
                    <a:pt x="4472" y="1344"/>
                  </a:lnTo>
                  <a:lnTo>
                    <a:pt x="4351" y="1083"/>
                  </a:lnTo>
                  <a:lnTo>
                    <a:pt x="4211" y="862"/>
                  </a:lnTo>
                  <a:lnTo>
                    <a:pt x="4071" y="662"/>
                  </a:lnTo>
                  <a:lnTo>
                    <a:pt x="3890" y="502"/>
                  </a:lnTo>
                  <a:lnTo>
                    <a:pt x="3710" y="361"/>
                  </a:lnTo>
                  <a:lnTo>
                    <a:pt x="3509" y="241"/>
                  </a:lnTo>
                  <a:lnTo>
                    <a:pt x="3309" y="141"/>
                  </a:lnTo>
                  <a:lnTo>
                    <a:pt x="3088" y="81"/>
                  </a:lnTo>
                  <a:lnTo>
                    <a:pt x="2848" y="20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9">
              <a:extLst>
                <a:ext uri="{FF2B5EF4-FFF2-40B4-BE49-F238E27FC236}">
                  <a16:creationId xmlns:a16="http://schemas.microsoft.com/office/drawing/2014/main" id="{CEF9D226-06A6-47B1-3CB2-88DF46C7B5F7}"/>
                </a:ext>
              </a:extLst>
            </p:cNvPr>
            <p:cNvSpPr/>
            <p:nvPr/>
          </p:nvSpPr>
          <p:spPr>
            <a:xfrm>
              <a:off x="1517929" y="2268315"/>
              <a:ext cx="54693" cy="97021"/>
            </a:xfrm>
            <a:custGeom>
              <a:avLst/>
              <a:gdLst/>
              <a:ahLst/>
              <a:cxnLst/>
              <a:rect l="l" t="t" r="r" b="b"/>
              <a:pathLst>
                <a:path w="2747" h="4873" extrusionOk="0">
                  <a:moveTo>
                    <a:pt x="1363" y="0"/>
                  </a:moveTo>
                  <a:lnTo>
                    <a:pt x="1103" y="20"/>
                  </a:lnTo>
                  <a:lnTo>
                    <a:pt x="962" y="40"/>
                  </a:lnTo>
                  <a:lnTo>
                    <a:pt x="842" y="81"/>
                  </a:lnTo>
                  <a:lnTo>
                    <a:pt x="722" y="141"/>
                  </a:lnTo>
                  <a:lnTo>
                    <a:pt x="602" y="201"/>
                  </a:lnTo>
                  <a:lnTo>
                    <a:pt x="501" y="281"/>
                  </a:lnTo>
                  <a:lnTo>
                    <a:pt x="401" y="381"/>
                  </a:lnTo>
                  <a:lnTo>
                    <a:pt x="321" y="502"/>
                  </a:lnTo>
                  <a:lnTo>
                    <a:pt x="241" y="622"/>
                  </a:lnTo>
                  <a:lnTo>
                    <a:pt x="181" y="762"/>
                  </a:lnTo>
                  <a:lnTo>
                    <a:pt x="120" y="923"/>
                  </a:lnTo>
                  <a:lnTo>
                    <a:pt x="60" y="1123"/>
                  </a:lnTo>
                  <a:lnTo>
                    <a:pt x="40" y="1324"/>
                  </a:lnTo>
                  <a:lnTo>
                    <a:pt x="20" y="1544"/>
                  </a:lnTo>
                  <a:lnTo>
                    <a:pt x="0" y="1785"/>
                  </a:lnTo>
                  <a:lnTo>
                    <a:pt x="20" y="2045"/>
                  </a:lnTo>
                  <a:lnTo>
                    <a:pt x="60" y="2306"/>
                  </a:lnTo>
                  <a:lnTo>
                    <a:pt x="140" y="2567"/>
                  </a:lnTo>
                  <a:lnTo>
                    <a:pt x="221" y="2827"/>
                  </a:lnTo>
                  <a:lnTo>
                    <a:pt x="321" y="3108"/>
                  </a:lnTo>
                  <a:lnTo>
                    <a:pt x="441" y="3349"/>
                  </a:lnTo>
                  <a:lnTo>
                    <a:pt x="702" y="3830"/>
                  </a:lnTo>
                  <a:lnTo>
                    <a:pt x="942" y="4251"/>
                  </a:lnTo>
                  <a:lnTo>
                    <a:pt x="1163" y="4592"/>
                  </a:lnTo>
                  <a:lnTo>
                    <a:pt x="1384" y="4872"/>
                  </a:lnTo>
                  <a:lnTo>
                    <a:pt x="1584" y="4592"/>
                  </a:lnTo>
                  <a:lnTo>
                    <a:pt x="1805" y="4251"/>
                  </a:lnTo>
                  <a:lnTo>
                    <a:pt x="2065" y="3830"/>
                  </a:lnTo>
                  <a:lnTo>
                    <a:pt x="2306" y="3349"/>
                  </a:lnTo>
                  <a:lnTo>
                    <a:pt x="2426" y="3088"/>
                  </a:lnTo>
                  <a:lnTo>
                    <a:pt x="2526" y="2827"/>
                  </a:lnTo>
                  <a:lnTo>
                    <a:pt x="2606" y="2567"/>
                  </a:lnTo>
                  <a:lnTo>
                    <a:pt x="2687" y="2306"/>
                  </a:lnTo>
                  <a:lnTo>
                    <a:pt x="2727" y="2025"/>
                  </a:lnTo>
                  <a:lnTo>
                    <a:pt x="2747" y="1785"/>
                  </a:lnTo>
                  <a:lnTo>
                    <a:pt x="2727" y="1544"/>
                  </a:lnTo>
                  <a:lnTo>
                    <a:pt x="2707" y="1304"/>
                  </a:lnTo>
                  <a:lnTo>
                    <a:pt x="2667" y="1103"/>
                  </a:lnTo>
                  <a:lnTo>
                    <a:pt x="2627" y="923"/>
                  </a:lnTo>
                  <a:lnTo>
                    <a:pt x="2566" y="762"/>
                  </a:lnTo>
                  <a:lnTo>
                    <a:pt x="2506" y="622"/>
                  </a:lnTo>
                  <a:lnTo>
                    <a:pt x="2426" y="482"/>
                  </a:lnTo>
                  <a:lnTo>
                    <a:pt x="2326" y="381"/>
                  </a:lnTo>
                  <a:lnTo>
                    <a:pt x="2246" y="281"/>
                  </a:lnTo>
                  <a:lnTo>
                    <a:pt x="2125" y="201"/>
                  </a:lnTo>
                  <a:lnTo>
                    <a:pt x="2025" y="141"/>
                  </a:lnTo>
                  <a:lnTo>
                    <a:pt x="1905" y="81"/>
                  </a:lnTo>
                  <a:lnTo>
                    <a:pt x="1784" y="40"/>
                  </a:lnTo>
                  <a:lnTo>
                    <a:pt x="1644" y="2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9">
              <a:extLst>
                <a:ext uri="{FF2B5EF4-FFF2-40B4-BE49-F238E27FC236}">
                  <a16:creationId xmlns:a16="http://schemas.microsoft.com/office/drawing/2014/main" id="{B52A295B-3775-002B-0213-C4587B4EF729}"/>
                </a:ext>
              </a:extLst>
            </p:cNvPr>
            <p:cNvSpPr/>
            <p:nvPr/>
          </p:nvSpPr>
          <p:spPr>
            <a:xfrm>
              <a:off x="972268" y="1742227"/>
              <a:ext cx="387210" cy="387608"/>
            </a:xfrm>
            <a:custGeom>
              <a:avLst/>
              <a:gdLst/>
              <a:ahLst/>
              <a:cxnLst/>
              <a:rect l="l" t="t" r="r" b="b"/>
              <a:pathLst>
                <a:path w="19448" h="19468" extrusionOk="0">
                  <a:moveTo>
                    <a:pt x="9704" y="0"/>
                  </a:moveTo>
                  <a:lnTo>
                    <a:pt x="9203" y="20"/>
                  </a:lnTo>
                  <a:lnTo>
                    <a:pt x="8722" y="60"/>
                  </a:lnTo>
                  <a:lnTo>
                    <a:pt x="8221" y="120"/>
                  </a:lnTo>
                  <a:lnTo>
                    <a:pt x="7739" y="201"/>
                  </a:lnTo>
                  <a:lnTo>
                    <a:pt x="7278" y="321"/>
                  </a:lnTo>
                  <a:lnTo>
                    <a:pt x="6817" y="441"/>
                  </a:lnTo>
                  <a:lnTo>
                    <a:pt x="6356" y="602"/>
                  </a:lnTo>
                  <a:lnTo>
                    <a:pt x="5915" y="782"/>
                  </a:lnTo>
                  <a:lnTo>
                    <a:pt x="5494" y="962"/>
                  </a:lnTo>
                  <a:lnTo>
                    <a:pt x="5073" y="1183"/>
                  </a:lnTo>
                  <a:lnTo>
                    <a:pt x="4672" y="1424"/>
                  </a:lnTo>
                  <a:lnTo>
                    <a:pt x="4271" y="1684"/>
                  </a:lnTo>
                  <a:lnTo>
                    <a:pt x="3890" y="1945"/>
                  </a:lnTo>
                  <a:lnTo>
                    <a:pt x="3529" y="2246"/>
                  </a:lnTo>
                  <a:lnTo>
                    <a:pt x="3168" y="2546"/>
                  </a:lnTo>
                  <a:lnTo>
                    <a:pt x="2827" y="2867"/>
                  </a:lnTo>
                  <a:lnTo>
                    <a:pt x="2507" y="3208"/>
                  </a:lnTo>
                  <a:lnTo>
                    <a:pt x="2206" y="3549"/>
                  </a:lnTo>
                  <a:lnTo>
                    <a:pt x="1925" y="3930"/>
                  </a:lnTo>
                  <a:lnTo>
                    <a:pt x="1645" y="4311"/>
                  </a:lnTo>
                  <a:lnTo>
                    <a:pt x="1404" y="4712"/>
                  </a:lnTo>
                  <a:lnTo>
                    <a:pt x="1163" y="5113"/>
                  </a:lnTo>
                  <a:lnTo>
                    <a:pt x="943" y="5534"/>
                  </a:lnTo>
                  <a:lnTo>
                    <a:pt x="762" y="5955"/>
                  </a:lnTo>
                  <a:lnTo>
                    <a:pt x="582" y="6396"/>
                  </a:lnTo>
                  <a:lnTo>
                    <a:pt x="422" y="6857"/>
                  </a:lnTo>
                  <a:lnTo>
                    <a:pt x="301" y="7318"/>
                  </a:lnTo>
                  <a:lnTo>
                    <a:pt x="181" y="7799"/>
                  </a:lnTo>
                  <a:lnTo>
                    <a:pt x="101" y="8260"/>
                  </a:lnTo>
                  <a:lnTo>
                    <a:pt x="41" y="8761"/>
                  </a:lnTo>
                  <a:lnTo>
                    <a:pt x="1" y="9243"/>
                  </a:lnTo>
                  <a:lnTo>
                    <a:pt x="1" y="9744"/>
                  </a:lnTo>
                  <a:lnTo>
                    <a:pt x="1" y="10245"/>
                  </a:lnTo>
                  <a:lnTo>
                    <a:pt x="41" y="10746"/>
                  </a:lnTo>
                  <a:lnTo>
                    <a:pt x="101" y="11227"/>
                  </a:lnTo>
                  <a:lnTo>
                    <a:pt x="201" y="11709"/>
                  </a:lnTo>
                  <a:lnTo>
                    <a:pt x="301" y="12190"/>
                  </a:lnTo>
                  <a:lnTo>
                    <a:pt x="442" y="12651"/>
                  </a:lnTo>
                  <a:lnTo>
                    <a:pt x="582" y="13092"/>
                  </a:lnTo>
                  <a:lnTo>
                    <a:pt x="762" y="13533"/>
                  </a:lnTo>
                  <a:lnTo>
                    <a:pt x="963" y="13974"/>
                  </a:lnTo>
                  <a:lnTo>
                    <a:pt x="1183" y="14395"/>
                  </a:lnTo>
                  <a:lnTo>
                    <a:pt x="1404" y="14796"/>
                  </a:lnTo>
                  <a:lnTo>
                    <a:pt x="1665" y="15197"/>
                  </a:lnTo>
                  <a:lnTo>
                    <a:pt x="1945" y="15578"/>
                  </a:lnTo>
                  <a:lnTo>
                    <a:pt x="2226" y="15939"/>
                  </a:lnTo>
                  <a:lnTo>
                    <a:pt x="2527" y="16280"/>
                  </a:lnTo>
                  <a:lnTo>
                    <a:pt x="2848" y="16621"/>
                  </a:lnTo>
                  <a:lnTo>
                    <a:pt x="3188" y="16941"/>
                  </a:lnTo>
                  <a:lnTo>
                    <a:pt x="3549" y="17262"/>
                  </a:lnTo>
                  <a:lnTo>
                    <a:pt x="3910" y="17543"/>
                  </a:lnTo>
                  <a:lnTo>
                    <a:pt x="4291" y="17803"/>
                  </a:lnTo>
                  <a:lnTo>
                    <a:pt x="4692" y="18064"/>
                  </a:lnTo>
                  <a:lnTo>
                    <a:pt x="5093" y="18305"/>
                  </a:lnTo>
                  <a:lnTo>
                    <a:pt x="5514" y="18505"/>
                  </a:lnTo>
                  <a:lnTo>
                    <a:pt x="5955" y="18706"/>
                  </a:lnTo>
                  <a:lnTo>
                    <a:pt x="6396" y="18886"/>
                  </a:lnTo>
                  <a:lnTo>
                    <a:pt x="6837" y="19026"/>
                  </a:lnTo>
                  <a:lnTo>
                    <a:pt x="7298" y="19167"/>
                  </a:lnTo>
                  <a:lnTo>
                    <a:pt x="7779" y="19267"/>
                  </a:lnTo>
                  <a:lnTo>
                    <a:pt x="8261" y="19347"/>
                  </a:lnTo>
                  <a:lnTo>
                    <a:pt x="8742" y="19407"/>
                  </a:lnTo>
                  <a:lnTo>
                    <a:pt x="9243" y="19447"/>
                  </a:lnTo>
                  <a:lnTo>
                    <a:pt x="9744" y="19467"/>
                  </a:lnTo>
                  <a:lnTo>
                    <a:pt x="10245" y="19447"/>
                  </a:lnTo>
                  <a:lnTo>
                    <a:pt x="10727" y="19407"/>
                  </a:lnTo>
                  <a:lnTo>
                    <a:pt x="11228" y="19347"/>
                  </a:lnTo>
                  <a:lnTo>
                    <a:pt x="11689" y="19267"/>
                  </a:lnTo>
                  <a:lnTo>
                    <a:pt x="12170" y="19147"/>
                  </a:lnTo>
                  <a:lnTo>
                    <a:pt x="12631" y="19026"/>
                  </a:lnTo>
                  <a:lnTo>
                    <a:pt x="13072" y="18866"/>
                  </a:lnTo>
                  <a:lnTo>
                    <a:pt x="13533" y="18686"/>
                  </a:lnTo>
                  <a:lnTo>
                    <a:pt x="13954" y="18505"/>
                  </a:lnTo>
                  <a:lnTo>
                    <a:pt x="14376" y="18285"/>
                  </a:lnTo>
                  <a:lnTo>
                    <a:pt x="14776" y="18044"/>
                  </a:lnTo>
                  <a:lnTo>
                    <a:pt x="15177" y="17803"/>
                  </a:lnTo>
                  <a:lnTo>
                    <a:pt x="15558" y="17523"/>
                  </a:lnTo>
                  <a:lnTo>
                    <a:pt x="15919" y="17242"/>
                  </a:lnTo>
                  <a:lnTo>
                    <a:pt x="16280" y="16921"/>
                  </a:lnTo>
                  <a:lnTo>
                    <a:pt x="16621" y="16600"/>
                  </a:lnTo>
                  <a:lnTo>
                    <a:pt x="16942" y="16260"/>
                  </a:lnTo>
                  <a:lnTo>
                    <a:pt x="17242" y="15919"/>
                  </a:lnTo>
                  <a:lnTo>
                    <a:pt x="17523" y="15538"/>
                  </a:lnTo>
                  <a:lnTo>
                    <a:pt x="17804" y="15157"/>
                  </a:lnTo>
                  <a:lnTo>
                    <a:pt x="18044" y="14776"/>
                  </a:lnTo>
                  <a:lnTo>
                    <a:pt x="18285" y="14355"/>
                  </a:lnTo>
                  <a:lnTo>
                    <a:pt x="18506" y="13934"/>
                  </a:lnTo>
                  <a:lnTo>
                    <a:pt x="18686" y="13513"/>
                  </a:lnTo>
                  <a:lnTo>
                    <a:pt x="18866" y="13072"/>
                  </a:lnTo>
                  <a:lnTo>
                    <a:pt x="19027" y="12611"/>
                  </a:lnTo>
                  <a:lnTo>
                    <a:pt x="19147" y="12150"/>
                  </a:lnTo>
                  <a:lnTo>
                    <a:pt x="19267" y="11689"/>
                  </a:lnTo>
                  <a:lnTo>
                    <a:pt x="19348" y="11207"/>
                  </a:lnTo>
                  <a:lnTo>
                    <a:pt x="19408" y="10726"/>
                  </a:lnTo>
                  <a:lnTo>
                    <a:pt x="19448" y="10225"/>
                  </a:lnTo>
                  <a:lnTo>
                    <a:pt x="19448" y="9724"/>
                  </a:lnTo>
                  <a:lnTo>
                    <a:pt x="19448" y="9223"/>
                  </a:lnTo>
                  <a:lnTo>
                    <a:pt x="19408" y="8721"/>
                  </a:lnTo>
                  <a:lnTo>
                    <a:pt x="19348" y="8240"/>
                  </a:lnTo>
                  <a:lnTo>
                    <a:pt x="19247" y="7759"/>
                  </a:lnTo>
                  <a:lnTo>
                    <a:pt x="19147" y="7298"/>
                  </a:lnTo>
                  <a:lnTo>
                    <a:pt x="19007" y="6837"/>
                  </a:lnTo>
                  <a:lnTo>
                    <a:pt x="18866" y="6376"/>
                  </a:lnTo>
                  <a:lnTo>
                    <a:pt x="18686" y="5935"/>
                  </a:lnTo>
                  <a:lnTo>
                    <a:pt x="18485" y="5513"/>
                  </a:lnTo>
                  <a:lnTo>
                    <a:pt x="18265" y="5092"/>
                  </a:lnTo>
                  <a:lnTo>
                    <a:pt x="18044" y="4671"/>
                  </a:lnTo>
                  <a:lnTo>
                    <a:pt x="17784" y="4291"/>
                  </a:lnTo>
                  <a:lnTo>
                    <a:pt x="17503" y="3910"/>
                  </a:lnTo>
                  <a:lnTo>
                    <a:pt x="17222" y="3529"/>
                  </a:lnTo>
                  <a:lnTo>
                    <a:pt x="16922" y="3188"/>
                  </a:lnTo>
                  <a:lnTo>
                    <a:pt x="16601" y="2847"/>
                  </a:lnTo>
                  <a:lnTo>
                    <a:pt x="16260" y="2526"/>
                  </a:lnTo>
                  <a:lnTo>
                    <a:pt x="15899" y="2225"/>
                  </a:lnTo>
                  <a:lnTo>
                    <a:pt x="15538" y="1925"/>
                  </a:lnTo>
                  <a:lnTo>
                    <a:pt x="15157" y="1664"/>
                  </a:lnTo>
                  <a:lnTo>
                    <a:pt x="14756" y="1403"/>
                  </a:lnTo>
                  <a:lnTo>
                    <a:pt x="14355" y="1183"/>
                  </a:lnTo>
                  <a:lnTo>
                    <a:pt x="13934" y="962"/>
                  </a:lnTo>
                  <a:lnTo>
                    <a:pt x="13493" y="762"/>
                  </a:lnTo>
                  <a:lnTo>
                    <a:pt x="13052" y="602"/>
                  </a:lnTo>
                  <a:lnTo>
                    <a:pt x="12611" y="441"/>
                  </a:lnTo>
                  <a:lnTo>
                    <a:pt x="12150" y="301"/>
                  </a:lnTo>
                  <a:lnTo>
                    <a:pt x="11669" y="201"/>
                  </a:lnTo>
                  <a:lnTo>
                    <a:pt x="11188" y="120"/>
                  </a:lnTo>
                  <a:lnTo>
                    <a:pt x="10707" y="60"/>
                  </a:lnTo>
                  <a:lnTo>
                    <a:pt x="10205" y="20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9">
              <a:extLst>
                <a:ext uri="{FF2B5EF4-FFF2-40B4-BE49-F238E27FC236}">
                  <a16:creationId xmlns:a16="http://schemas.microsoft.com/office/drawing/2014/main" id="{9785BC36-C447-943C-4B54-634F2A5D5A23}"/>
                </a:ext>
              </a:extLst>
            </p:cNvPr>
            <p:cNvSpPr/>
            <p:nvPr/>
          </p:nvSpPr>
          <p:spPr>
            <a:xfrm>
              <a:off x="1147492" y="923550"/>
              <a:ext cx="34763" cy="309362"/>
            </a:xfrm>
            <a:custGeom>
              <a:avLst/>
              <a:gdLst/>
              <a:ahLst/>
              <a:cxnLst/>
              <a:rect l="l" t="t" r="r" b="b"/>
              <a:pathLst>
                <a:path w="1746" h="15538" extrusionOk="0">
                  <a:moveTo>
                    <a:pt x="843" y="0"/>
                  </a:moveTo>
                  <a:lnTo>
                    <a:pt x="1" y="15538"/>
                  </a:lnTo>
                  <a:lnTo>
                    <a:pt x="1745" y="15538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9">
              <a:extLst>
                <a:ext uri="{FF2B5EF4-FFF2-40B4-BE49-F238E27FC236}">
                  <a16:creationId xmlns:a16="http://schemas.microsoft.com/office/drawing/2014/main" id="{8268A436-4586-18CD-CE4F-444C06EEFA6E}"/>
                </a:ext>
              </a:extLst>
            </p:cNvPr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extrusionOk="0">
                  <a:moveTo>
                    <a:pt x="9504" y="0"/>
                  </a:moveTo>
                  <a:lnTo>
                    <a:pt x="9003" y="20"/>
                  </a:lnTo>
                  <a:lnTo>
                    <a:pt x="8521" y="61"/>
                  </a:lnTo>
                  <a:lnTo>
                    <a:pt x="8040" y="121"/>
                  </a:lnTo>
                  <a:lnTo>
                    <a:pt x="7579" y="201"/>
                  </a:lnTo>
                  <a:lnTo>
                    <a:pt x="7118" y="301"/>
                  </a:lnTo>
                  <a:lnTo>
                    <a:pt x="6677" y="441"/>
                  </a:lnTo>
                  <a:lnTo>
                    <a:pt x="6236" y="582"/>
                  </a:lnTo>
                  <a:lnTo>
                    <a:pt x="5795" y="762"/>
                  </a:lnTo>
                  <a:lnTo>
                    <a:pt x="5374" y="943"/>
                  </a:lnTo>
                  <a:lnTo>
                    <a:pt x="4973" y="1163"/>
                  </a:lnTo>
                  <a:lnTo>
                    <a:pt x="4572" y="1384"/>
                  </a:lnTo>
                  <a:lnTo>
                    <a:pt x="4191" y="1644"/>
                  </a:lnTo>
                  <a:lnTo>
                    <a:pt x="3810" y="1905"/>
                  </a:lnTo>
                  <a:lnTo>
                    <a:pt x="3449" y="2186"/>
                  </a:lnTo>
                  <a:lnTo>
                    <a:pt x="3108" y="2486"/>
                  </a:lnTo>
                  <a:lnTo>
                    <a:pt x="2768" y="2807"/>
                  </a:lnTo>
                  <a:lnTo>
                    <a:pt x="2467" y="3128"/>
                  </a:lnTo>
                  <a:lnTo>
                    <a:pt x="2166" y="3469"/>
                  </a:lnTo>
                  <a:lnTo>
                    <a:pt x="1885" y="3830"/>
                  </a:lnTo>
                  <a:lnTo>
                    <a:pt x="1625" y="4211"/>
                  </a:lnTo>
                  <a:lnTo>
                    <a:pt x="1364" y="4592"/>
                  </a:lnTo>
                  <a:lnTo>
                    <a:pt x="1144" y="4993"/>
                  </a:lnTo>
                  <a:lnTo>
                    <a:pt x="923" y="5394"/>
                  </a:lnTo>
                  <a:lnTo>
                    <a:pt x="743" y="5815"/>
                  </a:lnTo>
                  <a:lnTo>
                    <a:pt x="582" y="6256"/>
                  </a:lnTo>
                  <a:lnTo>
                    <a:pt x="422" y="6697"/>
                  </a:lnTo>
                  <a:lnTo>
                    <a:pt x="302" y="7158"/>
                  </a:lnTo>
                  <a:lnTo>
                    <a:pt x="201" y="7619"/>
                  </a:lnTo>
                  <a:lnTo>
                    <a:pt x="101" y="8080"/>
                  </a:lnTo>
                  <a:lnTo>
                    <a:pt x="41" y="8561"/>
                  </a:lnTo>
                  <a:lnTo>
                    <a:pt x="21" y="9042"/>
                  </a:lnTo>
                  <a:lnTo>
                    <a:pt x="1" y="9524"/>
                  </a:lnTo>
                  <a:lnTo>
                    <a:pt x="41" y="38855"/>
                  </a:lnTo>
                  <a:lnTo>
                    <a:pt x="19248" y="38835"/>
                  </a:lnTo>
                  <a:lnTo>
                    <a:pt x="19207" y="9504"/>
                  </a:lnTo>
                  <a:lnTo>
                    <a:pt x="19207" y="9002"/>
                  </a:lnTo>
                  <a:lnTo>
                    <a:pt x="19167" y="8521"/>
                  </a:lnTo>
                  <a:lnTo>
                    <a:pt x="19107" y="8060"/>
                  </a:lnTo>
                  <a:lnTo>
                    <a:pt x="19027" y="7579"/>
                  </a:lnTo>
                  <a:lnTo>
                    <a:pt x="18907" y="7118"/>
                  </a:lnTo>
                  <a:lnTo>
                    <a:pt x="18786" y="6677"/>
                  </a:lnTo>
                  <a:lnTo>
                    <a:pt x="18626" y="6236"/>
                  </a:lnTo>
                  <a:lnTo>
                    <a:pt x="18466" y="5795"/>
                  </a:lnTo>
                  <a:lnTo>
                    <a:pt x="18265" y="5373"/>
                  </a:lnTo>
                  <a:lnTo>
                    <a:pt x="18065" y="4973"/>
                  </a:lnTo>
                  <a:lnTo>
                    <a:pt x="17824" y="4572"/>
                  </a:lnTo>
                  <a:lnTo>
                    <a:pt x="17583" y="4191"/>
                  </a:lnTo>
                  <a:lnTo>
                    <a:pt x="17323" y="3810"/>
                  </a:lnTo>
                  <a:lnTo>
                    <a:pt x="17042" y="3449"/>
                  </a:lnTo>
                  <a:lnTo>
                    <a:pt x="16741" y="3108"/>
                  </a:lnTo>
                  <a:lnTo>
                    <a:pt x="16421" y="2787"/>
                  </a:lnTo>
                  <a:lnTo>
                    <a:pt x="16080" y="2466"/>
                  </a:lnTo>
                  <a:lnTo>
                    <a:pt x="15739" y="2166"/>
                  </a:lnTo>
                  <a:lnTo>
                    <a:pt x="15378" y="1885"/>
                  </a:lnTo>
                  <a:lnTo>
                    <a:pt x="15017" y="1624"/>
                  </a:lnTo>
                  <a:lnTo>
                    <a:pt x="14616" y="1364"/>
                  </a:lnTo>
                  <a:lnTo>
                    <a:pt x="14215" y="1143"/>
                  </a:lnTo>
                  <a:lnTo>
                    <a:pt x="13814" y="943"/>
                  </a:lnTo>
                  <a:lnTo>
                    <a:pt x="13393" y="742"/>
                  </a:lnTo>
                  <a:lnTo>
                    <a:pt x="12952" y="582"/>
                  </a:lnTo>
                  <a:lnTo>
                    <a:pt x="12511" y="421"/>
                  </a:lnTo>
                  <a:lnTo>
                    <a:pt x="12070" y="301"/>
                  </a:lnTo>
                  <a:lnTo>
                    <a:pt x="11609" y="201"/>
                  </a:lnTo>
                  <a:lnTo>
                    <a:pt x="11128" y="101"/>
                  </a:lnTo>
                  <a:lnTo>
                    <a:pt x="10667" y="41"/>
                  </a:lnTo>
                  <a:lnTo>
                    <a:pt x="10186" y="20"/>
                  </a:lnTo>
                  <a:lnTo>
                    <a:pt x="9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9">
              <a:extLst>
                <a:ext uri="{FF2B5EF4-FFF2-40B4-BE49-F238E27FC236}">
                  <a16:creationId xmlns:a16="http://schemas.microsoft.com/office/drawing/2014/main" id="{5B1AE5E6-0EE7-8751-2CA7-DC521AF4D5F0}"/>
                </a:ext>
              </a:extLst>
            </p:cNvPr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fill="none" extrusionOk="0">
                  <a:moveTo>
                    <a:pt x="19248" y="38835"/>
                  </a:moveTo>
                  <a:lnTo>
                    <a:pt x="41" y="38855"/>
                  </a:lnTo>
                  <a:lnTo>
                    <a:pt x="1" y="9524"/>
                  </a:lnTo>
                  <a:lnTo>
                    <a:pt x="1" y="9524"/>
                  </a:lnTo>
                  <a:lnTo>
                    <a:pt x="21" y="9042"/>
                  </a:lnTo>
                  <a:lnTo>
                    <a:pt x="41" y="8561"/>
                  </a:lnTo>
                  <a:lnTo>
                    <a:pt x="101" y="8080"/>
                  </a:lnTo>
                  <a:lnTo>
                    <a:pt x="201" y="7619"/>
                  </a:lnTo>
                  <a:lnTo>
                    <a:pt x="302" y="7158"/>
                  </a:lnTo>
                  <a:lnTo>
                    <a:pt x="422" y="6697"/>
                  </a:lnTo>
                  <a:lnTo>
                    <a:pt x="582" y="6256"/>
                  </a:lnTo>
                  <a:lnTo>
                    <a:pt x="743" y="5815"/>
                  </a:lnTo>
                  <a:lnTo>
                    <a:pt x="923" y="5394"/>
                  </a:lnTo>
                  <a:lnTo>
                    <a:pt x="1144" y="4993"/>
                  </a:lnTo>
                  <a:lnTo>
                    <a:pt x="1364" y="4592"/>
                  </a:lnTo>
                  <a:lnTo>
                    <a:pt x="1625" y="4211"/>
                  </a:lnTo>
                  <a:lnTo>
                    <a:pt x="1885" y="3830"/>
                  </a:lnTo>
                  <a:lnTo>
                    <a:pt x="2166" y="3469"/>
                  </a:lnTo>
                  <a:lnTo>
                    <a:pt x="2467" y="3128"/>
                  </a:lnTo>
                  <a:lnTo>
                    <a:pt x="2768" y="2807"/>
                  </a:lnTo>
                  <a:lnTo>
                    <a:pt x="3108" y="2486"/>
                  </a:lnTo>
                  <a:lnTo>
                    <a:pt x="3449" y="2186"/>
                  </a:lnTo>
                  <a:lnTo>
                    <a:pt x="3810" y="1905"/>
                  </a:lnTo>
                  <a:lnTo>
                    <a:pt x="4191" y="1644"/>
                  </a:lnTo>
                  <a:lnTo>
                    <a:pt x="4572" y="1384"/>
                  </a:lnTo>
                  <a:lnTo>
                    <a:pt x="4973" y="1163"/>
                  </a:lnTo>
                  <a:lnTo>
                    <a:pt x="5374" y="943"/>
                  </a:lnTo>
                  <a:lnTo>
                    <a:pt x="5795" y="762"/>
                  </a:lnTo>
                  <a:lnTo>
                    <a:pt x="6236" y="582"/>
                  </a:lnTo>
                  <a:lnTo>
                    <a:pt x="6677" y="441"/>
                  </a:lnTo>
                  <a:lnTo>
                    <a:pt x="7118" y="301"/>
                  </a:lnTo>
                  <a:lnTo>
                    <a:pt x="7579" y="201"/>
                  </a:lnTo>
                  <a:lnTo>
                    <a:pt x="8040" y="121"/>
                  </a:lnTo>
                  <a:lnTo>
                    <a:pt x="8521" y="61"/>
                  </a:lnTo>
                  <a:lnTo>
                    <a:pt x="9003" y="20"/>
                  </a:lnTo>
                  <a:lnTo>
                    <a:pt x="9504" y="0"/>
                  </a:lnTo>
                  <a:lnTo>
                    <a:pt x="9684" y="0"/>
                  </a:lnTo>
                  <a:lnTo>
                    <a:pt x="9684" y="0"/>
                  </a:lnTo>
                  <a:lnTo>
                    <a:pt x="10186" y="20"/>
                  </a:lnTo>
                  <a:lnTo>
                    <a:pt x="10667" y="41"/>
                  </a:lnTo>
                  <a:lnTo>
                    <a:pt x="11128" y="101"/>
                  </a:lnTo>
                  <a:lnTo>
                    <a:pt x="11609" y="201"/>
                  </a:lnTo>
                  <a:lnTo>
                    <a:pt x="12070" y="301"/>
                  </a:lnTo>
                  <a:lnTo>
                    <a:pt x="12511" y="421"/>
                  </a:lnTo>
                  <a:lnTo>
                    <a:pt x="12952" y="582"/>
                  </a:lnTo>
                  <a:lnTo>
                    <a:pt x="13393" y="742"/>
                  </a:lnTo>
                  <a:lnTo>
                    <a:pt x="13814" y="943"/>
                  </a:lnTo>
                  <a:lnTo>
                    <a:pt x="14215" y="1143"/>
                  </a:lnTo>
                  <a:lnTo>
                    <a:pt x="14616" y="1364"/>
                  </a:lnTo>
                  <a:lnTo>
                    <a:pt x="15017" y="1624"/>
                  </a:lnTo>
                  <a:lnTo>
                    <a:pt x="15378" y="1885"/>
                  </a:lnTo>
                  <a:lnTo>
                    <a:pt x="15739" y="2166"/>
                  </a:lnTo>
                  <a:lnTo>
                    <a:pt x="16080" y="2466"/>
                  </a:lnTo>
                  <a:lnTo>
                    <a:pt x="16421" y="2787"/>
                  </a:lnTo>
                  <a:lnTo>
                    <a:pt x="16741" y="3108"/>
                  </a:lnTo>
                  <a:lnTo>
                    <a:pt x="17042" y="3449"/>
                  </a:lnTo>
                  <a:lnTo>
                    <a:pt x="17323" y="3810"/>
                  </a:lnTo>
                  <a:lnTo>
                    <a:pt x="17583" y="4191"/>
                  </a:lnTo>
                  <a:lnTo>
                    <a:pt x="17824" y="4572"/>
                  </a:lnTo>
                  <a:lnTo>
                    <a:pt x="18065" y="4973"/>
                  </a:lnTo>
                  <a:lnTo>
                    <a:pt x="18265" y="5373"/>
                  </a:lnTo>
                  <a:lnTo>
                    <a:pt x="18466" y="5795"/>
                  </a:lnTo>
                  <a:lnTo>
                    <a:pt x="18626" y="6236"/>
                  </a:lnTo>
                  <a:lnTo>
                    <a:pt x="18786" y="6677"/>
                  </a:lnTo>
                  <a:lnTo>
                    <a:pt x="18907" y="7118"/>
                  </a:lnTo>
                  <a:lnTo>
                    <a:pt x="19027" y="7579"/>
                  </a:lnTo>
                  <a:lnTo>
                    <a:pt x="19107" y="8060"/>
                  </a:lnTo>
                  <a:lnTo>
                    <a:pt x="19167" y="8521"/>
                  </a:lnTo>
                  <a:lnTo>
                    <a:pt x="19207" y="9002"/>
                  </a:lnTo>
                  <a:lnTo>
                    <a:pt x="19207" y="9504"/>
                  </a:lnTo>
                  <a:lnTo>
                    <a:pt x="19248" y="388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9">
              <a:extLst>
                <a:ext uri="{FF2B5EF4-FFF2-40B4-BE49-F238E27FC236}">
                  <a16:creationId xmlns:a16="http://schemas.microsoft.com/office/drawing/2014/main" id="{DC8CE955-360D-9BD6-AFD3-F92D12307028}"/>
                </a:ext>
              </a:extLst>
            </p:cNvPr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extrusionOk="0">
                  <a:moveTo>
                    <a:pt x="6857" y="1"/>
                  </a:move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9">
              <a:extLst>
                <a:ext uri="{FF2B5EF4-FFF2-40B4-BE49-F238E27FC236}">
                  <a16:creationId xmlns:a16="http://schemas.microsoft.com/office/drawing/2014/main" id="{9DA7D435-841B-DA1C-2188-AF601D481320}"/>
                </a:ext>
              </a:extLst>
            </p:cNvPr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fill="none" extrusionOk="0">
                  <a:moveTo>
                    <a:pt x="7418" y="1"/>
                  </a:moveTo>
                  <a:lnTo>
                    <a:pt x="7238" y="1"/>
                  </a:lnTo>
                  <a:lnTo>
                    <a:pt x="7238" y="1"/>
                  </a:lnTo>
                  <a:lnTo>
                    <a:pt x="6857" y="1"/>
                  </a:ln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lnTo>
                    <a:pt x="74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9">
              <a:extLst>
                <a:ext uri="{FF2B5EF4-FFF2-40B4-BE49-F238E27FC236}">
                  <a16:creationId xmlns:a16="http://schemas.microsoft.com/office/drawing/2014/main" id="{A26AA41E-22CF-F672-F82F-7BA9FF44303B}"/>
                </a:ext>
              </a:extLst>
            </p:cNvPr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extrusionOk="0">
                  <a:moveTo>
                    <a:pt x="6657" y="1"/>
                  </a:move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9">
              <a:extLst>
                <a:ext uri="{FF2B5EF4-FFF2-40B4-BE49-F238E27FC236}">
                  <a16:creationId xmlns:a16="http://schemas.microsoft.com/office/drawing/2014/main" id="{3FF0BA23-2B4E-4804-E6F0-05DC1D77C2CA}"/>
                </a:ext>
              </a:extLst>
            </p:cNvPr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fill="none" extrusionOk="0">
                  <a:moveTo>
                    <a:pt x="6657" y="1"/>
                  </a:moveTo>
                  <a:lnTo>
                    <a:pt x="6657" y="1"/>
                  </a:ln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9">
              <a:extLst>
                <a:ext uri="{FF2B5EF4-FFF2-40B4-BE49-F238E27FC236}">
                  <a16:creationId xmlns:a16="http://schemas.microsoft.com/office/drawing/2014/main" id="{5A203613-3C76-846B-7612-2839FC0410B0}"/>
                </a:ext>
              </a:extLst>
            </p:cNvPr>
            <p:cNvSpPr/>
            <p:nvPr/>
          </p:nvSpPr>
          <p:spPr>
            <a:xfrm>
              <a:off x="996219" y="1276405"/>
              <a:ext cx="337713" cy="193605"/>
            </a:xfrm>
            <a:custGeom>
              <a:avLst/>
              <a:gdLst/>
              <a:ahLst/>
              <a:cxnLst/>
              <a:rect l="l" t="t" r="r" b="b"/>
              <a:pathLst>
                <a:path w="16962" h="9724" extrusionOk="0">
                  <a:moveTo>
                    <a:pt x="8942" y="1143"/>
                  </a:moveTo>
                  <a:lnTo>
                    <a:pt x="9303" y="1183"/>
                  </a:lnTo>
                  <a:lnTo>
                    <a:pt x="9664" y="1223"/>
                  </a:lnTo>
                  <a:lnTo>
                    <a:pt x="10025" y="1283"/>
                  </a:lnTo>
                  <a:lnTo>
                    <a:pt x="10386" y="1363"/>
                  </a:lnTo>
                  <a:lnTo>
                    <a:pt x="10727" y="1464"/>
                  </a:lnTo>
                  <a:lnTo>
                    <a:pt x="11067" y="1584"/>
                  </a:lnTo>
                  <a:lnTo>
                    <a:pt x="11388" y="1704"/>
                  </a:lnTo>
                  <a:lnTo>
                    <a:pt x="11709" y="1845"/>
                  </a:lnTo>
                  <a:lnTo>
                    <a:pt x="12030" y="2005"/>
                  </a:lnTo>
                  <a:lnTo>
                    <a:pt x="12330" y="2185"/>
                  </a:lnTo>
                  <a:lnTo>
                    <a:pt x="12631" y="2366"/>
                  </a:lnTo>
                  <a:lnTo>
                    <a:pt x="12912" y="2566"/>
                  </a:lnTo>
                  <a:lnTo>
                    <a:pt x="13173" y="2787"/>
                  </a:lnTo>
                  <a:lnTo>
                    <a:pt x="13453" y="3028"/>
                  </a:lnTo>
                  <a:lnTo>
                    <a:pt x="13694" y="3268"/>
                  </a:lnTo>
                  <a:lnTo>
                    <a:pt x="13934" y="3509"/>
                  </a:lnTo>
                  <a:lnTo>
                    <a:pt x="14175" y="3769"/>
                  </a:lnTo>
                  <a:lnTo>
                    <a:pt x="14375" y="4050"/>
                  </a:lnTo>
                  <a:lnTo>
                    <a:pt x="14576" y="4331"/>
                  </a:lnTo>
                  <a:lnTo>
                    <a:pt x="14776" y="4631"/>
                  </a:lnTo>
                  <a:lnTo>
                    <a:pt x="14957" y="4932"/>
                  </a:lnTo>
                  <a:lnTo>
                    <a:pt x="15117" y="5233"/>
                  </a:lnTo>
                  <a:lnTo>
                    <a:pt x="15258" y="5554"/>
                  </a:lnTo>
                  <a:lnTo>
                    <a:pt x="15378" y="5894"/>
                  </a:lnTo>
                  <a:lnTo>
                    <a:pt x="15498" y="6235"/>
                  </a:lnTo>
                  <a:lnTo>
                    <a:pt x="15598" y="6576"/>
                  </a:lnTo>
                  <a:lnTo>
                    <a:pt x="15679" y="6917"/>
                  </a:lnTo>
                  <a:lnTo>
                    <a:pt x="15739" y="7278"/>
                  </a:lnTo>
                  <a:lnTo>
                    <a:pt x="15799" y="7639"/>
                  </a:lnTo>
                  <a:lnTo>
                    <a:pt x="15819" y="8000"/>
                  </a:lnTo>
                  <a:lnTo>
                    <a:pt x="15839" y="8381"/>
                  </a:lnTo>
                  <a:lnTo>
                    <a:pt x="15839" y="8581"/>
                  </a:lnTo>
                  <a:lnTo>
                    <a:pt x="1143" y="8601"/>
                  </a:lnTo>
                  <a:lnTo>
                    <a:pt x="1143" y="8401"/>
                  </a:lnTo>
                  <a:lnTo>
                    <a:pt x="1143" y="8020"/>
                  </a:lnTo>
                  <a:lnTo>
                    <a:pt x="1183" y="7659"/>
                  </a:lnTo>
                  <a:lnTo>
                    <a:pt x="1223" y="7298"/>
                  </a:lnTo>
                  <a:lnTo>
                    <a:pt x="1284" y="6937"/>
                  </a:lnTo>
                  <a:lnTo>
                    <a:pt x="1364" y="6596"/>
                  </a:lnTo>
                  <a:lnTo>
                    <a:pt x="1464" y="6255"/>
                  </a:lnTo>
                  <a:lnTo>
                    <a:pt x="1584" y="5915"/>
                  </a:lnTo>
                  <a:lnTo>
                    <a:pt x="1705" y="5574"/>
                  </a:lnTo>
                  <a:lnTo>
                    <a:pt x="1845" y="5253"/>
                  </a:lnTo>
                  <a:lnTo>
                    <a:pt x="2005" y="4952"/>
                  </a:lnTo>
                  <a:lnTo>
                    <a:pt x="2186" y="4651"/>
                  </a:lnTo>
                  <a:lnTo>
                    <a:pt x="2366" y="4351"/>
                  </a:lnTo>
                  <a:lnTo>
                    <a:pt x="2567" y="4070"/>
                  </a:lnTo>
                  <a:lnTo>
                    <a:pt x="2787" y="3789"/>
                  </a:lnTo>
                  <a:lnTo>
                    <a:pt x="3008" y="3529"/>
                  </a:lnTo>
                  <a:lnTo>
                    <a:pt x="3248" y="3268"/>
                  </a:lnTo>
                  <a:lnTo>
                    <a:pt x="3509" y="3028"/>
                  </a:lnTo>
                  <a:lnTo>
                    <a:pt x="3770" y="2807"/>
                  </a:lnTo>
                  <a:lnTo>
                    <a:pt x="4050" y="2586"/>
                  </a:lnTo>
                  <a:lnTo>
                    <a:pt x="4331" y="2386"/>
                  </a:lnTo>
                  <a:lnTo>
                    <a:pt x="4632" y="2206"/>
                  </a:lnTo>
                  <a:lnTo>
                    <a:pt x="4932" y="2025"/>
                  </a:lnTo>
                  <a:lnTo>
                    <a:pt x="5233" y="1865"/>
                  </a:lnTo>
                  <a:lnTo>
                    <a:pt x="5554" y="1724"/>
                  </a:lnTo>
                  <a:lnTo>
                    <a:pt x="5895" y="1584"/>
                  </a:lnTo>
                  <a:lnTo>
                    <a:pt x="6216" y="1464"/>
                  </a:lnTo>
                  <a:lnTo>
                    <a:pt x="6576" y="1363"/>
                  </a:lnTo>
                  <a:lnTo>
                    <a:pt x="6917" y="1283"/>
                  </a:lnTo>
                  <a:lnTo>
                    <a:pt x="7278" y="1223"/>
                  </a:lnTo>
                  <a:lnTo>
                    <a:pt x="7639" y="1183"/>
                  </a:lnTo>
                  <a:lnTo>
                    <a:pt x="8000" y="1143"/>
                  </a:lnTo>
                  <a:close/>
                  <a:moveTo>
                    <a:pt x="8381" y="0"/>
                  </a:moveTo>
                  <a:lnTo>
                    <a:pt x="7940" y="20"/>
                  </a:lnTo>
                  <a:lnTo>
                    <a:pt x="7519" y="60"/>
                  </a:lnTo>
                  <a:lnTo>
                    <a:pt x="7098" y="100"/>
                  </a:lnTo>
                  <a:lnTo>
                    <a:pt x="6697" y="181"/>
                  </a:lnTo>
                  <a:lnTo>
                    <a:pt x="6276" y="281"/>
                  </a:lnTo>
                  <a:lnTo>
                    <a:pt x="5895" y="401"/>
                  </a:lnTo>
                  <a:lnTo>
                    <a:pt x="5494" y="521"/>
                  </a:lnTo>
                  <a:lnTo>
                    <a:pt x="5113" y="682"/>
                  </a:lnTo>
                  <a:lnTo>
                    <a:pt x="4752" y="842"/>
                  </a:lnTo>
                  <a:lnTo>
                    <a:pt x="4391" y="1023"/>
                  </a:lnTo>
                  <a:lnTo>
                    <a:pt x="4030" y="1223"/>
                  </a:lnTo>
                  <a:lnTo>
                    <a:pt x="3689" y="1444"/>
                  </a:lnTo>
                  <a:lnTo>
                    <a:pt x="3369" y="1684"/>
                  </a:lnTo>
                  <a:lnTo>
                    <a:pt x="3048" y="1925"/>
                  </a:lnTo>
                  <a:lnTo>
                    <a:pt x="2747" y="2206"/>
                  </a:lnTo>
                  <a:lnTo>
                    <a:pt x="2446" y="2466"/>
                  </a:lnTo>
                  <a:lnTo>
                    <a:pt x="2186" y="2767"/>
                  </a:lnTo>
                  <a:lnTo>
                    <a:pt x="1925" y="3068"/>
                  </a:lnTo>
                  <a:lnTo>
                    <a:pt x="1665" y="3388"/>
                  </a:lnTo>
                  <a:lnTo>
                    <a:pt x="1444" y="3709"/>
                  </a:lnTo>
                  <a:lnTo>
                    <a:pt x="1223" y="4050"/>
                  </a:lnTo>
                  <a:lnTo>
                    <a:pt x="1023" y="4411"/>
                  </a:lnTo>
                  <a:lnTo>
                    <a:pt x="823" y="4772"/>
                  </a:lnTo>
                  <a:lnTo>
                    <a:pt x="662" y="5153"/>
                  </a:lnTo>
                  <a:lnTo>
                    <a:pt x="522" y="5514"/>
                  </a:lnTo>
                  <a:lnTo>
                    <a:pt x="381" y="5915"/>
                  </a:lnTo>
                  <a:lnTo>
                    <a:pt x="261" y="6316"/>
                  </a:lnTo>
                  <a:lnTo>
                    <a:pt x="181" y="6716"/>
                  </a:lnTo>
                  <a:lnTo>
                    <a:pt x="101" y="7138"/>
                  </a:lnTo>
                  <a:lnTo>
                    <a:pt x="41" y="7538"/>
                  </a:lnTo>
                  <a:lnTo>
                    <a:pt x="21" y="7980"/>
                  </a:lnTo>
                  <a:lnTo>
                    <a:pt x="1" y="8401"/>
                  </a:lnTo>
                  <a:lnTo>
                    <a:pt x="1" y="9724"/>
                  </a:lnTo>
                  <a:lnTo>
                    <a:pt x="16962" y="9704"/>
                  </a:lnTo>
                  <a:lnTo>
                    <a:pt x="16962" y="8381"/>
                  </a:lnTo>
                  <a:lnTo>
                    <a:pt x="16942" y="7939"/>
                  </a:lnTo>
                  <a:lnTo>
                    <a:pt x="16922" y="7518"/>
                  </a:lnTo>
                  <a:lnTo>
                    <a:pt x="16861" y="7097"/>
                  </a:lnTo>
                  <a:lnTo>
                    <a:pt x="16781" y="6696"/>
                  </a:lnTo>
                  <a:lnTo>
                    <a:pt x="16701" y="6295"/>
                  </a:lnTo>
                  <a:lnTo>
                    <a:pt x="16581" y="5894"/>
                  </a:lnTo>
                  <a:lnTo>
                    <a:pt x="16440" y="5494"/>
                  </a:lnTo>
                  <a:lnTo>
                    <a:pt x="16300" y="5113"/>
                  </a:lnTo>
                  <a:lnTo>
                    <a:pt x="16120" y="4752"/>
                  </a:lnTo>
                  <a:lnTo>
                    <a:pt x="15939" y="4391"/>
                  </a:lnTo>
                  <a:lnTo>
                    <a:pt x="15739" y="4030"/>
                  </a:lnTo>
                  <a:lnTo>
                    <a:pt x="15518" y="3689"/>
                  </a:lnTo>
                  <a:lnTo>
                    <a:pt x="15278" y="3368"/>
                  </a:lnTo>
                  <a:lnTo>
                    <a:pt x="15037" y="3048"/>
                  </a:lnTo>
                  <a:lnTo>
                    <a:pt x="14776" y="2747"/>
                  </a:lnTo>
                  <a:lnTo>
                    <a:pt x="14496" y="2466"/>
                  </a:lnTo>
                  <a:lnTo>
                    <a:pt x="14195" y="2185"/>
                  </a:lnTo>
                  <a:lnTo>
                    <a:pt x="13894" y="1925"/>
                  </a:lnTo>
                  <a:lnTo>
                    <a:pt x="13573" y="1664"/>
                  </a:lnTo>
                  <a:lnTo>
                    <a:pt x="13253" y="1444"/>
                  </a:lnTo>
                  <a:lnTo>
                    <a:pt x="12912" y="1223"/>
                  </a:lnTo>
                  <a:lnTo>
                    <a:pt x="12551" y="1023"/>
                  </a:lnTo>
                  <a:lnTo>
                    <a:pt x="12190" y="822"/>
                  </a:lnTo>
                  <a:lnTo>
                    <a:pt x="11829" y="662"/>
                  </a:lnTo>
                  <a:lnTo>
                    <a:pt x="11448" y="521"/>
                  </a:lnTo>
                  <a:lnTo>
                    <a:pt x="11067" y="381"/>
                  </a:lnTo>
                  <a:lnTo>
                    <a:pt x="10666" y="281"/>
                  </a:lnTo>
                  <a:lnTo>
                    <a:pt x="10245" y="181"/>
                  </a:lnTo>
                  <a:lnTo>
                    <a:pt x="9844" y="100"/>
                  </a:lnTo>
                  <a:lnTo>
                    <a:pt x="9423" y="60"/>
                  </a:lnTo>
                  <a:lnTo>
                    <a:pt x="9002" y="20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9">
              <a:extLst>
                <a:ext uri="{FF2B5EF4-FFF2-40B4-BE49-F238E27FC236}">
                  <a16:creationId xmlns:a16="http://schemas.microsoft.com/office/drawing/2014/main" id="{142D7FC3-7CC3-412D-5871-8C96F8A8710B}"/>
                </a:ext>
              </a:extLst>
            </p:cNvPr>
            <p:cNvSpPr/>
            <p:nvPr/>
          </p:nvSpPr>
          <p:spPr>
            <a:xfrm>
              <a:off x="1129136" y="1220918"/>
              <a:ext cx="71477" cy="36734"/>
            </a:xfrm>
            <a:custGeom>
              <a:avLst/>
              <a:gdLst/>
              <a:ahLst/>
              <a:cxnLst/>
              <a:rect l="l" t="t" r="r" b="b"/>
              <a:pathLst>
                <a:path w="3590" h="1845" extrusionOk="0">
                  <a:moveTo>
                    <a:pt x="1" y="0"/>
                  </a:moveTo>
                  <a:lnTo>
                    <a:pt x="1" y="1845"/>
                  </a:lnTo>
                  <a:lnTo>
                    <a:pt x="3589" y="1825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9">
              <a:extLst>
                <a:ext uri="{FF2B5EF4-FFF2-40B4-BE49-F238E27FC236}">
                  <a16:creationId xmlns:a16="http://schemas.microsoft.com/office/drawing/2014/main" id="{593CD90E-9C6E-B709-F657-7C1E18EE153E}"/>
                </a:ext>
              </a:extLst>
            </p:cNvPr>
            <p:cNvSpPr/>
            <p:nvPr/>
          </p:nvSpPr>
          <p:spPr>
            <a:xfrm>
              <a:off x="1052902" y="2093072"/>
              <a:ext cx="227153" cy="61900"/>
            </a:xfrm>
            <a:custGeom>
              <a:avLst/>
              <a:gdLst/>
              <a:ahLst/>
              <a:cxnLst/>
              <a:rect l="l" t="t" r="r" b="b"/>
              <a:pathLst>
                <a:path w="11409" h="3109" extrusionOk="0">
                  <a:moveTo>
                    <a:pt x="11408" y="1"/>
                  </a:moveTo>
                  <a:lnTo>
                    <a:pt x="0" y="21"/>
                  </a:lnTo>
                  <a:lnTo>
                    <a:pt x="0" y="1545"/>
                  </a:lnTo>
                  <a:lnTo>
                    <a:pt x="20" y="1705"/>
                  </a:lnTo>
                  <a:lnTo>
                    <a:pt x="41" y="1866"/>
                  </a:lnTo>
                  <a:lnTo>
                    <a:pt x="81" y="2006"/>
                  </a:lnTo>
                  <a:lnTo>
                    <a:pt x="121" y="2146"/>
                  </a:lnTo>
                  <a:lnTo>
                    <a:pt x="201" y="2287"/>
                  </a:lnTo>
                  <a:lnTo>
                    <a:pt x="281" y="2407"/>
                  </a:lnTo>
                  <a:lnTo>
                    <a:pt x="361" y="2527"/>
                  </a:lnTo>
                  <a:lnTo>
                    <a:pt x="462" y="2647"/>
                  </a:lnTo>
                  <a:lnTo>
                    <a:pt x="582" y="2748"/>
                  </a:lnTo>
                  <a:lnTo>
                    <a:pt x="702" y="2828"/>
                  </a:lnTo>
                  <a:lnTo>
                    <a:pt x="822" y="2908"/>
                  </a:lnTo>
                  <a:lnTo>
                    <a:pt x="963" y="2988"/>
                  </a:lnTo>
                  <a:lnTo>
                    <a:pt x="1103" y="3028"/>
                  </a:lnTo>
                  <a:lnTo>
                    <a:pt x="1263" y="3068"/>
                  </a:lnTo>
                  <a:lnTo>
                    <a:pt x="1404" y="3088"/>
                  </a:lnTo>
                  <a:lnTo>
                    <a:pt x="1564" y="3109"/>
                  </a:lnTo>
                  <a:lnTo>
                    <a:pt x="9844" y="3088"/>
                  </a:lnTo>
                  <a:lnTo>
                    <a:pt x="10005" y="3088"/>
                  </a:lnTo>
                  <a:lnTo>
                    <a:pt x="10165" y="3048"/>
                  </a:lnTo>
                  <a:lnTo>
                    <a:pt x="10305" y="3008"/>
                  </a:lnTo>
                  <a:lnTo>
                    <a:pt x="10466" y="2968"/>
                  </a:lnTo>
                  <a:lnTo>
                    <a:pt x="10586" y="2908"/>
                  </a:lnTo>
                  <a:lnTo>
                    <a:pt x="10726" y="2828"/>
                  </a:lnTo>
                  <a:lnTo>
                    <a:pt x="10847" y="2728"/>
                  </a:lnTo>
                  <a:lnTo>
                    <a:pt x="10947" y="2627"/>
                  </a:lnTo>
                  <a:lnTo>
                    <a:pt x="11047" y="2527"/>
                  </a:lnTo>
                  <a:lnTo>
                    <a:pt x="11148" y="2407"/>
                  </a:lnTo>
                  <a:lnTo>
                    <a:pt x="11228" y="2266"/>
                  </a:lnTo>
                  <a:lnTo>
                    <a:pt x="11288" y="2126"/>
                  </a:lnTo>
                  <a:lnTo>
                    <a:pt x="11348" y="1986"/>
                  </a:lnTo>
                  <a:lnTo>
                    <a:pt x="11368" y="1845"/>
                  </a:lnTo>
                  <a:lnTo>
                    <a:pt x="11408" y="1685"/>
                  </a:lnTo>
                  <a:lnTo>
                    <a:pt x="11408" y="1525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39">
              <a:extLst>
                <a:ext uri="{FF2B5EF4-FFF2-40B4-BE49-F238E27FC236}">
                  <a16:creationId xmlns:a16="http://schemas.microsoft.com/office/drawing/2014/main" id="{633624F7-3330-4DF6-2512-A18F9E6C8EFA}"/>
                </a:ext>
              </a:extLst>
            </p:cNvPr>
            <p:cNvSpPr/>
            <p:nvPr/>
          </p:nvSpPr>
          <p:spPr>
            <a:xfrm>
              <a:off x="729571" y="2030416"/>
              <a:ext cx="117788" cy="246705"/>
            </a:xfrm>
            <a:custGeom>
              <a:avLst/>
              <a:gdLst/>
              <a:ahLst/>
              <a:cxnLst/>
              <a:rect l="l" t="t" r="r" b="b"/>
              <a:pathLst>
                <a:path w="5916" h="12391" extrusionOk="0">
                  <a:moveTo>
                    <a:pt x="2788" y="0"/>
                  </a:moveTo>
                  <a:lnTo>
                    <a:pt x="2647" y="40"/>
                  </a:lnTo>
                  <a:lnTo>
                    <a:pt x="2487" y="101"/>
                  </a:lnTo>
                  <a:lnTo>
                    <a:pt x="2347" y="161"/>
                  </a:lnTo>
                  <a:lnTo>
                    <a:pt x="2206" y="261"/>
                  </a:lnTo>
                  <a:lnTo>
                    <a:pt x="2066" y="381"/>
                  </a:lnTo>
                  <a:lnTo>
                    <a:pt x="1926" y="502"/>
                  </a:lnTo>
                  <a:lnTo>
                    <a:pt x="1805" y="662"/>
                  </a:lnTo>
                  <a:lnTo>
                    <a:pt x="1665" y="822"/>
                  </a:lnTo>
                  <a:lnTo>
                    <a:pt x="1545" y="1003"/>
                  </a:lnTo>
                  <a:lnTo>
                    <a:pt x="1304" y="1424"/>
                  </a:lnTo>
                  <a:lnTo>
                    <a:pt x="1064" y="1905"/>
                  </a:lnTo>
                  <a:lnTo>
                    <a:pt x="863" y="2446"/>
                  </a:lnTo>
                  <a:lnTo>
                    <a:pt x="683" y="3048"/>
                  </a:lnTo>
                  <a:lnTo>
                    <a:pt x="502" y="3689"/>
                  </a:lnTo>
                  <a:lnTo>
                    <a:pt x="362" y="4391"/>
                  </a:lnTo>
                  <a:lnTo>
                    <a:pt x="242" y="5113"/>
                  </a:lnTo>
                  <a:lnTo>
                    <a:pt x="141" y="5875"/>
                  </a:lnTo>
                  <a:lnTo>
                    <a:pt x="61" y="6677"/>
                  </a:lnTo>
                  <a:lnTo>
                    <a:pt x="21" y="7519"/>
                  </a:lnTo>
                  <a:lnTo>
                    <a:pt x="1" y="8381"/>
                  </a:lnTo>
                  <a:lnTo>
                    <a:pt x="21" y="8922"/>
                  </a:lnTo>
                  <a:lnTo>
                    <a:pt x="41" y="9443"/>
                  </a:lnTo>
                  <a:lnTo>
                    <a:pt x="61" y="9965"/>
                  </a:lnTo>
                  <a:lnTo>
                    <a:pt x="101" y="10486"/>
                  </a:lnTo>
                  <a:lnTo>
                    <a:pt x="222" y="11468"/>
                  </a:lnTo>
                  <a:lnTo>
                    <a:pt x="302" y="11949"/>
                  </a:lnTo>
                  <a:lnTo>
                    <a:pt x="382" y="12390"/>
                  </a:lnTo>
                  <a:lnTo>
                    <a:pt x="5554" y="12390"/>
                  </a:lnTo>
                  <a:lnTo>
                    <a:pt x="5635" y="11929"/>
                  </a:lnTo>
                  <a:lnTo>
                    <a:pt x="5695" y="11468"/>
                  </a:lnTo>
                  <a:lnTo>
                    <a:pt x="5815" y="10486"/>
                  </a:lnTo>
                  <a:lnTo>
                    <a:pt x="5855" y="9965"/>
                  </a:lnTo>
                  <a:lnTo>
                    <a:pt x="5875" y="9443"/>
                  </a:lnTo>
                  <a:lnTo>
                    <a:pt x="5895" y="8902"/>
                  </a:lnTo>
                  <a:lnTo>
                    <a:pt x="5915" y="8361"/>
                  </a:lnTo>
                  <a:lnTo>
                    <a:pt x="5895" y="7519"/>
                  </a:lnTo>
                  <a:lnTo>
                    <a:pt x="5835" y="6677"/>
                  </a:lnTo>
                  <a:lnTo>
                    <a:pt x="5775" y="5875"/>
                  </a:lnTo>
                  <a:lnTo>
                    <a:pt x="5675" y="5113"/>
                  </a:lnTo>
                  <a:lnTo>
                    <a:pt x="5554" y="4371"/>
                  </a:lnTo>
                  <a:lnTo>
                    <a:pt x="5394" y="3689"/>
                  </a:lnTo>
                  <a:lnTo>
                    <a:pt x="5234" y="3048"/>
                  </a:lnTo>
                  <a:lnTo>
                    <a:pt x="5033" y="2446"/>
                  </a:lnTo>
                  <a:lnTo>
                    <a:pt x="4833" y="1905"/>
                  </a:lnTo>
                  <a:lnTo>
                    <a:pt x="4592" y="1424"/>
                  </a:lnTo>
                  <a:lnTo>
                    <a:pt x="4352" y="1003"/>
                  </a:lnTo>
                  <a:lnTo>
                    <a:pt x="4231" y="822"/>
                  </a:lnTo>
                  <a:lnTo>
                    <a:pt x="4091" y="642"/>
                  </a:lnTo>
                  <a:lnTo>
                    <a:pt x="3951" y="502"/>
                  </a:lnTo>
                  <a:lnTo>
                    <a:pt x="3830" y="361"/>
                  </a:lnTo>
                  <a:lnTo>
                    <a:pt x="3690" y="261"/>
                  </a:lnTo>
                  <a:lnTo>
                    <a:pt x="3550" y="161"/>
                  </a:lnTo>
                  <a:lnTo>
                    <a:pt x="3389" y="81"/>
                  </a:lnTo>
                  <a:lnTo>
                    <a:pt x="3249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9">
              <a:extLst>
                <a:ext uri="{FF2B5EF4-FFF2-40B4-BE49-F238E27FC236}">
                  <a16:creationId xmlns:a16="http://schemas.microsoft.com/office/drawing/2014/main" id="{1CD7ED2A-0648-D4AB-8E47-C4937C247B65}"/>
                </a:ext>
              </a:extLst>
            </p:cNvPr>
            <p:cNvSpPr/>
            <p:nvPr/>
          </p:nvSpPr>
          <p:spPr>
            <a:xfrm>
              <a:off x="798239" y="1895888"/>
              <a:ext cx="161689" cy="106200"/>
            </a:xfrm>
            <a:custGeom>
              <a:avLst/>
              <a:gdLst/>
              <a:ahLst/>
              <a:cxnLst/>
              <a:rect l="l" t="t" r="r" b="b"/>
              <a:pathLst>
                <a:path w="8121" h="5334" extrusionOk="0">
                  <a:moveTo>
                    <a:pt x="7198" y="1"/>
                  </a:moveTo>
                  <a:lnTo>
                    <a:pt x="0" y="3289"/>
                  </a:lnTo>
                  <a:lnTo>
                    <a:pt x="923" y="5334"/>
                  </a:lnTo>
                  <a:lnTo>
                    <a:pt x="8120" y="2026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9">
              <a:extLst>
                <a:ext uri="{FF2B5EF4-FFF2-40B4-BE49-F238E27FC236}">
                  <a16:creationId xmlns:a16="http://schemas.microsoft.com/office/drawing/2014/main" id="{EDB9900F-5F23-D358-DD91-E138868AF901}"/>
                </a:ext>
              </a:extLst>
            </p:cNvPr>
            <p:cNvSpPr/>
            <p:nvPr/>
          </p:nvSpPr>
          <p:spPr>
            <a:xfrm>
              <a:off x="921977" y="1851590"/>
              <a:ext cx="105404" cy="105802"/>
            </a:xfrm>
            <a:custGeom>
              <a:avLst/>
              <a:gdLst/>
              <a:ahLst/>
              <a:cxnLst/>
              <a:rect l="l" t="t" r="r" b="b"/>
              <a:pathLst>
                <a:path w="5294" h="531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6" y="61"/>
                  </a:lnTo>
                  <a:lnTo>
                    <a:pt x="1845" y="121"/>
                  </a:lnTo>
                  <a:lnTo>
                    <a:pt x="1604" y="22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22"/>
                  </a:lnTo>
                  <a:lnTo>
                    <a:pt x="762" y="782"/>
                  </a:lnTo>
                  <a:lnTo>
                    <a:pt x="602" y="983"/>
                  </a:lnTo>
                  <a:lnTo>
                    <a:pt x="442" y="1183"/>
                  </a:lnTo>
                  <a:lnTo>
                    <a:pt x="301" y="1404"/>
                  </a:lnTo>
                  <a:lnTo>
                    <a:pt x="201" y="1624"/>
                  </a:lnTo>
                  <a:lnTo>
                    <a:pt x="101" y="1865"/>
                  </a:lnTo>
                  <a:lnTo>
                    <a:pt x="41" y="2126"/>
                  </a:lnTo>
                  <a:lnTo>
                    <a:pt x="0" y="2386"/>
                  </a:lnTo>
                  <a:lnTo>
                    <a:pt x="0" y="2667"/>
                  </a:lnTo>
                  <a:lnTo>
                    <a:pt x="0" y="2928"/>
                  </a:lnTo>
                  <a:lnTo>
                    <a:pt x="41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30"/>
                  </a:lnTo>
                  <a:lnTo>
                    <a:pt x="442" y="4151"/>
                  </a:lnTo>
                  <a:lnTo>
                    <a:pt x="602" y="4351"/>
                  </a:lnTo>
                  <a:lnTo>
                    <a:pt x="762" y="4531"/>
                  </a:lnTo>
                  <a:lnTo>
                    <a:pt x="963" y="4712"/>
                  </a:lnTo>
                  <a:lnTo>
                    <a:pt x="1163" y="4852"/>
                  </a:lnTo>
                  <a:lnTo>
                    <a:pt x="1384" y="4993"/>
                  </a:lnTo>
                  <a:lnTo>
                    <a:pt x="1604" y="5093"/>
                  </a:lnTo>
                  <a:lnTo>
                    <a:pt x="1865" y="5193"/>
                  </a:lnTo>
                  <a:lnTo>
                    <a:pt x="2106" y="5253"/>
                  </a:lnTo>
                  <a:lnTo>
                    <a:pt x="2366" y="5293"/>
                  </a:lnTo>
                  <a:lnTo>
                    <a:pt x="2647" y="5313"/>
                  </a:lnTo>
                  <a:lnTo>
                    <a:pt x="2908" y="5293"/>
                  </a:lnTo>
                  <a:lnTo>
                    <a:pt x="3188" y="5253"/>
                  </a:lnTo>
                  <a:lnTo>
                    <a:pt x="3429" y="5193"/>
                  </a:lnTo>
                  <a:lnTo>
                    <a:pt x="3669" y="5093"/>
                  </a:lnTo>
                  <a:lnTo>
                    <a:pt x="3910" y="499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31"/>
                  </a:lnTo>
                  <a:lnTo>
                    <a:pt x="4692" y="4331"/>
                  </a:lnTo>
                  <a:lnTo>
                    <a:pt x="4832" y="4131"/>
                  </a:lnTo>
                  <a:lnTo>
                    <a:pt x="4973" y="3910"/>
                  </a:lnTo>
                  <a:lnTo>
                    <a:pt x="5093" y="3689"/>
                  </a:lnTo>
                  <a:lnTo>
                    <a:pt x="5173" y="3449"/>
                  </a:lnTo>
                  <a:lnTo>
                    <a:pt x="5233" y="3188"/>
                  </a:lnTo>
                  <a:lnTo>
                    <a:pt x="5273" y="2928"/>
                  </a:lnTo>
                  <a:lnTo>
                    <a:pt x="5293" y="2647"/>
                  </a:lnTo>
                  <a:lnTo>
                    <a:pt x="5273" y="2386"/>
                  </a:lnTo>
                  <a:lnTo>
                    <a:pt x="5233" y="212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3" y="1384"/>
                  </a:lnTo>
                  <a:lnTo>
                    <a:pt x="4832" y="118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62"/>
                  </a:lnTo>
                  <a:lnTo>
                    <a:pt x="3910" y="321"/>
                  </a:lnTo>
                  <a:lnTo>
                    <a:pt x="3669" y="22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8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39">
              <a:extLst>
                <a:ext uri="{FF2B5EF4-FFF2-40B4-BE49-F238E27FC236}">
                  <a16:creationId xmlns:a16="http://schemas.microsoft.com/office/drawing/2014/main" id="{0A41B2C8-3EB8-4BB7-78AB-DC79A8BB8E13}"/>
                </a:ext>
              </a:extLst>
            </p:cNvPr>
            <p:cNvSpPr/>
            <p:nvPr/>
          </p:nvSpPr>
          <p:spPr>
            <a:xfrm>
              <a:off x="713225" y="1923045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569" y="0"/>
                  </a:moveTo>
                  <a:lnTo>
                    <a:pt x="3368" y="40"/>
                  </a:lnTo>
                  <a:lnTo>
                    <a:pt x="3188" y="120"/>
                  </a:lnTo>
                  <a:lnTo>
                    <a:pt x="3007" y="221"/>
                  </a:lnTo>
                  <a:lnTo>
                    <a:pt x="2827" y="321"/>
                  </a:lnTo>
                  <a:lnTo>
                    <a:pt x="2646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43"/>
                  </a:lnTo>
                  <a:lnTo>
                    <a:pt x="1965" y="1283"/>
                  </a:lnTo>
                  <a:lnTo>
                    <a:pt x="1804" y="1544"/>
                  </a:lnTo>
                  <a:lnTo>
                    <a:pt x="1664" y="1825"/>
                  </a:lnTo>
                  <a:lnTo>
                    <a:pt x="1504" y="2125"/>
                  </a:lnTo>
                  <a:lnTo>
                    <a:pt x="1363" y="2446"/>
                  </a:lnTo>
                  <a:lnTo>
                    <a:pt x="1103" y="3128"/>
                  </a:lnTo>
                  <a:lnTo>
                    <a:pt x="862" y="3890"/>
                  </a:lnTo>
                  <a:lnTo>
                    <a:pt x="642" y="4712"/>
                  </a:lnTo>
                  <a:lnTo>
                    <a:pt x="461" y="5594"/>
                  </a:lnTo>
                  <a:lnTo>
                    <a:pt x="301" y="6536"/>
                  </a:lnTo>
                  <a:lnTo>
                    <a:pt x="180" y="7518"/>
                  </a:lnTo>
                  <a:lnTo>
                    <a:pt x="80" y="8541"/>
                  </a:lnTo>
                  <a:lnTo>
                    <a:pt x="20" y="9604"/>
                  </a:lnTo>
                  <a:lnTo>
                    <a:pt x="0" y="10706"/>
                  </a:lnTo>
                  <a:lnTo>
                    <a:pt x="20" y="11388"/>
                  </a:lnTo>
                  <a:lnTo>
                    <a:pt x="40" y="12070"/>
                  </a:lnTo>
                  <a:lnTo>
                    <a:pt x="80" y="12751"/>
                  </a:lnTo>
                  <a:lnTo>
                    <a:pt x="140" y="13393"/>
                  </a:lnTo>
                  <a:lnTo>
                    <a:pt x="200" y="14034"/>
                  </a:lnTo>
                  <a:lnTo>
                    <a:pt x="281" y="14656"/>
                  </a:lnTo>
                  <a:lnTo>
                    <a:pt x="381" y="15257"/>
                  </a:lnTo>
                  <a:lnTo>
                    <a:pt x="481" y="15839"/>
                  </a:lnTo>
                  <a:lnTo>
                    <a:pt x="7077" y="15839"/>
                  </a:lnTo>
                  <a:lnTo>
                    <a:pt x="7197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78" y="12731"/>
                  </a:lnTo>
                  <a:lnTo>
                    <a:pt x="7518" y="12070"/>
                  </a:lnTo>
                  <a:lnTo>
                    <a:pt x="7538" y="11388"/>
                  </a:lnTo>
                  <a:lnTo>
                    <a:pt x="7538" y="10686"/>
                  </a:lnTo>
                  <a:lnTo>
                    <a:pt x="7518" y="9604"/>
                  </a:lnTo>
                  <a:lnTo>
                    <a:pt x="7458" y="8541"/>
                  </a:lnTo>
                  <a:lnTo>
                    <a:pt x="7358" y="7498"/>
                  </a:lnTo>
                  <a:lnTo>
                    <a:pt x="7238" y="6516"/>
                  </a:lnTo>
                  <a:lnTo>
                    <a:pt x="7077" y="5594"/>
                  </a:lnTo>
                  <a:lnTo>
                    <a:pt x="6897" y="4712"/>
                  </a:lnTo>
                  <a:lnTo>
                    <a:pt x="6676" y="3890"/>
                  </a:lnTo>
                  <a:lnTo>
                    <a:pt x="6436" y="3128"/>
                  </a:lnTo>
                  <a:lnTo>
                    <a:pt x="6155" y="2426"/>
                  </a:lnTo>
                  <a:lnTo>
                    <a:pt x="6015" y="2105"/>
                  </a:lnTo>
                  <a:lnTo>
                    <a:pt x="5874" y="1825"/>
                  </a:lnTo>
                  <a:lnTo>
                    <a:pt x="5714" y="1544"/>
                  </a:lnTo>
                  <a:lnTo>
                    <a:pt x="5553" y="1283"/>
                  </a:lnTo>
                  <a:lnTo>
                    <a:pt x="5393" y="1043"/>
                  </a:lnTo>
                  <a:lnTo>
                    <a:pt x="5233" y="822"/>
                  </a:lnTo>
                  <a:lnTo>
                    <a:pt x="5052" y="642"/>
                  </a:lnTo>
                  <a:lnTo>
                    <a:pt x="4872" y="481"/>
                  </a:lnTo>
                  <a:lnTo>
                    <a:pt x="4691" y="321"/>
                  </a:lnTo>
                  <a:lnTo>
                    <a:pt x="4511" y="201"/>
                  </a:lnTo>
                  <a:lnTo>
                    <a:pt x="4331" y="120"/>
                  </a:lnTo>
                  <a:lnTo>
                    <a:pt x="4150" y="4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39">
              <a:extLst>
                <a:ext uri="{FF2B5EF4-FFF2-40B4-BE49-F238E27FC236}">
                  <a16:creationId xmlns:a16="http://schemas.microsoft.com/office/drawing/2014/main" id="{4EB13E5B-083D-FD57-9757-1DEFA5066C40}"/>
                </a:ext>
              </a:extLst>
            </p:cNvPr>
            <p:cNvSpPr/>
            <p:nvPr/>
          </p:nvSpPr>
          <p:spPr>
            <a:xfrm>
              <a:off x="1113168" y="1851590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367" y="0"/>
                  </a:moveTo>
                  <a:lnTo>
                    <a:pt x="2106" y="41"/>
                  </a:lnTo>
                  <a:lnTo>
                    <a:pt x="1845" y="121"/>
                  </a:lnTo>
                  <a:lnTo>
                    <a:pt x="1605" y="201"/>
                  </a:lnTo>
                  <a:lnTo>
                    <a:pt x="1384" y="321"/>
                  </a:lnTo>
                  <a:lnTo>
                    <a:pt x="1164" y="442"/>
                  </a:lnTo>
                  <a:lnTo>
                    <a:pt x="963" y="602"/>
                  </a:lnTo>
                  <a:lnTo>
                    <a:pt x="763" y="782"/>
                  </a:lnTo>
                  <a:lnTo>
                    <a:pt x="602" y="963"/>
                  </a:lnTo>
                  <a:lnTo>
                    <a:pt x="442" y="1163"/>
                  </a:lnTo>
                  <a:lnTo>
                    <a:pt x="322" y="1384"/>
                  </a:lnTo>
                  <a:lnTo>
                    <a:pt x="201" y="1624"/>
                  </a:lnTo>
                  <a:lnTo>
                    <a:pt x="121" y="1865"/>
                  </a:lnTo>
                  <a:lnTo>
                    <a:pt x="41" y="2106"/>
                  </a:lnTo>
                  <a:lnTo>
                    <a:pt x="1" y="2386"/>
                  </a:lnTo>
                  <a:lnTo>
                    <a:pt x="1" y="2647"/>
                  </a:lnTo>
                  <a:lnTo>
                    <a:pt x="1" y="2928"/>
                  </a:lnTo>
                  <a:lnTo>
                    <a:pt x="41" y="3188"/>
                  </a:lnTo>
                  <a:lnTo>
                    <a:pt x="121" y="3429"/>
                  </a:lnTo>
                  <a:lnTo>
                    <a:pt x="201" y="3669"/>
                  </a:lnTo>
                  <a:lnTo>
                    <a:pt x="322" y="3910"/>
                  </a:lnTo>
                  <a:lnTo>
                    <a:pt x="442" y="4131"/>
                  </a:lnTo>
                  <a:lnTo>
                    <a:pt x="602" y="4331"/>
                  </a:lnTo>
                  <a:lnTo>
                    <a:pt x="783" y="4511"/>
                  </a:lnTo>
                  <a:lnTo>
                    <a:pt x="963" y="4692"/>
                  </a:lnTo>
                  <a:lnTo>
                    <a:pt x="1164" y="4832"/>
                  </a:lnTo>
                  <a:lnTo>
                    <a:pt x="1384" y="4973"/>
                  </a:lnTo>
                  <a:lnTo>
                    <a:pt x="1625" y="5093"/>
                  </a:lnTo>
                  <a:lnTo>
                    <a:pt x="1865" y="5173"/>
                  </a:lnTo>
                  <a:lnTo>
                    <a:pt x="2106" y="5233"/>
                  </a:lnTo>
                  <a:lnTo>
                    <a:pt x="2387" y="5273"/>
                  </a:lnTo>
                  <a:lnTo>
                    <a:pt x="2647" y="5293"/>
                  </a:lnTo>
                  <a:lnTo>
                    <a:pt x="2928" y="5273"/>
                  </a:lnTo>
                  <a:lnTo>
                    <a:pt x="3189" y="5233"/>
                  </a:lnTo>
                  <a:lnTo>
                    <a:pt x="3429" y="5173"/>
                  </a:lnTo>
                  <a:lnTo>
                    <a:pt x="3670" y="5073"/>
                  </a:lnTo>
                  <a:lnTo>
                    <a:pt x="3910" y="4973"/>
                  </a:lnTo>
                  <a:lnTo>
                    <a:pt x="4131" y="4832"/>
                  </a:lnTo>
                  <a:lnTo>
                    <a:pt x="4331" y="4692"/>
                  </a:lnTo>
                  <a:lnTo>
                    <a:pt x="4512" y="4511"/>
                  </a:lnTo>
                  <a:lnTo>
                    <a:pt x="4692" y="4331"/>
                  </a:lnTo>
                  <a:lnTo>
                    <a:pt x="4853" y="4131"/>
                  </a:lnTo>
                  <a:lnTo>
                    <a:pt x="4973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68"/>
                  </a:lnTo>
                  <a:lnTo>
                    <a:pt x="5274" y="2908"/>
                  </a:lnTo>
                  <a:lnTo>
                    <a:pt x="5294" y="2647"/>
                  </a:lnTo>
                  <a:lnTo>
                    <a:pt x="5274" y="2366"/>
                  </a:lnTo>
                  <a:lnTo>
                    <a:pt x="5233" y="2106"/>
                  </a:lnTo>
                  <a:lnTo>
                    <a:pt x="5173" y="1845"/>
                  </a:lnTo>
                  <a:lnTo>
                    <a:pt x="5093" y="1604"/>
                  </a:lnTo>
                  <a:lnTo>
                    <a:pt x="4973" y="1384"/>
                  </a:lnTo>
                  <a:lnTo>
                    <a:pt x="4833" y="1163"/>
                  </a:lnTo>
                  <a:lnTo>
                    <a:pt x="4692" y="963"/>
                  </a:lnTo>
                  <a:lnTo>
                    <a:pt x="4512" y="762"/>
                  </a:lnTo>
                  <a:lnTo>
                    <a:pt x="4331" y="602"/>
                  </a:lnTo>
                  <a:lnTo>
                    <a:pt x="4131" y="442"/>
                  </a:lnTo>
                  <a:lnTo>
                    <a:pt x="3910" y="321"/>
                  </a:lnTo>
                  <a:lnTo>
                    <a:pt x="3670" y="201"/>
                  </a:lnTo>
                  <a:lnTo>
                    <a:pt x="3429" y="121"/>
                  </a:lnTo>
                  <a:lnTo>
                    <a:pt x="3168" y="4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9">
              <a:extLst>
                <a:ext uri="{FF2B5EF4-FFF2-40B4-BE49-F238E27FC236}">
                  <a16:creationId xmlns:a16="http://schemas.microsoft.com/office/drawing/2014/main" id="{E63D2ED6-C702-8B51-9561-9C6C7BE8A679}"/>
                </a:ext>
              </a:extLst>
            </p:cNvPr>
            <p:cNvSpPr/>
            <p:nvPr/>
          </p:nvSpPr>
          <p:spPr>
            <a:xfrm>
              <a:off x="1107992" y="2029620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927" y="0"/>
                  </a:moveTo>
                  <a:lnTo>
                    <a:pt x="2787" y="20"/>
                  </a:lnTo>
                  <a:lnTo>
                    <a:pt x="2627" y="60"/>
                  </a:lnTo>
                  <a:lnTo>
                    <a:pt x="2486" y="100"/>
                  </a:lnTo>
                  <a:lnTo>
                    <a:pt x="2346" y="181"/>
                  </a:lnTo>
                  <a:lnTo>
                    <a:pt x="2185" y="281"/>
                  </a:lnTo>
                  <a:lnTo>
                    <a:pt x="2045" y="381"/>
                  </a:lnTo>
                  <a:lnTo>
                    <a:pt x="1925" y="521"/>
                  </a:lnTo>
                  <a:lnTo>
                    <a:pt x="1784" y="662"/>
                  </a:lnTo>
                  <a:lnTo>
                    <a:pt x="1644" y="842"/>
                  </a:lnTo>
                  <a:lnTo>
                    <a:pt x="1524" y="1023"/>
                  </a:lnTo>
                  <a:lnTo>
                    <a:pt x="1283" y="1444"/>
                  </a:lnTo>
                  <a:lnTo>
                    <a:pt x="1063" y="1925"/>
                  </a:lnTo>
                  <a:lnTo>
                    <a:pt x="842" y="2466"/>
                  </a:lnTo>
                  <a:lnTo>
                    <a:pt x="662" y="3068"/>
                  </a:lnTo>
                  <a:lnTo>
                    <a:pt x="481" y="3709"/>
                  </a:lnTo>
                  <a:lnTo>
                    <a:pt x="341" y="4391"/>
                  </a:lnTo>
                  <a:lnTo>
                    <a:pt x="221" y="5133"/>
                  </a:lnTo>
                  <a:lnTo>
                    <a:pt x="120" y="5895"/>
                  </a:lnTo>
                  <a:lnTo>
                    <a:pt x="60" y="6697"/>
                  </a:lnTo>
                  <a:lnTo>
                    <a:pt x="0" y="7539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5"/>
                  </a:lnTo>
                  <a:lnTo>
                    <a:pt x="100" y="10506"/>
                  </a:lnTo>
                  <a:lnTo>
                    <a:pt x="201" y="1148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41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794" y="10486"/>
                  </a:lnTo>
                  <a:lnTo>
                    <a:pt x="5834" y="9985"/>
                  </a:lnTo>
                  <a:lnTo>
                    <a:pt x="5874" y="9463"/>
                  </a:lnTo>
                  <a:lnTo>
                    <a:pt x="5894" y="8922"/>
                  </a:lnTo>
                  <a:lnTo>
                    <a:pt x="5894" y="8381"/>
                  </a:lnTo>
                  <a:lnTo>
                    <a:pt x="5874" y="7519"/>
                  </a:lnTo>
                  <a:lnTo>
                    <a:pt x="5834" y="6697"/>
                  </a:lnTo>
                  <a:lnTo>
                    <a:pt x="5754" y="5895"/>
                  </a:lnTo>
                  <a:lnTo>
                    <a:pt x="5654" y="5113"/>
                  </a:lnTo>
                  <a:lnTo>
                    <a:pt x="5534" y="4391"/>
                  </a:lnTo>
                  <a:lnTo>
                    <a:pt x="5373" y="3689"/>
                  </a:lnTo>
                  <a:lnTo>
                    <a:pt x="5213" y="3048"/>
                  </a:lnTo>
                  <a:lnTo>
                    <a:pt x="5012" y="2466"/>
                  </a:lnTo>
                  <a:lnTo>
                    <a:pt x="4812" y="1925"/>
                  </a:lnTo>
                  <a:lnTo>
                    <a:pt x="4571" y="1444"/>
                  </a:lnTo>
                  <a:lnTo>
                    <a:pt x="4331" y="1023"/>
                  </a:lnTo>
                  <a:lnTo>
                    <a:pt x="4210" y="822"/>
                  </a:lnTo>
                  <a:lnTo>
                    <a:pt x="4070" y="662"/>
                  </a:lnTo>
                  <a:lnTo>
                    <a:pt x="3950" y="521"/>
                  </a:lnTo>
                  <a:lnTo>
                    <a:pt x="3809" y="381"/>
                  </a:lnTo>
                  <a:lnTo>
                    <a:pt x="3669" y="261"/>
                  </a:lnTo>
                  <a:lnTo>
                    <a:pt x="3529" y="181"/>
                  </a:lnTo>
                  <a:lnTo>
                    <a:pt x="3388" y="100"/>
                  </a:lnTo>
                  <a:lnTo>
                    <a:pt x="3228" y="40"/>
                  </a:lnTo>
                  <a:lnTo>
                    <a:pt x="3088" y="20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9">
              <a:extLst>
                <a:ext uri="{FF2B5EF4-FFF2-40B4-BE49-F238E27FC236}">
                  <a16:creationId xmlns:a16="http://schemas.microsoft.com/office/drawing/2014/main" id="{C16A5DDA-ADFC-C343-A3C0-FE41D64E4AE0}"/>
                </a:ext>
              </a:extLst>
            </p:cNvPr>
            <p:cNvSpPr/>
            <p:nvPr/>
          </p:nvSpPr>
          <p:spPr>
            <a:xfrm>
              <a:off x="1091626" y="1922248"/>
              <a:ext cx="149703" cy="315753"/>
            </a:xfrm>
            <a:custGeom>
              <a:avLst/>
              <a:gdLst/>
              <a:ahLst/>
              <a:cxnLst/>
              <a:rect l="l" t="t" r="r" b="b"/>
              <a:pathLst>
                <a:path w="7519" h="1585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7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46" y="662"/>
                  </a:lnTo>
                  <a:lnTo>
                    <a:pt x="2286" y="842"/>
                  </a:lnTo>
                  <a:lnTo>
                    <a:pt x="2105" y="1063"/>
                  </a:lnTo>
                  <a:lnTo>
                    <a:pt x="1945" y="1303"/>
                  </a:lnTo>
                  <a:lnTo>
                    <a:pt x="1784" y="1564"/>
                  </a:lnTo>
                  <a:lnTo>
                    <a:pt x="1644" y="1845"/>
                  </a:lnTo>
                  <a:lnTo>
                    <a:pt x="1484" y="2125"/>
                  </a:lnTo>
                  <a:lnTo>
                    <a:pt x="1343" y="2446"/>
                  </a:lnTo>
                  <a:lnTo>
                    <a:pt x="1083" y="3148"/>
                  </a:lnTo>
                  <a:lnTo>
                    <a:pt x="842" y="3910"/>
                  </a:lnTo>
                  <a:lnTo>
                    <a:pt x="622" y="4732"/>
                  </a:lnTo>
                  <a:lnTo>
                    <a:pt x="441" y="5614"/>
                  </a:lnTo>
                  <a:lnTo>
                    <a:pt x="281" y="6536"/>
                  </a:lnTo>
                  <a:lnTo>
                    <a:pt x="161" y="7538"/>
                  </a:lnTo>
                  <a:lnTo>
                    <a:pt x="60" y="8561"/>
                  </a:lnTo>
                  <a:lnTo>
                    <a:pt x="20" y="9624"/>
                  </a:lnTo>
                  <a:lnTo>
                    <a:pt x="0" y="10706"/>
                  </a:lnTo>
                  <a:lnTo>
                    <a:pt x="0" y="11408"/>
                  </a:lnTo>
                  <a:lnTo>
                    <a:pt x="20" y="12090"/>
                  </a:lnTo>
                  <a:lnTo>
                    <a:pt x="60" y="12751"/>
                  </a:lnTo>
                  <a:lnTo>
                    <a:pt x="120" y="13413"/>
                  </a:lnTo>
                  <a:lnTo>
                    <a:pt x="181" y="14054"/>
                  </a:lnTo>
                  <a:lnTo>
                    <a:pt x="261" y="14676"/>
                  </a:lnTo>
                  <a:lnTo>
                    <a:pt x="361" y="15277"/>
                  </a:lnTo>
                  <a:lnTo>
                    <a:pt x="461" y="1585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58" y="14656"/>
                  </a:lnTo>
                  <a:lnTo>
                    <a:pt x="7338" y="14034"/>
                  </a:lnTo>
                  <a:lnTo>
                    <a:pt x="7418" y="13393"/>
                  </a:lnTo>
                  <a:lnTo>
                    <a:pt x="7458" y="12751"/>
                  </a:lnTo>
                  <a:lnTo>
                    <a:pt x="7498" y="12069"/>
                  </a:lnTo>
                  <a:lnTo>
                    <a:pt x="7518" y="11388"/>
                  </a:lnTo>
                  <a:lnTo>
                    <a:pt x="7518" y="10706"/>
                  </a:lnTo>
                  <a:lnTo>
                    <a:pt x="7498" y="9603"/>
                  </a:lnTo>
                  <a:lnTo>
                    <a:pt x="7438" y="8541"/>
                  </a:lnTo>
                  <a:lnTo>
                    <a:pt x="7358" y="7518"/>
                  </a:lnTo>
                  <a:lnTo>
                    <a:pt x="7218" y="6536"/>
                  </a:lnTo>
                  <a:lnTo>
                    <a:pt x="705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35" y="2446"/>
                  </a:lnTo>
                  <a:lnTo>
                    <a:pt x="5995" y="2125"/>
                  </a:lnTo>
                  <a:lnTo>
                    <a:pt x="5854" y="1825"/>
                  </a:lnTo>
                  <a:lnTo>
                    <a:pt x="5694" y="1544"/>
                  </a:lnTo>
                  <a:lnTo>
                    <a:pt x="5534" y="1283"/>
                  </a:lnTo>
                  <a:lnTo>
                    <a:pt x="5373" y="1063"/>
                  </a:lnTo>
                  <a:lnTo>
                    <a:pt x="5213" y="842"/>
                  </a:lnTo>
                  <a:lnTo>
                    <a:pt x="5032" y="66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11" y="120"/>
                  </a:lnTo>
                  <a:lnTo>
                    <a:pt x="4130" y="60"/>
                  </a:lnTo>
                  <a:lnTo>
                    <a:pt x="3930" y="20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9">
              <a:extLst>
                <a:ext uri="{FF2B5EF4-FFF2-40B4-BE49-F238E27FC236}">
                  <a16:creationId xmlns:a16="http://schemas.microsoft.com/office/drawing/2014/main" id="{DB62C780-B972-75E0-00D9-B431E28018EA}"/>
                </a:ext>
              </a:extLst>
            </p:cNvPr>
            <p:cNvSpPr/>
            <p:nvPr/>
          </p:nvSpPr>
          <p:spPr>
            <a:xfrm>
              <a:off x="1486393" y="2029222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787" y="0"/>
                  </a:moveTo>
                  <a:lnTo>
                    <a:pt x="2627" y="40"/>
                  </a:lnTo>
                  <a:lnTo>
                    <a:pt x="2486" y="100"/>
                  </a:lnTo>
                  <a:lnTo>
                    <a:pt x="2346" y="161"/>
                  </a:lnTo>
                  <a:lnTo>
                    <a:pt x="2206" y="261"/>
                  </a:lnTo>
                  <a:lnTo>
                    <a:pt x="2065" y="381"/>
                  </a:lnTo>
                  <a:lnTo>
                    <a:pt x="1925" y="501"/>
                  </a:lnTo>
                  <a:lnTo>
                    <a:pt x="1785" y="662"/>
                  </a:lnTo>
                  <a:lnTo>
                    <a:pt x="1664" y="822"/>
                  </a:lnTo>
                  <a:lnTo>
                    <a:pt x="1524" y="1003"/>
                  </a:lnTo>
                  <a:lnTo>
                    <a:pt x="1283" y="1424"/>
                  </a:lnTo>
                  <a:lnTo>
                    <a:pt x="1063" y="1905"/>
                  </a:lnTo>
                  <a:lnTo>
                    <a:pt x="862" y="2446"/>
                  </a:lnTo>
                  <a:lnTo>
                    <a:pt x="662" y="3048"/>
                  </a:lnTo>
                  <a:lnTo>
                    <a:pt x="502" y="3689"/>
                  </a:lnTo>
                  <a:lnTo>
                    <a:pt x="341" y="4391"/>
                  </a:lnTo>
                  <a:lnTo>
                    <a:pt x="221" y="5113"/>
                  </a:lnTo>
                  <a:lnTo>
                    <a:pt x="121" y="5895"/>
                  </a:lnTo>
                  <a:lnTo>
                    <a:pt x="60" y="6696"/>
                  </a:lnTo>
                  <a:lnTo>
                    <a:pt x="20" y="7518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4"/>
                  </a:lnTo>
                  <a:lnTo>
                    <a:pt x="101" y="10486"/>
                  </a:lnTo>
                  <a:lnTo>
                    <a:pt x="221" y="1146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39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814" y="10486"/>
                  </a:lnTo>
                  <a:lnTo>
                    <a:pt x="5855" y="9964"/>
                  </a:lnTo>
                  <a:lnTo>
                    <a:pt x="5875" y="9443"/>
                  </a:lnTo>
                  <a:lnTo>
                    <a:pt x="5895" y="8922"/>
                  </a:lnTo>
                  <a:lnTo>
                    <a:pt x="5895" y="8361"/>
                  </a:lnTo>
                  <a:lnTo>
                    <a:pt x="5875" y="7518"/>
                  </a:lnTo>
                  <a:lnTo>
                    <a:pt x="5834" y="6676"/>
                  </a:lnTo>
                  <a:lnTo>
                    <a:pt x="5754" y="5874"/>
                  </a:lnTo>
                  <a:lnTo>
                    <a:pt x="5654" y="5113"/>
                  </a:lnTo>
                  <a:lnTo>
                    <a:pt x="5534" y="4371"/>
                  </a:lnTo>
                  <a:lnTo>
                    <a:pt x="5393" y="3689"/>
                  </a:lnTo>
                  <a:lnTo>
                    <a:pt x="5213" y="3048"/>
                  </a:lnTo>
                  <a:lnTo>
                    <a:pt x="5033" y="2446"/>
                  </a:lnTo>
                  <a:lnTo>
                    <a:pt x="4812" y="1905"/>
                  </a:lnTo>
                  <a:lnTo>
                    <a:pt x="4591" y="1424"/>
                  </a:lnTo>
                  <a:lnTo>
                    <a:pt x="4351" y="1003"/>
                  </a:lnTo>
                  <a:lnTo>
                    <a:pt x="4211" y="822"/>
                  </a:lnTo>
                  <a:lnTo>
                    <a:pt x="4090" y="662"/>
                  </a:lnTo>
                  <a:lnTo>
                    <a:pt x="3950" y="501"/>
                  </a:lnTo>
                  <a:lnTo>
                    <a:pt x="3810" y="381"/>
                  </a:lnTo>
                  <a:lnTo>
                    <a:pt x="3669" y="261"/>
                  </a:lnTo>
                  <a:lnTo>
                    <a:pt x="3529" y="161"/>
                  </a:lnTo>
                  <a:lnTo>
                    <a:pt x="3389" y="100"/>
                  </a:lnTo>
                  <a:lnTo>
                    <a:pt x="3248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9">
              <a:extLst>
                <a:ext uri="{FF2B5EF4-FFF2-40B4-BE49-F238E27FC236}">
                  <a16:creationId xmlns:a16="http://schemas.microsoft.com/office/drawing/2014/main" id="{872A4A97-1084-DEAC-EF14-A5F5063701D7}"/>
                </a:ext>
              </a:extLst>
            </p:cNvPr>
            <p:cNvSpPr/>
            <p:nvPr/>
          </p:nvSpPr>
          <p:spPr>
            <a:xfrm>
              <a:off x="1373028" y="1895490"/>
              <a:ext cx="161689" cy="105404"/>
            </a:xfrm>
            <a:custGeom>
              <a:avLst/>
              <a:gdLst/>
              <a:ahLst/>
              <a:cxnLst/>
              <a:rect l="l" t="t" r="r" b="b"/>
              <a:pathLst>
                <a:path w="8121" h="5294" extrusionOk="0">
                  <a:moveTo>
                    <a:pt x="923" y="1"/>
                  </a:moveTo>
                  <a:lnTo>
                    <a:pt x="0" y="2026"/>
                  </a:lnTo>
                  <a:lnTo>
                    <a:pt x="7198" y="5294"/>
                  </a:lnTo>
                  <a:lnTo>
                    <a:pt x="8120" y="32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9">
              <a:extLst>
                <a:ext uri="{FF2B5EF4-FFF2-40B4-BE49-F238E27FC236}">
                  <a16:creationId xmlns:a16="http://schemas.microsoft.com/office/drawing/2014/main" id="{59684EEE-0210-10FC-918F-A40CB62B34ED}"/>
                </a:ext>
              </a:extLst>
            </p:cNvPr>
            <p:cNvSpPr/>
            <p:nvPr/>
          </p:nvSpPr>
          <p:spPr>
            <a:xfrm>
              <a:off x="1305574" y="1851191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5" y="61"/>
                  </a:lnTo>
                  <a:lnTo>
                    <a:pt x="1845" y="121"/>
                  </a:lnTo>
                  <a:lnTo>
                    <a:pt x="1604" y="20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02"/>
                  </a:lnTo>
                  <a:lnTo>
                    <a:pt x="762" y="782"/>
                  </a:lnTo>
                  <a:lnTo>
                    <a:pt x="602" y="963"/>
                  </a:lnTo>
                  <a:lnTo>
                    <a:pt x="441" y="1163"/>
                  </a:lnTo>
                  <a:lnTo>
                    <a:pt x="301" y="1384"/>
                  </a:lnTo>
                  <a:lnTo>
                    <a:pt x="201" y="1624"/>
                  </a:lnTo>
                  <a:lnTo>
                    <a:pt x="100" y="1865"/>
                  </a:lnTo>
                  <a:lnTo>
                    <a:pt x="40" y="2126"/>
                  </a:lnTo>
                  <a:lnTo>
                    <a:pt x="0" y="2386"/>
                  </a:lnTo>
                  <a:lnTo>
                    <a:pt x="0" y="2647"/>
                  </a:lnTo>
                  <a:lnTo>
                    <a:pt x="0" y="2928"/>
                  </a:lnTo>
                  <a:lnTo>
                    <a:pt x="40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10"/>
                  </a:lnTo>
                  <a:lnTo>
                    <a:pt x="441" y="4130"/>
                  </a:lnTo>
                  <a:lnTo>
                    <a:pt x="602" y="4331"/>
                  </a:lnTo>
                  <a:lnTo>
                    <a:pt x="762" y="4531"/>
                  </a:lnTo>
                  <a:lnTo>
                    <a:pt x="963" y="4692"/>
                  </a:lnTo>
                  <a:lnTo>
                    <a:pt x="1163" y="4852"/>
                  </a:lnTo>
                  <a:lnTo>
                    <a:pt x="1384" y="4973"/>
                  </a:lnTo>
                  <a:lnTo>
                    <a:pt x="1604" y="5093"/>
                  </a:lnTo>
                  <a:lnTo>
                    <a:pt x="1865" y="5173"/>
                  </a:lnTo>
                  <a:lnTo>
                    <a:pt x="2105" y="5253"/>
                  </a:lnTo>
                  <a:lnTo>
                    <a:pt x="2366" y="5293"/>
                  </a:lnTo>
                  <a:lnTo>
                    <a:pt x="2907" y="5293"/>
                  </a:lnTo>
                  <a:lnTo>
                    <a:pt x="3188" y="5253"/>
                  </a:lnTo>
                  <a:lnTo>
                    <a:pt x="3429" y="5173"/>
                  </a:lnTo>
                  <a:lnTo>
                    <a:pt x="3669" y="5093"/>
                  </a:lnTo>
                  <a:lnTo>
                    <a:pt x="3910" y="497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11"/>
                  </a:lnTo>
                  <a:lnTo>
                    <a:pt x="4692" y="4331"/>
                  </a:lnTo>
                  <a:lnTo>
                    <a:pt x="4832" y="4130"/>
                  </a:lnTo>
                  <a:lnTo>
                    <a:pt x="4972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88"/>
                  </a:lnTo>
                  <a:lnTo>
                    <a:pt x="5273" y="2907"/>
                  </a:lnTo>
                  <a:lnTo>
                    <a:pt x="5293" y="2647"/>
                  </a:lnTo>
                  <a:lnTo>
                    <a:pt x="5273" y="2366"/>
                  </a:lnTo>
                  <a:lnTo>
                    <a:pt x="5233" y="210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2" y="1384"/>
                  </a:lnTo>
                  <a:lnTo>
                    <a:pt x="4832" y="116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41"/>
                  </a:lnTo>
                  <a:lnTo>
                    <a:pt x="3910" y="321"/>
                  </a:lnTo>
                  <a:lnTo>
                    <a:pt x="3669" y="20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7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9">
              <a:extLst>
                <a:ext uri="{FF2B5EF4-FFF2-40B4-BE49-F238E27FC236}">
                  <a16:creationId xmlns:a16="http://schemas.microsoft.com/office/drawing/2014/main" id="{9E036447-7B0B-41D7-42F7-BE8C7EF97C2F}"/>
                </a:ext>
              </a:extLst>
            </p:cNvPr>
            <p:cNvSpPr/>
            <p:nvPr/>
          </p:nvSpPr>
          <p:spPr>
            <a:xfrm>
              <a:off x="1470027" y="1921850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8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63"/>
                  </a:lnTo>
                  <a:lnTo>
                    <a:pt x="1965" y="1283"/>
                  </a:lnTo>
                  <a:lnTo>
                    <a:pt x="1805" y="1544"/>
                  </a:lnTo>
                  <a:lnTo>
                    <a:pt x="1644" y="1824"/>
                  </a:lnTo>
                  <a:lnTo>
                    <a:pt x="1504" y="2125"/>
                  </a:lnTo>
                  <a:lnTo>
                    <a:pt x="1364" y="2446"/>
                  </a:lnTo>
                  <a:lnTo>
                    <a:pt x="1083" y="3128"/>
                  </a:lnTo>
                  <a:lnTo>
                    <a:pt x="842" y="3890"/>
                  </a:lnTo>
                  <a:lnTo>
                    <a:pt x="642" y="4712"/>
                  </a:lnTo>
                  <a:lnTo>
                    <a:pt x="441" y="5594"/>
                  </a:lnTo>
                  <a:lnTo>
                    <a:pt x="281" y="6536"/>
                  </a:lnTo>
                  <a:lnTo>
                    <a:pt x="161" y="7518"/>
                  </a:lnTo>
                  <a:lnTo>
                    <a:pt x="81" y="8541"/>
                  </a:lnTo>
                  <a:lnTo>
                    <a:pt x="20" y="9603"/>
                  </a:lnTo>
                  <a:lnTo>
                    <a:pt x="0" y="10706"/>
                  </a:lnTo>
                  <a:lnTo>
                    <a:pt x="0" y="11388"/>
                  </a:lnTo>
                  <a:lnTo>
                    <a:pt x="40" y="12069"/>
                  </a:lnTo>
                  <a:lnTo>
                    <a:pt x="81" y="12751"/>
                  </a:lnTo>
                  <a:lnTo>
                    <a:pt x="121" y="13393"/>
                  </a:lnTo>
                  <a:lnTo>
                    <a:pt x="201" y="14034"/>
                  </a:lnTo>
                  <a:lnTo>
                    <a:pt x="281" y="14656"/>
                  </a:lnTo>
                  <a:lnTo>
                    <a:pt x="361" y="15257"/>
                  </a:lnTo>
                  <a:lnTo>
                    <a:pt x="461" y="1583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58" y="12731"/>
                  </a:lnTo>
                  <a:lnTo>
                    <a:pt x="7499" y="12069"/>
                  </a:lnTo>
                  <a:lnTo>
                    <a:pt x="7519" y="11388"/>
                  </a:lnTo>
                  <a:lnTo>
                    <a:pt x="7539" y="10686"/>
                  </a:lnTo>
                  <a:lnTo>
                    <a:pt x="7519" y="9603"/>
                  </a:lnTo>
                  <a:lnTo>
                    <a:pt x="7458" y="8541"/>
                  </a:lnTo>
                  <a:lnTo>
                    <a:pt x="7358" y="7518"/>
                  </a:lnTo>
                  <a:lnTo>
                    <a:pt x="7238" y="6536"/>
                  </a:lnTo>
                  <a:lnTo>
                    <a:pt x="707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55" y="2446"/>
                  </a:lnTo>
                  <a:lnTo>
                    <a:pt x="6015" y="2125"/>
                  </a:lnTo>
                  <a:lnTo>
                    <a:pt x="5855" y="1824"/>
                  </a:lnTo>
                  <a:lnTo>
                    <a:pt x="5714" y="1544"/>
                  </a:lnTo>
                  <a:lnTo>
                    <a:pt x="5554" y="1283"/>
                  </a:lnTo>
                  <a:lnTo>
                    <a:pt x="5393" y="1043"/>
                  </a:lnTo>
                  <a:lnTo>
                    <a:pt x="5213" y="842"/>
                  </a:lnTo>
                  <a:lnTo>
                    <a:pt x="5053" y="64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31" y="120"/>
                  </a:lnTo>
                  <a:lnTo>
                    <a:pt x="4130" y="6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9">
              <a:extLst>
                <a:ext uri="{FF2B5EF4-FFF2-40B4-BE49-F238E27FC236}">
                  <a16:creationId xmlns:a16="http://schemas.microsoft.com/office/drawing/2014/main" id="{87757AAE-570B-1D4A-B2BE-0BAFDC5F152F}"/>
                </a:ext>
              </a:extLst>
            </p:cNvPr>
            <p:cNvSpPr/>
            <p:nvPr/>
          </p:nvSpPr>
          <p:spPr>
            <a:xfrm>
              <a:off x="1088819" y="1507913"/>
              <a:ext cx="45136" cy="96623"/>
            </a:xfrm>
            <a:custGeom>
              <a:avLst/>
              <a:gdLst/>
              <a:ahLst/>
              <a:cxnLst/>
              <a:rect l="l" t="t" r="r" b="b"/>
              <a:pathLst>
                <a:path w="2267" h="4853" extrusionOk="0">
                  <a:moveTo>
                    <a:pt x="1224" y="682"/>
                  </a:moveTo>
                  <a:lnTo>
                    <a:pt x="1304" y="702"/>
                  </a:lnTo>
                  <a:lnTo>
                    <a:pt x="1364" y="742"/>
                  </a:lnTo>
                  <a:lnTo>
                    <a:pt x="1424" y="782"/>
                  </a:lnTo>
                  <a:lnTo>
                    <a:pt x="1464" y="842"/>
                  </a:lnTo>
                  <a:lnTo>
                    <a:pt x="1504" y="923"/>
                  </a:lnTo>
                  <a:lnTo>
                    <a:pt x="1525" y="1023"/>
                  </a:lnTo>
                  <a:lnTo>
                    <a:pt x="1525" y="1143"/>
                  </a:lnTo>
                  <a:lnTo>
                    <a:pt x="1525" y="3709"/>
                  </a:lnTo>
                  <a:lnTo>
                    <a:pt x="1525" y="3830"/>
                  </a:lnTo>
                  <a:lnTo>
                    <a:pt x="1504" y="3930"/>
                  </a:lnTo>
                  <a:lnTo>
                    <a:pt x="1464" y="4010"/>
                  </a:lnTo>
                  <a:lnTo>
                    <a:pt x="1424" y="4070"/>
                  </a:lnTo>
                  <a:lnTo>
                    <a:pt x="1364" y="4110"/>
                  </a:lnTo>
                  <a:lnTo>
                    <a:pt x="1304" y="4151"/>
                  </a:lnTo>
                  <a:lnTo>
                    <a:pt x="1224" y="4171"/>
                  </a:lnTo>
                  <a:lnTo>
                    <a:pt x="1063" y="4171"/>
                  </a:lnTo>
                  <a:lnTo>
                    <a:pt x="983" y="4151"/>
                  </a:lnTo>
                  <a:lnTo>
                    <a:pt x="923" y="4110"/>
                  </a:lnTo>
                  <a:lnTo>
                    <a:pt x="863" y="4070"/>
                  </a:lnTo>
                  <a:lnTo>
                    <a:pt x="823" y="4010"/>
                  </a:lnTo>
                  <a:lnTo>
                    <a:pt x="783" y="3930"/>
                  </a:lnTo>
                  <a:lnTo>
                    <a:pt x="763" y="3830"/>
                  </a:lnTo>
                  <a:lnTo>
                    <a:pt x="763" y="3709"/>
                  </a:lnTo>
                  <a:lnTo>
                    <a:pt x="743" y="1143"/>
                  </a:lnTo>
                  <a:lnTo>
                    <a:pt x="763" y="1023"/>
                  </a:lnTo>
                  <a:lnTo>
                    <a:pt x="783" y="923"/>
                  </a:lnTo>
                  <a:lnTo>
                    <a:pt x="803" y="842"/>
                  </a:lnTo>
                  <a:lnTo>
                    <a:pt x="863" y="782"/>
                  </a:lnTo>
                  <a:lnTo>
                    <a:pt x="903" y="742"/>
                  </a:lnTo>
                  <a:lnTo>
                    <a:pt x="983" y="702"/>
                  </a:lnTo>
                  <a:lnTo>
                    <a:pt x="1043" y="682"/>
                  </a:lnTo>
                  <a:close/>
                  <a:moveTo>
                    <a:pt x="1144" y="0"/>
                  </a:moveTo>
                  <a:lnTo>
                    <a:pt x="883" y="20"/>
                  </a:lnTo>
                  <a:lnTo>
                    <a:pt x="642" y="81"/>
                  </a:lnTo>
                  <a:lnTo>
                    <a:pt x="542" y="121"/>
                  </a:lnTo>
                  <a:lnTo>
                    <a:pt x="462" y="181"/>
                  </a:lnTo>
                  <a:lnTo>
                    <a:pt x="382" y="241"/>
                  </a:lnTo>
                  <a:lnTo>
                    <a:pt x="302" y="321"/>
                  </a:lnTo>
                  <a:lnTo>
                    <a:pt x="221" y="40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203"/>
                  </a:lnTo>
                  <a:lnTo>
                    <a:pt x="1" y="3669"/>
                  </a:lnTo>
                  <a:lnTo>
                    <a:pt x="21" y="3930"/>
                  </a:lnTo>
                  <a:lnTo>
                    <a:pt x="81" y="4171"/>
                  </a:lnTo>
                  <a:lnTo>
                    <a:pt x="181" y="4371"/>
                  </a:lnTo>
                  <a:lnTo>
                    <a:pt x="241" y="4471"/>
                  </a:lnTo>
                  <a:lnTo>
                    <a:pt x="302" y="4552"/>
                  </a:lnTo>
                  <a:lnTo>
                    <a:pt x="382" y="4612"/>
                  </a:lnTo>
                  <a:lnTo>
                    <a:pt x="462" y="4672"/>
                  </a:lnTo>
                  <a:lnTo>
                    <a:pt x="562" y="4732"/>
                  </a:lnTo>
                  <a:lnTo>
                    <a:pt x="662" y="4772"/>
                  </a:lnTo>
                  <a:lnTo>
                    <a:pt x="883" y="4832"/>
                  </a:lnTo>
                  <a:lnTo>
                    <a:pt x="1144" y="4852"/>
                  </a:lnTo>
                  <a:lnTo>
                    <a:pt x="1404" y="4832"/>
                  </a:lnTo>
                  <a:lnTo>
                    <a:pt x="1625" y="4772"/>
                  </a:lnTo>
                  <a:lnTo>
                    <a:pt x="1725" y="4732"/>
                  </a:lnTo>
                  <a:lnTo>
                    <a:pt x="1825" y="4672"/>
                  </a:lnTo>
                  <a:lnTo>
                    <a:pt x="1905" y="4612"/>
                  </a:lnTo>
                  <a:lnTo>
                    <a:pt x="1986" y="4531"/>
                  </a:lnTo>
                  <a:lnTo>
                    <a:pt x="2046" y="4451"/>
                  </a:lnTo>
                  <a:lnTo>
                    <a:pt x="2106" y="4371"/>
                  </a:lnTo>
                  <a:lnTo>
                    <a:pt x="2206" y="4171"/>
                  </a:lnTo>
                  <a:lnTo>
                    <a:pt x="2246" y="3930"/>
                  </a:lnTo>
                  <a:lnTo>
                    <a:pt x="2266" y="3649"/>
                  </a:lnTo>
                  <a:lnTo>
                    <a:pt x="2266" y="1183"/>
                  </a:lnTo>
                  <a:lnTo>
                    <a:pt x="2246" y="923"/>
                  </a:lnTo>
                  <a:lnTo>
                    <a:pt x="2186" y="682"/>
                  </a:lnTo>
                  <a:lnTo>
                    <a:pt x="2106" y="482"/>
                  </a:lnTo>
                  <a:lnTo>
                    <a:pt x="2046" y="381"/>
                  </a:lnTo>
                  <a:lnTo>
                    <a:pt x="1986" y="301"/>
                  </a:lnTo>
                  <a:lnTo>
                    <a:pt x="1905" y="241"/>
                  </a:lnTo>
                  <a:lnTo>
                    <a:pt x="1825" y="181"/>
                  </a:lnTo>
                  <a:lnTo>
                    <a:pt x="1725" y="121"/>
                  </a:lnTo>
                  <a:lnTo>
                    <a:pt x="1625" y="81"/>
                  </a:lnTo>
                  <a:lnTo>
                    <a:pt x="1404" y="2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9">
              <a:extLst>
                <a:ext uri="{FF2B5EF4-FFF2-40B4-BE49-F238E27FC236}">
                  <a16:creationId xmlns:a16="http://schemas.microsoft.com/office/drawing/2014/main" id="{A7997B23-5FF0-B98A-593F-E2A1A3E94007}"/>
                </a:ext>
              </a:extLst>
            </p:cNvPr>
            <p:cNvSpPr/>
            <p:nvPr/>
          </p:nvSpPr>
          <p:spPr>
            <a:xfrm>
              <a:off x="1142714" y="1507913"/>
              <a:ext cx="44320" cy="96623"/>
            </a:xfrm>
            <a:custGeom>
              <a:avLst/>
              <a:gdLst/>
              <a:ahLst/>
              <a:cxnLst/>
              <a:rect l="l" t="t" r="r" b="b"/>
              <a:pathLst>
                <a:path w="2226" h="4853" extrusionOk="0">
                  <a:moveTo>
                    <a:pt x="1123" y="0"/>
                  </a:moveTo>
                  <a:lnTo>
                    <a:pt x="862" y="20"/>
                  </a:lnTo>
                  <a:lnTo>
                    <a:pt x="622" y="81"/>
                  </a:lnTo>
                  <a:lnTo>
                    <a:pt x="542" y="121"/>
                  </a:lnTo>
                  <a:lnTo>
                    <a:pt x="441" y="181"/>
                  </a:lnTo>
                  <a:lnTo>
                    <a:pt x="361" y="241"/>
                  </a:lnTo>
                  <a:lnTo>
                    <a:pt x="281" y="301"/>
                  </a:lnTo>
                  <a:lnTo>
                    <a:pt x="221" y="38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0" y="923"/>
                  </a:lnTo>
                  <a:lnTo>
                    <a:pt x="0" y="1183"/>
                  </a:lnTo>
                  <a:lnTo>
                    <a:pt x="0" y="1444"/>
                  </a:lnTo>
                  <a:lnTo>
                    <a:pt x="702" y="1444"/>
                  </a:lnTo>
                  <a:lnTo>
                    <a:pt x="702" y="1143"/>
                  </a:lnTo>
                  <a:lnTo>
                    <a:pt x="722" y="1023"/>
                  </a:lnTo>
                  <a:lnTo>
                    <a:pt x="742" y="923"/>
                  </a:lnTo>
                  <a:lnTo>
                    <a:pt x="762" y="842"/>
                  </a:lnTo>
                  <a:lnTo>
                    <a:pt x="822" y="782"/>
                  </a:lnTo>
                  <a:lnTo>
                    <a:pt x="862" y="742"/>
                  </a:lnTo>
                  <a:lnTo>
                    <a:pt x="943" y="702"/>
                  </a:lnTo>
                  <a:lnTo>
                    <a:pt x="1003" y="682"/>
                  </a:lnTo>
                  <a:lnTo>
                    <a:pt x="1183" y="682"/>
                  </a:lnTo>
                  <a:lnTo>
                    <a:pt x="1263" y="702"/>
                  </a:lnTo>
                  <a:lnTo>
                    <a:pt x="1324" y="742"/>
                  </a:lnTo>
                  <a:lnTo>
                    <a:pt x="1384" y="782"/>
                  </a:lnTo>
                  <a:lnTo>
                    <a:pt x="1424" y="863"/>
                  </a:lnTo>
                  <a:lnTo>
                    <a:pt x="1464" y="943"/>
                  </a:lnTo>
                  <a:lnTo>
                    <a:pt x="1484" y="1063"/>
                  </a:lnTo>
                  <a:lnTo>
                    <a:pt x="1484" y="1223"/>
                  </a:lnTo>
                  <a:lnTo>
                    <a:pt x="1484" y="1484"/>
                  </a:lnTo>
                  <a:lnTo>
                    <a:pt x="1484" y="1604"/>
                  </a:lnTo>
                  <a:lnTo>
                    <a:pt x="1444" y="1725"/>
                  </a:lnTo>
                  <a:lnTo>
                    <a:pt x="1424" y="1805"/>
                  </a:lnTo>
                  <a:lnTo>
                    <a:pt x="1364" y="1865"/>
                  </a:lnTo>
                  <a:lnTo>
                    <a:pt x="1304" y="1925"/>
                  </a:lnTo>
                  <a:lnTo>
                    <a:pt x="1223" y="1965"/>
                  </a:lnTo>
                  <a:lnTo>
                    <a:pt x="1143" y="1985"/>
                  </a:lnTo>
                  <a:lnTo>
                    <a:pt x="742" y="1985"/>
                  </a:lnTo>
                  <a:lnTo>
                    <a:pt x="742" y="2667"/>
                  </a:lnTo>
                  <a:lnTo>
                    <a:pt x="1123" y="2667"/>
                  </a:lnTo>
                  <a:lnTo>
                    <a:pt x="1223" y="2687"/>
                  </a:lnTo>
                  <a:lnTo>
                    <a:pt x="1304" y="2727"/>
                  </a:lnTo>
                  <a:lnTo>
                    <a:pt x="1364" y="2787"/>
                  </a:lnTo>
                  <a:lnTo>
                    <a:pt x="1424" y="2887"/>
                  </a:lnTo>
                  <a:lnTo>
                    <a:pt x="1464" y="2988"/>
                  </a:lnTo>
                  <a:lnTo>
                    <a:pt x="1484" y="3108"/>
                  </a:lnTo>
                  <a:lnTo>
                    <a:pt x="1484" y="3268"/>
                  </a:lnTo>
                  <a:lnTo>
                    <a:pt x="1484" y="3629"/>
                  </a:lnTo>
                  <a:lnTo>
                    <a:pt x="1484" y="3770"/>
                  </a:lnTo>
                  <a:lnTo>
                    <a:pt x="1464" y="3890"/>
                  </a:lnTo>
                  <a:lnTo>
                    <a:pt x="1424" y="3990"/>
                  </a:lnTo>
                  <a:lnTo>
                    <a:pt x="1384" y="4070"/>
                  </a:lnTo>
                  <a:lnTo>
                    <a:pt x="1324" y="4110"/>
                  </a:lnTo>
                  <a:lnTo>
                    <a:pt x="1263" y="4151"/>
                  </a:lnTo>
                  <a:lnTo>
                    <a:pt x="1183" y="4171"/>
                  </a:lnTo>
                  <a:lnTo>
                    <a:pt x="1023" y="4171"/>
                  </a:lnTo>
                  <a:lnTo>
                    <a:pt x="943" y="4151"/>
                  </a:lnTo>
                  <a:lnTo>
                    <a:pt x="883" y="4110"/>
                  </a:lnTo>
                  <a:lnTo>
                    <a:pt x="822" y="4070"/>
                  </a:lnTo>
                  <a:lnTo>
                    <a:pt x="782" y="4010"/>
                  </a:lnTo>
                  <a:lnTo>
                    <a:pt x="742" y="3910"/>
                  </a:lnTo>
                  <a:lnTo>
                    <a:pt x="722" y="3830"/>
                  </a:lnTo>
                  <a:lnTo>
                    <a:pt x="722" y="3709"/>
                  </a:lnTo>
                  <a:lnTo>
                    <a:pt x="722" y="3268"/>
                  </a:lnTo>
                  <a:lnTo>
                    <a:pt x="0" y="3268"/>
                  </a:lnTo>
                  <a:lnTo>
                    <a:pt x="0" y="3649"/>
                  </a:lnTo>
                  <a:lnTo>
                    <a:pt x="20" y="3930"/>
                  </a:lnTo>
                  <a:lnTo>
                    <a:pt x="81" y="4171"/>
                  </a:lnTo>
                  <a:lnTo>
                    <a:pt x="161" y="4371"/>
                  </a:lnTo>
                  <a:lnTo>
                    <a:pt x="221" y="4451"/>
                  </a:lnTo>
                  <a:lnTo>
                    <a:pt x="281" y="4531"/>
                  </a:lnTo>
                  <a:lnTo>
                    <a:pt x="361" y="4612"/>
                  </a:lnTo>
                  <a:lnTo>
                    <a:pt x="441" y="4672"/>
                  </a:lnTo>
                  <a:lnTo>
                    <a:pt x="542" y="4732"/>
                  </a:lnTo>
                  <a:lnTo>
                    <a:pt x="642" y="4772"/>
                  </a:lnTo>
                  <a:lnTo>
                    <a:pt x="862" y="4832"/>
                  </a:lnTo>
                  <a:lnTo>
                    <a:pt x="1123" y="4852"/>
                  </a:lnTo>
                  <a:lnTo>
                    <a:pt x="1384" y="4832"/>
                  </a:lnTo>
                  <a:lnTo>
                    <a:pt x="1604" y="4772"/>
                  </a:lnTo>
                  <a:lnTo>
                    <a:pt x="1705" y="4732"/>
                  </a:lnTo>
                  <a:lnTo>
                    <a:pt x="1785" y="4672"/>
                  </a:lnTo>
                  <a:lnTo>
                    <a:pt x="1885" y="4612"/>
                  </a:lnTo>
                  <a:lnTo>
                    <a:pt x="1945" y="4531"/>
                  </a:lnTo>
                  <a:lnTo>
                    <a:pt x="2025" y="4451"/>
                  </a:lnTo>
                  <a:lnTo>
                    <a:pt x="2065" y="4371"/>
                  </a:lnTo>
                  <a:lnTo>
                    <a:pt x="2166" y="4171"/>
                  </a:lnTo>
                  <a:lnTo>
                    <a:pt x="2206" y="3930"/>
                  </a:lnTo>
                  <a:lnTo>
                    <a:pt x="2226" y="3649"/>
                  </a:lnTo>
                  <a:lnTo>
                    <a:pt x="2226" y="3288"/>
                  </a:lnTo>
                  <a:lnTo>
                    <a:pt x="2226" y="3108"/>
                  </a:lnTo>
                  <a:lnTo>
                    <a:pt x="2206" y="2948"/>
                  </a:lnTo>
                  <a:lnTo>
                    <a:pt x="2166" y="2807"/>
                  </a:lnTo>
                  <a:lnTo>
                    <a:pt x="2105" y="2667"/>
                  </a:lnTo>
                  <a:lnTo>
                    <a:pt x="2045" y="2547"/>
                  </a:lnTo>
                  <a:lnTo>
                    <a:pt x="1945" y="2446"/>
                  </a:lnTo>
                  <a:lnTo>
                    <a:pt x="1845" y="2346"/>
                  </a:lnTo>
                  <a:lnTo>
                    <a:pt x="1705" y="2286"/>
                  </a:lnTo>
                  <a:lnTo>
                    <a:pt x="1825" y="2226"/>
                  </a:lnTo>
                  <a:lnTo>
                    <a:pt x="1945" y="2146"/>
                  </a:lnTo>
                  <a:lnTo>
                    <a:pt x="2025" y="2045"/>
                  </a:lnTo>
                  <a:lnTo>
                    <a:pt x="2105" y="1925"/>
                  </a:lnTo>
                  <a:lnTo>
                    <a:pt x="2166" y="1805"/>
                  </a:lnTo>
                  <a:lnTo>
                    <a:pt x="2206" y="1664"/>
                  </a:lnTo>
                  <a:lnTo>
                    <a:pt x="2226" y="1484"/>
                  </a:lnTo>
                  <a:lnTo>
                    <a:pt x="2226" y="1304"/>
                  </a:lnTo>
                  <a:lnTo>
                    <a:pt x="2226" y="1183"/>
                  </a:lnTo>
                  <a:lnTo>
                    <a:pt x="2206" y="923"/>
                  </a:lnTo>
                  <a:lnTo>
                    <a:pt x="2166" y="682"/>
                  </a:lnTo>
                  <a:lnTo>
                    <a:pt x="2065" y="482"/>
                  </a:lnTo>
                  <a:lnTo>
                    <a:pt x="2005" y="381"/>
                  </a:lnTo>
                  <a:lnTo>
                    <a:pt x="1945" y="301"/>
                  </a:lnTo>
                  <a:lnTo>
                    <a:pt x="1865" y="241"/>
                  </a:lnTo>
                  <a:lnTo>
                    <a:pt x="1785" y="181"/>
                  </a:lnTo>
                  <a:lnTo>
                    <a:pt x="1705" y="121"/>
                  </a:lnTo>
                  <a:lnTo>
                    <a:pt x="1604" y="81"/>
                  </a:lnTo>
                  <a:lnTo>
                    <a:pt x="1364" y="2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9">
              <a:extLst>
                <a:ext uri="{FF2B5EF4-FFF2-40B4-BE49-F238E27FC236}">
                  <a16:creationId xmlns:a16="http://schemas.microsoft.com/office/drawing/2014/main" id="{D6167925-74A4-3855-C68B-167E3A67A599}"/>
                </a:ext>
              </a:extLst>
            </p:cNvPr>
            <p:cNvSpPr/>
            <p:nvPr/>
          </p:nvSpPr>
          <p:spPr>
            <a:xfrm>
              <a:off x="1194996" y="1507913"/>
              <a:ext cx="46729" cy="96623"/>
            </a:xfrm>
            <a:custGeom>
              <a:avLst/>
              <a:gdLst/>
              <a:ahLst/>
              <a:cxnLst/>
              <a:rect l="l" t="t" r="r" b="b"/>
              <a:pathLst>
                <a:path w="2347" h="4853" extrusionOk="0">
                  <a:moveTo>
                    <a:pt x="1184" y="662"/>
                  </a:moveTo>
                  <a:lnTo>
                    <a:pt x="1264" y="682"/>
                  </a:lnTo>
                  <a:lnTo>
                    <a:pt x="1344" y="702"/>
                  </a:lnTo>
                  <a:lnTo>
                    <a:pt x="1404" y="722"/>
                  </a:lnTo>
                  <a:lnTo>
                    <a:pt x="1464" y="782"/>
                  </a:lnTo>
                  <a:lnTo>
                    <a:pt x="1524" y="842"/>
                  </a:lnTo>
                  <a:lnTo>
                    <a:pt x="1565" y="943"/>
                  </a:lnTo>
                  <a:lnTo>
                    <a:pt x="1585" y="1063"/>
                  </a:lnTo>
                  <a:lnTo>
                    <a:pt x="1605" y="1203"/>
                  </a:lnTo>
                  <a:lnTo>
                    <a:pt x="1605" y="1484"/>
                  </a:lnTo>
                  <a:lnTo>
                    <a:pt x="1585" y="1604"/>
                  </a:lnTo>
                  <a:lnTo>
                    <a:pt x="1565" y="1705"/>
                  </a:lnTo>
                  <a:lnTo>
                    <a:pt x="1524" y="1805"/>
                  </a:lnTo>
                  <a:lnTo>
                    <a:pt x="1484" y="1865"/>
                  </a:lnTo>
                  <a:lnTo>
                    <a:pt x="1404" y="1925"/>
                  </a:lnTo>
                  <a:lnTo>
                    <a:pt x="1344" y="1945"/>
                  </a:lnTo>
                  <a:lnTo>
                    <a:pt x="1264" y="1965"/>
                  </a:lnTo>
                  <a:lnTo>
                    <a:pt x="1184" y="1985"/>
                  </a:lnTo>
                  <a:lnTo>
                    <a:pt x="1083" y="1965"/>
                  </a:lnTo>
                  <a:lnTo>
                    <a:pt x="1003" y="1945"/>
                  </a:lnTo>
                  <a:lnTo>
                    <a:pt x="943" y="1925"/>
                  </a:lnTo>
                  <a:lnTo>
                    <a:pt x="883" y="1865"/>
                  </a:lnTo>
                  <a:lnTo>
                    <a:pt x="823" y="1805"/>
                  </a:lnTo>
                  <a:lnTo>
                    <a:pt x="783" y="1725"/>
                  </a:lnTo>
                  <a:lnTo>
                    <a:pt x="763" y="1604"/>
                  </a:lnTo>
                  <a:lnTo>
                    <a:pt x="763" y="1484"/>
                  </a:lnTo>
                  <a:lnTo>
                    <a:pt x="763" y="1203"/>
                  </a:lnTo>
                  <a:lnTo>
                    <a:pt x="763" y="1063"/>
                  </a:lnTo>
                  <a:lnTo>
                    <a:pt x="783" y="943"/>
                  </a:lnTo>
                  <a:lnTo>
                    <a:pt x="823" y="863"/>
                  </a:lnTo>
                  <a:lnTo>
                    <a:pt x="883" y="782"/>
                  </a:lnTo>
                  <a:lnTo>
                    <a:pt x="943" y="722"/>
                  </a:lnTo>
                  <a:lnTo>
                    <a:pt x="1003" y="702"/>
                  </a:lnTo>
                  <a:lnTo>
                    <a:pt x="1083" y="682"/>
                  </a:lnTo>
                  <a:lnTo>
                    <a:pt x="1184" y="662"/>
                  </a:lnTo>
                  <a:close/>
                  <a:moveTo>
                    <a:pt x="1184" y="2647"/>
                  </a:moveTo>
                  <a:lnTo>
                    <a:pt x="1264" y="2667"/>
                  </a:lnTo>
                  <a:lnTo>
                    <a:pt x="1364" y="2687"/>
                  </a:lnTo>
                  <a:lnTo>
                    <a:pt x="1424" y="2727"/>
                  </a:lnTo>
                  <a:lnTo>
                    <a:pt x="1484" y="2787"/>
                  </a:lnTo>
                  <a:lnTo>
                    <a:pt x="1524" y="2847"/>
                  </a:lnTo>
                  <a:lnTo>
                    <a:pt x="1565" y="2948"/>
                  </a:lnTo>
                  <a:lnTo>
                    <a:pt x="1585" y="3068"/>
                  </a:lnTo>
                  <a:lnTo>
                    <a:pt x="1605" y="3188"/>
                  </a:lnTo>
                  <a:lnTo>
                    <a:pt x="1605" y="3629"/>
                  </a:lnTo>
                  <a:lnTo>
                    <a:pt x="1585" y="3770"/>
                  </a:lnTo>
                  <a:lnTo>
                    <a:pt x="1565" y="3890"/>
                  </a:lnTo>
                  <a:lnTo>
                    <a:pt x="1524" y="3990"/>
                  </a:lnTo>
                  <a:lnTo>
                    <a:pt x="1484" y="4050"/>
                  </a:lnTo>
                  <a:lnTo>
                    <a:pt x="1424" y="4110"/>
                  </a:lnTo>
                  <a:lnTo>
                    <a:pt x="1344" y="4151"/>
                  </a:lnTo>
                  <a:lnTo>
                    <a:pt x="1264" y="4171"/>
                  </a:lnTo>
                  <a:lnTo>
                    <a:pt x="1083" y="4171"/>
                  </a:lnTo>
                  <a:lnTo>
                    <a:pt x="1023" y="4151"/>
                  </a:lnTo>
                  <a:lnTo>
                    <a:pt x="943" y="4110"/>
                  </a:lnTo>
                  <a:lnTo>
                    <a:pt x="883" y="4050"/>
                  </a:lnTo>
                  <a:lnTo>
                    <a:pt x="823" y="3990"/>
                  </a:lnTo>
                  <a:lnTo>
                    <a:pt x="783" y="3890"/>
                  </a:lnTo>
                  <a:lnTo>
                    <a:pt x="763" y="3770"/>
                  </a:lnTo>
                  <a:lnTo>
                    <a:pt x="763" y="3629"/>
                  </a:lnTo>
                  <a:lnTo>
                    <a:pt x="763" y="3188"/>
                  </a:lnTo>
                  <a:lnTo>
                    <a:pt x="763" y="3068"/>
                  </a:lnTo>
                  <a:lnTo>
                    <a:pt x="783" y="2948"/>
                  </a:lnTo>
                  <a:lnTo>
                    <a:pt x="823" y="2867"/>
                  </a:lnTo>
                  <a:lnTo>
                    <a:pt x="863" y="2787"/>
                  </a:lnTo>
                  <a:lnTo>
                    <a:pt x="923" y="2727"/>
                  </a:lnTo>
                  <a:lnTo>
                    <a:pt x="1003" y="2687"/>
                  </a:lnTo>
                  <a:lnTo>
                    <a:pt x="1083" y="2667"/>
                  </a:lnTo>
                  <a:lnTo>
                    <a:pt x="1184" y="2647"/>
                  </a:lnTo>
                  <a:close/>
                  <a:moveTo>
                    <a:pt x="1164" y="0"/>
                  </a:moveTo>
                  <a:lnTo>
                    <a:pt x="903" y="20"/>
                  </a:lnTo>
                  <a:lnTo>
                    <a:pt x="682" y="81"/>
                  </a:lnTo>
                  <a:lnTo>
                    <a:pt x="562" y="121"/>
                  </a:lnTo>
                  <a:lnTo>
                    <a:pt x="482" y="161"/>
                  </a:lnTo>
                  <a:lnTo>
                    <a:pt x="382" y="241"/>
                  </a:lnTo>
                  <a:lnTo>
                    <a:pt x="301" y="301"/>
                  </a:lnTo>
                  <a:lnTo>
                    <a:pt x="241" y="381"/>
                  </a:lnTo>
                  <a:lnTo>
                    <a:pt x="18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183"/>
                  </a:lnTo>
                  <a:lnTo>
                    <a:pt x="1" y="1344"/>
                  </a:lnTo>
                  <a:lnTo>
                    <a:pt x="21" y="1504"/>
                  </a:lnTo>
                  <a:lnTo>
                    <a:pt x="41" y="1664"/>
                  </a:lnTo>
                  <a:lnTo>
                    <a:pt x="81" y="1805"/>
                  </a:lnTo>
                  <a:lnTo>
                    <a:pt x="121" y="1925"/>
                  </a:lnTo>
                  <a:lnTo>
                    <a:pt x="181" y="2045"/>
                  </a:lnTo>
                  <a:lnTo>
                    <a:pt x="261" y="2146"/>
                  </a:lnTo>
                  <a:lnTo>
                    <a:pt x="362" y="2226"/>
                  </a:lnTo>
                  <a:lnTo>
                    <a:pt x="462" y="2286"/>
                  </a:lnTo>
                  <a:lnTo>
                    <a:pt x="362" y="2366"/>
                  </a:lnTo>
                  <a:lnTo>
                    <a:pt x="261" y="2466"/>
                  </a:lnTo>
                  <a:lnTo>
                    <a:pt x="181" y="2567"/>
                  </a:lnTo>
                  <a:lnTo>
                    <a:pt x="121" y="2687"/>
                  </a:lnTo>
                  <a:lnTo>
                    <a:pt x="81" y="2807"/>
                  </a:lnTo>
                  <a:lnTo>
                    <a:pt x="41" y="2968"/>
                  </a:lnTo>
                  <a:lnTo>
                    <a:pt x="21" y="3108"/>
                  </a:lnTo>
                  <a:lnTo>
                    <a:pt x="21" y="3288"/>
                  </a:lnTo>
                  <a:lnTo>
                    <a:pt x="21" y="3649"/>
                  </a:lnTo>
                  <a:lnTo>
                    <a:pt x="41" y="3930"/>
                  </a:lnTo>
                  <a:lnTo>
                    <a:pt x="81" y="4151"/>
                  </a:lnTo>
                  <a:lnTo>
                    <a:pt x="181" y="4371"/>
                  </a:lnTo>
                  <a:lnTo>
                    <a:pt x="241" y="4451"/>
                  </a:lnTo>
                  <a:lnTo>
                    <a:pt x="322" y="4531"/>
                  </a:lnTo>
                  <a:lnTo>
                    <a:pt x="402" y="4612"/>
                  </a:lnTo>
                  <a:lnTo>
                    <a:pt x="482" y="4672"/>
                  </a:lnTo>
                  <a:lnTo>
                    <a:pt x="582" y="4712"/>
                  </a:lnTo>
                  <a:lnTo>
                    <a:pt x="682" y="4772"/>
                  </a:lnTo>
                  <a:lnTo>
                    <a:pt x="923" y="4832"/>
                  </a:lnTo>
                  <a:lnTo>
                    <a:pt x="1184" y="4852"/>
                  </a:lnTo>
                  <a:lnTo>
                    <a:pt x="1444" y="4832"/>
                  </a:lnTo>
                  <a:lnTo>
                    <a:pt x="1685" y="4772"/>
                  </a:lnTo>
                  <a:lnTo>
                    <a:pt x="1785" y="4712"/>
                  </a:lnTo>
                  <a:lnTo>
                    <a:pt x="1885" y="4672"/>
                  </a:lnTo>
                  <a:lnTo>
                    <a:pt x="1966" y="4612"/>
                  </a:lnTo>
                  <a:lnTo>
                    <a:pt x="2046" y="4531"/>
                  </a:lnTo>
                  <a:lnTo>
                    <a:pt x="2106" y="4451"/>
                  </a:lnTo>
                  <a:lnTo>
                    <a:pt x="2166" y="4371"/>
                  </a:lnTo>
                  <a:lnTo>
                    <a:pt x="2266" y="4151"/>
                  </a:lnTo>
                  <a:lnTo>
                    <a:pt x="2326" y="3910"/>
                  </a:lnTo>
                  <a:lnTo>
                    <a:pt x="2346" y="3649"/>
                  </a:lnTo>
                  <a:lnTo>
                    <a:pt x="2346" y="3268"/>
                  </a:lnTo>
                  <a:lnTo>
                    <a:pt x="2346" y="3108"/>
                  </a:lnTo>
                  <a:lnTo>
                    <a:pt x="2326" y="2948"/>
                  </a:lnTo>
                  <a:lnTo>
                    <a:pt x="2286" y="2807"/>
                  </a:lnTo>
                  <a:lnTo>
                    <a:pt x="2226" y="2687"/>
                  </a:lnTo>
                  <a:lnTo>
                    <a:pt x="2166" y="2567"/>
                  </a:lnTo>
                  <a:lnTo>
                    <a:pt x="2086" y="2446"/>
                  </a:lnTo>
                  <a:lnTo>
                    <a:pt x="1986" y="2366"/>
                  </a:lnTo>
                  <a:lnTo>
                    <a:pt x="1885" y="2286"/>
                  </a:lnTo>
                  <a:lnTo>
                    <a:pt x="1986" y="2226"/>
                  </a:lnTo>
                  <a:lnTo>
                    <a:pt x="2086" y="2126"/>
                  </a:lnTo>
                  <a:lnTo>
                    <a:pt x="2166" y="2025"/>
                  </a:lnTo>
                  <a:lnTo>
                    <a:pt x="2226" y="1925"/>
                  </a:lnTo>
                  <a:lnTo>
                    <a:pt x="2266" y="1805"/>
                  </a:lnTo>
                  <a:lnTo>
                    <a:pt x="2306" y="1664"/>
                  </a:lnTo>
                  <a:lnTo>
                    <a:pt x="2326" y="1504"/>
                  </a:lnTo>
                  <a:lnTo>
                    <a:pt x="2346" y="1324"/>
                  </a:lnTo>
                  <a:lnTo>
                    <a:pt x="2346" y="1183"/>
                  </a:lnTo>
                  <a:lnTo>
                    <a:pt x="2326" y="923"/>
                  </a:lnTo>
                  <a:lnTo>
                    <a:pt x="2266" y="682"/>
                  </a:lnTo>
                  <a:lnTo>
                    <a:pt x="2166" y="482"/>
                  </a:lnTo>
                  <a:lnTo>
                    <a:pt x="2106" y="381"/>
                  </a:lnTo>
                  <a:lnTo>
                    <a:pt x="2046" y="301"/>
                  </a:lnTo>
                  <a:lnTo>
                    <a:pt x="1966" y="241"/>
                  </a:lnTo>
                  <a:lnTo>
                    <a:pt x="1865" y="161"/>
                  </a:lnTo>
                  <a:lnTo>
                    <a:pt x="1785" y="121"/>
                  </a:lnTo>
                  <a:lnTo>
                    <a:pt x="1665" y="81"/>
                  </a:lnTo>
                  <a:lnTo>
                    <a:pt x="1444" y="2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9">
              <a:extLst>
                <a:ext uri="{FF2B5EF4-FFF2-40B4-BE49-F238E27FC236}">
                  <a16:creationId xmlns:a16="http://schemas.microsoft.com/office/drawing/2014/main" id="{32B021FB-5D65-E5E1-FE06-6915824A33BF}"/>
                </a:ext>
              </a:extLst>
            </p:cNvPr>
            <p:cNvSpPr/>
            <p:nvPr/>
          </p:nvSpPr>
          <p:spPr>
            <a:xfrm>
              <a:off x="974259" y="1665177"/>
              <a:ext cx="382431" cy="27575"/>
            </a:xfrm>
            <a:custGeom>
              <a:avLst/>
              <a:gdLst/>
              <a:ahLst/>
              <a:cxnLst/>
              <a:rect l="l" t="t" r="r" b="b"/>
              <a:pathLst>
                <a:path w="19208" h="1385" extrusionOk="0">
                  <a:moveTo>
                    <a:pt x="19207" y="1"/>
                  </a:moveTo>
                  <a:lnTo>
                    <a:pt x="1" y="41"/>
                  </a:lnTo>
                  <a:lnTo>
                    <a:pt x="1" y="1384"/>
                  </a:lnTo>
                  <a:lnTo>
                    <a:pt x="19207" y="1344"/>
                  </a:lnTo>
                  <a:lnTo>
                    <a:pt x="1920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9">
              <a:extLst>
                <a:ext uri="{FF2B5EF4-FFF2-40B4-BE49-F238E27FC236}">
                  <a16:creationId xmlns:a16="http://schemas.microsoft.com/office/drawing/2014/main" id="{D96DBD60-86FC-7AB6-A7CE-A909C4FCE82C}"/>
                </a:ext>
              </a:extLst>
            </p:cNvPr>
            <p:cNvSpPr/>
            <p:nvPr/>
          </p:nvSpPr>
          <p:spPr>
            <a:xfrm>
              <a:off x="974259" y="1704299"/>
              <a:ext cx="382431" cy="18377"/>
            </a:xfrm>
            <a:custGeom>
              <a:avLst/>
              <a:gdLst/>
              <a:ahLst/>
              <a:cxnLst/>
              <a:rect l="l" t="t" r="r" b="b"/>
              <a:pathLst>
                <a:path w="19208" h="923" extrusionOk="0">
                  <a:moveTo>
                    <a:pt x="19207" y="0"/>
                  </a:moveTo>
                  <a:lnTo>
                    <a:pt x="1" y="20"/>
                  </a:lnTo>
                  <a:lnTo>
                    <a:pt x="1" y="923"/>
                  </a:lnTo>
                  <a:lnTo>
                    <a:pt x="19207" y="903"/>
                  </a:lnTo>
                  <a:lnTo>
                    <a:pt x="19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39">
            <a:extLst>
              <a:ext uri="{FF2B5EF4-FFF2-40B4-BE49-F238E27FC236}">
                <a16:creationId xmlns:a16="http://schemas.microsoft.com/office/drawing/2014/main" id="{EE339F23-8466-9762-391E-2096FDE1AC42}"/>
              </a:ext>
            </a:extLst>
          </p:cNvPr>
          <p:cNvGrpSpPr/>
          <p:nvPr/>
        </p:nvGrpSpPr>
        <p:grpSpPr>
          <a:xfrm>
            <a:off x="429783" y="415294"/>
            <a:ext cx="366040" cy="365670"/>
            <a:chOff x="7121150" y="303275"/>
            <a:chExt cx="1309625" cy="1308300"/>
          </a:xfrm>
        </p:grpSpPr>
        <p:sp>
          <p:nvSpPr>
            <p:cNvPr id="2435" name="Google Shape;2435;p39">
              <a:extLst>
                <a:ext uri="{FF2B5EF4-FFF2-40B4-BE49-F238E27FC236}">
                  <a16:creationId xmlns:a16="http://schemas.microsoft.com/office/drawing/2014/main" id="{61285B39-8015-B955-4862-A3423019910D}"/>
                </a:ext>
              </a:extLst>
            </p:cNvPr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9">
              <a:extLst>
                <a:ext uri="{FF2B5EF4-FFF2-40B4-BE49-F238E27FC236}">
                  <a16:creationId xmlns:a16="http://schemas.microsoft.com/office/drawing/2014/main" id="{17E78C84-AA75-BB37-3F26-C7915BDF8693}"/>
                </a:ext>
              </a:extLst>
            </p:cNvPr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9">
              <a:extLst>
                <a:ext uri="{FF2B5EF4-FFF2-40B4-BE49-F238E27FC236}">
                  <a16:creationId xmlns:a16="http://schemas.microsoft.com/office/drawing/2014/main" id="{1EF1CA3F-2393-12A4-6224-E81704B65FFA}"/>
                </a:ext>
              </a:extLst>
            </p:cNvPr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9">
              <a:extLst>
                <a:ext uri="{FF2B5EF4-FFF2-40B4-BE49-F238E27FC236}">
                  <a16:creationId xmlns:a16="http://schemas.microsoft.com/office/drawing/2014/main" id="{82DC62C7-6615-16B9-C286-FB30BE25BB07}"/>
                </a:ext>
              </a:extLst>
            </p:cNvPr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9">
              <a:extLst>
                <a:ext uri="{FF2B5EF4-FFF2-40B4-BE49-F238E27FC236}">
                  <a16:creationId xmlns:a16="http://schemas.microsoft.com/office/drawing/2014/main" id="{E87F6EDD-7DEE-257F-86AC-88A4A41774E7}"/>
                </a:ext>
              </a:extLst>
            </p:cNvPr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9">
              <a:extLst>
                <a:ext uri="{FF2B5EF4-FFF2-40B4-BE49-F238E27FC236}">
                  <a16:creationId xmlns:a16="http://schemas.microsoft.com/office/drawing/2014/main" id="{87A0E3DE-1A9B-8592-D74A-DD60FB6713DA}"/>
                </a:ext>
              </a:extLst>
            </p:cNvPr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9">
              <a:extLst>
                <a:ext uri="{FF2B5EF4-FFF2-40B4-BE49-F238E27FC236}">
                  <a16:creationId xmlns:a16="http://schemas.microsoft.com/office/drawing/2014/main" id="{DC185164-FE7E-D95D-4AF9-DAE940E434CF}"/>
                </a:ext>
              </a:extLst>
            </p:cNvPr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9">
              <a:extLst>
                <a:ext uri="{FF2B5EF4-FFF2-40B4-BE49-F238E27FC236}">
                  <a16:creationId xmlns:a16="http://schemas.microsoft.com/office/drawing/2014/main" id="{402FFB3E-6ACB-ADB2-6A73-1E10A4C8404F}"/>
                </a:ext>
              </a:extLst>
            </p:cNvPr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9">
              <a:extLst>
                <a:ext uri="{FF2B5EF4-FFF2-40B4-BE49-F238E27FC236}">
                  <a16:creationId xmlns:a16="http://schemas.microsoft.com/office/drawing/2014/main" id="{A0945DCB-D1B9-0B02-9F35-28A067DE7B44}"/>
                </a:ext>
              </a:extLst>
            </p:cNvPr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4" name="Google Shape;2444;p39">
            <a:extLst>
              <a:ext uri="{FF2B5EF4-FFF2-40B4-BE49-F238E27FC236}">
                <a16:creationId xmlns:a16="http://schemas.microsoft.com/office/drawing/2014/main" id="{BA319B53-8708-1009-4095-209C77AD9799}"/>
              </a:ext>
            </a:extLst>
          </p:cNvPr>
          <p:cNvGrpSpPr/>
          <p:nvPr/>
        </p:nvGrpSpPr>
        <p:grpSpPr>
          <a:xfrm flipH="1">
            <a:off x="1473059" y="1032139"/>
            <a:ext cx="624398" cy="457192"/>
            <a:chOff x="7569775" y="778700"/>
            <a:chExt cx="913797" cy="669094"/>
          </a:xfrm>
        </p:grpSpPr>
        <p:sp>
          <p:nvSpPr>
            <p:cNvPr id="2445" name="Google Shape;2445;p39">
              <a:extLst>
                <a:ext uri="{FF2B5EF4-FFF2-40B4-BE49-F238E27FC236}">
                  <a16:creationId xmlns:a16="http://schemas.microsoft.com/office/drawing/2014/main" id="{692331A5-0F14-59C5-CF21-5C5C17950A66}"/>
                </a:ext>
              </a:extLst>
            </p:cNvPr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9">
              <a:extLst>
                <a:ext uri="{FF2B5EF4-FFF2-40B4-BE49-F238E27FC236}">
                  <a16:creationId xmlns:a16="http://schemas.microsoft.com/office/drawing/2014/main" id="{4FDC9C7B-AAF0-02BF-4284-FFC5C55CD95F}"/>
                </a:ext>
              </a:extLst>
            </p:cNvPr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9">
              <a:extLst>
                <a:ext uri="{FF2B5EF4-FFF2-40B4-BE49-F238E27FC236}">
                  <a16:creationId xmlns:a16="http://schemas.microsoft.com/office/drawing/2014/main" id="{BAA72D3E-8D34-C8DA-B9B9-013C7D2F0043}"/>
                </a:ext>
              </a:extLst>
            </p:cNvPr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9">
              <a:extLst>
                <a:ext uri="{FF2B5EF4-FFF2-40B4-BE49-F238E27FC236}">
                  <a16:creationId xmlns:a16="http://schemas.microsoft.com/office/drawing/2014/main" id="{8BA867D7-088B-55C8-94C1-1F314F4A16F3}"/>
                </a:ext>
              </a:extLst>
            </p:cNvPr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9">
              <a:extLst>
                <a:ext uri="{FF2B5EF4-FFF2-40B4-BE49-F238E27FC236}">
                  <a16:creationId xmlns:a16="http://schemas.microsoft.com/office/drawing/2014/main" id="{79422014-15F7-B564-4959-874150AB39F4}"/>
                </a:ext>
              </a:extLst>
            </p:cNvPr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9">
              <a:extLst>
                <a:ext uri="{FF2B5EF4-FFF2-40B4-BE49-F238E27FC236}">
                  <a16:creationId xmlns:a16="http://schemas.microsoft.com/office/drawing/2014/main" id="{685B46B6-8521-3353-98F0-4693178DEC9F}"/>
                </a:ext>
              </a:extLst>
            </p:cNvPr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9">
              <a:extLst>
                <a:ext uri="{FF2B5EF4-FFF2-40B4-BE49-F238E27FC236}">
                  <a16:creationId xmlns:a16="http://schemas.microsoft.com/office/drawing/2014/main" id="{BB7E4138-DB39-0F96-ECBD-9B85CA1FA4F1}"/>
                </a:ext>
              </a:extLst>
            </p:cNvPr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9">
              <a:extLst>
                <a:ext uri="{FF2B5EF4-FFF2-40B4-BE49-F238E27FC236}">
                  <a16:creationId xmlns:a16="http://schemas.microsoft.com/office/drawing/2014/main" id="{5FA585E4-389B-2C1A-D331-0B41F5D9DC64}"/>
                </a:ext>
              </a:extLst>
            </p:cNvPr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9">
              <a:extLst>
                <a:ext uri="{FF2B5EF4-FFF2-40B4-BE49-F238E27FC236}">
                  <a16:creationId xmlns:a16="http://schemas.microsoft.com/office/drawing/2014/main" id="{50A31883-6E32-DC85-4160-CA81AD463874}"/>
                </a:ext>
              </a:extLst>
            </p:cNvPr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9">
              <a:extLst>
                <a:ext uri="{FF2B5EF4-FFF2-40B4-BE49-F238E27FC236}">
                  <a16:creationId xmlns:a16="http://schemas.microsoft.com/office/drawing/2014/main" id="{882B3004-7FD7-2C1A-4B1A-E792A5629621}"/>
                </a:ext>
              </a:extLst>
            </p:cNvPr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9">
              <a:extLst>
                <a:ext uri="{FF2B5EF4-FFF2-40B4-BE49-F238E27FC236}">
                  <a16:creationId xmlns:a16="http://schemas.microsoft.com/office/drawing/2014/main" id="{B57E26ED-C31B-B934-9E01-7F4A02B9499E}"/>
                </a:ext>
              </a:extLst>
            </p:cNvPr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9">
              <a:extLst>
                <a:ext uri="{FF2B5EF4-FFF2-40B4-BE49-F238E27FC236}">
                  <a16:creationId xmlns:a16="http://schemas.microsoft.com/office/drawing/2014/main" id="{C09BD803-483F-AC64-D742-E13490A32C91}"/>
                </a:ext>
              </a:extLst>
            </p:cNvPr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9">
              <a:extLst>
                <a:ext uri="{FF2B5EF4-FFF2-40B4-BE49-F238E27FC236}">
                  <a16:creationId xmlns:a16="http://schemas.microsoft.com/office/drawing/2014/main" id="{E5D1B79D-4633-EEA5-DFA0-AAFB5E15B321}"/>
                </a:ext>
              </a:extLst>
            </p:cNvPr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9">
              <a:extLst>
                <a:ext uri="{FF2B5EF4-FFF2-40B4-BE49-F238E27FC236}">
                  <a16:creationId xmlns:a16="http://schemas.microsoft.com/office/drawing/2014/main" id="{CA9EE0DD-4EA9-D395-1517-7999D352905F}"/>
                </a:ext>
              </a:extLst>
            </p:cNvPr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9">
              <a:extLst>
                <a:ext uri="{FF2B5EF4-FFF2-40B4-BE49-F238E27FC236}">
                  <a16:creationId xmlns:a16="http://schemas.microsoft.com/office/drawing/2014/main" id="{8AA839BF-034B-073B-A48C-4F3763475675}"/>
                </a:ext>
              </a:extLst>
            </p:cNvPr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9">
              <a:extLst>
                <a:ext uri="{FF2B5EF4-FFF2-40B4-BE49-F238E27FC236}">
                  <a16:creationId xmlns:a16="http://schemas.microsoft.com/office/drawing/2014/main" id="{C913523C-ECB6-81A1-A648-01A1FAB96494}"/>
                </a:ext>
              </a:extLst>
            </p:cNvPr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9">
              <a:extLst>
                <a:ext uri="{FF2B5EF4-FFF2-40B4-BE49-F238E27FC236}">
                  <a16:creationId xmlns:a16="http://schemas.microsoft.com/office/drawing/2014/main" id="{A5AE47A8-A479-02D7-83A9-AD7357D86CC3}"/>
                </a:ext>
              </a:extLst>
            </p:cNvPr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2" name="Google Shape;2462;p39">
            <a:extLst>
              <a:ext uri="{FF2B5EF4-FFF2-40B4-BE49-F238E27FC236}">
                <a16:creationId xmlns:a16="http://schemas.microsoft.com/office/drawing/2014/main" id="{2E3B761B-6E57-DC21-00FB-0DEAC2F3A13E}"/>
              </a:ext>
            </a:extLst>
          </p:cNvPr>
          <p:cNvSpPr/>
          <p:nvPr/>
        </p:nvSpPr>
        <p:spPr>
          <a:xfrm>
            <a:off x="369932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39">
            <a:extLst>
              <a:ext uri="{FF2B5EF4-FFF2-40B4-BE49-F238E27FC236}">
                <a16:creationId xmlns:a16="http://schemas.microsoft.com/office/drawing/2014/main" id="{B4F6A435-8846-937D-FDB4-677EB33A3B0B}"/>
              </a:ext>
            </a:extLst>
          </p:cNvPr>
          <p:cNvSpPr/>
          <p:nvPr/>
        </p:nvSpPr>
        <p:spPr>
          <a:xfrm>
            <a:off x="6813725" y="6347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39">
            <a:extLst>
              <a:ext uri="{FF2B5EF4-FFF2-40B4-BE49-F238E27FC236}">
                <a16:creationId xmlns:a16="http://schemas.microsoft.com/office/drawing/2014/main" id="{72FDD29D-BA95-687A-A98F-62E1BBCD8391}"/>
              </a:ext>
            </a:extLst>
          </p:cNvPr>
          <p:cNvSpPr/>
          <p:nvPr/>
        </p:nvSpPr>
        <p:spPr>
          <a:xfrm>
            <a:off x="1155875" y="9572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84F50-23FE-AC40-9661-A72685B74756}"/>
              </a:ext>
            </a:extLst>
          </p:cNvPr>
          <p:cNvSpPr txBox="1"/>
          <p:nvPr/>
        </p:nvSpPr>
        <p:spPr>
          <a:xfrm>
            <a:off x="2114815" y="769363"/>
            <a:ext cx="5531125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App: </a:t>
            </a:r>
            <a:r>
              <a:rPr lang="en-US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  <a:hlinkClick r:id="rId3"/>
              </a:rPr>
              <a:t>https://skainetweb.vercel.app/</a:t>
            </a:r>
            <a:endParaRPr lang="en-US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</a:rPr>
              <a:t>GitHub: </a:t>
            </a:r>
            <a:r>
              <a:rPr lang="en-US" dirty="0">
                <a:solidFill>
                  <a:schemeClr val="bg1"/>
                </a:solidFill>
                <a:latin typeface="AppleGothic" pitchFamily="2" charset="-127"/>
                <a:ea typeface="AppleGothic" pitchFamily="2" charset="-127"/>
                <a:hlinkClick r:id="rId4"/>
              </a:rPr>
              <a:t>https://github.com/jemshit/NASA_exoplanet_detection</a:t>
            </a:r>
            <a:endParaRPr lang="en-US" dirty="0">
              <a:solidFill>
                <a:schemeClr val="bg1"/>
              </a:solidFill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378429"/>
      </p:ext>
    </p:extLst>
  </p:cSld>
  <p:clrMapOvr>
    <a:masterClrMapping/>
  </p:clrMapOvr>
</p:sld>
</file>

<file path=ppt/theme/theme1.xml><?xml version="1.0" encoding="utf-8"?>
<a:theme xmlns:a="http://schemas.openxmlformats.org/drawingml/2006/main" name="Astronaut Adventures in Far Away Planets by Slidesgo">
  <a:themeElements>
    <a:clrScheme name="Simple Light">
      <a:dk1>
        <a:srgbClr val="292533"/>
      </a:dk1>
      <a:lt1>
        <a:srgbClr val="FFFFFF"/>
      </a:lt1>
      <a:dk2>
        <a:srgbClr val="FDF8DA"/>
      </a:dk2>
      <a:lt2>
        <a:srgbClr val="5FAEDF"/>
      </a:lt2>
      <a:accent1>
        <a:srgbClr val="776968"/>
      </a:accent1>
      <a:accent2>
        <a:srgbClr val="5C4F4E"/>
      </a:accent2>
      <a:accent3>
        <a:srgbClr val="949090"/>
      </a:accent3>
      <a:accent4>
        <a:srgbClr val="ACDD83"/>
      </a:accent4>
      <a:accent5>
        <a:srgbClr val="E77070"/>
      </a:accent5>
      <a:accent6>
        <a:srgbClr val="F8CF2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670</Words>
  <Application>Microsoft Macintosh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Roboto Condensed Light</vt:lpstr>
      <vt:lpstr>Titillium Web Light</vt:lpstr>
      <vt:lpstr>MuseoModerno</vt:lpstr>
      <vt:lpstr>Loved by the King</vt:lpstr>
      <vt:lpstr>AppleGothic</vt:lpstr>
      <vt:lpstr>Mulish</vt:lpstr>
      <vt:lpstr>Nunito Light</vt:lpstr>
      <vt:lpstr>Arial</vt:lpstr>
      <vt:lpstr>Titillium Web</vt:lpstr>
      <vt:lpstr>Mulish SemiBold</vt:lpstr>
      <vt:lpstr>Astronaut Adventures in Far Away Planets by Slidesgo</vt:lpstr>
      <vt:lpstr>🌌 S’kaiNet - Exoplanet Analyzer </vt:lpstr>
      <vt:lpstr>Inspiration</vt:lpstr>
      <vt:lpstr>Our Solution</vt:lpstr>
      <vt:lpstr>Contributions</vt:lpstr>
      <vt:lpstr>Results and Performance</vt:lpstr>
      <vt:lpstr>Our Team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Nurmyrat AMANMADOV</cp:lastModifiedBy>
  <cp:revision>9</cp:revision>
  <dcterms:modified xsi:type="dcterms:W3CDTF">2025-10-06T05:52:50Z</dcterms:modified>
</cp:coreProperties>
</file>