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E2BD13-ABF3-406A-8798-8048F922DA4A}">
  <a:tblStyle styleId="{CFE2BD13-ABF3-406A-8798-8048F922DA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dfec3a1d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dfec3a1d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dfec3a1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dfec3a1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dfec3a1d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dfec3a1d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7769d3f5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7769d3f5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59"/>
              <a:t>Predicting Obesity Using Health Behaviour and Sociodemographic Data</a:t>
            </a:r>
            <a:endParaRPr sz="38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Chantelle, David-Dan, Jemal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Obesity Risk in Canada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707400"/>
            <a:ext cx="85206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Obesity rates in Canada are rising, impacting both individual and public health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Exploring how health behaviours and sociodemographic factors influence obesity risk may provide population health analytic data needed for health systems planning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Objectives</a:t>
            </a:r>
            <a:r>
              <a:rPr lang="en-GB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Predict obesity status using health behaviors and sociodemographic factors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Compare the predictive value of health-related-only, demographics-only, and combined models in determining obesity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Engineering &amp; Analysis Approach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707400"/>
            <a:ext cx="85206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Dataset 2: </a:t>
            </a:r>
            <a:r>
              <a:rPr lang="en-GB"/>
              <a:t>23,535 participants, complete case analysis (no missing values).</a:t>
            </a:r>
            <a:br>
              <a:rPr lang="en-GB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Data Preprocessing: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Removed height and weight (to avoid overfitting).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Features: calorie intake, sugar intake, physical activity, etc., for health-related factors.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Gender recoded (male=0, female=1); BMI categorized as obese (≥30) vs. not obese (&lt;30).</a:t>
            </a:r>
            <a:br>
              <a:rPr lang="en-GB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Modeling Approach: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k-Nearest Neighbors (KNN): Used to classify obesity based on demographic and health factors.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Training and testing sets stratified by the outcome (obesity status)</a:t>
            </a:r>
            <a:br>
              <a:rPr lang="en-GB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Models: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Primary: Demographic + Health-related factors.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Secondary 1: Demographic features only.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Secondary 2: Health-related features only.</a:t>
            </a:r>
            <a:br>
              <a:rPr lang="en-GB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Metrics:</a:t>
            </a:r>
            <a:r>
              <a:rPr lang="en-GB"/>
              <a:t> Precision, Recall, F1 score, AUC.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 &amp; Key Takeaways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707400"/>
            <a:ext cx="85206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Class Imbalance:</a:t>
            </a:r>
            <a:r>
              <a:rPr lang="en-GB"/>
              <a:t> Obesity: 71% non-obese, 29% obese, Gender: 63% female and 37% males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Model Performance: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Conclusions: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Models performed poorly in predicting obesity, with low precision and recall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Best performance</a:t>
            </a:r>
            <a:r>
              <a:rPr lang="en-GB"/>
              <a:t> came from </a:t>
            </a:r>
            <a:r>
              <a:rPr b="1" lang="en-GB"/>
              <a:t>demographic model</a:t>
            </a:r>
            <a:r>
              <a:rPr lang="en-GB"/>
              <a:t> (slightly higher F1, recall and AUC)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Clinical limitations: </a:t>
            </a:r>
            <a:r>
              <a:rPr lang="en-GB"/>
              <a:t>BMI as a measure of obesity can be inaccurate, especially for specific populations (e.g., young, elderly, or those with high muscle mass).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Future Directions: </a:t>
            </a:r>
            <a:r>
              <a:rPr lang="en-GB"/>
              <a:t>Incorporate more features to increase model variability and improve </a:t>
            </a:r>
            <a:r>
              <a:rPr lang="en-GB"/>
              <a:t>predictions</a:t>
            </a:r>
            <a:r>
              <a:rPr lang="en-GB"/>
              <a:t> and address class imbalance further (e.g., penalization methods).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311700" y="129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{CFE2BD13-ABF3-406A-8798-8048F922DA4A}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Model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Precision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Recall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F1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AUC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Main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0.49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Demographic Only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Health-Related Only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0.49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1. Confusion matrix and performance of the main model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100" y="1615675"/>
            <a:ext cx="3619799" cy="32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