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3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B22-8CAC-449A-AB0F-1D668F7B2D1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37D5-F06E-425D-A08D-9C3250E5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4500" y="330200"/>
            <a:ext cx="11264900" cy="61595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0400" y="1346200"/>
            <a:ext cx="8229600" cy="41275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232" y="1924050"/>
            <a:ext cx="5029200" cy="297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83663" y="1879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Artificial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6332" y="2295098"/>
            <a:ext cx="198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Learning</a:t>
            </a:r>
          </a:p>
          <a:p>
            <a:pPr algn="ctr"/>
            <a:r>
              <a:rPr lang="en-US" dirty="0"/>
              <a:t>Logistic Reg.,</a:t>
            </a:r>
          </a:p>
          <a:p>
            <a:pPr algn="ctr"/>
            <a:r>
              <a:rPr lang="en-US" dirty="0"/>
              <a:t>Regression, SVM,</a:t>
            </a:r>
          </a:p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082" y="2902118"/>
            <a:ext cx="242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Deep Learning</a:t>
            </a:r>
          </a:p>
          <a:p>
            <a:pPr algn="ctr"/>
            <a:r>
              <a:rPr lang="en-US" dirty="0"/>
              <a:t>CNN, LSTM,</a:t>
            </a:r>
          </a:p>
          <a:p>
            <a:pPr algn="ctr"/>
            <a:r>
              <a:rPr lang="en-US" dirty="0"/>
              <a:t>Neural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2770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Bodo Burger</dc:creator>
  <cp:lastModifiedBy>Bodo Burger</cp:lastModifiedBy>
  <cp:revision>2</cp:revision>
  <dcterms:created xsi:type="dcterms:W3CDTF">2017-04-25T17:51:17Z</dcterms:created>
  <dcterms:modified xsi:type="dcterms:W3CDTF">2017-04-25T17:51:42Z</dcterms:modified>
</cp:coreProperties>
</file>