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FFC7-8166-C03F-A64E-F245E2688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20BA1-C7E7-4CF3-8CEF-BE391A805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A16FD-E1A9-2983-D039-41A47A16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59C3-BDE2-4A27-83CF-C8A59E723BC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3BDC3-295D-38DE-E913-269ECDF0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AD371-B54F-A15C-F18C-3FABA679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1260-BE8C-4CFF-83BC-BD34F7E3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8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E29B-B7E0-17D7-75C8-550D6E3A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7FC14-DEDD-BF1C-1F7D-AA315036D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FEA10-1192-B102-D20D-0205FDBA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59C3-BDE2-4A27-83CF-C8A59E723BC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588EF-4F75-DC9A-AFB3-A7D59C07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0531-E8B5-819C-DED8-B58447BD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1260-BE8C-4CFF-83BC-BD34F7E3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8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6BEB0-DAC1-15EC-35F7-A1370F851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3F20F-94D4-7FFD-AE02-3A5D0ABD9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884AA-0611-601F-45F7-41FEA013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59C3-BDE2-4A27-83CF-C8A59E723BC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6EF27-03EA-3C1B-8D5B-8B75EAFF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B375C-A130-8A1C-8DBA-E6C1AB03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1260-BE8C-4CFF-83BC-BD34F7E3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2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57E1-0267-10DE-96B6-1567A0C0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891B-8A56-5A44-E2CA-8635E9D8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72F8-8731-6AC1-4584-EBAFEFE0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59C3-BDE2-4A27-83CF-C8A59E723BC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00292-B316-374F-26D4-A36C8F83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B2635-1086-3B63-A706-097451C7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1260-BE8C-4CFF-83BC-BD34F7E3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9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0EF5-4A20-B0C8-9E8A-7B47D250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0AB5F-0FC0-6470-A347-92B189D85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3E50-8C62-4812-5F45-189CE4AC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59C3-BDE2-4A27-83CF-C8A59E723BC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577C5-C8E3-CD0D-9216-CFC83117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55AF8-0A7B-6CA5-2554-7CD55D05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1260-BE8C-4CFF-83BC-BD34F7E3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6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7E43-A9EE-F877-B38C-808726E9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4C810-F45C-58AE-1A36-230E32A9B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077B6-7069-AA99-70DD-90A82873A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525F6-7BAE-C0FC-1483-B0605DAD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59C3-BDE2-4A27-83CF-C8A59E723BC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8CE53-8601-CA33-0B1E-F42B3D7A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3679A-1492-4343-D150-52F2B92D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1260-BE8C-4CFF-83BC-BD34F7E3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0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1645-7CCA-6260-9E2E-39EE3C18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4EBDA-534D-6CCC-C86A-3CE893072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070CB-35B9-2842-DAAE-067F7CCFB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C3D57-16AD-0253-874E-4C186880C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ACF08-BFE4-2592-0340-8D0D18100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DB676-6E7A-FB0B-003E-7D9177B6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59C3-BDE2-4A27-83CF-C8A59E723BC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FF61C-5272-AE6E-A2C4-E1EB3981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3CF65-2CDC-F83B-706F-FFB3C8F3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1260-BE8C-4CFF-83BC-BD34F7E3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7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6AE0-BBCC-DC92-3329-5FA3EF97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FBD1E5-1482-2101-7681-6D671FDF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59C3-BDE2-4A27-83CF-C8A59E723BC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6C974-69FB-D955-CC6B-D3C7B9B9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8DC92-E1F8-7E85-19AA-D704CF2D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1260-BE8C-4CFF-83BC-BD34F7E3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206DA-9D12-536F-CED9-BF5A2171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59C3-BDE2-4A27-83CF-C8A59E723BC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2BD17-415A-3DD7-E204-9608AD2A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7EB91-02CD-B939-D0B1-CB4DE5CF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1260-BE8C-4CFF-83BC-BD34F7E3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3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45DF-3362-656C-8737-721D3847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E198-B252-F5D1-5CD3-9FA61DC38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3AFA5-5DC4-C45D-4A01-A90E8F725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5176C-E13A-99F3-D976-820E37E8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59C3-BDE2-4A27-83CF-C8A59E723BC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B5FAE-37E4-0DA2-F00D-48FBE9EE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F7430-83D4-6E0D-4C43-2EACFC03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1260-BE8C-4CFF-83BC-BD34F7E3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B3B0-B314-B5BC-650C-CCE0D33E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EA4F9-EB02-444F-ACAD-905071ED9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2F251-E40B-BF09-61AD-B375E8B0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464BA-296E-BB4E-A10E-027264AC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59C3-BDE2-4A27-83CF-C8A59E723BC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5F464-72CE-DB9A-C4B3-EF166124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09D2F-40C8-C350-C7C0-42ED7E62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1260-BE8C-4CFF-83BC-BD34F7E3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8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15BB1-F59D-EAF4-5861-9C1AD1EF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A8C51-AE80-15EC-DEDF-B080A9E09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13298-3CEA-5C90-35E8-1C9DEF5CD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59C3-BDE2-4A27-83CF-C8A59E723BC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840BE-F6DD-039C-99B9-BABE313E6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E3C60-30A9-24D8-E5A4-913AECD54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C1260-BE8C-4CFF-83BC-BD34F7E3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1C88BB-3AA2-EBCF-F71A-D0008817CFE5}"/>
              </a:ext>
            </a:extLst>
          </p:cNvPr>
          <p:cNvSpPr/>
          <p:nvPr/>
        </p:nvSpPr>
        <p:spPr>
          <a:xfrm>
            <a:off x="1293962" y="1362973"/>
            <a:ext cx="1777041" cy="68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Client (Browser)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3DB87E-DBE6-35D9-A5F7-9CFC33945966}"/>
              </a:ext>
            </a:extLst>
          </p:cNvPr>
          <p:cNvSpPr/>
          <p:nvPr/>
        </p:nvSpPr>
        <p:spPr>
          <a:xfrm>
            <a:off x="8583282" y="1362973"/>
            <a:ext cx="1777041" cy="68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Server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579763-1BF8-64FC-7697-1A1E8A0F48E0}"/>
              </a:ext>
            </a:extLst>
          </p:cNvPr>
          <p:cNvCxnSpPr>
            <a:stCxn id="5" idx="2"/>
          </p:cNvCxnSpPr>
          <p:nvPr/>
        </p:nvCxnSpPr>
        <p:spPr>
          <a:xfrm flipH="1">
            <a:off x="9471802" y="2044460"/>
            <a:ext cx="1" cy="4546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8389BC-4A99-A173-F850-FCC026B0A566}"/>
              </a:ext>
            </a:extLst>
          </p:cNvPr>
          <p:cNvCxnSpPr/>
          <p:nvPr/>
        </p:nvCxnSpPr>
        <p:spPr>
          <a:xfrm flipH="1">
            <a:off x="2182482" y="2044459"/>
            <a:ext cx="1" cy="4546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33861A-1122-5476-773E-F3687875335E}"/>
              </a:ext>
            </a:extLst>
          </p:cNvPr>
          <p:cNvCxnSpPr/>
          <p:nvPr/>
        </p:nvCxnSpPr>
        <p:spPr>
          <a:xfrm>
            <a:off x="2182482" y="2984739"/>
            <a:ext cx="7289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2FD8E9-2040-8DB7-0144-AF27175D8B00}"/>
              </a:ext>
            </a:extLst>
          </p:cNvPr>
          <p:cNvCxnSpPr/>
          <p:nvPr/>
        </p:nvCxnSpPr>
        <p:spPr>
          <a:xfrm flipH="1">
            <a:off x="2182482" y="4140678"/>
            <a:ext cx="7289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D50F8B-F28E-C06E-00B4-F044AD9CF525}"/>
              </a:ext>
            </a:extLst>
          </p:cNvPr>
          <p:cNvCxnSpPr/>
          <p:nvPr/>
        </p:nvCxnSpPr>
        <p:spPr>
          <a:xfrm>
            <a:off x="2182482" y="5296619"/>
            <a:ext cx="7289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97462-5A3E-3418-ECB7-0DAF9D57884B}"/>
              </a:ext>
            </a:extLst>
          </p:cNvPr>
          <p:cNvCxnSpPr/>
          <p:nvPr/>
        </p:nvCxnSpPr>
        <p:spPr>
          <a:xfrm flipH="1">
            <a:off x="2182482" y="6374921"/>
            <a:ext cx="7289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FA990F-8519-1E7E-B9EE-52E3772F61F0}"/>
              </a:ext>
            </a:extLst>
          </p:cNvPr>
          <p:cNvSpPr txBox="1"/>
          <p:nvPr/>
        </p:nvSpPr>
        <p:spPr>
          <a:xfrm>
            <a:off x="3217653" y="323338"/>
            <a:ext cx="5522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Session Based Client Server Authentication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94476-921B-3131-F387-FA964EB7E87A}"/>
              </a:ext>
            </a:extLst>
          </p:cNvPr>
          <p:cNvSpPr txBox="1"/>
          <p:nvPr/>
        </p:nvSpPr>
        <p:spPr>
          <a:xfrm>
            <a:off x="4589253" y="2596551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(username, password)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DE8A3-88D2-C18D-540B-4D256946FAE7}"/>
              </a:ext>
            </a:extLst>
          </p:cNvPr>
          <p:cNvSpPr txBox="1"/>
          <p:nvPr/>
        </p:nvSpPr>
        <p:spPr>
          <a:xfrm>
            <a:off x="9603343" y="3017641"/>
            <a:ext cx="2588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Stores info in its session </a:t>
            </a:r>
          </a:p>
          <a:p>
            <a:pPr algn="ctr"/>
            <a:r>
              <a:rPr lang="en-CA" dirty="0"/>
              <a:t>Memory and generates a </a:t>
            </a:r>
          </a:p>
          <a:p>
            <a:pPr algn="ctr"/>
            <a:r>
              <a:rPr lang="en-CA" dirty="0"/>
              <a:t>session ID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B00DCC-FC9C-CBAA-D9FC-457A682AC35F}"/>
              </a:ext>
            </a:extLst>
          </p:cNvPr>
          <p:cNvSpPr txBox="1"/>
          <p:nvPr/>
        </p:nvSpPr>
        <p:spPr>
          <a:xfrm>
            <a:off x="5259519" y="3674852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Session ID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1C490A-7B60-DA54-CC0A-AA269CBEF239}"/>
              </a:ext>
            </a:extLst>
          </p:cNvPr>
          <p:cNvSpPr txBox="1"/>
          <p:nvPr/>
        </p:nvSpPr>
        <p:spPr>
          <a:xfrm>
            <a:off x="4692056" y="4841023"/>
            <a:ext cx="241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Request with Session ID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2B14B4-3CE4-5422-7FDE-5B9A17430F0A}"/>
              </a:ext>
            </a:extLst>
          </p:cNvPr>
          <p:cNvSpPr txBox="1"/>
          <p:nvPr/>
        </p:nvSpPr>
        <p:spPr>
          <a:xfrm>
            <a:off x="9865529" y="5536554"/>
            <a:ext cx="2064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Retrieves info using </a:t>
            </a:r>
          </a:p>
          <a:p>
            <a:pPr algn="ctr"/>
            <a:r>
              <a:rPr lang="en-CA" dirty="0"/>
              <a:t>session ID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EA2E9-D576-4D06-399D-68ECEE8D6F13}"/>
              </a:ext>
            </a:extLst>
          </p:cNvPr>
          <p:cNvSpPr txBox="1"/>
          <p:nvPr/>
        </p:nvSpPr>
        <p:spPr>
          <a:xfrm>
            <a:off x="4847144" y="5887981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Sends the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2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1C88BB-3AA2-EBCF-F71A-D0008817CFE5}"/>
              </a:ext>
            </a:extLst>
          </p:cNvPr>
          <p:cNvSpPr/>
          <p:nvPr/>
        </p:nvSpPr>
        <p:spPr>
          <a:xfrm>
            <a:off x="1293962" y="1362973"/>
            <a:ext cx="1777041" cy="68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Client (Browser)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3DB87E-DBE6-35D9-A5F7-9CFC33945966}"/>
              </a:ext>
            </a:extLst>
          </p:cNvPr>
          <p:cNvSpPr/>
          <p:nvPr/>
        </p:nvSpPr>
        <p:spPr>
          <a:xfrm>
            <a:off x="8583282" y="1362973"/>
            <a:ext cx="1777041" cy="68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Server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579763-1BF8-64FC-7697-1A1E8A0F48E0}"/>
              </a:ext>
            </a:extLst>
          </p:cNvPr>
          <p:cNvCxnSpPr>
            <a:stCxn id="5" idx="2"/>
          </p:cNvCxnSpPr>
          <p:nvPr/>
        </p:nvCxnSpPr>
        <p:spPr>
          <a:xfrm flipH="1">
            <a:off x="9471802" y="2044460"/>
            <a:ext cx="1" cy="4546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8389BC-4A99-A173-F850-FCC026B0A566}"/>
              </a:ext>
            </a:extLst>
          </p:cNvPr>
          <p:cNvCxnSpPr/>
          <p:nvPr/>
        </p:nvCxnSpPr>
        <p:spPr>
          <a:xfrm flipH="1">
            <a:off x="2182482" y="2044459"/>
            <a:ext cx="1" cy="4546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33861A-1122-5476-773E-F3687875335E}"/>
              </a:ext>
            </a:extLst>
          </p:cNvPr>
          <p:cNvCxnSpPr/>
          <p:nvPr/>
        </p:nvCxnSpPr>
        <p:spPr>
          <a:xfrm>
            <a:off x="2182482" y="2984739"/>
            <a:ext cx="7289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2FD8E9-2040-8DB7-0144-AF27175D8B00}"/>
              </a:ext>
            </a:extLst>
          </p:cNvPr>
          <p:cNvCxnSpPr/>
          <p:nvPr/>
        </p:nvCxnSpPr>
        <p:spPr>
          <a:xfrm flipH="1">
            <a:off x="2182482" y="4140678"/>
            <a:ext cx="7289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D50F8B-F28E-C06E-00B4-F044AD9CF525}"/>
              </a:ext>
            </a:extLst>
          </p:cNvPr>
          <p:cNvCxnSpPr/>
          <p:nvPr/>
        </p:nvCxnSpPr>
        <p:spPr>
          <a:xfrm>
            <a:off x="2182482" y="5296619"/>
            <a:ext cx="7289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97462-5A3E-3418-ECB7-0DAF9D57884B}"/>
              </a:ext>
            </a:extLst>
          </p:cNvPr>
          <p:cNvCxnSpPr/>
          <p:nvPr/>
        </p:nvCxnSpPr>
        <p:spPr>
          <a:xfrm flipH="1">
            <a:off x="2182482" y="6374921"/>
            <a:ext cx="7289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FA990F-8519-1E7E-B9EE-52E3772F61F0}"/>
              </a:ext>
            </a:extLst>
          </p:cNvPr>
          <p:cNvSpPr txBox="1"/>
          <p:nvPr/>
        </p:nvSpPr>
        <p:spPr>
          <a:xfrm>
            <a:off x="3217653" y="323338"/>
            <a:ext cx="5115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JWT Based Client Server Authentication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94476-921B-3131-F387-FA964EB7E87A}"/>
              </a:ext>
            </a:extLst>
          </p:cNvPr>
          <p:cNvSpPr txBox="1"/>
          <p:nvPr/>
        </p:nvSpPr>
        <p:spPr>
          <a:xfrm>
            <a:off x="4589253" y="2596551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(username, password)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DE8A3-88D2-C18D-540B-4D256946FAE7}"/>
              </a:ext>
            </a:extLst>
          </p:cNvPr>
          <p:cNvSpPr txBox="1"/>
          <p:nvPr/>
        </p:nvSpPr>
        <p:spPr>
          <a:xfrm>
            <a:off x="9707320" y="3017641"/>
            <a:ext cx="2380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JWT is generated using </a:t>
            </a:r>
          </a:p>
          <a:p>
            <a:pPr algn="ctr"/>
            <a:r>
              <a:rPr lang="en-CA" dirty="0"/>
              <a:t>secret key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B00DCC-FC9C-CBAA-D9FC-457A682AC35F}"/>
              </a:ext>
            </a:extLst>
          </p:cNvPr>
          <p:cNvSpPr txBox="1"/>
          <p:nvPr/>
        </p:nvSpPr>
        <p:spPr>
          <a:xfrm>
            <a:off x="4658692" y="3703161"/>
            <a:ext cx="233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JSON Web Token (JWT)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1C490A-7B60-DA54-CC0A-AA269CBEF239}"/>
              </a:ext>
            </a:extLst>
          </p:cNvPr>
          <p:cNvSpPr txBox="1"/>
          <p:nvPr/>
        </p:nvSpPr>
        <p:spPr>
          <a:xfrm>
            <a:off x="4898138" y="4816273"/>
            <a:ext cx="185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Request with JWT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2B14B4-3CE4-5422-7FDE-5B9A17430F0A}"/>
              </a:ext>
            </a:extLst>
          </p:cNvPr>
          <p:cNvSpPr txBox="1"/>
          <p:nvPr/>
        </p:nvSpPr>
        <p:spPr>
          <a:xfrm>
            <a:off x="9789969" y="5536554"/>
            <a:ext cx="221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Verifies JWT with the </a:t>
            </a:r>
          </a:p>
          <a:p>
            <a:pPr algn="ctr"/>
            <a:r>
              <a:rPr lang="en-CA" dirty="0"/>
              <a:t>secret key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EA2E9-D576-4D06-399D-68ECEE8D6F13}"/>
              </a:ext>
            </a:extLst>
          </p:cNvPr>
          <p:cNvSpPr txBox="1"/>
          <p:nvPr/>
        </p:nvSpPr>
        <p:spPr>
          <a:xfrm>
            <a:off x="4847144" y="5887981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Sends the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6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6D34C0-E098-73DC-D29C-322F81F28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05" y="223560"/>
            <a:ext cx="9724456" cy="641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0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DFA990F-8519-1E7E-B9EE-52E3772F61F0}"/>
              </a:ext>
            </a:extLst>
          </p:cNvPr>
          <p:cNvSpPr txBox="1"/>
          <p:nvPr/>
        </p:nvSpPr>
        <p:spPr>
          <a:xfrm>
            <a:off x="5351693" y="323338"/>
            <a:ext cx="1488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Why JWT?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4ED3D4-D7FA-64EC-3BF4-9F3B6DAAF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169" y="1356850"/>
            <a:ext cx="1221635" cy="1221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ECE92B-9C84-7A01-EC92-48EB541B6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68" y="4268997"/>
            <a:ext cx="1488613" cy="14886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CF41F0-7F60-A721-FDDC-A3D73A54D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90" y="4232074"/>
            <a:ext cx="2668591" cy="15624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67A545B-1D7F-3917-C5A1-C67BE9AAE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090" y="4268997"/>
            <a:ext cx="1587260" cy="1587260"/>
          </a:xfrm>
          <a:prstGeom prst="rect">
            <a:avLst/>
          </a:prstGeom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CBB1714-9352-54AA-B6DF-E24824A926E1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5400000">
            <a:off x="3503025" y="1554035"/>
            <a:ext cx="1690512" cy="3739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43EFEBF-5A0E-B298-F1FB-D12D84A4A5A5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 rot="5400000">
            <a:off x="5391193" y="3405279"/>
            <a:ext cx="165358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DBE3565-172E-3A9C-10D5-1DACB00B3FC7}"/>
              </a:ext>
            </a:extLst>
          </p:cNvPr>
          <p:cNvCxnSpPr>
            <a:stCxn id="3" idx="2"/>
            <a:endCxn id="24" idx="0"/>
          </p:cNvCxnSpPr>
          <p:nvPr/>
        </p:nvCxnSpPr>
        <p:spPr>
          <a:xfrm rot="16200000" flipH="1">
            <a:off x="7267097" y="1529374"/>
            <a:ext cx="1690512" cy="37887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A838F8-C2AC-F6FB-802F-25A5ACA7B68C}"/>
              </a:ext>
            </a:extLst>
          </p:cNvPr>
          <p:cNvSpPr txBox="1"/>
          <p:nvPr/>
        </p:nvSpPr>
        <p:spPr>
          <a:xfrm>
            <a:off x="6261179" y="2713042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JWT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994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83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Razi Iqbal</dc:creator>
  <cp:lastModifiedBy>Razi Iqbal</cp:lastModifiedBy>
  <cp:revision>3</cp:revision>
  <dcterms:created xsi:type="dcterms:W3CDTF">2023-12-06T17:57:00Z</dcterms:created>
  <dcterms:modified xsi:type="dcterms:W3CDTF">2023-12-06T18:06:20Z</dcterms:modified>
</cp:coreProperties>
</file>