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67875BA-324F-4094-8861-B2BB087B75E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0AD3A7F-6719-43E2-8E46-4DA5027BB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439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75BA-324F-4094-8861-B2BB087B75E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3A7F-6719-43E2-8E46-4DA5027BB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50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75BA-324F-4094-8861-B2BB087B75E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3A7F-6719-43E2-8E46-4DA5027BB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329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75BA-324F-4094-8861-B2BB087B75E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3A7F-6719-43E2-8E46-4DA5027BB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016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75BA-324F-4094-8861-B2BB087B75E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3A7F-6719-43E2-8E46-4DA5027BB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051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75BA-324F-4094-8861-B2BB087B75E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3A7F-6719-43E2-8E46-4DA5027BB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222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75BA-324F-4094-8861-B2BB087B75E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3A7F-6719-43E2-8E46-4DA5027BB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735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67875BA-324F-4094-8861-B2BB087B75E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3A7F-6719-43E2-8E46-4DA5027BB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435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67875BA-324F-4094-8861-B2BB087B75E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3A7F-6719-43E2-8E46-4DA5027BB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21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75BA-324F-4094-8861-B2BB087B75E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3A7F-6719-43E2-8E46-4DA5027BB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75BA-324F-4094-8861-B2BB087B75E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3A7F-6719-43E2-8E46-4DA5027BB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74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75BA-324F-4094-8861-B2BB087B75E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3A7F-6719-43E2-8E46-4DA5027BB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9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75BA-324F-4094-8861-B2BB087B75E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3A7F-6719-43E2-8E46-4DA5027BB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18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75BA-324F-4094-8861-B2BB087B75E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3A7F-6719-43E2-8E46-4DA5027BB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76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75BA-324F-4094-8861-B2BB087B75E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3A7F-6719-43E2-8E46-4DA5027BB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9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75BA-324F-4094-8861-B2BB087B75E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3A7F-6719-43E2-8E46-4DA5027BB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31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75BA-324F-4094-8861-B2BB087B75E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3A7F-6719-43E2-8E46-4DA5027BB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18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67875BA-324F-4094-8861-B2BB087B75EA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0AD3A7F-6719-43E2-8E46-4DA5027BB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73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?form=MG0AV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29CA-9D95-38AB-AEB5-A1645381F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283" y="502160"/>
            <a:ext cx="11109434" cy="2677648"/>
          </a:xfrm>
        </p:spPr>
        <p:txBody>
          <a:bodyPr/>
          <a:lstStyle/>
          <a:p>
            <a:r>
              <a:rPr lang="en-US" b="1" i="0" dirty="0">
                <a:solidFill>
                  <a:srgbClr val="F2DDCC"/>
                </a:solidFill>
                <a:effectLst/>
                <a:latin typeface="Ginto"/>
              </a:rPr>
              <a:t>Title:</a:t>
            </a:r>
            <a:r>
              <a:rPr lang="en-US" b="0" i="0" dirty="0">
                <a:solidFill>
                  <a:srgbClr val="F2DDCC"/>
                </a:solidFill>
                <a:effectLst/>
                <a:latin typeface="Ginto"/>
              </a:rPr>
              <a:t> Personal To-	Do List Application</a:t>
            </a:r>
            <a:br>
              <a:rPr lang="en-US" b="0" i="0" dirty="0">
                <a:solidFill>
                  <a:srgbClr val="F2DDCC"/>
                </a:solidFill>
                <a:effectLst/>
                <a:latin typeface="Ginto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1AE9E-D2D2-8AB2-C11A-5971C0425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297" y="3678193"/>
            <a:ext cx="9171316" cy="196060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F2DDCC"/>
                </a:solidFill>
                <a:effectLst/>
                <a:latin typeface="Ginto"/>
              </a:rPr>
              <a:t>User Guide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2DDCC"/>
                </a:solidFill>
                <a:latin typeface="Ginto"/>
              </a:rPr>
              <a:t>By </a:t>
            </a:r>
            <a:r>
              <a:rPr lang="en-US" sz="2800" dirty="0" err="1">
                <a:solidFill>
                  <a:srgbClr val="F2DDCC"/>
                </a:solidFill>
                <a:latin typeface="Ginto"/>
              </a:rPr>
              <a:t>Epsa</a:t>
            </a:r>
            <a:endParaRPr lang="en-US" sz="2800" b="0" i="0" dirty="0">
              <a:solidFill>
                <a:srgbClr val="F2DDCC"/>
              </a:solidFill>
              <a:effectLst/>
              <a:latin typeface="Ginto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1547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9FB7A-ADEF-1338-B343-D921855F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i="0" dirty="0">
                <a:solidFill>
                  <a:srgbClr val="F2DDCC"/>
                </a:solidFill>
                <a:effectLst/>
                <a:latin typeface="Ginto"/>
              </a:rPr>
              <a:t>Deleting a Task</a:t>
            </a:r>
            <a:br>
              <a:rPr lang="en-IN" sz="4800" b="1" i="0" dirty="0">
                <a:solidFill>
                  <a:srgbClr val="F2DDCC"/>
                </a:solidFill>
                <a:effectLst/>
                <a:latin typeface="Ginto"/>
              </a:rPr>
            </a:b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911F3-77D6-C318-1A6B-E2BD62353B3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F2DDCC"/>
                </a:solidFill>
                <a:effectLst/>
                <a:latin typeface="Ginto"/>
              </a:rPr>
              <a:t>Option 4:</a:t>
            </a:r>
            <a:endParaRPr lang="en-US" sz="3200" b="0" i="0" dirty="0">
              <a:solidFill>
                <a:srgbClr val="F2DDCC"/>
              </a:solidFill>
              <a:effectLst/>
              <a:latin typeface="Ginto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F2DDCC"/>
                </a:solidFill>
                <a:effectLst/>
                <a:latin typeface="Ginto"/>
              </a:rPr>
              <a:t>Enter the task number to delete it.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F2DDCC"/>
                </a:solidFill>
                <a:effectLst/>
                <a:latin typeface="Ginto"/>
              </a:rPr>
              <a:t>Task is removed from the list.</a:t>
            </a:r>
          </a:p>
          <a:p>
            <a:br>
              <a:rPr lang="en-US" sz="3200" dirty="0"/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71979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C56A4-C34B-07B7-EEED-AC1C0A18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i="0" dirty="0">
                <a:solidFill>
                  <a:srgbClr val="F2DDCC"/>
                </a:solidFill>
                <a:effectLst/>
                <a:latin typeface="Ginto"/>
              </a:rPr>
              <a:t>Exiting the Application</a:t>
            </a:r>
            <a:br>
              <a:rPr lang="en-IN" b="1" i="0" dirty="0">
                <a:solidFill>
                  <a:srgbClr val="F2DDCC"/>
                </a:solidFill>
                <a:effectLst/>
                <a:latin typeface="Ginto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DF3EEC-0238-9C81-EA47-46528F6A4E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3142099"/>
            <a:ext cx="8648714" cy="233910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2DDCC"/>
                </a:solidFill>
                <a:effectLst/>
                <a:latin typeface="Ginto"/>
              </a:rPr>
              <a:t>Option 5: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F2DDCC"/>
              </a:solidFill>
              <a:effectLst/>
              <a:latin typeface="Ginto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2DDCC"/>
                </a:solidFill>
                <a:effectLst/>
                <a:latin typeface="Ginto"/>
              </a:rPr>
              <a:t>Saves all tasks and exits the application.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2DDCC"/>
                </a:solidFill>
                <a:effectLst/>
                <a:latin typeface="Ginto"/>
              </a:rPr>
              <a:t>Tasks are stored in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F2DDCC"/>
                </a:solidFill>
                <a:effectLst/>
                <a:latin typeface="CascadiaCode"/>
              </a:rPr>
              <a:t>tasks.json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2DDCC"/>
                </a:solidFill>
                <a:effectLst/>
                <a:latin typeface="Ginto"/>
              </a:rPr>
              <a:t> for future sessions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2DDCC"/>
                </a:solidFill>
                <a:effectLst/>
                <a:latin typeface="Gint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43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AC7F6-7271-94AB-CAAA-E8E5613A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i="0" dirty="0">
                <a:solidFill>
                  <a:srgbClr val="F2DDCC"/>
                </a:solidFill>
                <a:effectLst/>
                <a:latin typeface="Ginto"/>
              </a:rPr>
              <a:t>File Handling</a:t>
            </a:r>
            <a:br>
              <a:rPr lang="en-IN" b="1" i="0" dirty="0">
                <a:solidFill>
                  <a:srgbClr val="F2DDCC"/>
                </a:solidFill>
                <a:effectLst/>
                <a:latin typeface="Ginto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1A93F7-F701-A856-CFED-20BB9125C5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3157488"/>
            <a:ext cx="10015178" cy="23083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2DDCC"/>
                </a:solidFill>
                <a:effectLst/>
                <a:latin typeface="Ginto"/>
              </a:rPr>
              <a:t>Persistence: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F2DDCC"/>
              </a:solidFill>
              <a:effectLst/>
              <a:latin typeface="Ginto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2DDCC"/>
                </a:solidFill>
                <a:effectLst/>
                <a:latin typeface="Ginto"/>
              </a:rPr>
              <a:t>Tasks are saved in 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F2DDCC"/>
                </a:solidFill>
                <a:effectLst/>
                <a:latin typeface="CascadiaCode"/>
              </a:rPr>
              <a:t>tasks.json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2DDCC"/>
                </a:solidFill>
                <a:effectLst/>
                <a:latin typeface="Ginto"/>
              </a:rPr>
              <a:t> to maintain progress.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2DDCC"/>
                </a:solidFill>
                <a:effectLst/>
                <a:latin typeface="Ginto"/>
              </a:rPr>
              <a:t>Loaded automatically when the program starts.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412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A0AD-883F-428C-6261-9772C89A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i="0" dirty="0">
                <a:solidFill>
                  <a:srgbClr val="F2DDCC"/>
                </a:solidFill>
                <a:effectLst/>
                <a:latin typeface="Ginto"/>
              </a:rPr>
              <a:t>User Interface</a:t>
            </a:r>
            <a:br>
              <a:rPr lang="en-IN" b="1" i="0" dirty="0">
                <a:solidFill>
                  <a:srgbClr val="F2DDCC"/>
                </a:solidFill>
                <a:effectLst/>
                <a:latin typeface="Ginto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3FC-62A7-47A4-BBE6-97A1C676994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F2DDCC"/>
                </a:solidFill>
                <a:effectLst/>
                <a:latin typeface="Ginto"/>
              </a:rPr>
              <a:t>Interface:</a:t>
            </a:r>
            <a:r>
              <a:rPr lang="en-US" sz="3600" b="0" i="0" dirty="0">
                <a:solidFill>
                  <a:srgbClr val="F2DDCC"/>
                </a:solidFill>
                <a:effectLst/>
                <a:latin typeface="Ginto"/>
              </a:rPr>
              <a:t> Simple command-line interface.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F2DDCC"/>
                </a:solidFill>
                <a:effectLst/>
                <a:latin typeface="Ginto"/>
              </a:rPr>
              <a:t>Prompts:</a:t>
            </a:r>
            <a:r>
              <a:rPr lang="en-US" sz="3600" b="0" i="0" dirty="0">
                <a:solidFill>
                  <a:srgbClr val="F2DDCC"/>
                </a:solidFill>
                <a:effectLst/>
                <a:latin typeface="Ginto"/>
              </a:rPr>
              <a:t> Clear prompts guide user actions (adding, editing, deleting tasks).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1583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A54D7-571F-98E6-00FA-4546BE2D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i="0" dirty="0">
                <a:solidFill>
                  <a:srgbClr val="F2DDCC"/>
                </a:solidFill>
                <a:effectLst/>
                <a:latin typeface="Ginto"/>
              </a:rPr>
              <a:t>Summary</a:t>
            </a:r>
            <a:br>
              <a:rPr lang="en-IN" sz="4800" b="1" i="0" dirty="0">
                <a:solidFill>
                  <a:srgbClr val="F2DDCC"/>
                </a:solidFill>
                <a:effectLst/>
                <a:latin typeface="Ginto"/>
              </a:rPr>
            </a:b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F14EC-5ED1-30B7-CC07-0615E330F1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F2DDCC"/>
                </a:solidFill>
                <a:effectLst/>
                <a:latin typeface="Ginto"/>
              </a:rPr>
              <a:t>Recap:</a:t>
            </a:r>
            <a:r>
              <a:rPr lang="en-US" sz="3200" b="0" i="0" dirty="0">
                <a:solidFill>
                  <a:srgbClr val="F2DDCC"/>
                </a:solidFill>
                <a:effectLst/>
                <a:latin typeface="Ginto"/>
              </a:rPr>
              <a:t> How to add, view, complete, and delete tasks.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F2DDCC"/>
                </a:solidFill>
                <a:effectLst/>
                <a:latin typeface="Ginto"/>
              </a:rPr>
              <a:t>Persistence:</a:t>
            </a:r>
            <a:r>
              <a:rPr lang="en-US" sz="3200" b="0" i="0" dirty="0">
                <a:solidFill>
                  <a:srgbClr val="F2DDCC"/>
                </a:solidFill>
                <a:effectLst/>
                <a:latin typeface="Ginto"/>
              </a:rPr>
              <a:t> Saving and loading tasks automatically.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F2DDCC"/>
                </a:solidFill>
                <a:effectLst/>
                <a:latin typeface="Ginto"/>
              </a:rPr>
              <a:t>Simple UI:</a:t>
            </a:r>
            <a:r>
              <a:rPr lang="en-US" sz="3200" b="0" i="0" dirty="0">
                <a:solidFill>
                  <a:srgbClr val="F2DDCC"/>
                </a:solidFill>
                <a:effectLst/>
                <a:latin typeface="Ginto"/>
              </a:rPr>
              <a:t> Easy-to-use command-line interface.</a:t>
            </a:r>
          </a:p>
          <a:p>
            <a:br>
              <a:rPr lang="en-US" sz="3200" dirty="0"/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95960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389D-E818-05E8-3332-1C55973E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i="0" dirty="0">
                <a:solidFill>
                  <a:srgbClr val="F2DDCC"/>
                </a:solidFill>
                <a:effectLst/>
                <a:latin typeface="Ginto"/>
              </a:rPr>
              <a:t>Q&amp;A</a:t>
            </a:r>
            <a:br>
              <a:rPr lang="en-IN" sz="4800" b="1" i="0" dirty="0">
                <a:solidFill>
                  <a:srgbClr val="F2DDCC"/>
                </a:solidFill>
                <a:effectLst/>
                <a:latin typeface="Ginto"/>
              </a:rPr>
            </a:b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C64CD-C2DC-CE72-FCED-21D625B03B9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F2DDCC"/>
                </a:solidFill>
                <a:effectLst/>
                <a:latin typeface="Ginto"/>
              </a:rPr>
              <a:t>Questions:</a:t>
            </a:r>
            <a:endParaRPr lang="en-US" sz="3200" b="0" i="0" dirty="0">
              <a:solidFill>
                <a:srgbClr val="F2DDCC"/>
              </a:solidFill>
              <a:effectLst/>
              <a:latin typeface="Ginto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F2DDCC"/>
                </a:solidFill>
                <a:effectLst/>
                <a:latin typeface="Ginto"/>
              </a:rPr>
              <a:t>Any questions about using the application?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F2DDCC"/>
                </a:solidFill>
                <a:effectLst/>
                <a:latin typeface="Ginto"/>
              </a:rPr>
              <a:t>Thank you for your attention!</a:t>
            </a:r>
          </a:p>
          <a:p>
            <a:endParaRPr lang="en-IN" dirty="0"/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D58EED7F-763B-5710-37E2-86DCE7821B00}"/>
              </a:ext>
            </a:extLst>
          </p:cNvPr>
          <p:cNvSpPr/>
          <p:nvPr/>
        </p:nvSpPr>
        <p:spPr>
          <a:xfrm>
            <a:off x="7419109" y="4436918"/>
            <a:ext cx="800100" cy="83127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tx2">
                    <a:lumMod val="10000"/>
                    <a:lumOff val="90000"/>
                  </a:schemeClr>
                </a:solidFill>
                <a:prstDash val="solid"/>
              </a:ln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910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6D4C-C142-1DA8-93F7-3D798D7E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22" y="572814"/>
            <a:ext cx="10857186" cy="1107818"/>
          </a:xfrm>
        </p:spPr>
        <p:txBody>
          <a:bodyPr/>
          <a:lstStyle/>
          <a:p>
            <a:r>
              <a:rPr lang="en-IN" sz="4800" b="1" i="0" dirty="0">
                <a:solidFill>
                  <a:srgbClr val="F2DDCC"/>
                </a:solidFill>
                <a:effectLst/>
                <a:latin typeface="Ginto"/>
              </a:rPr>
              <a:t>Introduction</a:t>
            </a:r>
            <a:br>
              <a:rPr lang="en-IN" b="1" i="0" dirty="0">
                <a:solidFill>
                  <a:srgbClr val="F2DDCC"/>
                </a:solidFill>
                <a:effectLst/>
                <a:latin typeface="Ginto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7BE25-B99E-7BA0-CEA5-F7A199F3B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681686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F2DDCC"/>
                </a:solidFill>
                <a:effectLst/>
                <a:latin typeface="Ginto"/>
              </a:rPr>
              <a:t>Overview:</a:t>
            </a:r>
            <a:r>
              <a:rPr lang="en-US" sz="2800" b="0" i="0" dirty="0">
                <a:solidFill>
                  <a:srgbClr val="F2DDCC"/>
                </a:solidFill>
                <a:effectLst/>
                <a:latin typeface="Ginto"/>
              </a:rPr>
              <a:t> A simple command-line To-Do List application to manage your tasks efficiently.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F2DDCC"/>
                </a:solidFill>
                <a:effectLst/>
                <a:latin typeface="Ginto"/>
              </a:rPr>
              <a:t>Features:</a:t>
            </a:r>
            <a:r>
              <a:rPr lang="en-US" sz="2800" b="0" i="0" dirty="0">
                <a:solidFill>
                  <a:srgbClr val="F2DDCC"/>
                </a:solidFill>
                <a:effectLst/>
                <a:latin typeface="Ginto"/>
              </a:rPr>
              <a:t> Add, view, edit, and delete tasks with file persistence.</a:t>
            </a:r>
          </a:p>
          <a:p>
            <a:br>
              <a:rPr lang="en-US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4947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F71A-F827-87DE-2C19-BA1641F1E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62" y="536028"/>
            <a:ext cx="9243705" cy="1144604"/>
          </a:xfrm>
        </p:spPr>
        <p:txBody>
          <a:bodyPr/>
          <a:lstStyle/>
          <a:p>
            <a:r>
              <a:rPr lang="en-IN" sz="4800" b="1" i="0" dirty="0">
                <a:solidFill>
                  <a:srgbClr val="F2DDCC"/>
                </a:solidFill>
                <a:effectLst/>
                <a:latin typeface="Ginto"/>
              </a:rPr>
              <a:t>Setup Environment</a:t>
            </a:r>
            <a:br>
              <a:rPr lang="en-IN" b="1" i="0" dirty="0">
                <a:solidFill>
                  <a:srgbClr val="F2DDCC"/>
                </a:solidFill>
                <a:effectLst/>
                <a:latin typeface="Ginto"/>
              </a:rPr>
            </a:b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F843BF7-54A5-CFE9-FEA4-70A1E9A2D6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0056" y="2977093"/>
            <a:ext cx="11377448" cy="23698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2DDCC"/>
                </a:solidFill>
                <a:effectLst/>
                <a:latin typeface="Ginto"/>
              </a:rPr>
              <a:t>Step 1: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2DDCC"/>
                </a:solidFill>
                <a:effectLst/>
                <a:latin typeface="Ginto"/>
              </a:rPr>
              <a:t> Ensure Python is installed on your machine. Download it from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2DDCC"/>
                </a:solidFill>
                <a:effectLst/>
                <a:latin typeface="Ginto"/>
                <a:hlinkClick r:id="rId2"/>
              </a:rPr>
              <a:t>python.org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2DDCC"/>
                </a:solidFill>
                <a:effectLst/>
                <a:latin typeface="Gint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2DDCC"/>
                </a:solidFill>
                <a:effectLst/>
                <a:latin typeface="Ginto"/>
              </a:rPr>
              <a:t>Step 2: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2DDCC"/>
                </a:solidFill>
                <a:effectLst/>
                <a:latin typeface="Ginto"/>
              </a:rPr>
              <a:t> Create the project directory and necessary files 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2DDCC"/>
                </a:solidFill>
                <a:effectLst/>
                <a:latin typeface="CascadiaCode"/>
              </a:rPr>
              <a:t>todo.py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2DDCC"/>
                </a:solidFill>
                <a:effectLst/>
                <a:latin typeface="Ginto"/>
              </a:rPr>
              <a:t> and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F2DDCC"/>
                </a:solidFill>
                <a:effectLst/>
                <a:latin typeface="CascadiaCode"/>
              </a:rPr>
              <a:t>tasks.json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2DDCC"/>
                </a:solidFill>
                <a:effectLst/>
                <a:latin typeface="Ginto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00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525A6-F387-3417-4D90-5F9105F6D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560" y="525517"/>
            <a:ext cx="9348808" cy="1155115"/>
          </a:xfrm>
        </p:spPr>
        <p:txBody>
          <a:bodyPr/>
          <a:lstStyle/>
          <a:p>
            <a:r>
              <a:rPr lang="en-IN" sz="4800" b="1" i="0" dirty="0">
                <a:solidFill>
                  <a:srgbClr val="F2DDCC"/>
                </a:solidFill>
                <a:effectLst/>
                <a:latin typeface="Ginto"/>
              </a:rPr>
              <a:t>Project Structure</a:t>
            </a:r>
            <a:br>
              <a:rPr lang="en-IN" sz="2800" b="1" i="0" dirty="0">
                <a:solidFill>
                  <a:srgbClr val="F2DDCC"/>
                </a:solidFill>
                <a:effectLst/>
                <a:latin typeface="Ginto"/>
              </a:rPr>
            </a:br>
            <a:endParaRPr lang="en-IN" sz="4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60F34C-A7CE-2E05-50C2-68C6D18AAE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2818933"/>
            <a:ext cx="8692572" cy="298543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2DDCC"/>
                </a:solidFill>
                <a:effectLst/>
                <a:latin typeface="Ginto"/>
              </a:rPr>
              <a:t>Files: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F2DDCC"/>
              </a:solidFill>
              <a:effectLst/>
              <a:latin typeface="Ginto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2DDCC"/>
                </a:solidFill>
                <a:effectLst/>
                <a:latin typeface="CascadiaCode"/>
              </a:rPr>
              <a:t>todo.py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2DDCC"/>
                </a:solidFill>
                <a:effectLst/>
                <a:latin typeface="Ginto"/>
              </a:rPr>
              <a:t>: Main application logic.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F2DDCC"/>
                </a:solidFill>
                <a:effectLst/>
                <a:latin typeface="CascadiaCode"/>
              </a:rPr>
              <a:t>tasks.json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2DDCC"/>
                </a:solidFill>
                <a:effectLst/>
                <a:latin typeface="Ginto"/>
              </a:rPr>
              <a:t>: Stores tasks in JSON format.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2DDCC"/>
                </a:solidFill>
                <a:effectLst/>
                <a:latin typeface="Ginto"/>
              </a:rPr>
              <a:t>Note: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2DDCC"/>
                </a:solidFill>
                <a:effectLst/>
                <a:latin typeface="Ginto"/>
              </a:rPr>
              <a:t> Save both files in the same directory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2DDCC"/>
                </a:solidFill>
                <a:effectLst/>
                <a:latin typeface="Gint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749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02FF-DA33-7D06-178A-7FCCE820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2" y="540327"/>
            <a:ext cx="9334476" cy="1140305"/>
          </a:xfrm>
        </p:spPr>
        <p:txBody>
          <a:bodyPr/>
          <a:lstStyle/>
          <a:p>
            <a:r>
              <a:rPr lang="en-IN" sz="4800" b="1" i="0" dirty="0">
                <a:solidFill>
                  <a:srgbClr val="F2DDCC"/>
                </a:solidFill>
                <a:effectLst/>
                <a:latin typeface="Ginto"/>
              </a:rPr>
              <a:t>Running the Program</a:t>
            </a:r>
            <a:br>
              <a:rPr lang="en-IN" sz="4800" b="1" i="0" dirty="0">
                <a:solidFill>
                  <a:srgbClr val="F2DDCC"/>
                </a:solidFill>
                <a:effectLst/>
                <a:latin typeface="Ginto"/>
              </a:rPr>
            </a:br>
            <a:endParaRPr lang="en-IN" sz="4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3FE571-E0C8-AAFA-F0E6-15751D73E5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4730" y="2424457"/>
            <a:ext cx="11382540" cy="38164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2DDCC"/>
                </a:solidFill>
                <a:effectLst/>
                <a:latin typeface="Ginto"/>
              </a:rPr>
              <a:t>Step 1: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2DDCC"/>
                </a:solidFill>
                <a:effectLst/>
                <a:latin typeface="Ginto"/>
              </a:rPr>
              <a:t> Open a terminal or command prompt.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2DDCC"/>
                </a:solidFill>
                <a:effectLst/>
                <a:latin typeface="Ginto"/>
              </a:rPr>
              <a:t>Step 2: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2DDCC"/>
                </a:solidFill>
                <a:effectLst/>
                <a:latin typeface="Ginto"/>
              </a:rPr>
              <a:t> Navigate to the directory containing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2DDCC"/>
                </a:solidFill>
                <a:effectLst/>
                <a:latin typeface="CascadiaCode"/>
              </a:rPr>
              <a:t>todo.py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2DDCC"/>
                </a:solidFill>
                <a:effectLst/>
                <a:latin typeface="Ginto"/>
              </a:rPr>
              <a:t> and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F2DDCC"/>
                </a:solidFill>
                <a:effectLst/>
                <a:latin typeface="CascadiaCode"/>
              </a:rPr>
              <a:t>tasks.json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2DDCC"/>
                </a:solidFill>
                <a:effectLst/>
                <a:latin typeface="Ginto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2DDCC"/>
                </a:solidFill>
                <a:effectLst/>
                <a:latin typeface="Ginto"/>
              </a:rPr>
              <a:t>Example: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2DDCC"/>
                </a:solidFill>
                <a:effectLst/>
                <a:latin typeface="CascadiaCode"/>
              </a:rPr>
              <a:t>cd path/to/your/directory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F2DDCC"/>
              </a:solidFill>
              <a:effectLst/>
              <a:latin typeface="Gin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2DDCC"/>
                </a:solidFill>
                <a:effectLst/>
                <a:latin typeface="Ginto"/>
              </a:rPr>
              <a:t>Step 3: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2DDCC"/>
                </a:solidFill>
                <a:effectLst/>
                <a:latin typeface="Ginto"/>
              </a:rPr>
              <a:t> Run the script: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2DDCC"/>
                </a:solidFill>
                <a:effectLst/>
                <a:latin typeface="Ginto"/>
              </a:rPr>
              <a:t>Command: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2DDCC"/>
                </a:solidFill>
                <a:effectLst/>
                <a:latin typeface="CascadiaCode"/>
              </a:rPr>
              <a:t>python todo.py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F2DDCC"/>
              </a:solidFill>
              <a:effectLst/>
              <a:latin typeface="Gin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69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2D57-D75C-502C-BBD8-97FA1B51C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97" y="998482"/>
            <a:ext cx="11025352" cy="1229711"/>
          </a:xfrm>
        </p:spPr>
        <p:txBody>
          <a:bodyPr/>
          <a:lstStyle/>
          <a:p>
            <a:r>
              <a:rPr lang="en-IN" sz="4800" b="1" i="0" dirty="0">
                <a:solidFill>
                  <a:srgbClr val="F2DDCC"/>
                </a:solidFill>
                <a:effectLst/>
                <a:latin typeface="Ginto"/>
              </a:rPr>
              <a:t>Main Menu</a:t>
            </a:r>
            <a:br>
              <a:rPr lang="en-IN" b="1" i="0" dirty="0">
                <a:solidFill>
                  <a:srgbClr val="F2DDCC"/>
                </a:solidFill>
                <a:effectLst/>
                <a:latin typeface="Ginto"/>
              </a:rPr>
            </a:br>
            <a:br>
              <a:rPr lang="en-IN" b="0" i="0" dirty="0">
                <a:solidFill>
                  <a:srgbClr val="F2DDCC"/>
                </a:solidFill>
                <a:effectLst/>
                <a:latin typeface="Ginto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28DC7-DCE7-D5DB-541C-8099ED83B3E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F2DDCC"/>
                </a:solidFill>
                <a:effectLst/>
                <a:latin typeface="Ginto"/>
              </a:rPr>
              <a:t>Options:</a:t>
            </a:r>
            <a:endParaRPr lang="en-US" sz="3600" b="0" i="0" dirty="0">
              <a:solidFill>
                <a:srgbClr val="F2DDCC"/>
              </a:solidFill>
              <a:effectLst/>
              <a:latin typeface="Ginto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F2DDCC"/>
                </a:solidFill>
                <a:effectLst/>
                <a:latin typeface="Ginto"/>
              </a:rPr>
              <a:t>Add Task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F2DDCC"/>
                </a:solidFill>
                <a:effectLst/>
                <a:latin typeface="Ginto"/>
              </a:rPr>
              <a:t>View Tasks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F2DDCC"/>
                </a:solidFill>
                <a:effectLst/>
                <a:latin typeface="Ginto"/>
              </a:rPr>
              <a:t>Mark Task Completed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F2DDCC"/>
                </a:solidFill>
                <a:effectLst/>
                <a:latin typeface="Ginto"/>
              </a:rPr>
              <a:t>Delete Task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F2DDCC"/>
                </a:solidFill>
                <a:effectLst/>
                <a:latin typeface="Ginto"/>
              </a:rPr>
              <a:t>Exit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439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9CD-4D3C-3F0B-21D7-8CC674D05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070" y="588579"/>
            <a:ext cx="9338298" cy="1092053"/>
          </a:xfrm>
        </p:spPr>
        <p:txBody>
          <a:bodyPr/>
          <a:lstStyle/>
          <a:p>
            <a:r>
              <a:rPr lang="en-IN" sz="4800" b="1" i="0" dirty="0">
                <a:solidFill>
                  <a:srgbClr val="F2DDCC"/>
                </a:solidFill>
                <a:effectLst/>
                <a:latin typeface="Ginto"/>
              </a:rPr>
              <a:t>Adding a Task</a:t>
            </a:r>
            <a:br>
              <a:rPr lang="en-IN" b="1" i="0" dirty="0">
                <a:solidFill>
                  <a:srgbClr val="F2DDCC"/>
                </a:solidFill>
                <a:effectLst/>
                <a:latin typeface="Ginto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0AF87-C8CA-0076-4A66-96A99CA48F3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F2DDCC"/>
                </a:solidFill>
                <a:effectLst/>
                <a:latin typeface="Ginto"/>
              </a:rPr>
              <a:t>Option 1:</a:t>
            </a:r>
            <a:endParaRPr lang="en-US" sz="2800" b="0" i="0" dirty="0">
              <a:solidFill>
                <a:srgbClr val="F2DDCC"/>
              </a:solidFill>
              <a:effectLst/>
              <a:latin typeface="Ginto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F2DDCC"/>
                </a:solidFill>
                <a:effectLst/>
                <a:latin typeface="Ginto"/>
              </a:rPr>
              <a:t>Enter task details: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F2DDCC"/>
                </a:solidFill>
                <a:effectLst/>
                <a:latin typeface="Ginto"/>
              </a:rPr>
              <a:t>Title:</a:t>
            </a:r>
            <a:r>
              <a:rPr lang="en-US" sz="2800" b="0" i="0" dirty="0">
                <a:solidFill>
                  <a:srgbClr val="F2DDCC"/>
                </a:solidFill>
                <a:effectLst/>
                <a:latin typeface="Ginto"/>
              </a:rPr>
              <a:t> Brief title of the task.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F2DDCC"/>
                </a:solidFill>
                <a:effectLst/>
                <a:latin typeface="Ginto"/>
              </a:rPr>
              <a:t>Description:</a:t>
            </a:r>
            <a:r>
              <a:rPr lang="en-US" sz="2800" b="0" i="0" dirty="0">
                <a:solidFill>
                  <a:srgbClr val="F2DDCC"/>
                </a:solidFill>
                <a:effectLst/>
                <a:latin typeface="Ginto"/>
              </a:rPr>
              <a:t> Detailed description.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F2DDCC"/>
                </a:solidFill>
                <a:effectLst/>
                <a:latin typeface="Ginto"/>
              </a:rPr>
              <a:t>Category:</a:t>
            </a:r>
            <a:r>
              <a:rPr lang="en-US" sz="2800" b="0" i="0" dirty="0">
                <a:solidFill>
                  <a:srgbClr val="F2DDCC"/>
                </a:solidFill>
                <a:effectLst/>
                <a:latin typeface="Ginto"/>
              </a:rPr>
              <a:t> Task category (e.g., Work, Personal).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F2DDCC"/>
                </a:solidFill>
                <a:effectLst/>
                <a:latin typeface="Ginto"/>
              </a:rPr>
              <a:t>Task is added and saved automatically.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0916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6B9A-6D76-7997-3CE0-77AF1EB0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90" y="483476"/>
            <a:ext cx="9317277" cy="1197156"/>
          </a:xfrm>
        </p:spPr>
        <p:txBody>
          <a:bodyPr/>
          <a:lstStyle/>
          <a:p>
            <a:r>
              <a:rPr lang="en-IN" sz="4800" b="1" i="0" dirty="0">
                <a:solidFill>
                  <a:srgbClr val="F2DDCC"/>
                </a:solidFill>
                <a:effectLst/>
                <a:latin typeface="Ginto"/>
              </a:rPr>
              <a:t>Viewing Tasks</a:t>
            </a:r>
            <a:br>
              <a:rPr lang="en-IN" b="1" i="0" dirty="0">
                <a:solidFill>
                  <a:srgbClr val="F2DDCC"/>
                </a:solidFill>
                <a:effectLst/>
                <a:latin typeface="Ginto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62967-78CD-2894-3D12-08230D12558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F2DDCC"/>
                </a:solidFill>
                <a:effectLst/>
                <a:latin typeface="Ginto"/>
              </a:rPr>
              <a:t>Option 2:</a:t>
            </a:r>
            <a:endParaRPr lang="en-US" sz="3200" b="0" i="0" dirty="0">
              <a:solidFill>
                <a:srgbClr val="F2DDCC"/>
              </a:solidFill>
              <a:effectLst/>
              <a:latin typeface="Ginto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F2DDCC"/>
                </a:solidFill>
                <a:effectLst/>
                <a:latin typeface="Ginto"/>
              </a:rPr>
              <a:t>Displays all tasks with their details: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F2DDCC"/>
                </a:solidFill>
                <a:effectLst/>
                <a:latin typeface="Ginto"/>
              </a:rPr>
              <a:t>Title, Description, Category, Status (Completed/Not Completed).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6277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0398-0D34-3B9E-50AE-4A323B86E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i="0" dirty="0">
                <a:solidFill>
                  <a:srgbClr val="F2DDCC"/>
                </a:solidFill>
                <a:effectLst/>
                <a:latin typeface="Ginto"/>
              </a:rPr>
              <a:t>Marking a Task as Completed</a:t>
            </a:r>
            <a:br>
              <a:rPr lang="en-US" b="1" i="0" dirty="0">
                <a:solidFill>
                  <a:srgbClr val="F2DDCC"/>
                </a:solidFill>
                <a:effectLst/>
                <a:latin typeface="Ginto"/>
              </a:rPr>
            </a:br>
            <a:br>
              <a:rPr lang="en-US" b="0" i="0" dirty="0">
                <a:solidFill>
                  <a:srgbClr val="F2DDCC"/>
                </a:solidFill>
                <a:effectLst/>
                <a:latin typeface="Ginto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DFD01-6ECB-3BC0-CF55-AC491B86717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F2DDCC"/>
                </a:solidFill>
                <a:effectLst/>
                <a:latin typeface="Ginto"/>
              </a:rPr>
              <a:t>Option 3:</a:t>
            </a:r>
            <a:endParaRPr lang="en-US" sz="3600" b="0" i="0" dirty="0">
              <a:solidFill>
                <a:srgbClr val="F2DDCC"/>
              </a:solidFill>
              <a:effectLst/>
              <a:latin typeface="Ginto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F2DDCC"/>
                </a:solidFill>
                <a:effectLst/>
                <a:latin typeface="Ginto"/>
              </a:rPr>
              <a:t>Enter the task number to mark it as completed.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F2DDCC"/>
                </a:solidFill>
                <a:effectLst/>
                <a:latin typeface="Ginto"/>
              </a:rPr>
              <a:t>Task status updates to "Completed".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7646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</TotalTime>
  <Words>434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CascadiaCode</vt:lpstr>
      <vt:lpstr>Century Gothic</vt:lpstr>
      <vt:lpstr>Ginto</vt:lpstr>
      <vt:lpstr>Wingdings 3</vt:lpstr>
      <vt:lpstr>Ion Boardroom</vt:lpstr>
      <vt:lpstr>Title: Personal To- Do List Application </vt:lpstr>
      <vt:lpstr>Introduction </vt:lpstr>
      <vt:lpstr>Setup Environment </vt:lpstr>
      <vt:lpstr>Project Structure </vt:lpstr>
      <vt:lpstr>Running the Program </vt:lpstr>
      <vt:lpstr>Main Menu  </vt:lpstr>
      <vt:lpstr>Adding a Task </vt:lpstr>
      <vt:lpstr>Viewing Tasks </vt:lpstr>
      <vt:lpstr>Marking a Task as Completed  </vt:lpstr>
      <vt:lpstr>Deleting a Task </vt:lpstr>
      <vt:lpstr>Exiting the Application </vt:lpstr>
      <vt:lpstr>File Handling </vt:lpstr>
      <vt:lpstr>User Interface </vt:lpstr>
      <vt:lpstr>Summary </vt:lpstr>
      <vt:lpstr>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EPSA .</dc:creator>
  <cp:lastModifiedBy>EPSA .</cp:lastModifiedBy>
  <cp:revision>1</cp:revision>
  <dcterms:created xsi:type="dcterms:W3CDTF">2024-10-18T15:39:01Z</dcterms:created>
  <dcterms:modified xsi:type="dcterms:W3CDTF">2024-10-18T16:10:45Z</dcterms:modified>
</cp:coreProperties>
</file>