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2" r:id="rId9"/>
    <p:sldId id="271" r:id="rId10"/>
    <p:sldId id="273" r:id="rId11"/>
    <p:sldId id="259" r:id="rId12"/>
    <p:sldId id="258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B51DD0-EEC8-47B3-AE1B-ED21FED61929}">
          <p14:sldIdLst>
            <p14:sldId id="256"/>
          </p14:sldIdLst>
        </p14:section>
        <p14:section name="from the main page" id="{A45FEDBB-7CB2-4C95-8B14-E0C0B5C602E5}">
          <p14:sldIdLst>
            <p14:sldId id="260"/>
            <p14:sldId id="265"/>
            <p14:sldId id="266"/>
            <p14:sldId id="267"/>
            <p14:sldId id="268"/>
            <p14:sldId id="269"/>
            <p14:sldId id="272"/>
            <p14:sldId id="271"/>
          </p14:sldIdLst>
        </p14:section>
        <p14:section name="models section" id="{E90D2990-497A-4727-A08A-AC6E8FDF4352}">
          <p14:sldIdLst>
            <p14:sldId id="273"/>
            <p14:sldId id="259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F4F"/>
    <a:srgbClr val="F76E11"/>
    <a:srgbClr val="FF9F45"/>
    <a:srgbClr val="145374"/>
    <a:srgbClr val="5588A3"/>
    <a:srgbClr val="E8E8E8"/>
    <a:srgbClr val="E6E6E6"/>
    <a:srgbClr val="00334E"/>
    <a:srgbClr val="1B1A17"/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Shekhar" userId="ad8b6f84-dbf5-43fd-94a7-9b198bb8dfe3" providerId="ADAL" clId="{DB358904-8CD7-4869-B882-B2561FE3AEA8}"/>
    <pc:docChg chg="undo custSel addSld delSld modSld sldOrd modMainMaster addSection delSection modSection">
      <pc:chgData name="Swapnil Shekhar" userId="ad8b6f84-dbf5-43fd-94a7-9b198bb8dfe3" providerId="ADAL" clId="{DB358904-8CD7-4869-B882-B2561FE3AEA8}" dt="2022-03-09T19:12:17.609" v="1477"/>
      <pc:docMkLst>
        <pc:docMk/>
      </pc:docMkLst>
      <pc:sldChg chg="addSp delSp modSp mod modTransition setBg modAnim">
        <pc:chgData name="Swapnil Shekhar" userId="ad8b6f84-dbf5-43fd-94a7-9b198bb8dfe3" providerId="ADAL" clId="{DB358904-8CD7-4869-B882-B2561FE3AEA8}" dt="2022-03-09T18:22:45.702" v="1065"/>
        <pc:sldMkLst>
          <pc:docMk/>
          <pc:sldMk cId="2396554474" sldId="256"/>
        </pc:sldMkLst>
        <pc:spChg chg="mod">
          <ac:chgData name="Swapnil Shekhar" userId="ad8b6f84-dbf5-43fd-94a7-9b198bb8dfe3" providerId="ADAL" clId="{DB358904-8CD7-4869-B882-B2561FE3AEA8}" dt="2022-03-09T16:10:16.092" v="274" actId="207"/>
          <ac:spMkLst>
            <pc:docMk/>
            <pc:sldMk cId="2396554474" sldId="256"/>
            <ac:spMk id="4" creationId="{3FE0EE55-10E9-4C38-B476-E3DBD6A00161}"/>
          </ac:spMkLst>
        </pc:spChg>
        <pc:spChg chg="mod">
          <ac:chgData name="Swapnil Shekhar" userId="ad8b6f84-dbf5-43fd-94a7-9b198bb8dfe3" providerId="ADAL" clId="{DB358904-8CD7-4869-B882-B2561FE3AEA8}" dt="2022-03-09T16:13:38.860" v="296" actId="208"/>
          <ac:spMkLst>
            <pc:docMk/>
            <pc:sldMk cId="2396554474" sldId="256"/>
            <ac:spMk id="7" creationId="{14428D4B-EB37-4A59-AC8D-97A114AC8FB0}"/>
          </ac:spMkLst>
        </pc:spChg>
        <pc:spChg chg="mod">
          <ac:chgData name="Swapnil Shekhar" userId="ad8b6f84-dbf5-43fd-94a7-9b198bb8dfe3" providerId="ADAL" clId="{DB358904-8CD7-4869-B882-B2561FE3AEA8}" dt="2022-03-09T16:17:26.573" v="354"/>
          <ac:spMkLst>
            <pc:docMk/>
            <pc:sldMk cId="2396554474" sldId="256"/>
            <ac:spMk id="13" creationId="{3F59A0C4-2CCC-41A3-8E94-F10DBB75527E}"/>
          </ac:spMkLst>
        </pc:spChg>
        <pc:grpChg chg="add mod">
          <ac:chgData name="Swapnil Shekhar" userId="ad8b6f84-dbf5-43fd-94a7-9b198bb8dfe3" providerId="ADAL" clId="{DB358904-8CD7-4869-B882-B2561FE3AEA8}" dt="2022-03-09T16:15:23.608" v="304" actId="1076"/>
          <ac:grpSpMkLst>
            <pc:docMk/>
            <pc:sldMk cId="2396554474" sldId="256"/>
            <ac:grpSpMk id="6" creationId="{F582565B-C0E1-4E81-B65A-5F5D66C58C1C}"/>
          </ac:grpSpMkLst>
        </pc:grpChg>
        <pc:grpChg chg="mod">
          <ac:chgData name="Swapnil Shekhar" userId="ad8b6f84-dbf5-43fd-94a7-9b198bb8dfe3" providerId="ADAL" clId="{DB358904-8CD7-4869-B882-B2561FE3AEA8}" dt="2022-03-09T16:12:22.462" v="288"/>
          <ac:grpSpMkLst>
            <pc:docMk/>
            <pc:sldMk cId="2396554474" sldId="256"/>
            <ac:grpSpMk id="8" creationId="{9481D452-F465-4A2C-AA1F-C37D76F62C1A}"/>
          </ac:grpSpMkLst>
        </pc:grpChg>
        <pc:grpChg chg="add mod">
          <ac:chgData name="Swapnil Shekhar" userId="ad8b6f84-dbf5-43fd-94a7-9b198bb8dfe3" providerId="ADAL" clId="{DB358904-8CD7-4869-B882-B2561FE3AEA8}" dt="2022-03-09T16:17:26.573" v="354"/>
          <ac:grpSpMkLst>
            <pc:docMk/>
            <pc:sldMk cId="2396554474" sldId="256"/>
            <ac:grpSpMk id="12" creationId="{F45F5BDB-7B45-458B-A584-F3DD97F6705F}"/>
          </ac:grpSpMkLst>
        </pc:grpChg>
        <pc:grpChg chg="mod">
          <ac:chgData name="Swapnil Shekhar" userId="ad8b6f84-dbf5-43fd-94a7-9b198bb8dfe3" providerId="ADAL" clId="{DB358904-8CD7-4869-B882-B2561FE3AEA8}" dt="2022-03-09T16:17:26.573" v="354"/>
          <ac:grpSpMkLst>
            <pc:docMk/>
            <pc:sldMk cId="2396554474" sldId="256"/>
            <ac:grpSpMk id="14" creationId="{7E310ACA-170D-4145-B92D-77CE5C6DC780}"/>
          </ac:grpSpMkLst>
        </pc:grpChg>
        <pc:cxnChg chg="add del">
          <ac:chgData name="Swapnil Shekhar" userId="ad8b6f84-dbf5-43fd-94a7-9b198bb8dfe3" providerId="ADAL" clId="{DB358904-8CD7-4869-B882-B2561FE3AEA8}" dt="2022-03-09T16:12:08.166" v="287" actId="478"/>
          <ac:cxnSpMkLst>
            <pc:docMk/>
            <pc:sldMk cId="2396554474" sldId="256"/>
            <ac:cxnSpMk id="3" creationId="{67D6961E-E7EC-445F-80F9-0B1B2D3A6AB3}"/>
          </ac:cxnSpMkLst>
        </pc:cxnChg>
        <pc:cxnChg chg="mod">
          <ac:chgData name="Swapnil Shekhar" userId="ad8b6f84-dbf5-43fd-94a7-9b198bb8dfe3" providerId="ADAL" clId="{DB358904-8CD7-4869-B882-B2561FE3AEA8}" dt="2022-03-09T16:16:21.408" v="309" actId="1038"/>
          <ac:cxnSpMkLst>
            <pc:docMk/>
            <pc:sldMk cId="2396554474" sldId="256"/>
            <ac:cxnSpMk id="9" creationId="{B20442C8-0163-4345-BBFB-660DBD8828C4}"/>
          </ac:cxnSpMkLst>
        </pc:cxnChg>
        <pc:cxnChg chg="mod">
          <ac:chgData name="Swapnil Shekhar" userId="ad8b6f84-dbf5-43fd-94a7-9b198bb8dfe3" providerId="ADAL" clId="{DB358904-8CD7-4869-B882-B2561FE3AEA8}" dt="2022-03-09T16:13:01.703" v="292" actId="208"/>
          <ac:cxnSpMkLst>
            <pc:docMk/>
            <pc:sldMk cId="2396554474" sldId="256"/>
            <ac:cxnSpMk id="10" creationId="{C67056A6-C063-40F5-8BA7-56C23FCD1652}"/>
          </ac:cxnSpMkLst>
        </pc:cxnChg>
        <pc:cxnChg chg="mod">
          <ac:chgData name="Swapnil Shekhar" userId="ad8b6f84-dbf5-43fd-94a7-9b198bb8dfe3" providerId="ADAL" clId="{DB358904-8CD7-4869-B882-B2561FE3AEA8}" dt="2022-03-09T18:19:09.844" v="1033" actId="1038"/>
          <ac:cxnSpMkLst>
            <pc:docMk/>
            <pc:sldMk cId="2396554474" sldId="256"/>
            <ac:cxnSpMk id="11" creationId="{E2F8A89E-2753-40C8-A7C0-A8515F4F61AC}"/>
          </ac:cxnSpMkLst>
        </pc:cxnChg>
        <pc:cxnChg chg="mod">
          <ac:chgData name="Swapnil Shekhar" userId="ad8b6f84-dbf5-43fd-94a7-9b198bb8dfe3" providerId="ADAL" clId="{DB358904-8CD7-4869-B882-B2561FE3AEA8}" dt="2022-03-09T16:17:26.573" v="354"/>
          <ac:cxnSpMkLst>
            <pc:docMk/>
            <pc:sldMk cId="2396554474" sldId="256"/>
            <ac:cxnSpMk id="15" creationId="{8743C80E-DF16-44AF-A182-664F73E79AAE}"/>
          </ac:cxnSpMkLst>
        </pc:cxnChg>
        <pc:cxnChg chg="mod">
          <ac:chgData name="Swapnil Shekhar" userId="ad8b6f84-dbf5-43fd-94a7-9b198bb8dfe3" providerId="ADAL" clId="{DB358904-8CD7-4869-B882-B2561FE3AEA8}" dt="2022-03-09T16:17:26.573" v="354"/>
          <ac:cxnSpMkLst>
            <pc:docMk/>
            <pc:sldMk cId="2396554474" sldId="256"/>
            <ac:cxnSpMk id="16" creationId="{7B597667-BAAE-413A-ACBE-1A902A36225C}"/>
          </ac:cxnSpMkLst>
        </pc:cxnChg>
        <pc:cxnChg chg="mod">
          <ac:chgData name="Swapnil Shekhar" userId="ad8b6f84-dbf5-43fd-94a7-9b198bb8dfe3" providerId="ADAL" clId="{DB358904-8CD7-4869-B882-B2561FE3AEA8}" dt="2022-03-09T18:19:18.438" v="1035" actId="1038"/>
          <ac:cxnSpMkLst>
            <pc:docMk/>
            <pc:sldMk cId="2396554474" sldId="256"/>
            <ac:cxnSpMk id="17" creationId="{CAF2CCB2-C585-4D60-945F-9D42FB16C3A3}"/>
          </ac:cxnSpMkLst>
        </pc:cxnChg>
      </pc:sldChg>
      <pc:sldChg chg="addSp delSp modSp del mod ord modTransition setBg">
        <pc:chgData name="Swapnil Shekhar" userId="ad8b6f84-dbf5-43fd-94a7-9b198bb8dfe3" providerId="ADAL" clId="{DB358904-8CD7-4869-B882-B2561FE3AEA8}" dt="2022-03-09T16:23:47.597" v="393" actId="47"/>
        <pc:sldMkLst>
          <pc:docMk/>
          <pc:sldMk cId="3396216966" sldId="257"/>
        </pc:sldMkLst>
        <pc:spChg chg="del mod">
          <ac:chgData name="Swapnil Shekhar" userId="ad8b6f84-dbf5-43fd-94a7-9b198bb8dfe3" providerId="ADAL" clId="{DB358904-8CD7-4869-B882-B2561FE3AEA8}" dt="2022-03-09T15:34:39.974" v="22" actId="478"/>
          <ac:spMkLst>
            <pc:docMk/>
            <pc:sldMk cId="3396216966" sldId="257"/>
            <ac:spMk id="2" creationId="{5CEB993E-721B-485F-9EBC-89160ACCEB1A}"/>
          </ac:spMkLst>
        </pc:spChg>
        <pc:spChg chg="del mod">
          <ac:chgData name="Swapnil Shekhar" userId="ad8b6f84-dbf5-43fd-94a7-9b198bb8dfe3" providerId="ADAL" clId="{DB358904-8CD7-4869-B882-B2561FE3AEA8}" dt="2022-03-09T15:34:42.216" v="23" actId="478"/>
          <ac:spMkLst>
            <pc:docMk/>
            <pc:sldMk cId="3396216966" sldId="257"/>
            <ac:spMk id="3" creationId="{4ECEFAC3-93F9-47CE-9F06-75D8AE0DBAFA}"/>
          </ac:spMkLst>
        </pc:spChg>
        <pc:spChg chg="mod">
          <ac:chgData name="Swapnil Shekhar" userId="ad8b6f84-dbf5-43fd-94a7-9b198bb8dfe3" providerId="ADAL" clId="{DB358904-8CD7-4869-B882-B2561FE3AEA8}" dt="2022-03-09T15:36:06.869" v="38" actId="2085"/>
          <ac:spMkLst>
            <pc:docMk/>
            <pc:sldMk cId="3396216966" sldId="257"/>
            <ac:spMk id="4" creationId="{E4BE0C29-6B74-4FF5-A89D-B0576D8CA567}"/>
          </ac:spMkLst>
        </pc:spChg>
        <pc:spChg chg="add mod">
          <ac:chgData name="Swapnil Shekhar" userId="ad8b6f84-dbf5-43fd-94a7-9b198bb8dfe3" providerId="ADAL" clId="{DB358904-8CD7-4869-B882-B2561FE3AEA8}" dt="2022-03-09T15:36:01.973" v="37" actId="2085"/>
          <ac:spMkLst>
            <pc:docMk/>
            <pc:sldMk cId="3396216966" sldId="257"/>
            <ac:spMk id="5" creationId="{7F15F5F1-19F8-408D-A32C-04595B5B1182}"/>
          </ac:spMkLst>
        </pc:spChg>
        <pc:spChg chg="add del mod">
          <ac:chgData name="Swapnil Shekhar" userId="ad8b6f84-dbf5-43fd-94a7-9b198bb8dfe3" providerId="ADAL" clId="{DB358904-8CD7-4869-B882-B2561FE3AEA8}" dt="2022-03-09T15:34:39.974" v="22" actId="478"/>
          <ac:spMkLst>
            <pc:docMk/>
            <pc:sldMk cId="3396216966" sldId="257"/>
            <ac:spMk id="6" creationId="{27226A7F-164C-4144-8440-300696484764}"/>
          </ac:spMkLst>
        </pc:spChg>
        <pc:spChg chg="del mod topLvl">
          <ac:chgData name="Swapnil Shekhar" userId="ad8b6f84-dbf5-43fd-94a7-9b198bb8dfe3" providerId="ADAL" clId="{DB358904-8CD7-4869-B882-B2561FE3AEA8}" dt="2022-03-09T15:39:08.965" v="60" actId="478"/>
          <ac:spMkLst>
            <pc:docMk/>
            <pc:sldMk cId="3396216966" sldId="257"/>
            <ac:spMk id="9" creationId="{08F064F3-12E2-4B41-9BAC-1A2FEAA0606A}"/>
          </ac:spMkLst>
        </pc:spChg>
        <pc:spChg chg="mod topLvl">
          <ac:chgData name="Swapnil Shekhar" userId="ad8b6f84-dbf5-43fd-94a7-9b198bb8dfe3" providerId="ADAL" clId="{DB358904-8CD7-4869-B882-B2561FE3AEA8}" dt="2022-03-09T16:21:00.970" v="378" actId="207"/>
          <ac:spMkLst>
            <pc:docMk/>
            <pc:sldMk cId="3396216966" sldId="257"/>
            <ac:spMk id="10" creationId="{906367B5-1798-44BB-BD2F-A575EB6ED90A}"/>
          </ac:spMkLst>
        </pc:spChg>
        <pc:spChg chg="mod">
          <ac:chgData name="Swapnil Shekhar" userId="ad8b6f84-dbf5-43fd-94a7-9b198bb8dfe3" providerId="ADAL" clId="{DB358904-8CD7-4869-B882-B2561FE3AEA8}" dt="2022-03-09T15:36:11.745" v="40"/>
          <ac:spMkLst>
            <pc:docMk/>
            <pc:sldMk cId="3396216966" sldId="257"/>
            <ac:spMk id="12" creationId="{2416925A-E72D-42AC-A92E-A2A941ADC9CD}"/>
          </ac:spMkLst>
        </pc:spChg>
        <pc:spChg chg="mod">
          <ac:chgData name="Swapnil Shekhar" userId="ad8b6f84-dbf5-43fd-94a7-9b198bb8dfe3" providerId="ADAL" clId="{DB358904-8CD7-4869-B882-B2561FE3AEA8}" dt="2022-03-09T15:36:11.745" v="40"/>
          <ac:spMkLst>
            <pc:docMk/>
            <pc:sldMk cId="3396216966" sldId="257"/>
            <ac:spMk id="13" creationId="{DDFCE93C-877E-4C91-B7B2-7D0ECBA74A41}"/>
          </ac:spMkLst>
        </pc:spChg>
        <pc:spChg chg="add mod ord topLvl">
          <ac:chgData name="Swapnil Shekhar" userId="ad8b6f84-dbf5-43fd-94a7-9b198bb8dfe3" providerId="ADAL" clId="{DB358904-8CD7-4869-B882-B2561FE3AEA8}" dt="2022-03-09T16:20:53.122" v="375" actId="207"/>
          <ac:spMkLst>
            <pc:docMk/>
            <pc:sldMk cId="3396216966" sldId="257"/>
            <ac:spMk id="14" creationId="{E0DEDCF2-9E4B-44CD-A036-6FA0B42CF818}"/>
          </ac:spMkLst>
        </pc:spChg>
        <pc:spChg chg="mod topLvl">
          <ac:chgData name="Swapnil Shekhar" userId="ad8b6f84-dbf5-43fd-94a7-9b198bb8dfe3" providerId="ADAL" clId="{DB358904-8CD7-4869-B882-B2561FE3AEA8}" dt="2022-03-09T16:20:48.882" v="374" actId="207"/>
          <ac:spMkLst>
            <pc:docMk/>
            <pc:sldMk cId="3396216966" sldId="257"/>
            <ac:spMk id="17" creationId="{098EC3AF-4F40-4915-9AD7-0D67C20C4E98}"/>
          </ac:spMkLst>
        </pc:spChg>
        <pc:spChg chg="mod topLvl">
          <ac:chgData name="Swapnil Shekhar" userId="ad8b6f84-dbf5-43fd-94a7-9b198bb8dfe3" providerId="ADAL" clId="{DB358904-8CD7-4869-B882-B2561FE3AEA8}" dt="2022-03-09T16:20:58.758" v="377" actId="207"/>
          <ac:spMkLst>
            <pc:docMk/>
            <pc:sldMk cId="3396216966" sldId="257"/>
            <ac:spMk id="18" creationId="{C2CC1006-6AAF-4B2C-BE3B-AE6DFACAA157}"/>
          </ac:spMkLst>
        </pc:spChg>
        <pc:spChg chg="mod topLvl">
          <ac:chgData name="Swapnil Shekhar" userId="ad8b6f84-dbf5-43fd-94a7-9b198bb8dfe3" providerId="ADAL" clId="{DB358904-8CD7-4869-B882-B2561FE3AEA8}" dt="2022-03-09T16:20:54.898" v="376" actId="207"/>
          <ac:spMkLst>
            <pc:docMk/>
            <pc:sldMk cId="3396216966" sldId="257"/>
            <ac:spMk id="20" creationId="{537844EF-29D8-438F-A69C-FDA0DC5ACEA0}"/>
          </ac:spMkLst>
        </pc:spChg>
        <pc:spChg chg="mod topLvl">
          <ac:chgData name="Swapnil Shekhar" userId="ad8b6f84-dbf5-43fd-94a7-9b198bb8dfe3" providerId="ADAL" clId="{DB358904-8CD7-4869-B882-B2561FE3AEA8}" dt="2022-03-09T16:21:02.605" v="379" actId="207"/>
          <ac:spMkLst>
            <pc:docMk/>
            <pc:sldMk cId="3396216966" sldId="257"/>
            <ac:spMk id="21" creationId="{70EAC127-AE07-4FB9-93C7-C0C100EC4839}"/>
          </ac:spMkLst>
        </pc:spChg>
        <pc:grpChg chg="add del mod">
          <ac:chgData name="Swapnil Shekhar" userId="ad8b6f84-dbf5-43fd-94a7-9b198bb8dfe3" providerId="ADAL" clId="{DB358904-8CD7-4869-B882-B2561FE3AEA8}" dt="2022-03-09T15:38:58.605" v="58" actId="478"/>
          <ac:grpSpMkLst>
            <pc:docMk/>
            <pc:sldMk cId="3396216966" sldId="257"/>
            <ac:grpSpMk id="7" creationId="{1C202704-245E-4B54-8EA3-6CF73CBA4F6B}"/>
          </ac:grpSpMkLst>
        </pc:grpChg>
        <pc:grpChg chg="add del mod">
          <ac:chgData name="Swapnil Shekhar" userId="ad8b6f84-dbf5-43fd-94a7-9b198bb8dfe3" providerId="ADAL" clId="{DB358904-8CD7-4869-B882-B2561FE3AEA8}" dt="2022-03-09T15:39:04.220" v="59" actId="165"/>
          <ac:grpSpMkLst>
            <pc:docMk/>
            <pc:sldMk cId="3396216966" sldId="257"/>
            <ac:grpSpMk id="8" creationId="{805A6E48-B1CC-482C-9D8B-D1E85DC9A65B}"/>
          </ac:grpSpMkLst>
        </pc:grpChg>
        <pc:grpChg chg="add del mod">
          <ac:chgData name="Swapnil Shekhar" userId="ad8b6f84-dbf5-43fd-94a7-9b198bb8dfe3" providerId="ADAL" clId="{DB358904-8CD7-4869-B882-B2561FE3AEA8}" dt="2022-03-09T15:38:58.605" v="58" actId="478"/>
          <ac:grpSpMkLst>
            <pc:docMk/>
            <pc:sldMk cId="3396216966" sldId="257"/>
            <ac:grpSpMk id="11" creationId="{D150CA78-1C60-4B63-8CAD-583D3481964F}"/>
          </ac:grpSpMkLst>
        </pc:grpChg>
        <pc:grpChg chg="add del mod">
          <ac:chgData name="Swapnil Shekhar" userId="ad8b6f84-dbf5-43fd-94a7-9b198bb8dfe3" providerId="ADAL" clId="{DB358904-8CD7-4869-B882-B2561FE3AEA8}" dt="2022-03-09T16:19:28.274" v="361" actId="165"/>
          <ac:grpSpMkLst>
            <pc:docMk/>
            <pc:sldMk cId="3396216966" sldId="257"/>
            <ac:grpSpMk id="15" creationId="{B02A189D-10A6-46E8-963E-9B27140C3750}"/>
          </ac:grpSpMkLst>
        </pc:grpChg>
        <pc:grpChg chg="add del mod">
          <ac:chgData name="Swapnil Shekhar" userId="ad8b6f84-dbf5-43fd-94a7-9b198bb8dfe3" providerId="ADAL" clId="{DB358904-8CD7-4869-B882-B2561FE3AEA8}" dt="2022-03-09T16:19:32.783" v="362" actId="165"/>
          <ac:grpSpMkLst>
            <pc:docMk/>
            <pc:sldMk cId="3396216966" sldId="257"/>
            <ac:grpSpMk id="16" creationId="{74A2E770-79C8-42DA-B59C-424DD931BDA2}"/>
          </ac:grpSpMkLst>
        </pc:grpChg>
        <pc:grpChg chg="add del mod">
          <ac:chgData name="Swapnil Shekhar" userId="ad8b6f84-dbf5-43fd-94a7-9b198bb8dfe3" providerId="ADAL" clId="{DB358904-8CD7-4869-B882-B2561FE3AEA8}" dt="2022-03-09T16:19:24.283" v="360" actId="165"/>
          <ac:grpSpMkLst>
            <pc:docMk/>
            <pc:sldMk cId="3396216966" sldId="257"/>
            <ac:grpSpMk id="19" creationId="{E27FA078-ACE7-442C-8C4C-6D8E1233122E}"/>
          </ac:grpSpMkLst>
        </pc:grpChg>
      </pc:sldChg>
      <pc:sldChg chg="addSp delSp modSp add mod ord modTransition setBg modAnim">
        <pc:chgData name="Swapnil Shekhar" userId="ad8b6f84-dbf5-43fd-94a7-9b198bb8dfe3" providerId="ADAL" clId="{DB358904-8CD7-4869-B882-B2561FE3AEA8}" dt="2022-03-09T19:04:09.145" v="1421"/>
        <pc:sldMkLst>
          <pc:docMk/>
          <pc:sldMk cId="1788820653" sldId="258"/>
        </pc:sldMkLst>
        <pc:spChg chg="mod topLvl">
          <ac:chgData name="Swapnil Shekhar" userId="ad8b6f84-dbf5-43fd-94a7-9b198bb8dfe3" providerId="ADAL" clId="{DB358904-8CD7-4869-B882-B2561FE3AEA8}" dt="2022-03-09T16:11:00.362" v="285" actId="208"/>
          <ac:spMkLst>
            <pc:docMk/>
            <pc:sldMk cId="1788820653" sldId="258"/>
            <ac:spMk id="10" creationId="{906367B5-1798-44BB-BD2F-A575EB6ED90A}"/>
          </ac:spMkLst>
        </pc:spChg>
        <pc:spChg chg="add mod ord">
          <ac:chgData name="Swapnil Shekhar" userId="ad8b6f84-dbf5-43fd-94a7-9b198bb8dfe3" providerId="ADAL" clId="{DB358904-8CD7-4869-B882-B2561FE3AEA8}" dt="2022-03-09T16:10:47.009" v="278" actId="208"/>
          <ac:spMkLst>
            <pc:docMk/>
            <pc:sldMk cId="1788820653" sldId="258"/>
            <ac:spMk id="11" creationId="{5363E5B8-FDA7-4977-91B4-CBF31CC4FECD}"/>
          </ac:spMkLst>
        </pc:spChg>
        <pc:spChg chg="add mod ord">
          <ac:chgData name="Swapnil Shekhar" userId="ad8b6f84-dbf5-43fd-94a7-9b198bb8dfe3" providerId="ADAL" clId="{DB358904-8CD7-4869-B882-B2561FE3AEA8}" dt="2022-03-09T16:10:53.190" v="282" actId="208"/>
          <ac:spMkLst>
            <pc:docMk/>
            <pc:sldMk cId="1788820653" sldId="258"/>
            <ac:spMk id="12" creationId="{6BDDEF1F-0FBE-41F5-A698-2E56C97DAFB3}"/>
          </ac:spMkLst>
        </pc:spChg>
        <pc:spChg chg="add mod ord">
          <ac:chgData name="Swapnil Shekhar" userId="ad8b6f84-dbf5-43fd-94a7-9b198bb8dfe3" providerId="ADAL" clId="{DB358904-8CD7-4869-B882-B2561FE3AEA8}" dt="2022-03-09T16:10:50.345" v="280" actId="208"/>
          <ac:spMkLst>
            <pc:docMk/>
            <pc:sldMk cId="1788820653" sldId="258"/>
            <ac:spMk id="13" creationId="{440AFA0D-C8E9-4A0B-94B2-D78AA7746F20}"/>
          </ac:spMkLst>
        </pc:spChg>
        <pc:spChg chg="mod topLvl">
          <ac:chgData name="Swapnil Shekhar" userId="ad8b6f84-dbf5-43fd-94a7-9b198bb8dfe3" providerId="ADAL" clId="{DB358904-8CD7-4869-B882-B2561FE3AEA8}" dt="2022-03-09T16:07:16.737" v="267" actId="207"/>
          <ac:spMkLst>
            <pc:docMk/>
            <pc:sldMk cId="1788820653" sldId="258"/>
            <ac:spMk id="14" creationId="{E0DEDCF2-9E4B-44CD-A036-6FA0B42CF818}"/>
          </ac:spMkLst>
        </pc:spChg>
        <pc:spChg chg="mod topLvl">
          <ac:chgData name="Swapnil Shekhar" userId="ad8b6f84-dbf5-43fd-94a7-9b198bb8dfe3" providerId="ADAL" clId="{DB358904-8CD7-4869-B882-B2561FE3AEA8}" dt="2022-03-09T16:07:13.828" v="266" actId="207"/>
          <ac:spMkLst>
            <pc:docMk/>
            <pc:sldMk cId="1788820653" sldId="258"/>
            <ac:spMk id="17" creationId="{098EC3AF-4F40-4915-9AD7-0D67C20C4E98}"/>
          </ac:spMkLst>
        </pc:spChg>
        <pc:spChg chg="mod topLvl">
          <ac:chgData name="Swapnil Shekhar" userId="ad8b6f84-dbf5-43fd-94a7-9b198bb8dfe3" providerId="ADAL" clId="{DB358904-8CD7-4869-B882-B2561FE3AEA8}" dt="2022-03-09T16:10:55.446" v="283" actId="208"/>
          <ac:spMkLst>
            <pc:docMk/>
            <pc:sldMk cId="1788820653" sldId="258"/>
            <ac:spMk id="18" creationId="{C2CC1006-6AAF-4B2C-BE3B-AE6DFACAA157}"/>
          </ac:spMkLst>
        </pc:spChg>
        <pc:spChg chg="mod topLvl">
          <ac:chgData name="Swapnil Shekhar" userId="ad8b6f84-dbf5-43fd-94a7-9b198bb8dfe3" providerId="ADAL" clId="{DB358904-8CD7-4869-B882-B2561FE3AEA8}" dt="2022-03-09T16:07:19.062" v="268" actId="207"/>
          <ac:spMkLst>
            <pc:docMk/>
            <pc:sldMk cId="1788820653" sldId="258"/>
            <ac:spMk id="20" creationId="{537844EF-29D8-438F-A69C-FDA0DC5ACEA0}"/>
          </ac:spMkLst>
        </pc:spChg>
        <pc:spChg chg="mod topLvl">
          <ac:chgData name="Swapnil Shekhar" userId="ad8b6f84-dbf5-43fd-94a7-9b198bb8dfe3" providerId="ADAL" clId="{DB358904-8CD7-4869-B882-B2561FE3AEA8}" dt="2022-03-09T16:10:57.850" v="284" actId="208"/>
          <ac:spMkLst>
            <pc:docMk/>
            <pc:sldMk cId="1788820653" sldId="258"/>
            <ac:spMk id="21" creationId="{70EAC127-AE07-4FB9-93C7-C0C100EC4839}"/>
          </ac:spMkLst>
        </pc:spChg>
        <pc:spChg chg="mod">
          <ac:chgData name="Swapnil Shekhar" userId="ad8b6f84-dbf5-43fd-94a7-9b198bb8dfe3" providerId="ADAL" clId="{DB358904-8CD7-4869-B882-B2561FE3AEA8}" dt="2022-03-09T16:13:48.359" v="297"/>
          <ac:spMkLst>
            <pc:docMk/>
            <pc:sldMk cId="1788820653" sldId="258"/>
            <ac:spMk id="23" creationId="{4D2E0F9D-55EC-4061-92EF-D9FA15563D52}"/>
          </ac:spMkLst>
        </pc:spChg>
        <pc:spChg chg="mod">
          <ac:chgData name="Swapnil Shekhar" userId="ad8b6f84-dbf5-43fd-94a7-9b198bb8dfe3" providerId="ADAL" clId="{DB358904-8CD7-4869-B882-B2561FE3AEA8}" dt="2022-03-09T16:17:34.209" v="355"/>
          <ac:spMkLst>
            <pc:docMk/>
            <pc:sldMk cId="1788820653" sldId="258"/>
            <ac:spMk id="29" creationId="{9753ECFF-3D58-4D1C-AE5A-C145D733D4AE}"/>
          </ac:spMkLst>
        </pc:spChg>
        <pc:grpChg chg="del">
          <ac:chgData name="Swapnil Shekhar" userId="ad8b6f84-dbf5-43fd-94a7-9b198bb8dfe3" providerId="ADAL" clId="{DB358904-8CD7-4869-B882-B2561FE3AEA8}" dt="2022-03-09T15:50:39.388" v="134" actId="165"/>
          <ac:grpSpMkLst>
            <pc:docMk/>
            <pc:sldMk cId="1788820653" sldId="258"/>
            <ac:grpSpMk id="15" creationId="{B02A189D-10A6-46E8-963E-9B27140C3750}"/>
          </ac:grpSpMkLst>
        </pc:grpChg>
        <pc:grpChg chg="del">
          <ac:chgData name="Swapnil Shekhar" userId="ad8b6f84-dbf5-43fd-94a7-9b198bb8dfe3" providerId="ADAL" clId="{DB358904-8CD7-4869-B882-B2561FE3AEA8}" dt="2022-03-09T15:50:35.371" v="133" actId="165"/>
          <ac:grpSpMkLst>
            <pc:docMk/>
            <pc:sldMk cId="1788820653" sldId="258"/>
            <ac:grpSpMk id="16" creationId="{74A2E770-79C8-42DA-B59C-424DD931BDA2}"/>
          </ac:grpSpMkLst>
        </pc:grpChg>
        <pc:grpChg chg="del">
          <ac:chgData name="Swapnil Shekhar" userId="ad8b6f84-dbf5-43fd-94a7-9b198bb8dfe3" providerId="ADAL" clId="{DB358904-8CD7-4869-B882-B2561FE3AEA8}" dt="2022-03-09T15:50:44.047" v="135" actId="165"/>
          <ac:grpSpMkLst>
            <pc:docMk/>
            <pc:sldMk cId="1788820653" sldId="258"/>
            <ac:grpSpMk id="19" creationId="{E27FA078-ACE7-442C-8C4C-6D8E1233122E}"/>
          </ac:grpSpMkLst>
        </pc:grpChg>
        <pc:grpChg chg="add mod">
          <ac:chgData name="Swapnil Shekhar" userId="ad8b6f84-dbf5-43fd-94a7-9b198bb8dfe3" providerId="ADAL" clId="{DB358904-8CD7-4869-B882-B2561FE3AEA8}" dt="2022-03-09T16:17:14.491" v="353" actId="1035"/>
          <ac:grpSpMkLst>
            <pc:docMk/>
            <pc:sldMk cId="1788820653" sldId="258"/>
            <ac:grpSpMk id="22" creationId="{00586846-5123-4644-BDAF-ECFD48F2DDEE}"/>
          </ac:grpSpMkLst>
        </pc:grpChg>
        <pc:grpChg chg="mod">
          <ac:chgData name="Swapnil Shekhar" userId="ad8b6f84-dbf5-43fd-94a7-9b198bb8dfe3" providerId="ADAL" clId="{DB358904-8CD7-4869-B882-B2561FE3AEA8}" dt="2022-03-09T16:13:48.359" v="297"/>
          <ac:grpSpMkLst>
            <pc:docMk/>
            <pc:sldMk cId="1788820653" sldId="258"/>
            <ac:grpSpMk id="24" creationId="{B0BD9C3E-F5F1-4A76-815A-588A20162130}"/>
          </ac:grpSpMkLst>
        </pc:grpChg>
        <pc:grpChg chg="add mod">
          <ac:chgData name="Swapnil Shekhar" userId="ad8b6f84-dbf5-43fd-94a7-9b198bb8dfe3" providerId="ADAL" clId="{DB358904-8CD7-4869-B882-B2561FE3AEA8}" dt="2022-03-09T16:17:34.209" v="355"/>
          <ac:grpSpMkLst>
            <pc:docMk/>
            <pc:sldMk cId="1788820653" sldId="258"/>
            <ac:grpSpMk id="28" creationId="{CB44ED8C-A493-4CAC-A5BD-EDCCF0C774FE}"/>
          </ac:grpSpMkLst>
        </pc:grpChg>
        <pc:grpChg chg="mod">
          <ac:chgData name="Swapnil Shekhar" userId="ad8b6f84-dbf5-43fd-94a7-9b198bb8dfe3" providerId="ADAL" clId="{DB358904-8CD7-4869-B882-B2561FE3AEA8}" dt="2022-03-09T16:17:34.209" v="355"/>
          <ac:grpSpMkLst>
            <pc:docMk/>
            <pc:sldMk cId="1788820653" sldId="258"/>
            <ac:grpSpMk id="30" creationId="{027C4122-93C3-4258-8BAF-78C524B99CA2}"/>
          </ac:grpSpMkLst>
        </pc:grpChg>
        <pc:cxnChg chg="mod">
          <ac:chgData name="Swapnil Shekhar" userId="ad8b6f84-dbf5-43fd-94a7-9b198bb8dfe3" providerId="ADAL" clId="{DB358904-8CD7-4869-B882-B2561FE3AEA8}" dt="2022-03-09T16:16:37.415" v="313" actId="1038"/>
          <ac:cxnSpMkLst>
            <pc:docMk/>
            <pc:sldMk cId="1788820653" sldId="258"/>
            <ac:cxnSpMk id="25" creationId="{991ED275-15ED-44FA-9BB5-D5D84C6F5843}"/>
          </ac:cxnSpMkLst>
        </pc:cxnChg>
        <pc:cxnChg chg="mod">
          <ac:chgData name="Swapnil Shekhar" userId="ad8b6f84-dbf5-43fd-94a7-9b198bb8dfe3" providerId="ADAL" clId="{DB358904-8CD7-4869-B882-B2561FE3AEA8}" dt="2022-03-09T16:13:48.359" v="297"/>
          <ac:cxnSpMkLst>
            <pc:docMk/>
            <pc:sldMk cId="1788820653" sldId="258"/>
            <ac:cxnSpMk id="26" creationId="{A6BC62C2-D3CE-4423-AD4F-7715579A80B5}"/>
          </ac:cxnSpMkLst>
        </pc:cxnChg>
        <pc:cxnChg chg="mod">
          <ac:chgData name="Swapnil Shekhar" userId="ad8b6f84-dbf5-43fd-94a7-9b198bb8dfe3" providerId="ADAL" clId="{DB358904-8CD7-4869-B882-B2561FE3AEA8}" dt="2022-03-09T18:19:35.577" v="1037" actId="1038"/>
          <ac:cxnSpMkLst>
            <pc:docMk/>
            <pc:sldMk cId="1788820653" sldId="258"/>
            <ac:cxnSpMk id="27" creationId="{054B19C5-5B50-420F-8F0A-8F2A44EA02E7}"/>
          </ac:cxnSpMkLst>
        </pc:cxnChg>
        <pc:cxnChg chg="mod">
          <ac:chgData name="Swapnil Shekhar" userId="ad8b6f84-dbf5-43fd-94a7-9b198bb8dfe3" providerId="ADAL" clId="{DB358904-8CD7-4869-B882-B2561FE3AEA8}" dt="2022-03-09T16:17:34.209" v="355"/>
          <ac:cxnSpMkLst>
            <pc:docMk/>
            <pc:sldMk cId="1788820653" sldId="258"/>
            <ac:cxnSpMk id="31" creationId="{14BD5963-70B9-4F86-A122-1071B1BC8DF6}"/>
          </ac:cxnSpMkLst>
        </pc:cxnChg>
        <pc:cxnChg chg="mod">
          <ac:chgData name="Swapnil Shekhar" userId="ad8b6f84-dbf5-43fd-94a7-9b198bb8dfe3" providerId="ADAL" clId="{DB358904-8CD7-4869-B882-B2561FE3AEA8}" dt="2022-03-09T16:17:34.209" v="355"/>
          <ac:cxnSpMkLst>
            <pc:docMk/>
            <pc:sldMk cId="1788820653" sldId="258"/>
            <ac:cxnSpMk id="32" creationId="{D87100C3-6247-4B0F-9B82-30E91D131487}"/>
          </ac:cxnSpMkLst>
        </pc:cxnChg>
        <pc:cxnChg chg="mod">
          <ac:chgData name="Swapnil Shekhar" userId="ad8b6f84-dbf5-43fd-94a7-9b198bb8dfe3" providerId="ADAL" clId="{DB358904-8CD7-4869-B882-B2561FE3AEA8}" dt="2022-03-09T18:19:42.370" v="1039" actId="1038"/>
          <ac:cxnSpMkLst>
            <pc:docMk/>
            <pc:sldMk cId="1788820653" sldId="258"/>
            <ac:cxnSpMk id="33" creationId="{1E908E6E-3D77-4ACB-9F3D-9576CF0A88F9}"/>
          </ac:cxnSpMkLst>
        </pc:cxnChg>
      </pc:sldChg>
      <pc:sldChg chg="addSp delSp modSp add del mod ord modTransition modAnim">
        <pc:chgData name="Swapnil Shekhar" userId="ad8b6f84-dbf5-43fd-94a7-9b198bb8dfe3" providerId="ADAL" clId="{DB358904-8CD7-4869-B882-B2561FE3AEA8}" dt="2022-03-09T19:04:09.145" v="1421"/>
        <pc:sldMkLst>
          <pc:docMk/>
          <pc:sldMk cId="2285252191" sldId="259"/>
        </pc:sldMkLst>
        <pc:spChg chg="add del mod">
          <ac:chgData name="Swapnil Shekhar" userId="ad8b6f84-dbf5-43fd-94a7-9b198bb8dfe3" providerId="ADAL" clId="{DB358904-8CD7-4869-B882-B2561FE3AEA8}" dt="2022-03-09T18:27:36.381" v="1077" actId="478"/>
          <ac:spMkLst>
            <pc:docMk/>
            <pc:sldMk cId="2285252191" sldId="259"/>
            <ac:spMk id="8" creationId="{0A916AB4-F6B0-4795-8307-5A0525F47BF8}"/>
          </ac:spMkLst>
        </pc:spChg>
        <pc:spChg chg="mod topLvl">
          <ac:chgData name="Swapnil Shekhar" userId="ad8b6f84-dbf5-43fd-94a7-9b198bb8dfe3" providerId="ADAL" clId="{DB358904-8CD7-4869-B882-B2561FE3AEA8}" dt="2022-03-09T18:33:40.629" v="1165" actId="165"/>
          <ac:spMkLst>
            <pc:docMk/>
            <pc:sldMk cId="2285252191" sldId="259"/>
            <ac:spMk id="10" creationId="{906367B5-1798-44BB-BD2F-A575EB6ED90A}"/>
          </ac:spMkLst>
        </pc:spChg>
        <pc:spChg chg="mod">
          <ac:chgData name="Swapnil Shekhar" userId="ad8b6f84-dbf5-43fd-94a7-9b198bb8dfe3" providerId="ADAL" clId="{DB358904-8CD7-4869-B882-B2561FE3AEA8}" dt="2022-03-09T18:29:58.735" v="1108" actId="14100"/>
          <ac:spMkLst>
            <pc:docMk/>
            <pc:sldMk cId="2285252191" sldId="259"/>
            <ac:spMk id="11" creationId="{5363E5B8-FDA7-4977-91B4-CBF31CC4FECD}"/>
          </ac:spMkLst>
        </pc:spChg>
        <pc:spChg chg="mod">
          <ac:chgData name="Swapnil Shekhar" userId="ad8b6f84-dbf5-43fd-94a7-9b198bb8dfe3" providerId="ADAL" clId="{DB358904-8CD7-4869-B882-B2561FE3AEA8}" dt="2022-03-09T18:29:58.735" v="1108" actId="14100"/>
          <ac:spMkLst>
            <pc:docMk/>
            <pc:sldMk cId="2285252191" sldId="259"/>
            <ac:spMk id="12" creationId="{6BDDEF1F-0FBE-41F5-A698-2E56C97DAFB3}"/>
          </ac:spMkLst>
        </pc:spChg>
        <pc:spChg chg="mod">
          <ac:chgData name="Swapnil Shekhar" userId="ad8b6f84-dbf5-43fd-94a7-9b198bb8dfe3" providerId="ADAL" clId="{DB358904-8CD7-4869-B882-B2561FE3AEA8}" dt="2022-03-09T18:29:58.735" v="1108" actId="14100"/>
          <ac:spMkLst>
            <pc:docMk/>
            <pc:sldMk cId="2285252191" sldId="259"/>
            <ac:spMk id="13" creationId="{440AFA0D-C8E9-4A0B-94B2-D78AA7746F20}"/>
          </ac:spMkLst>
        </pc:spChg>
        <pc:spChg chg="mod topLvl">
          <ac:chgData name="Swapnil Shekhar" userId="ad8b6f84-dbf5-43fd-94a7-9b198bb8dfe3" providerId="ADAL" clId="{DB358904-8CD7-4869-B882-B2561FE3AEA8}" dt="2022-03-09T18:33:40.629" v="1165" actId="165"/>
          <ac:spMkLst>
            <pc:docMk/>
            <pc:sldMk cId="2285252191" sldId="259"/>
            <ac:spMk id="14" creationId="{E0DEDCF2-9E4B-44CD-A036-6FA0B42CF818}"/>
          </ac:spMkLst>
        </pc:spChg>
        <pc:spChg chg="mod topLvl">
          <ac:chgData name="Swapnil Shekhar" userId="ad8b6f84-dbf5-43fd-94a7-9b198bb8dfe3" providerId="ADAL" clId="{DB358904-8CD7-4869-B882-B2561FE3AEA8}" dt="2022-03-09T18:33:33.654" v="1163" actId="165"/>
          <ac:spMkLst>
            <pc:docMk/>
            <pc:sldMk cId="2285252191" sldId="259"/>
            <ac:spMk id="17" creationId="{098EC3AF-4F40-4915-9AD7-0D67C20C4E98}"/>
          </ac:spMkLst>
        </pc:spChg>
        <pc:spChg chg="mod topLvl">
          <ac:chgData name="Swapnil Shekhar" userId="ad8b6f84-dbf5-43fd-94a7-9b198bb8dfe3" providerId="ADAL" clId="{DB358904-8CD7-4869-B882-B2561FE3AEA8}" dt="2022-03-09T18:33:33.654" v="1163" actId="165"/>
          <ac:spMkLst>
            <pc:docMk/>
            <pc:sldMk cId="2285252191" sldId="259"/>
            <ac:spMk id="18" creationId="{C2CC1006-6AAF-4B2C-BE3B-AE6DFACAA157}"/>
          </ac:spMkLst>
        </pc:spChg>
        <pc:spChg chg="mod topLvl">
          <ac:chgData name="Swapnil Shekhar" userId="ad8b6f84-dbf5-43fd-94a7-9b198bb8dfe3" providerId="ADAL" clId="{DB358904-8CD7-4869-B882-B2561FE3AEA8}" dt="2022-03-09T18:33:45.148" v="1166" actId="165"/>
          <ac:spMkLst>
            <pc:docMk/>
            <pc:sldMk cId="2285252191" sldId="259"/>
            <ac:spMk id="20" creationId="{537844EF-29D8-438F-A69C-FDA0DC5ACEA0}"/>
          </ac:spMkLst>
        </pc:spChg>
        <pc:spChg chg="mod topLvl">
          <ac:chgData name="Swapnil Shekhar" userId="ad8b6f84-dbf5-43fd-94a7-9b198bb8dfe3" providerId="ADAL" clId="{DB358904-8CD7-4869-B882-B2561FE3AEA8}" dt="2022-03-09T18:33:45.148" v="1166" actId="165"/>
          <ac:spMkLst>
            <pc:docMk/>
            <pc:sldMk cId="2285252191" sldId="259"/>
            <ac:spMk id="21" creationId="{70EAC127-AE07-4FB9-93C7-C0C100EC4839}"/>
          </ac:spMkLst>
        </pc:spChg>
        <pc:spChg chg="add del mod">
          <ac:chgData name="Swapnil Shekhar" userId="ad8b6f84-dbf5-43fd-94a7-9b198bb8dfe3" providerId="ADAL" clId="{DB358904-8CD7-4869-B882-B2561FE3AEA8}" dt="2022-03-09T18:27:29.569" v="1075" actId="478"/>
          <ac:spMkLst>
            <pc:docMk/>
            <pc:sldMk cId="2285252191" sldId="259"/>
            <ac:spMk id="34" creationId="{802A8AF9-F170-4552-A774-C12E094DF605}"/>
          </ac:spMkLst>
        </pc:spChg>
        <pc:spChg chg="add del mod">
          <ac:chgData name="Swapnil Shekhar" userId="ad8b6f84-dbf5-43fd-94a7-9b198bb8dfe3" providerId="ADAL" clId="{DB358904-8CD7-4869-B882-B2561FE3AEA8}" dt="2022-03-09T18:27:32.765" v="1076" actId="478"/>
          <ac:spMkLst>
            <pc:docMk/>
            <pc:sldMk cId="2285252191" sldId="259"/>
            <ac:spMk id="35" creationId="{3602F698-C4BC-4E02-A525-ADD76F3E88BD}"/>
          </ac:spMkLst>
        </pc:spChg>
        <pc:spChg chg="add del mod">
          <ac:chgData name="Swapnil Shekhar" userId="ad8b6f84-dbf5-43fd-94a7-9b198bb8dfe3" providerId="ADAL" clId="{DB358904-8CD7-4869-B882-B2561FE3AEA8}" dt="2022-03-09T16:44:40.306" v="531"/>
          <ac:spMkLst>
            <pc:docMk/>
            <pc:sldMk cId="2285252191" sldId="259"/>
            <ac:spMk id="36" creationId="{8213BCDD-7F75-42FF-B62E-A7D1EB8152D4}"/>
          </ac:spMkLst>
        </pc:spChg>
        <pc:spChg chg="mod topLvl">
          <ac:chgData name="Swapnil Shekhar" userId="ad8b6f84-dbf5-43fd-94a7-9b198bb8dfe3" providerId="ADAL" clId="{DB358904-8CD7-4869-B882-B2561FE3AEA8}" dt="2022-03-09T18:33:37.244" v="1164" actId="165"/>
          <ac:spMkLst>
            <pc:docMk/>
            <pc:sldMk cId="2285252191" sldId="259"/>
            <ac:spMk id="38" creationId="{2A557A75-1179-4F0C-900B-7AA76D3EED49}"/>
          </ac:spMkLst>
        </pc:spChg>
        <pc:spChg chg="mod topLvl">
          <ac:chgData name="Swapnil Shekhar" userId="ad8b6f84-dbf5-43fd-94a7-9b198bb8dfe3" providerId="ADAL" clId="{DB358904-8CD7-4869-B882-B2561FE3AEA8}" dt="2022-03-09T18:33:37.244" v="1164" actId="165"/>
          <ac:spMkLst>
            <pc:docMk/>
            <pc:sldMk cId="2285252191" sldId="259"/>
            <ac:spMk id="39" creationId="{1698D95F-081D-469F-9AE1-F192B4361BEE}"/>
          </ac:spMkLst>
        </pc:spChg>
        <pc:spChg chg="mod topLvl">
          <ac:chgData name="Swapnil Shekhar" userId="ad8b6f84-dbf5-43fd-94a7-9b198bb8dfe3" providerId="ADAL" clId="{DB358904-8CD7-4869-B882-B2561FE3AEA8}" dt="2022-03-09T18:33:30.376" v="1162" actId="165"/>
          <ac:spMkLst>
            <pc:docMk/>
            <pc:sldMk cId="2285252191" sldId="259"/>
            <ac:spMk id="42" creationId="{47E02D61-75CC-4182-BEE5-7406343C0D77}"/>
          </ac:spMkLst>
        </pc:spChg>
        <pc:spChg chg="mod topLvl">
          <ac:chgData name="Swapnil Shekhar" userId="ad8b6f84-dbf5-43fd-94a7-9b198bb8dfe3" providerId="ADAL" clId="{DB358904-8CD7-4869-B882-B2561FE3AEA8}" dt="2022-03-09T18:33:30.376" v="1162" actId="165"/>
          <ac:spMkLst>
            <pc:docMk/>
            <pc:sldMk cId="2285252191" sldId="259"/>
            <ac:spMk id="43" creationId="{F8699704-1B15-4A7E-AFAC-4436268CF39E}"/>
          </ac:spMkLst>
        </pc:spChg>
        <pc:grpChg chg="add del mod topLvl">
          <ac:chgData name="Swapnil Shekhar" userId="ad8b6f84-dbf5-43fd-94a7-9b198bb8dfe3" providerId="ADAL" clId="{DB358904-8CD7-4869-B882-B2561FE3AEA8}" dt="2022-03-09T18:33:33.654" v="1163" actId="165"/>
          <ac:grpSpMkLst>
            <pc:docMk/>
            <pc:sldMk cId="2285252191" sldId="259"/>
            <ac:grpSpMk id="9" creationId="{C2602FF3-8B6D-4BEE-9CB3-44A3BC189E67}"/>
          </ac:grpSpMkLst>
        </pc:grpChg>
        <pc:grpChg chg="add del mod topLvl">
          <ac:chgData name="Swapnil Shekhar" userId="ad8b6f84-dbf5-43fd-94a7-9b198bb8dfe3" providerId="ADAL" clId="{DB358904-8CD7-4869-B882-B2561FE3AEA8}" dt="2022-03-09T18:33:40.629" v="1165" actId="165"/>
          <ac:grpSpMkLst>
            <pc:docMk/>
            <pc:sldMk cId="2285252191" sldId="259"/>
            <ac:grpSpMk id="15" creationId="{011E6D78-9EC7-4811-8220-0F9A22A58A89}"/>
          </ac:grpSpMkLst>
        </pc:grpChg>
        <pc:grpChg chg="add del mod topLvl">
          <ac:chgData name="Swapnil Shekhar" userId="ad8b6f84-dbf5-43fd-94a7-9b198bb8dfe3" providerId="ADAL" clId="{DB358904-8CD7-4869-B882-B2561FE3AEA8}" dt="2022-03-09T18:33:45.148" v="1166" actId="165"/>
          <ac:grpSpMkLst>
            <pc:docMk/>
            <pc:sldMk cId="2285252191" sldId="259"/>
            <ac:grpSpMk id="16" creationId="{4788F3BC-0212-444D-9992-60431EF4E547}"/>
          </ac:grpSpMkLst>
        </pc:grpChg>
        <pc:grpChg chg="add del mod">
          <ac:chgData name="Swapnil Shekhar" userId="ad8b6f84-dbf5-43fd-94a7-9b198bb8dfe3" providerId="ADAL" clId="{DB358904-8CD7-4869-B882-B2561FE3AEA8}" dt="2022-03-09T18:33:09.605" v="1159" actId="165"/>
          <ac:grpSpMkLst>
            <pc:docMk/>
            <pc:sldMk cId="2285252191" sldId="259"/>
            <ac:grpSpMk id="19" creationId="{6247FA48-647D-4086-B52B-6F186391FFF6}"/>
          </ac:grpSpMkLst>
        </pc:grpChg>
        <pc:grpChg chg="add del mod topLvl">
          <ac:chgData name="Swapnil Shekhar" userId="ad8b6f84-dbf5-43fd-94a7-9b198bb8dfe3" providerId="ADAL" clId="{DB358904-8CD7-4869-B882-B2561FE3AEA8}" dt="2022-03-09T18:33:37.244" v="1164" actId="165"/>
          <ac:grpSpMkLst>
            <pc:docMk/>
            <pc:sldMk cId="2285252191" sldId="259"/>
            <ac:grpSpMk id="37" creationId="{07AE207F-E084-4A95-9142-3CB415451BB9}"/>
          </ac:grpSpMkLst>
        </pc:grpChg>
        <pc:grpChg chg="add del mod topLvl">
          <ac:chgData name="Swapnil Shekhar" userId="ad8b6f84-dbf5-43fd-94a7-9b198bb8dfe3" providerId="ADAL" clId="{DB358904-8CD7-4869-B882-B2561FE3AEA8}" dt="2022-03-09T18:33:30.376" v="1162" actId="165"/>
          <ac:grpSpMkLst>
            <pc:docMk/>
            <pc:sldMk cId="2285252191" sldId="259"/>
            <ac:grpSpMk id="41" creationId="{ABCF048B-D4DB-42E6-A71E-5FC95EAD60EE}"/>
          </ac:grpSpMkLst>
        </pc:grpChg>
        <pc:picChg chg="add del mod">
          <ac:chgData name="Swapnil Shekhar" userId="ad8b6f84-dbf5-43fd-94a7-9b198bb8dfe3" providerId="ADAL" clId="{DB358904-8CD7-4869-B882-B2561FE3AEA8}" dt="2022-03-09T18:29:03.031" v="1098" actId="478"/>
          <ac:picMkLst>
            <pc:docMk/>
            <pc:sldMk cId="2285252191" sldId="259"/>
            <ac:picMk id="3" creationId="{C3ABBC76-8C74-42C8-A16E-84E0C644F52A}"/>
          </ac:picMkLst>
        </pc:picChg>
        <pc:picChg chg="add del mod">
          <ac:chgData name="Swapnil Shekhar" userId="ad8b6f84-dbf5-43fd-94a7-9b198bb8dfe3" providerId="ADAL" clId="{DB358904-8CD7-4869-B882-B2561FE3AEA8}" dt="2022-03-09T18:29:06.003" v="1099" actId="478"/>
          <ac:picMkLst>
            <pc:docMk/>
            <pc:sldMk cId="2285252191" sldId="259"/>
            <ac:picMk id="5" creationId="{759B6C3B-C6E4-468C-A339-BFE0F9212E5E}"/>
          </ac:picMkLst>
        </pc:picChg>
        <pc:picChg chg="add del mod">
          <ac:chgData name="Swapnil Shekhar" userId="ad8b6f84-dbf5-43fd-94a7-9b198bb8dfe3" providerId="ADAL" clId="{DB358904-8CD7-4869-B882-B2561FE3AEA8}" dt="2022-03-09T18:29:09.850" v="1100" actId="478"/>
          <ac:picMkLst>
            <pc:docMk/>
            <pc:sldMk cId="2285252191" sldId="259"/>
            <ac:picMk id="7" creationId="{D6CD2651-87CD-46FA-BBB0-E8EF6D4ABBBE}"/>
          </ac:picMkLst>
        </pc:picChg>
        <pc:picChg chg="del mod">
          <ac:chgData name="Swapnil Shekhar" userId="ad8b6f84-dbf5-43fd-94a7-9b198bb8dfe3" providerId="ADAL" clId="{DB358904-8CD7-4869-B882-B2561FE3AEA8}" dt="2022-03-09T18:28:53.229" v="1096" actId="478"/>
          <ac:picMkLst>
            <pc:docMk/>
            <pc:sldMk cId="2285252191" sldId="259"/>
            <ac:picMk id="40" creationId="{B02441A0-ABEB-4F97-BCB0-CE529EEDFF66}"/>
          </ac:picMkLst>
        </pc:picChg>
        <pc:picChg chg="del mod">
          <ac:chgData name="Swapnil Shekhar" userId="ad8b6f84-dbf5-43fd-94a7-9b198bb8dfe3" providerId="ADAL" clId="{DB358904-8CD7-4869-B882-B2561FE3AEA8}" dt="2022-03-09T18:28:58.716" v="1097" actId="478"/>
          <ac:picMkLst>
            <pc:docMk/>
            <pc:sldMk cId="2285252191" sldId="259"/>
            <ac:picMk id="44" creationId="{02E5665E-65DB-44A1-8113-CBDBE62A9B72}"/>
          </ac:picMkLst>
        </pc:picChg>
        <pc:cxnChg chg="mod">
          <ac:chgData name="Swapnil Shekhar" userId="ad8b6f84-dbf5-43fd-94a7-9b198bb8dfe3" providerId="ADAL" clId="{DB358904-8CD7-4869-B882-B2561FE3AEA8}" dt="2022-03-09T18:19:59.440" v="1043" actId="1038"/>
          <ac:cxnSpMkLst>
            <pc:docMk/>
            <pc:sldMk cId="2285252191" sldId="259"/>
            <ac:cxnSpMk id="27" creationId="{054B19C5-5B50-420F-8F0A-8F2A44EA02E7}"/>
          </ac:cxnSpMkLst>
        </pc:cxnChg>
        <pc:cxnChg chg="mod">
          <ac:chgData name="Swapnil Shekhar" userId="ad8b6f84-dbf5-43fd-94a7-9b198bb8dfe3" providerId="ADAL" clId="{DB358904-8CD7-4869-B882-B2561FE3AEA8}" dt="2022-03-09T18:19:50.403" v="1041" actId="1038"/>
          <ac:cxnSpMkLst>
            <pc:docMk/>
            <pc:sldMk cId="2285252191" sldId="259"/>
            <ac:cxnSpMk id="33" creationId="{1E908E6E-3D77-4ACB-9F3D-9576CF0A88F9}"/>
          </ac:cxnSpMkLst>
        </pc:cxnChg>
      </pc:sldChg>
      <pc:sldChg chg="addSp modSp new mod ord modAnim">
        <pc:chgData name="Swapnil Shekhar" userId="ad8b6f84-dbf5-43fd-94a7-9b198bb8dfe3" providerId="ADAL" clId="{DB358904-8CD7-4869-B882-B2561FE3AEA8}" dt="2022-03-09T19:10:11.792" v="1456"/>
        <pc:sldMkLst>
          <pc:docMk/>
          <pc:sldMk cId="1078286066" sldId="260"/>
        </pc:sldMkLst>
        <pc:spChg chg="add mod">
          <ac:chgData name="Swapnil Shekhar" userId="ad8b6f84-dbf5-43fd-94a7-9b198bb8dfe3" providerId="ADAL" clId="{DB358904-8CD7-4869-B882-B2561FE3AEA8}" dt="2022-03-09T18:05:17.571" v="910" actId="120"/>
          <ac:spMkLst>
            <pc:docMk/>
            <pc:sldMk cId="1078286066" sldId="260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40.795" v="1052"/>
          <ac:spMkLst>
            <pc:docMk/>
            <pc:sldMk cId="1078286066" sldId="260"/>
            <ac:spMk id="5" creationId="{62C3D19B-8EB0-4E91-95DF-ACBA1BE1C132}"/>
          </ac:spMkLst>
        </pc:spChg>
        <pc:spChg chg="mod">
          <ac:chgData name="Swapnil Shekhar" userId="ad8b6f84-dbf5-43fd-94a7-9b198bb8dfe3" providerId="ADAL" clId="{DB358904-8CD7-4869-B882-B2561FE3AEA8}" dt="2022-03-09T18:20:40.795" v="1052"/>
          <ac:spMkLst>
            <pc:docMk/>
            <pc:sldMk cId="1078286066" sldId="260"/>
            <ac:spMk id="11" creationId="{E09D46BB-6D9F-4B8E-841A-04BDB8FC42B5}"/>
          </ac:spMkLst>
        </pc:spChg>
        <pc:grpChg chg="add mod">
          <ac:chgData name="Swapnil Shekhar" userId="ad8b6f84-dbf5-43fd-94a7-9b198bb8dfe3" providerId="ADAL" clId="{DB358904-8CD7-4869-B882-B2561FE3AEA8}" dt="2022-03-09T18:20:40.795" v="1052"/>
          <ac:grpSpMkLst>
            <pc:docMk/>
            <pc:sldMk cId="1078286066" sldId="260"/>
            <ac:grpSpMk id="4" creationId="{44C8EB0F-4C29-4028-97EA-505571A9590F}"/>
          </ac:grpSpMkLst>
        </pc:grpChg>
        <pc:grpChg chg="mod">
          <ac:chgData name="Swapnil Shekhar" userId="ad8b6f84-dbf5-43fd-94a7-9b198bb8dfe3" providerId="ADAL" clId="{DB358904-8CD7-4869-B882-B2561FE3AEA8}" dt="2022-03-09T18:20:40.795" v="1052"/>
          <ac:grpSpMkLst>
            <pc:docMk/>
            <pc:sldMk cId="1078286066" sldId="260"/>
            <ac:grpSpMk id="6" creationId="{E9D1E3DE-45A5-4FD0-A0BD-F1DA52515C3C}"/>
          </ac:grpSpMkLst>
        </pc:grpChg>
        <pc:grpChg chg="add mod">
          <ac:chgData name="Swapnil Shekhar" userId="ad8b6f84-dbf5-43fd-94a7-9b198bb8dfe3" providerId="ADAL" clId="{DB358904-8CD7-4869-B882-B2561FE3AEA8}" dt="2022-03-09T18:20:40.795" v="1052"/>
          <ac:grpSpMkLst>
            <pc:docMk/>
            <pc:sldMk cId="1078286066" sldId="260"/>
            <ac:grpSpMk id="10" creationId="{2BD128BE-A47A-4C03-8C3B-2499AD6833D6}"/>
          </ac:grpSpMkLst>
        </pc:grpChg>
        <pc:grpChg chg="mod">
          <ac:chgData name="Swapnil Shekhar" userId="ad8b6f84-dbf5-43fd-94a7-9b198bb8dfe3" providerId="ADAL" clId="{DB358904-8CD7-4869-B882-B2561FE3AEA8}" dt="2022-03-09T18:20:40.795" v="1052"/>
          <ac:grpSpMkLst>
            <pc:docMk/>
            <pc:sldMk cId="1078286066" sldId="260"/>
            <ac:grpSpMk id="12" creationId="{CDA4D8FE-3062-4329-9BB6-6B8C66E8B355}"/>
          </ac:grpSpMkLst>
        </pc:grpChg>
        <pc:picChg chg="add mod">
          <ac:chgData name="Swapnil Shekhar" userId="ad8b6f84-dbf5-43fd-94a7-9b198bb8dfe3" providerId="ADAL" clId="{DB358904-8CD7-4869-B882-B2561FE3AEA8}" dt="2022-03-09T16:49:35.167" v="615" actId="1076"/>
          <ac:picMkLst>
            <pc:docMk/>
            <pc:sldMk cId="1078286066" sldId="260"/>
            <ac:picMk id="3" creationId="{B9BA4FDE-DF75-4941-B990-BC7DD1247256}"/>
          </ac:picMkLst>
        </pc:pic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7" creationId="{1E61AA6F-4092-44C0-8396-3EE718EBFA8C}"/>
          </ac:cxnSpMkLst>
        </pc:cxn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8" creationId="{9E01AF04-9F99-4510-ACF4-A842FD1FF8CF}"/>
          </ac:cxnSpMkLst>
        </pc:cxn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9" creationId="{2305553B-C0BE-4F79-84F0-60640DEFE9EB}"/>
          </ac:cxnSpMkLst>
        </pc:cxn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13" creationId="{76ECA3A6-5CD4-4B85-A66C-7E5745D5F20F}"/>
          </ac:cxnSpMkLst>
        </pc:cxn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14" creationId="{73CBE70F-3F68-48A4-A316-48E14DD59813}"/>
          </ac:cxnSpMkLst>
        </pc:cxnChg>
        <pc:cxnChg chg="mod">
          <ac:chgData name="Swapnil Shekhar" userId="ad8b6f84-dbf5-43fd-94a7-9b198bb8dfe3" providerId="ADAL" clId="{DB358904-8CD7-4869-B882-B2561FE3AEA8}" dt="2022-03-09T18:20:40.795" v="1052"/>
          <ac:cxnSpMkLst>
            <pc:docMk/>
            <pc:sldMk cId="1078286066" sldId="260"/>
            <ac:cxnSpMk id="15" creationId="{258C67BD-F2CA-45D1-A744-F84D040FA4C5}"/>
          </ac:cxnSpMkLst>
        </pc:cxnChg>
      </pc:sldChg>
      <pc:sldChg chg="addSp delSp modSp add mod ord modTransition">
        <pc:chgData name="Swapnil Shekhar" userId="ad8b6f84-dbf5-43fd-94a7-9b198bb8dfe3" providerId="ADAL" clId="{DB358904-8CD7-4869-B882-B2561FE3AEA8}" dt="2022-03-09T19:04:09.145" v="1421"/>
        <pc:sldMkLst>
          <pc:docMk/>
          <pc:sldMk cId="608821629" sldId="261"/>
        </pc:sldMkLst>
        <pc:spChg chg="mod">
          <ac:chgData name="Swapnil Shekhar" userId="ad8b6f84-dbf5-43fd-94a7-9b198bb8dfe3" providerId="ADAL" clId="{DB358904-8CD7-4869-B882-B2561FE3AEA8}" dt="2022-03-09T16:31:30.557" v="443" actId="408"/>
          <ac:spMkLst>
            <pc:docMk/>
            <pc:sldMk cId="608821629" sldId="261"/>
            <ac:spMk id="10" creationId="{906367B5-1798-44BB-BD2F-A575EB6ED90A}"/>
          </ac:spMkLst>
        </pc:spChg>
        <pc:spChg chg="del mod">
          <ac:chgData name="Swapnil Shekhar" userId="ad8b6f84-dbf5-43fd-94a7-9b198bb8dfe3" providerId="ADAL" clId="{DB358904-8CD7-4869-B882-B2561FE3AEA8}" dt="2022-03-09T16:28:49.817" v="423" actId="478"/>
          <ac:spMkLst>
            <pc:docMk/>
            <pc:sldMk cId="608821629" sldId="261"/>
            <ac:spMk id="18" creationId="{C2CC1006-6AAF-4B2C-BE3B-AE6DFACAA157}"/>
          </ac:spMkLst>
        </pc:spChg>
        <pc:spChg chg="mod">
          <ac:chgData name="Swapnil Shekhar" userId="ad8b6f84-dbf5-43fd-94a7-9b198bb8dfe3" providerId="ADAL" clId="{DB358904-8CD7-4869-B882-B2561FE3AEA8}" dt="2022-03-09T16:31:27.769" v="442" actId="1076"/>
          <ac:spMkLst>
            <pc:docMk/>
            <pc:sldMk cId="608821629" sldId="261"/>
            <ac:spMk id="21" creationId="{70EAC127-AE07-4FB9-93C7-C0C100EC4839}"/>
          </ac:spMkLst>
        </pc:spChg>
        <pc:graphicFrameChg chg="add mod modGraphic">
          <ac:chgData name="Swapnil Shekhar" userId="ad8b6f84-dbf5-43fd-94a7-9b198bb8dfe3" providerId="ADAL" clId="{DB358904-8CD7-4869-B882-B2561FE3AEA8}" dt="2022-03-09T17:38:31.321" v="673" actId="27116"/>
          <ac:graphicFrameMkLst>
            <pc:docMk/>
            <pc:sldMk cId="608821629" sldId="261"/>
            <ac:graphicFrameMk id="3" creationId="{DBE61C7E-37D2-43A0-8A8C-91E85561798B}"/>
          </ac:graphicFrameMkLst>
        </pc:graphicFrameChg>
        <pc:inkChg chg="add">
          <ac:chgData name="Swapnil Shekhar" userId="ad8b6f84-dbf5-43fd-94a7-9b198bb8dfe3" providerId="ADAL" clId="{DB358904-8CD7-4869-B882-B2561FE3AEA8}" dt="2022-03-09T17:26:01.629" v="660" actId="9405"/>
          <ac:inkMkLst>
            <pc:docMk/>
            <pc:sldMk cId="608821629" sldId="261"/>
            <ac:inkMk id="4" creationId="{3FF90740-0D0B-4ACB-A5EA-55F5B97FEF2D}"/>
          </ac:inkMkLst>
        </pc:inkChg>
        <pc:cxnChg chg="mod">
          <ac:chgData name="Swapnil Shekhar" userId="ad8b6f84-dbf5-43fd-94a7-9b198bb8dfe3" providerId="ADAL" clId="{DB358904-8CD7-4869-B882-B2561FE3AEA8}" dt="2022-03-09T18:20:29.003" v="1051" actId="1038"/>
          <ac:cxnSpMkLst>
            <pc:docMk/>
            <pc:sldMk cId="608821629" sldId="261"/>
            <ac:cxnSpMk id="27" creationId="{054B19C5-5B50-420F-8F0A-8F2A44EA02E7}"/>
          </ac:cxnSpMkLst>
        </pc:cxnChg>
        <pc:cxnChg chg="mod">
          <ac:chgData name="Swapnil Shekhar" userId="ad8b6f84-dbf5-43fd-94a7-9b198bb8dfe3" providerId="ADAL" clId="{DB358904-8CD7-4869-B882-B2561FE3AEA8}" dt="2022-03-09T18:20:22.653" v="1049" actId="1038"/>
          <ac:cxnSpMkLst>
            <pc:docMk/>
            <pc:sldMk cId="608821629" sldId="261"/>
            <ac:cxnSpMk id="33" creationId="{1E908E6E-3D77-4ACB-9F3D-9576CF0A88F9}"/>
          </ac:cxnSpMkLst>
        </pc:cxnChg>
      </pc:sldChg>
      <pc:sldChg chg="modSp add mod ord modTransition">
        <pc:chgData name="Swapnil Shekhar" userId="ad8b6f84-dbf5-43fd-94a7-9b198bb8dfe3" providerId="ADAL" clId="{DB358904-8CD7-4869-B882-B2561FE3AEA8}" dt="2022-03-09T19:04:09.145" v="1421"/>
        <pc:sldMkLst>
          <pc:docMk/>
          <pc:sldMk cId="2586307335" sldId="262"/>
        </pc:sldMkLst>
        <pc:cxnChg chg="mod">
          <ac:chgData name="Swapnil Shekhar" userId="ad8b6f84-dbf5-43fd-94a7-9b198bb8dfe3" providerId="ADAL" clId="{DB358904-8CD7-4869-B882-B2561FE3AEA8}" dt="2022-03-09T18:20:12.345" v="1047" actId="1038"/>
          <ac:cxnSpMkLst>
            <pc:docMk/>
            <pc:sldMk cId="2586307335" sldId="262"/>
            <ac:cxnSpMk id="27" creationId="{054B19C5-5B50-420F-8F0A-8F2A44EA02E7}"/>
          </ac:cxnSpMkLst>
        </pc:cxnChg>
        <pc:cxnChg chg="mod">
          <ac:chgData name="Swapnil Shekhar" userId="ad8b6f84-dbf5-43fd-94a7-9b198bb8dfe3" providerId="ADAL" clId="{DB358904-8CD7-4869-B882-B2561FE3AEA8}" dt="2022-03-09T18:20:07.212" v="1045" actId="1038"/>
          <ac:cxnSpMkLst>
            <pc:docMk/>
            <pc:sldMk cId="2586307335" sldId="262"/>
            <ac:cxnSpMk id="33" creationId="{1E908E6E-3D77-4ACB-9F3D-9576CF0A88F9}"/>
          </ac:cxnSpMkLst>
        </pc:cxnChg>
      </pc:sldChg>
      <pc:sldChg chg="addSp new del mod modTransition">
        <pc:chgData name="Swapnil Shekhar" userId="ad8b6f84-dbf5-43fd-94a7-9b198bb8dfe3" providerId="ADAL" clId="{DB358904-8CD7-4869-B882-B2561FE3AEA8}" dt="2022-03-09T18:04:17.703" v="899" actId="47"/>
        <pc:sldMkLst>
          <pc:docMk/>
          <pc:sldMk cId="305540028" sldId="263"/>
        </pc:sldMkLst>
        <pc:inkChg chg="add">
          <ac:chgData name="Swapnil Shekhar" userId="ad8b6f84-dbf5-43fd-94a7-9b198bb8dfe3" providerId="ADAL" clId="{DB358904-8CD7-4869-B882-B2561FE3AEA8}" dt="2022-03-09T17:16:10.183" v="651" actId="9405"/>
          <ac:inkMkLst>
            <pc:docMk/>
            <pc:sldMk cId="305540028" sldId="263"/>
            <ac:inkMk id="2" creationId="{D6D09C56-2A91-4F4A-BECA-D845837B0E2A}"/>
          </ac:inkMkLst>
        </pc:inkChg>
      </pc:sldChg>
      <pc:sldChg chg="addSp new del mod modTransition">
        <pc:chgData name="Swapnil Shekhar" userId="ad8b6f84-dbf5-43fd-94a7-9b198bb8dfe3" providerId="ADAL" clId="{DB358904-8CD7-4869-B882-B2561FE3AEA8}" dt="2022-03-09T17:11:23.745" v="649" actId="47"/>
        <pc:sldMkLst>
          <pc:docMk/>
          <pc:sldMk cId="3746428283" sldId="263"/>
        </pc:sldMkLst>
        <pc:inkChg chg="add">
          <ac:chgData name="Swapnil Shekhar" userId="ad8b6f84-dbf5-43fd-94a7-9b198bb8dfe3" providerId="ADAL" clId="{DB358904-8CD7-4869-B882-B2561FE3AEA8}" dt="2022-03-09T17:09:57.628" v="634" actId="9405"/>
          <ac:inkMkLst>
            <pc:docMk/>
            <pc:sldMk cId="3746428283" sldId="263"/>
            <ac:inkMk id="2" creationId="{A6CE4666-707B-49FC-A544-7A4BEF49F964}"/>
          </ac:inkMkLst>
        </pc:inkChg>
        <pc:inkChg chg="add">
          <ac:chgData name="Swapnil Shekhar" userId="ad8b6f84-dbf5-43fd-94a7-9b198bb8dfe3" providerId="ADAL" clId="{DB358904-8CD7-4869-B882-B2561FE3AEA8}" dt="2022-03-09T17:10:45.448" v="638" actId="9405"/>
          <ac:inkMkLst>
            <pc:docMk/>
            <pc:sldMk cId="3746428283" sldId="263"/>
            <ac:inkMk id="3" creationId="{BF7736B5-5B69-405A-A1D2-D6C20DE157DD}"/>
          </ac:inkMkLst>
        </pc:inkChg>
      </pc:sldChg>
      <pc:sldChg chg="addSp add del mod modTransition">
        <pc:chgData name="Swapnil Shekhar" userId="ad8b6f84-dbf5-43fd-94a7-9b198bb8dfe3" providerId="ADAL" clId="{DB358904-8CD7-4869-B882-B2561FE3AEA8}" dt="2022-03-09T17:09:51.969" v="633" actId="47"/>
        <pc:sldMkLst>
          <pc:docMk/>
          <pc:sldMk cId="2275532853" sldId="264"/>
        </pc:sldMkLst>
        <pc:inkChg chg="add">
          <ac:chgData name="Swapnil Shekhar" userId="ad8b6f84-dbf5-43fd-94a7-9b198bb8dfe3" providerId="ADAL" clId="{DB358904-8CD7-4869-B882-B2561FE3AEA8}" dt="2022-03-09T17:08:38.648" v="627" actId="9405"/>
          <ac:inkMkLst>
            <pc:docMk/>
            <pc:sldMk cId="2275532853" sldId="264"/>
            <ac:inkMk id="2" creationId="{308D6E41-9CED-449D-97C2-542D4F621F18}"/>
          </ac:inkMkLst>
        </pc:inkChg>
      </pc:sldChg>
      <pc:sldChg chg="addSp delSp modSp new del mod">
        <pc:chgData name="Swapnil Shekhar" userId="ad8b6f84-dbf5-43fd-94a7-9b198bb8dfe3" providerId="ADAL" clId="{DB358904-8CD7-4869-B882-B2561FE3AEA8}" dt="2022-03-09T18:04:19.583" v="900" actId="47"/>
        <pc:sldMkLst>
          <pc:docMk/>
          <pc:sldMk cId="3923169090" sldId="264"/>
        </pc:sldMkLst>
        <pc:spChg chg="add del mod">
          <ac:chgData name="Swapnil Shekhar" userId="ad8b6f84-dbf5-43fd-94a7-9b198bb8dfe3" providerId="ADAL" clId="{DB358904-8CD7-4869-B882-B2561FE3AEA8}" dt="2022-03-09T17:46:46.878" v="876" actId="478"/>
          <ac:spMkLst>
            <pc:docMk/>
            <pc:sldMk cId="3923169090" sldId="264"/>
            <ac:spMk id="2" creationId="{C4CEB6E2-2AB2-4511-A80B-AC68B5421053}"/>
          </ac:spMkLst>
        </pc:spChg>
        <pc:spChg chg="add del mod">
          <ac:chgData name="Swapnil Shekhar" userId="ad8b6f84-dbf5-43fd-94a7-9b198bb8dfe3" providerId="ADAL" clId="{DB358904-8CD7-4869-B882-B2561FE3AEA8}" dt="2022-03-09T17:48:32.862" v="881" actId="478"/>
          <ac:spMkLst>
            <pc:docMk/>
            <pc:sldMk cId="3923169090" sldId="264"/>
            <ac:spMk id="3" creationId="{7CBB33E8-C103-4FC2-A9F3-29E71E3B387A}"/>
          </ac:spMkLst>
        </pc:spChg>
        <pc:spChg chg="add mod">
          <ac:chgData name="Swapnil Shekhar" userId="ad8b6f84-dbf5-43fd-94a7-9b198bb8dfe3" providerId="ADAL" clId="{DB358904-8CD7-4869-B882-B2561FE3AEA8}" dt="2022-03-09T17:49:28.663" v="889" actId="692"/>
          <ac:spMkLst>
            <pc:docMk/>
            <pc:sldMk cId="3923169090" sldId="264"/>
            <ac:spMk id="4" creationId="{81059257-9750-4467-BF72-D9766673FF3D}"/>
          </ac:spMkLst>
        </pc:spChg>
        <pc:spChg chg="add mod">
          <ac:chgData name="Swapnil Shekhar" userId="ad8b6f84-dbf5-43fd-94a7-9b198bb8dfe3" providerId="ADAL" clId="{DB358904-8CD7-4869-B882-B2561FE3AEA8}" dt="2022-03-09T17:50:19.085" v="897" actId="1076"/>
          <ac:spMkLst>
            <pc:docMk/>
            <pc:sldMk cId="3923169090" sldId="264"/>
            <ac:spMk id="5" creationId="{F6B8107D-2812-4DEE-828E-68A386A8E9A1}"/>
          </ac:spMkLst>
        </pc:spChg>
      </pc:sldChg>
      <pc:sldChg chg="addSp delSp modSp add mod ord modAnim">
        <pc:chgData name="Swapnil Shekhar" userId="ad8b6f84-dbf5-43fd-94a7-9b198bb8dfe3" providerId="ADAL" clId="{DB358904-8CD7-4869-B882-B2561FE3AEA8}" dt="2022-03-09T19:11:19.021" v="1465"/>
        <pc:sldMkLst>
          <pc:docMk/>
          <pc:sldMk cId="226542782" sldId="265"/>
        </pc:sldMkLst>
        <pc:spChg chg="mod">
          <ac:chgData name="Swapnil Shekhar" userId="ad8b6f84-dbf5-43fd-94a7-9b198bb8dfe3" providerId="ADAL" clId="{DB358904-8CD7-4869-B882-B2561FE3AEA8}" dt="2022-03-09T18:05:21.595" v="911" actId="120"/>
          <ac:spMkLst>
            <pc:docMk/>
            <pc:sldMk cId="226542782" sldId="265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56.705" v="1059"/>
          <ac:spMkLst>
            <pc:docMk/>
            <pc:sldMk cId="226542782" sldId="265"/>
            <ac:spMk id="21" creationId="{44D3F419-5AB7-4ADB-9726-1C17B4BDFC6F}"/>
          </ac:spMkLst>
        </pc:spChg>
        <pc:spChg chg="mod">
          <ac:chgData name="Swapnil Shekhar" userId="ad8b6f84-dbf5-43fd-94a7-9b198bb8dfe3" providerId="ADAL" clId="{DB358904-8CD7-4869-B882-B2561FE3AEA8}" dt="2022-03-09T18:20:56.705" v="1059"/>
          <ac:spMkLst>
            <pc:docMk/>
            <pc:sldMk cId="226542782" sldId="265"/>
            <ac:spMk id="27" creationId="{FDC98C37-6844-4AD1-B905-EF69E3C90C2A}"/>
          </ac:spMkLst>
        </pc:spChg>
        <pc:grpChg chg="add mod">
          <ac:chgData name="Swapnil Shekhar" userId="ad8b6f84-dbf5-43fd-94a7-9b198bb8dfe3" providerId="ADAL" clId="{DB358904-8CD7-4869-B882-B2561FE3AEA8}" dt="2022-03-09T18:20:56.705" v="1059"/>
          <ac:grpSpMkLst>
            <pc:docMk/>
            <pc:sldMk cId="226542782" sldId="265"/>
            <ac:grpSpMk id="20" creationId="{7E231E8D-3B39-4077-B434-820C48146944}"/>
          </ac:grpSpMkLst>
        </pc:grpChg>
        <pc:grpChg chg="mod">
          <ac:chgData name="Swapnil Shekhar" userId="ad8b6f84-dbf5-43fd-94a7-9b198bb8dfe3" providerId="ADAL" clId="{DB358904-8CD7-4869-B882-B2561FE3AEA8}" dt="2022-03-09T18:20:56.705" v="1059"/>
          <ac:grpSpMkLst>
            <pc:docMk/>
            <pc:sldMk cId="226542782" sldId="265"/>
            <ac:grpSpMk id="22" creationId="{EB1681EE-4C40-4DBB-90E1-CAF4C9CA9430}"/>
          </ac:grpSpMkLst>
        </pc:grpChg>
        <pc:grpChg chg="add mod">
          <ac:chgData name="Swapnil Shekhar" userId="ad8b6f84-dbf5-43fd-94a7-9b198bb8dfe3" providerId="ADAL" clId="{DB358904-8CD7-4869-B882-B2561FE3AEA8}" dt="2022-03-09T18:20:56.705" v="1059"/>
          <ac:grpSpMkLst>
            <pc:docMk/>
            <pc:sldMk cId="226542782" sldId="265"/>
            <ac:grpSpMk id="26" creationId="{7A6F5CBC-FDB1-400E-83FC-4171108FAF51}"/>
          </ac:grpSpMkLst>
        </pc:grpChg>
        <pc:grpChg chg="mod">
          <ac:chgData name="Swapnil Shekhar" userId="ad8b6f84-dbf5-43fd-94a7-9b198bb8dfe3" providerId="ADAL" clId="{DB358904-8CD7-4869-B882-B2561FE3AEA8}" dt="2022-03-09T18:20:56.705" v="1059"/>
          <ac:grpSpMkLst>
            <pc:docMk/>
            <pc:sldMk cId="226542782" sldId="265"/>
            <ac:grpSpMk id="28" creationId="{B9674485-F1A6-4B2A-83D7-5AE9BACA67C3}"/>
          </ac:grpSpMkLst>
        </pc:grpChg>
        <pc:picChg chg="del mod">
          <ac:chgData name="Swapnil Shekhar" userId="ad8b6f84-dbf5-43fd-94a7-9b198bb8dfe3" providerId="ADAL" clId="{DB358904-8CD7-4869-B882-B2561FE3AEA8}" dt="2022-03-09T18:14:57.937" v="932" actId="478"/>
          <ac:picMkLst>
            <pc:docMk/>
            <pc:sldMk cId="226542782" sldId="265"/>
            <ac:picMk id="3" creationId="{B9BA4FDE-DF75-4941-B990-BC7DD1247256}"/>
          </ac:picMkLst>
        </pc:picChg>
        <pc:picChg chg="add mod ord">
          <ac:chgData name="Swapnil Shekhar" userId="ad8b6f84-dbf5-43fd-94a7-9b198bb8dfe3" providerId="ADAL" clId="{DB358904-8CD7-4869-B882-B2561FE3AEA8}" dt="2022-03-09T18:14:55.839" v="931" actId="167"/>
          <ac:picMkLst>
            <pc:docMk/>
            <pc:sldMk cId="226542782" sldId="265"/>
            <ac:picMk id="5" creationId="{E44353BC-07B7-43F0-8C0A-5E04D5883831}"/>
          </ac:picMkLst>
        </pc:picChg>
        <pc:picChg chg="add del mod">
          <ac:chgData name="Swapnil Shekhar" userId="ad8b6f84-dbf5-43fd-94a7-9b198bb8dfe3" providerId="ADAL" clId="{DB358904-8CD7-4869-B882-B2561FE3AEA8}" dt="2022-03-09T18:15:29.448" v="942" actId="21"/>
          <ac:picMkLst>
            <pc:docMk/>
            <pc:sldMk cId="226542782" sldId="265"/>
            <ac:picMk id="7" creationId="{4B21F416-4836-4BA9-A4E5-8AF43F5771A1}"/>
          </ac:picMkLst>
        </pc:picChg>
        <pc:picChg chg="add del mod">
          <ac:chgData name="Swapnil Shekhar" userId="ad8b6f84-dbf5-43fd-94a7-9b198bb8dfe3" providerId="ADAL" clId="{DB358904-8CD7-4869-B882-B2561FE3AEA8}" dt="2022-03-09T18:16:19.321" v="967" actId="21"/>
          <ac:picMkLst>
            <pc:docMk/>
            <pc:sldMk cId="226542782" sldId="265"/>
            <ac:picMk id="9" creationId="{F9D81AE9-5A0D-4E2B-8425-693AF51AD52C}"/>
          </ac:picMkLst>
        </pc:picChg>
        <pc:picChg chg="add del mod">
          <ac:chgData name="Swapnil Shekhar" userId="ad8b6f84-dbf5-43fd-94a7-9b198bb8dfe3" providerId="ADAL" clId="{DB358904-8CD7-4869-B882-B2561FE3AEA8}" dt="2022-03-09T18:16:50.363" v="981" actId="21"/>
          <ac:picMkLst>
            <pc:docMk/>
            <pc:sldMk cId="226542782" sldId="265"/>
            <ac:picMk id="11" creationId="{0350F12D-2FA1-4334-8F40-19AF723E8343}"/>
          </ac:picMkLst>
        </pc:picChg>
        <pc:picChg chg="add del mod">
          <ac:chgData name="Swapnil Shekhar" userId="ad8b6f84-dbf5-43fd-94a7-9b198bb8dfe3" providerId="ADAL" clId="{DB358904-8CD7-4869-B882-B2561FE3AEA8}" dt="2022-03-09T18:18:39.017" v="1027" actId="21"/>
          <ac:picMkLst>
            <pc:docMk/>
            <pc:sldMk cId="226542782" sldId="265"/>
            <ac:picMk id="13" creationId="{1FC6419A-64C7-4239-AED4-2C912908A7D1}"/>
          </ac:picMkLst>
        </pc:picChg>
        <pc:picChg chg="add del mod">
          <ac:chgData name="Swapnil Shekhar" userId="ad8b6f84-dbf5-43fd-94a7-9b198bb8dfe3" providerId="ADAL" clId="{DB358904-8CD7-4869-B882-B2561FE3AEA8}" dt="2022-03-09T18:18:12.203" v="1014" actId="21"/>
          <ac:picMkLst>
            <pc:docMk/>
            <pc:sldMk cId="226542782" sldId="265"/>
            <ac:picMk id="15" creationId="{F9163A26-CBE5-4221-8A09-6E1469246879}"/>
          </ac:picMkLst>
        </pc:picChg>
        <pc:picChg chg="add del mod">
          <ac:chgData name="Swapnil Shekhar" userId="ad8b6f84-dbf5-43fd-94a7-9b198bb8dfe3" providerId="ADAL" clId="{DB358904-8CD7-4869-B882-B2561FE3AEA8}" dt="2022-03-09T18:17:26.478" v="994" actId="21"/>
          <ac:picMkLst>
            <pc:docMk/>
            <pc:sldMk cId="226542782" sldId="265"/>
            <ac:picMk id="17" creationId="{F842262B-78C2-4F56-9954-F8B404FE1419}"/>
          </ac:picMkLst>
        </pc:picChg>
        <pc:picChg chg="add del mod">
          <ac:chgData name="Swapnil Shekhar" userId="ad8b6f84-dbf5-43fd-94a7-9b198bb8dfe3" providerId="ADAL" clId="{DB358904-8CD7-4869-B882-B2561FE3AEA8}" dt="2022-03-09T19:05:19.208" v="1422" actId="21"/>
          <ac:picMkLst>
            <pc:docMk/>
            <pc:sldMk cId="226542782" sldId="265"/>
            <ac:picMk id="19" creationId="{86E0D98B-2415-46B6-B174-B2608C27D897}"/>
          </ac:picMkLst>
        </pc:pic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23" creationId="{FEAD40A1-3154-450B-B687-CD1AE4AE57D3}"/>
          </ac:cxnSpMkLst>
        </pc:cxn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24" creationId="{DE4A1279-9B64-495F-A8C0-F2C5CD9E9BEE}"/>
          </ac:cxnSpMkLst>
        </pc:cxn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25" creationId="{A16B9412-3103-47E5-91B8-978C072A9540}"/>
          </ac:cxnSpMkLst>
        </pc:cxn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29" creationId="{2669F31C-8B9A-4829-99FE-72D1EABC54D8}"/>
          </ac:cxnSpMkLst>
        </pc:cxn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30" creationId="{117B6480-4C50-4261-8502-8201F7822234}"/>
          </ac:cxnSpMkLst>
        </pc:cxnChg>
        <pc:cxnChg chg="mod">
          <ac:chgData name="Swapnil Shekhar" userId="ad8b6f84-dbf5-43fd-94a7-9b198bb8dfe3" providerId="ADAL" clId="{DB358904-8CD7-4869-B882-B2561FE3AEA8}" dt="2022-03-09T18:20:56.705" v="1059"/>
          <ac:cxnSpMkLst>
            <pc:docMk/>
            <pc:sldMk cId="226542782" sldId="265"/>
            <ac:cxnSpMk id="31" creationId="{19B9DCC4-978A-4659-B1E9-CA439C6ACE06}"/>
          </ac:cxnSpMkLst>
        </pc:cxnChg>
      </pc:sldChg>
      <pc:sldChg chg="addSp delSp modSp add mod modAnim">
        <pc:chgData name="Swapnil Shekhar" userId="ad8b6f84-dbf5-43fd-94a7-9b198bb8dfe3" providerId="ADAL" clId="{DB358904-8CD7-4869-B882-B2561FE3AEA8}" dt="2022-03-09T19:11:26.322" v="1467"/>
        <pc:sldMkLst>
          <pc:docMk/>
          <pc:sldMk cId="1515967354" sldId="266"/>
        </pc:sldMkLst>
        <pc:spChg chg="mod">
          <ac:chgData name="Swapnil Shekhar" userId="ad8b6f84-dbf5-43fd-94a7-9b198bb8dfe3" providerId="ADAL" clId="{DB358904-8CD7-4869-B882-B2561FE3AEA8}" dt="2022-03-09T18:15:20.613" v="941" actId="20577"/>
          <ac:spMkLst>
            <pc:docMk/>
            <pc:sldMk cId="1515967354" sldId="266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42.916" v="1053"/>
          <ac:spMkLst>
            <pc:docMk/>
            <pc:sldMk cId="1515967354" sldId="266"/>
            <ac:spMk id="7" creationId="{791B27F2-3DC2-4A54-B717-F271F7DE8599}"/>
          </ac:spMkLst>
        </pc:spChg>
        <pc:spChg chg="mod">
          <ac:chgData name="Swapnil Shekhar" userId="ad8b6f84-dbf5-43fd-94a7-9b198bb8dfe3" providerId="ADAL" clId="{DB358904-8CD7-4869-B882-B2561FE3AEA8}" dt="2022-03-09T18:20:42.916" v="1053"/>
          <ac:spMkLst>
            <pc:docMk/>
            <pc:sldMk cId="1515967354" sldId="266"/>
            <ac:spMk id="13" creationId="{18361F14-A47A-425D-9666-EC602A8FF921}"/>
          </ac:spMkLst>
        </pc:spChg>
        <pc:grpChg chg="add mod">
          <ac:chgData name="Swapnil Shekhar" userId="ad8b6f84-dbf5-43fd-94a7-9b198bb8dfe3" providerId="ADAL" clId="{DB358904-8CD7-4869-B882-B2561FE3AEA8}" dt="2022-03-09T18:20:42.916" v="1053"/>
          <ac:grpSpMkLst>
            <pc:docMk/>
            <pc:sldMk cId="1515967354" sldId="266"/>
            <ac:grpSpMk id="6" creationId="{52CD9918-6BB5-4B7F-9DDA-4F1434F47C6F}"/>
          </ac:grpSpMkLst>
        </pc:grpChg>
        <pc:grpChg chg="mod">
          <ac:chgData name="Swapnil Shekhar" userId="ad8b6f84-dbf5-43fd-94a7-9b198bb8dfe3" providerId="ADAL" clId="{DB358904-8CD7-4869-B882-B2561FE3AEA8}" dt="2022-03-09T18:20:42.916" v="1053"/>
          <ac:grpSpMkLst>
            <pc:docMk/>
            <pc:sldMk cId="1515967354" sldId="266"/>
            <ac:grpSpMk id="8" creationId="{57A8875D-622E-40E3-9CBC-1CB91E5B956E}"/>
          </ac:grpSpMkLst>
        </pc:grpChg>
        <pc:grpChg chg="add mod">
          <ac:chgData name="Swapnil Shekhar" userId="ad8b6f84-dbf5-43fd-94a7-9b198bb8dfe3" providerId="ADAL" clId="{DB358904-8CD7-4869-B882-B2561FE3AEA8}" dt="2022-03-09T18:20:42.916" v="1053"/>
          <ac:grpSpMkLst>
            <pc:docMk/>
            <pc:sldMk cId="1515967354" sldId="266"/>
            <ac:grpSpMk id="12" creationId="{C74755D4-3029-4B8B-B61D-A43103C8A136}"/>
          </ac:grpSpMkLst>
        </pc:grpChg>
        <pc:grpChg chg="mod">
          <ac:chgData name="Swapnil Shekhar" userId="ad8b6f84-dbf5-43fd-94a7-9b198bb8dfe3" providerId="ADAL" clId="{DB358904-8CD7-4869-B882-B2561FE3AEA8}" dt="2022-03-09T18:20:42.916" v="1053"/>
          <ac:grpSpMkLst>
            <pc:docMk/>
            <pc:sldMk cId="1515967354" sldId="266"/>
            <ac:grpSpMk id="14" creationId="{9D4C1C17-B196-4C20-A210-CABE6A4E9E7C}"/>
          </ac:grpSpMkLst>
        </pc:grpChg>
        <pc:picChg chg="del">
          <ac:chgData name="Swapnil Shekhar" userId="ad8b6f84-dbf5-43fd-94a7-9b198bb8dfe3" providerId="ADAL" clId="{DB358904-8CD7-4869-B882-B2561FE3AEA8}" dt="2022-03-09T18:15:42.990" v="946" actId="478"/>
          <ac:picMkLst>
            <pc:docMk/>
            <pc:sldMk cId="1515967354" sldId="266"/>
            <ac:picMk id="3" creationId="{B9BA4FDE-DF75-4941-B990-BC7DD1247256}"/>
          </ac:picMkLst>
        </pc:picChg>
        <pc:picChg chg="add del mod ord">
          <ac:chgData name="Swapnil Shekhar" userId="ad8b6f84-dbf5-43fd-94a7-9b198bb8dfe3" providerId="ADAL" clId="{DB358904-8CD7-4869-B882-B2561FE3AEA8}" dt="2022-03-09T18:16:31.483" v="971" actId="478"/>
          <ac:picMkLst>
            <pc:docMk/>
            <pc:sldMk cId="1515967354" sldId="266"/>
            <ac:picMk id="4" creationId="{13461A10-307E-4D8C-A8F9-36DBA6A3981B}"/>
          </ac:picMkLst>
        </pc:picChg>
        <pc:picChg chg="add mod ord">
          <ac:chgData name="Swapnil Shekhar" userId="ad8b6f84-dbf5-43fd-94a7-9b198bb8dfe3" providerId="ADAL" clId="{DB358904-8CD7-4869-B882-B2561FE3AEA8}" dt="2022-03-09T18:16:28.956" v="970" actId="171"/>
          <ac:picMkLst>
            <pc:docMk/>
            <pc:sldMk cId="1515967354" sldId="266"/>
            <ac:picMk id="5" creationId="{7DDC59F7-9307-423E-A1C9-E87B5C5BB90E}"/>
          </ac:picMkLst>
        </pc:pic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9" creationId="{06B7B38E-5239-4262-80CB-59C72375A3F4}"/>
          </ac:cxnSpMkLst>
        </pc:cxn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10" creationId="{54BBDAF8-932F-4CE1-B6E2-9F765E9C13F8}"/>
          </ac:cxnSpMkLst>
        </pc:cxn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11" creationId="{A82DBED6-97F4-442B-8D67-4A83E929B203}"/>
          </ac:cxnSpMkLst>
        </pc:cxn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15" creationId="{5C11C2B6-D0CB-4719-8D26-85F378AB8D24}"/>
          </ac:cxnSpMkLst>
        </pc:cxn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16" creationId="{3B6AD16E-3AFF-4D96-9866-DEA51D75F9DF}"/>
          </ac:cxnSpMkLst>
        </pc:cxnChg>
        <pc:cxnChg chg="mod">
          <ac:chgData name="Swapnil Shekhar" userId="ad8b6f84-dbf5-43fd-94a7-9b198bb8dfe3" providerId="ADAL" clId="{DB358904-8CD7-4869-B882-B2561FE3AEA8}" dt="2022-03-09T18:20:42.916" v="1053"/>
          <ac:cxnSpMkLst>
            <pc:docMk/>
            <pc:sldMk cId="1515967354" sldId="266"/>
            <ac:cxnSpMk id="17" creationId="{47232A53-4D9F-46C4-BEAC-30CD8589B733}"/>
          </ac:cxnSpMkLst>
        </pc:cxnChg>
      </pc:sldChg>
      <pc:sldChg chg="addSp modSp add mod modAnim">
        <pc:chgData name="Swapnil Shekhar" userId="ad8b6f84-dbf5-43fd-94a7-9b198bb8dfe3" providerId="ADAL" clId="{DB358904-8CD7-4869-B882-B2561FE3AEA8}" dt="2022-03-09T19:11:32.398" v="1469"/>
        <pc:sldMkLst>
          <pc:docMk/>
          <pc:sldMk cId="1937651522" sldId="267"/>
        </pc:sldMkLst>
        <pc:spChg chg="mod">
          <ac:chgData name="Swapnil Shekhar" userId="ad8b6f84-dbf5-43fd-94a7-9b198bb8dfe3" providerId="ADAL" clId="{DB358904-8CD7-4869-B882-B2561FE3AEA8}" dt="2022-03-09T18:16:09.948" v="966" actId="14100"/>
          <ac:spMkLst>
            <pc:docMk/>
            <pc:sldMk cId="1937651522" sldId="267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45.728" v="1054"/>
          <ac:spMkLst>
            <pc:docMk/>
            <pc:sldMk cId="1937651522" sldId="267"/>
            <ac:spMk id="6" creationId="{9D65A301-1ADF-4978-90D5-B00E98933F94}"/>
          </ac:spMkLst>
        </pc:spChg>
        <pc:spChg chg="mod">
          <ac:chgData name="Swapnil Shekhar" userId="ad8b6f84-dbf5-43fd-94a7-9b198bb8dfe3" providerId="ADAL" clId="{DB358904-8CD7-4869-B882-B2561FE3AEA8}" dt="2022-03-09T18:20:45.728" v="1054"/>
          <ac:spMkLst>
            <pc:docMk/>
            <pc:sldMk cId="1937651522" sldId="267"/>
            <ac:spMk id="12" creationId="{AA15FD7B-9ED8-41A7-9E4E-D90052D7F6BB}"/>
          </ac:spMkLst>
        </pc:spChg>
        <pc:grpChg chg="add mod">
          <ac:chgData name="Swapnil Shekhar" userId="ad8b6f84-dbf5-43fd-94a7-9b198bb8dfe3" providerId="ADAL" clId="{DB358904-8CD7-4869-B882-B2561FE3AEA8}" dt="2022-03-09T18:20:45.728" v="1054"/>
          <ac:grpSpMkLst>
            <pc:docMk/>
            <pc:sldMk cId="1937651522" sldId="267"/>
            <ac:grpSpMk id="5" creationId="{4655BBBE-0FA3-4495-A23D-A49AEE5E6771}"/>
          </ac:grpSpMkLst>
        </pc:grpChg>
        <pc:grpChg chg="mod">
          <ac:chgData name="Swapnil Shekhar" userId="ad8b6f84-dbf5-43fd-94a7-9b198bb8dfe3" providerId="ADAL" clId="{DB358904-8CD7-4869-B882-B2561FE3AEA8}" dt="2022-03-09T18:20:45.728" v="1054"/>
          <ac:grpSpMkLst>
            <pc:docMk/>
            <pc:sldMk cId="1937651522" sldId="267"/>
            <ac:grpSpMk id="7" creationId="{1B863842-76D6-4E97-BFA0-73964DBB4C15}"/>
          </ac:grpSpMkLst>
        </pc:grpChg>
        <pc:grpChg chg="add mod">
          <ac:chgData name="Swapnil Shekhar" userId="ad8b6f84-dbf5-43fd-94a7-9b198bb8dfe3" providerId="ADAL" clId="{DB358904-8CD7-4869-B882-B2561FE3AEA8}" dt="2022-03-09T18:20:45.728" v="1054"/>
          <ac:grpSpMkLst>
            <pc:docMk/>
            <pc:sldMk cId="1937651522" sldId="267"/>
            <ac:grpSpMk id="11" creationId="{5608DD8D-D73D-4E9D-B8AA-D0EDA80FF369}"/>
          </ac:grpSpMkLst>
        </pc:grpChg>
        <pc:grpChg chg="mod">
          <ac:chgData name="Swapnil Shekhar" userId="ad8b6f84-dbf5-43fd-94a7-9b198bb8dfe3" providerId="ADAL" clId="{DB358904-8CD7-4869-B882-B2561FE3AEA8}" dt="2022-03-09T18:20:45.728" v="1054"/>
          <ac:grpSpMkLst>
            <pc:docMk/>
            <pc:sldMk cId="1937651522" sldId="267"/>
            <ac:grpSpMk id="13" creationId="{86A8DB03-6A54-4A0A-A060-5E3F56EA319A}"/>
          </ac:grpSpMkLst>
        </pc:grp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8" creationId="{8EF8FD80-B90B-4A38-8460-2418F9207AE4}"/>
          </ac:cxnSpMkLst>
        </pc:cxn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9" creationId="{E2DCA41F-2D8A-4EE3-BDD1-3A18938A245B}"/>
          </ac:cxnSpMkLst>
        </pc:cxn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10" creationId="{4B9B23FF-3D2F-4912-8C8F-700A7FF859DC}"/>
          </ac:cxnSpMkLst>
        </pc:cxn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14" creationId="{8A7AD3C9-672C-4C47-A858-14B92B9553E3}"/>
          </ac:cxnSpMkLst>
        </pc:cxn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15" creationId="{1D105081-363F-477C-9F44-E165CEAC0174}"/>
          </ac:cxnSpMkLst>
        </pc:cxnChg>
        <pc:cxnChg chg="mod">
          <ac:chgData name="Swapnil Shekhar" userId="ad8b6f84-dbf5-43fd-94a7-9b198bb8dfe3" providerId="ADAL" clId="{DB358904-8CD7-4869-B882-B2561FE3AEA8}" dt="2022-03-09T18:20:45.728" v="1054"/>
          <ac:cxnSpMkLst>
            <pc:docMk/>
            <pc:sldMk cId="1937651522" sldId="267"/>
            <ac:cxnSpMk id="16" creationId="{07CF8532-B9B1-424F-A1B3-0B2B45AAB031}"/>
          </ac:cxnSpMkLst>
        </pc:cxnChg>
      </pc:sldChg>
      <pc:sldChg chg="addSp delSp modSp add mod modAnim">
        <pc:chgData name="Swapnil Shekhar" userId="ad8b6f84-dbf5-43fd-94a7-9b198bb8dfe3" providerId="ADAL" clId="{DB358904-8CD7-4869-B882-B2561FE3AEA8}" dt="2022-03-09T19:11:39.885" v="1472"/>
        <pc:sldMkLst>
          <pc:docMk/>
          <pc:sldMk cId="536823229" sldId="268"/>
        </pc:sldMkLst>
        <pc:spChg chg="mod">
          <ac:chgData name="Swapnil Shekhar" userId="ad8b6f84-dbf5-43fd-94a7-9b198bb8dfe3" providerId="ADAL" clId="{DB358904-8CD7-4869-B882-B2561FE3AEA8}" dt="2022-03-09T18:16:45.043" v="980" actId="20577"/>
          <ac:spMkLst>
            <pc:docMk/>
            <pc:sldMk cId="536823229" sldId="268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47.962" v="1055"/>
          <ac:spMkLst>
            <pc:docMk/>
            <pc:sldMk cId="536823229" sldId="268"/>
            <ac:spMk id="7" creationId="{E9AD5F58-EC63-4D53-838D-588362EE59FC}"/>
          </ac:spMkLst>
        </pc:spChg>
        <pc:spChg chg="mod">
          <ac:chgData name="Swapnil Shekhar" userId="ad8b6f84-dbf5-43fd-94a7-9b198bb8dfe3" providerId="ADAL" clId="{DB358904-8CD7-4869-B882-B2561FE3AEA8}" dt="2022-03-09T18:20:47.962" v="1055"/>
          <ac:spMkLst>
            <pc:docMk/>
            <pc:sldMk cId="536823229" sldId="268"/>
            <ac:spMk id="13" creationId="{C0A6BB50-C481-45D9-B306-4E3747AB1C10}"/>
          </ac:spMkLst>
        </pc:spChg>
        <pc:grpChg chg="add mod">
          <ac:chgData name="Swapnil Shekhar" userId="ad8b6f84-dbf5-43fd-94a7-9b198bb8dfe3" providerId="ADAL" clId="{DB358904-8CD7-4869-B882-B2561FE3AEA8}" dt="2022-03-09T18:20:47.962" v="1055"/>
          <ac:grpSpMkLst>
            <pc:docMk/>
            <pc:sldMk cId="536823229" sldId="268"/>
            <ac:grpSpMk id="6" creationId="{0B6C5548-49FC-4B6B-926D-0DB1B64332B7}"/>
          </ac:grpSpMkLst>
        </pc:grpChg>
        <pc:grpChg chg="mod">
          <ac:chgData name="Swapnil Shekhar" userId="ad8b6f84-dbf5-43fd-94a7-9b198bb8dfe3" providerId="ADAL" clId="{DB358904-8CD7-4869-B882-B2561FE3AEA8}" dt="2022-03-09T18:20:47.962" v="1055"/>
          <ac:grpSpMkLst>
            <pc:docMk/>
            <pc:sldMk cId="536823229" sldId="268"/>
            <ac:grpSpMk id="8" creationId="{2E07EDEF-95D5-4DBF-A5E1-CFB74F1C5859}"/>
          </ac:grpSpMkLst>
        </pc:grpChg>
        <pc:grpChg chg="add mod">
          <ac:chgData name="Swapnil Shekhar" userId="ad8b6f84-dbf5-43fd-94a7-9b198bb8dfe3" providerId="ADAL" clId="{DB358904-8CD7-4869-B882-B2561FE3AEA8}" dt="2022-03-09T18:20:47.962" v="1055"/>
          <ac:grpSpMkLst>
            <pc:docMk/>
            <pc:sldMk cId="536823229" sldId="268"/>
            <ac:grpSpMk id="12" creationId="{3B7D2646-C284-4158-BC73-1DAC8A034C45}"/>
          </ac:grpSpMkLst>
        </pc:grpChg>
        <pc:grpChg chg="mod">
          <ac:chgData name="Swapnil Shekhar" userId="ad8b6f84-dbf5-43fd-94a7-9b198bb8dfe3" providerId="ADAL" clId="{DB358904-8CD7-4869-B882-B2561FE3AEA8}" dt="2022-03-09T18:20:47.962" v="1055"/>
          <ac:grpSpMkLst>
            <pc:docMk/>
            <pc:sldMk cId="536823229" sldId="268"/>
            <ac:grpSpMk id="14" creationId="{F7DC5789-683D-4E41-990D-7200245E7508}"/>
          </ac:grpSpMkLst>
        </pc:grpChg>
        <pc:picChg chg="del">
          <ac:chgData name="Swapnil Shekhar" userId="ad8b6f84-dbf5-43fd-94a7-9b198bb8dfe3" providerId="ADAL" clId="{DB358904-8CD7-4869-B882-B2561FE3AEA8}" dt="2022-03-09T18:17:01.743" v="985" actId="478"/>
          <ac:picMkLst>
            <pc:docMk/>
            <pc:sldMk cId="536823229" sldId="268"/>
            <ac:picMk id="4" creationId="{13461A10-307E-4D8C-A8F9-36DBA6A3981B}"/>
          </ac:picMkLst>
        </pc:picChg>
        <pc:picChg chg="add mod ord">
          <ac:chgData name="Swapnil Shekhar" userId="ad8b6f84-dbf5-43fd-94a7-9b198bb8dfe3" providerId="ADAL" clId="{DB358904-8CD7-4869-B882-B2561FE3AEA8}" dt="2022-03-09T18:16:59.837" v="984" actId="171"/>
          <ac:picMkLst>
            <pc:docMk/>
            <pc:sldMk cId="536823229" sldId="268"/>
            <ac:picMk id="5" creationId="{5EB3A08A-B22E-49D6-BA87-9AB4D34FA6F9}"/>
          </ac:picMkLst>
        </pc:pic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9" creationId="{7115E41C-6660-4489-9E99-90B9DAD3A49A}"/>
          </ac:cxnSpMkLst>
        </pc:cxn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10" creationId="{E89A7084-FEF6-4BB6-8439-76E2E15EFFD0}"/>
          </ac:cxnSpMkLst>
        </pc:cxn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11" creationId="{0F9721C1-C230-4330-BD4B-8A269AA02186}"/>
          </ac:cxnSpMkLst>
        </pc:cxn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15" creationId="{81006F5A-11D9-45CD-8804-B16F6493644E}"/>
          </ac:cxnSpMkLst>
        </pc:cxn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16" creationId="{E513FBC5-23A8-4859-94AC-20D5FE4E7530}"/>
          </ac:cxnSpMkLst>
        </pc:cxnChg>
        <pc:cxnChg chg="mod">
          <ac:chgData name="Swapnil Shekhar" userId="ad8b6f84-dbf5-43fd-94a7-9b198bb8dfe3" providerId="ADAL" clId="{DB358904-8CD7-4869-B882-B2561FE3AEA8}" dt="2022-03-09T18:20:47.962" v="1055"/>
          <ac:cxnSpMkLst>
            <pc:docMk/>
            <pc:sldMk cId="536823229" sldId="268"/>
            <ac:cxnSpMk id="17" creationId="{37624A47-040C-403D-9A09-B07740FD0FCA}"/>
          </ac:cxnSpMkLst>
        </pc:cxnChg>
      </pc:sldChg>
      <pc:sldChg chg="addSp delSp modSp add mod modAnim">
        <pc:chgData name="Swapnil Shekhar" userId="ad8b6f84-dbf5-43fd-94a7-9b198bb8dfe3" providerId="ADAL" clId="{DB358904-8CD7-4869-B882-B2561FE3AEA8}" dt="2022-03-09T19:11:47.259" v="1474"/>
        <pc:sldMkLst>
          <pc:docMk/>
          <pc:sldMk cId="4178511782" sldId="269"/>
        </pc:sldMkLst>
        <pc:spChg chg="mod">
          <ac:chgData name="Swapnil Shekhar" userId="ad8b6f84-dbf5-43fd-94a7-9b198bb8dfe3" providerId="ADAL" clId="{DB358904-8CD7-4869-B882-B2561FE3AEA8}" dt="2022-03-09T18:17:19.336" v="993" actId="20577"/>
          <ac:spMkLst>
            <pc:docMk/>
            <pc:sldMk cId="4178511782" sldId="269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50.128" v="1056"/>
          <ac:spMkLst>
            <pc:docMk/>
            <pc:sldMk cId="4178511782" sldId="269"/>
            <ac:spMk id="8" creationId="{2D77576F-A52A-427B-8F56-6D453E52AD1A}"/>
          </ac:spMkLst>
        </pc:spChg>
        <pc:spChg chg="mod">
          <ac:chgData name="Swapnil Shekhar" userId="ad8b6f84-dbf5-43fd-94a7-9b198bb8dfe3" providerId="ADAL" clId="{DB358904-8CD7-4869-B882-B2561FE3AEA8}" dt="2022-03-09T18:20:50.128" v="1056"/>
          <ac:spMkLst>
            <pc:docMk/>
            <pc:sldMk cId="4178511782" sldId="269"/>
            <ac:spMk id="14" creationId="{9228A758-C9B1-4E0C-BC4A-7B1CD5EBD6F8}"/>
          </ac:spMkLst>
        </pc:spChg>
        <pc:grpChg chg="add mod">
          <ac:chgData name="Swapnil Shekhar" userId="ad8b6f84-dbf5-43fd-94a7-9b198bb8dfe3" providerId="ADAL" clId="{DB358904-8CD7-4869-B882-B2561FE3AEA8}" dt="2022-03-09T18:20:50.128" v="1056"/>
          <ac:grpSpMkLst>
            <pc:docMk/>
            <pc:sldMk cId="4178511782" sldId="269"/>
            <ac:grpSpMk id="7" creationId="{19570DDC-DAED-4EA3-BABB-C2CF57F41BC5}"/>
          </ac:grpSpMkLst>
        </pc:grpChg>
        <pc:grpChg chg="mod">
          <ac:chgData name="Swapnil Shekhar" userId="ad8b6f84-dbf5-43fd-94a7-9b198bb8dfe3" providerId="ADAL" clId="{DB358904-8CD7-4869-B882-B2561FE3AEA8}" dt="2022-03-09T18:20:50.128" v="1056"/>
          <ac:grpSpMkLst>
            <pc:docMk/>
            <pc:sldMk cId="4178511782" sldId="269"/>
            <ac:grpSpMk id="9" creationId="{3722E323-2433-421E-9E5B-BCBAA7397B82}"/>
          </ac:grpSpMkLst>
        </pc:grpChg>
        <pc:grpChg chg="add mod">
          <ac:chgData name="Swapnil Shekhar" userId="ad8b6f84-dbf5-43fd-94a7-9b198bb8dfe3" providerId="ADAL" clId="{DB358904-8CD7-4869-B882-B2561FE3AEA8}" dt="2022-03-09T18:20:50.128" v="1056"/>
          <ac:grpSpMkLst>
            <pc:docMk/>
            <pc:sldMk cId="4178511782" sldId="269"/>
            <ac:grpSpMk id="13" creationId="{511E5A1C-C81E-4AD4-B18E-55E255DDD90C}"/>
          </ac:grpSpMkLst>
        </pc:grpChg>
        <pc:grpChg chg="mod">
          <ac:chgData name="Swapnil Shekhar" userId="ad8b6f84-dbf5-43fd-94a7-9b198bb8dfe3" providerId="ADAL" clId="{DB358904-8CD7-4869-B882-B2561FE3AEA8}" dt="2022-03-09T18:20:50.128" v="1056"/>
          <ac:grpSpMkLst>
            <pc:docMk/>
            <pc:sldMk cId="4178511782" sldId="269"/>
            <ac:grpSpMk id="15" creationId="{C2E4C17E-C206-4695-A5B0-3AC68DA52F5A}"/>
          </ac:grpSpMkLst>
        </pc:grpChg>
        <pc:picChg chg="add del mod ord">
          <ac:chgData name="Swapnil Shekhar" userId="ad8b6f84-dbf5-43fd-94a7-9b198bb8dfe3" providerId="ADAL" clId="{DB358904-8CD7-4869-B882-B2561FE3AEA8}" dt="2022-03-09T19:05:52.895" v="1430" actId="478"/>
          <ac:picMkLst>
            <pc:docMk/>
            <pc:sldMk cId="4178511782" sldId="269"/>
            <ac:picMk id="4" creationId="{3DEB677E-BC26-4F3A-91C8-B8C3BCD845DE}"/>
          </ac:picMkLst>
        </pc:picChg>
        <pc:picChg chg="del">
          <ac:chgData name="Swapnil Shekhar" userId="ad8b6f84-dbf5-43fd-94a7-9b198bb8dfe3" providerId="ADAL" clId="{DB358904-8CD7-4869-B882-B2561FE3AEA8}" dt="2022-03-09T18:17:41.288" v="998" actId="478"/>
          <ac:picMkLst>
            <pc:docMk/>
            <pc:sldMk cId="4178511782" sldId="269"/>
            <ac:picMk id="5" creationId="{5EB3A08A-B22E-49D6-BA87-9AB4D34FA6F9}"/>
          </ac:picMkLst>
        </pc:picChg>
        <pc:picChg chg="add del mod">
          <ac:chgData name="Swapnil Shekhar" userId="ad8b6f84-dbf5-43fd-94a7-9b198bb8dfe3" providerId="ADAL" clId="{DB358904-8CD7-4869-B882-B2561FE3AEA8}" dt="2022-03-09T18:17:49.933" v="1000" actId="478"/>
          <ac:picMkLst>
            <pc:docMk/>
            <pc:sldMk cId="4178511782" sldId="269"/>
            <ac:picMk id="6" creationId="{2CC739D4-6E80-4664-9963-6B162BD93702}"/>
          </ac:picMkLst>
        </pc:picChg>
        <pc:picChg chg="add del mod ord">
          <ac:chgData name="Swapnil Shekhar" userId="ad8b6f84-dbf5-43fd-94a7-9b198bb8dfe3" providerId="ADAL" clId="{DB358904-8CD7-4869-B882-B2561FE3AEA8}" dt="2022-03-09T19:05:51.009" v="1429" actId="167"/>
          <ac:picMkLst>
            <pc:docMk/>
            <pc:sldMk cId="4178511782" sldId="269"/>
            <ac:picMk id="19" creationId="{8BC262AA-8AC8-4B83-B91F-485E3BBE3393}"/>
          </ac:picMkLst>
        </pc:pic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0" creationId="{C8E19598-9D4B-4889-80C9-AE7B0670D698}"/>
          </ac:cxnSpMkLst>
        </pc:cxn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1" creationId="{B0530876-E022-40F7-AE29-F178D4BCC06A}"/>
          </ac:cxnSpMkLst>
        </pc:cxn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2" creationId="{4143816E-BD28-4E6E-BE0E-AF9BCA6784C0}"/>
          </ac:cxnSpMkLst>
        </pc:cxn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6" creationId="{73F4DA82-ABE7-4B70-BDAB-1DC4B657A014}"/>
          </ac:cxnSpMkLst>
        </pc:cxn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7" creationId="{7A7D1419-EEA6-4C28-811E-E2CC7AE5C13C}"/>
          </ac:cxnSpMkLst>
        </pc:cxnChg>
        <pc:cxnChg chg="mod">
          <ac:chgData name="Swapnil Shekhar" userId="ad8b6f84-dbf5-43fd-94a7-9b198bb8dfe3" providerId="ADAL" clId="{DB358904-8CD7-4869-B882-B2561FE3AEA8}" dt="2022-03-09T18:20:50.128" v="1056"/>
          <ac:cxnSpMkLst>
            <pc:docMk/>
            <pc:sldMk cId="4178511782" sldId="269"/>
            <ac:cxnSpMk id="18" creationId="{4CEA49CE-7CA6-43F1-BE4D-C225A640A99A}"/>
          </ac:cxnSpMkLst>
        </pc:cxnChg>
      </pc:sldChg>
      <pc:sldChg chg="new del">
        <pc:chgData name="Swapnil Shekhar" userId="ad8b6f84-dbf5-43fd-94a7-9b198bb8dfe3" providerId="ADAL" clId="{DB358904-8CD7-4869-B882-B2561FE3AEA8}" dt="2022-03-09T18:17:55.140" v="1002" actId="47"/>
        <pc:sldMkLst>
          <pc:docMk/>
          <pc:sldMk cId="2584084198" sldId="270"/>
        </pc:sldMkLst>
      </pc:sldChg>
      <pc:sldChg chg="addSp delSp modSp add mod modAnim">
        <pc:chgData name="Swapnil Shekhar" userId="ad8b6f84-dbf5-43fd-94a7-9b198bb8dfe3" providerId="ADAL" clId="{DB358904-8CD7-4869-B882-B2561FE3AEA8}" dt="2022-03-09T19:12:17.609" v="1477"/>
        <pc:sldMkLst>
          <pc:docMk/>
          <pc:sldMk cId="104372863" sldId="271"/>
        </pc:sldMkLst>
        <pc:spChg chg="mod">
          <ac:chgData name="Swapnil Shekhar" userId="ad8b6f84-dbf5-43fd-94a7-9b198bb8dfe3" providerId="ADAL" clId="{DB358904-8CD7-4869-B882-B2561FE3AEA8}" dt="2022-03-09T18:18:00.637" v="1013" actId="20577"/>
          <ac:spMkLst>
            <pc:docMk/>
            <pc:sldMk cId="104372863" sldId="271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52.098" v="1057"/>
          <ac:spMkLst>
            <pc:docMk/>
            <pc:sldMk cId="104372863" sldId="271"/>
            <ac:spMk id="7" creationId="{8F200D57-C08C-4494-A1BB-DA6BAAF0270C}"/>
          </ac:spMkLst>
        </pc:spChg>
        <pc:spChg chg="mod">
          <ac:chgData name="Swapnil Shekhar" userId="ad8b6f84-dbf5-43fd-94a7-9b198bb8dfe3" providerId="ADAL" clId="{DB358904-8CD7-4869-B882-B2561FE3AEA8}" dt="2022-03-09T18:20:52.098" v="1057"/>
          <ac:spMkLst>
            <pc:docMk/>
            <pc:sldMk cId="104372863" sldId="271"/>
            <ac:spMk id="13" creationId="{5BC6DFEA-0A60-45CE-B481-6B75AE186C35}"/>
          </ac:spMkLst>
        </pc:spChg>
        <pc:grpChg chg="add mod">
          <ac:chgData name="Swapnil Shekhar" userId="ad8b6f84-dbf5-43fd-94a7-9b198bb8dfe3" providerId="ADAL" clId="{DB358904-8CD7-4869-B882-B2561FE3AEA8}" dt="2022-03-09T18:20:52.098" v="1057"/>
          <ac:grpSpMkLst>
            <pc:docMk/>
            <pc:sldMk cId="104372863" sldId="271"/>
            <ac:grpSpMk id="6" creationId="{DEDADD6C-8298-4812-A0EC-B7BA1F8B5DBD}"/>
          </ac:grpSpMkLst>
        </pc:grpChg>
        <pc:grpChg chg="mod">
          <ac:chgData name="Swapnil Shekhar" userId="ad8b6f84-dbf5-43fd-94a7-9b198bb8dfe3" providerId="ADAL" clId="{DB358904-8CD7-4869-B882-B2561FE3AEA8}" dt="2022-03-09T18:20:52.098" v="1057"/>
          <ac:grpSpMkLst>
            <pc:docMk/>
            <pc:sldMk cId="104372863" sldId="271"/>
            <ac:grpSpMk id="8" creationId="{04A800B2-E9DA-4571-A931-C5C5E50865E1}"/>
          </ac:grpSpMkLst>
        </pc:grpChg>
        <pc:grpChg chg="add mod">
          <ac:chgData name="Swapnil Shekhar" userId="ad8b6f84-dbf5-43fd-94a7-9b198bb8dfe3" providerId="ADAL" clId="{DB358904-8CD7-4869-B882-B2561FE3AEA8}" dt="2022-03-09T18:20:52.098" v="1057"/>
          <ac:grpSpMkLst>
            <pc:docMk/>
            <pc:sldMk cId="104372863" sldId="271"/>
            <ac:grpSpMk id="12" creationId="{5923CD1D-24A2-4903-8705-F8FA57054B42}"/>
          </ac:grpSpMkLst>
        </pc:grpChg>
        <pc:grpChg chg="mod">
          <ac:chgData name="Swapnil Shekhar" userId="ad8b6f84-dbf5-43fd-94a7-9b198bb8dfe3" providerId="ADAL" clId="{DB358904-8CD7-4869-B882-B2561FE3AEA8}" dt="2022-03-09T18:20:52.098" v="1057"/>
          <ac:grpSpMkLst>
            <pc:docMk/>
            <pc:sldMk cId="104372863" sldId="271"/>
            <ac:grpSpMk id="14" creationId="{992E01A8-4B00-4736-9CC2-A893207B2095}"/>
          </ac:grpSpMkLst>
        </pc:grpChg>
        <pc:picChg chg="del">
          <ac:chgData name="Swapnil Shekhar" userId="ad8b6f84-dbf5-43fd-94a7-9b198bb8dfe3" providerId="ADAL" clId="{DB358904-8CD7-4869-B882-B2561FE3AEA8}" dt="2022-03-09T18:18:22.445" v="1018" actId="478"/>
          <ac:picMkLst>
            <pc:docMk/>
            <pc:sldMk cId="104372863" sldId="271"/>
            <ac:picMk id="4" creationId="{3DEB677E-BC26-4F3A-91C8-B8C3BCD845DE}"/>
          </ac:picMkLst>
        </pc:picChg>
        <pc:picChg chg="add mod ord">
          <ac:chgData name="Swapnil Shekhar" userId="ad8b6f84-dbf5-43fd-94a7-9b198bb8dfe3" providerId="ADAL" clId="{DB358904-8CD7-4869-B882-B2561FE3AEA8}" dt="2022-03-09T18:18:20.585" v="1017" actId="171"/>
          <ac:picMkLst>
            <pc:docMk/>
            <pc:sldMk cId="104372863" sldId="271"/>
            <ac:picMk id="5" creationId="{4B28E9EC-D46D-4D5E-A33D-B5DA5E7C9658}"/>
          </ac:picMkLst>
        </pc:pic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9" creationId="{AE41852E-7F6A-40C4-AE9B-414A10DEBB7F}"/>
          </ac:cxnSpMkLst>
        </pc:cxn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10" creationId="{59273B81-07A2-447F-8AAE-C893AC5C500B}"/>
          </ac:cxnSpMkLst>
        </pc:cxn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11" creationId="{7A3C5663-E94F-489C-A1C2-8E98EF0892E1}"/>
          </ac:cxnSpMkLst>
        </pc:cxn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15" creationId="{1DADC22A-E49D-44FD-B802-F1A7E77EA194}"/>
          </ac:cxnSpMkLst>
        </pc:cxn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16" creationId="{3B4EFD41-7FE6-4188-9E3C-3D4E056699E6}"/>
          </ac:cxnSpMkLst>
        </pc:cxnChg>
        <pc:cxnChg chg="mod">
          <ac:chgData name="Swapnil Shekhar" userId="ad8b6f84-dbf5-43fd-94a7-9b198bb8dfe3" providerId="ADAL" clId="{DB358904-8CD7-4869-B882-B2561FE3AEA8}" dt="2022-03-09T18:20:52.098" v="1057"/>
          <ac:cxnSpMkLst>
            <pc:docMk/>
            <pc:sldMk cId="104372863" sldId="271"/>
            <ac:cxnSpMk id="17" creationId="{20780528-5B3A-4059-9000-85D4C8EA23C3}"/>
          </ac:cxnSpMkLst>
        </pc:cxnChg>
      </pc:sldChg>
      <pc:sldChg chg="addSp delSp modSp add mod ord modAnim">
        <pc:chgData name="Swapnil Shekhar" userId="ad8b6f84-dbf5-43fd-94a7-9b198bb8dfe3" providerId="ADAL" clId="{DB358904-8CD7-4869-B882-B2561FE3AEA8}" dt="2022-03-09T19:12:10.752" v="1475"/>
        <pc:sldMkLst>
          <pc:docMk/>
          <pc:sldMk cId="3341960681" sldId="272"/>
        </pc:sldMkLst>
        <pc:spChg chg="mod">
          <ac:chgData name="Swapnil Shekhar" userId="ad8b6f84-dbf5-43fd-94a7-9b198bb8dfe3" providerId="ADAL" clId="{DB358904-8CD7-4869-B882-B2561FE3AEA8}" dt="2022-03-09T18:18:33.007" v="1026" actId="20577"/>
          <ac:spMkLst>
            <pc:docMk/>
            <pc:sldMk cId="3341960681" sldId="272"/>
            <ac:spMk id="2" creationId="{34DD0E4D-3BD7-479B-A2C2-EC357B89A5FC}"/>
          </ac:spMkLst>
        </pc:spChg>
        <pc:spChg chg="mod">
          <ac:chgData name="Swapnil Shekhar" userId="ad8b6f84-dbf5-43fd-94a7-9b198bb8dfe3" providerId="ADAL" clId="{DB358904-8CD7-4869-B882-B2561FE3AEA8}" dt="2022-03-09T18:20:54.664" v="1058"/>
          <ac:spMkLst>
            <pc:docMk/>
            <pc:sldMk cId="3341960681" sldId="272"/>
            <ac:spMk id="7" creationId="{2F8FC2E6-06A2-4DE7-AB0F-CDFDAABB8FC4}"/>
          </ac:spMkLst>
        </pc:spChg>
        <pc:spChg chg="mod">
          <ac:chgData name="Swapnil Shekhar" userId="ad8b6f84-dbf5-43fd-94a7-9b198bb8dfe3" providerId="ADAL" clId="{DB358904-8CD7-4869-B882-B2561FE3AEA8}" dt="2022-03-09T18:20:54.664" v="1058"/>
          <ac:spMkLst>
            <pc:docMk/>
            <pc:sldMk cId="3341960681" sldId="272"/>
            <ac:spMk id="13" creationId="{31AF1602-ABE3-44E3-862E-67F3B27A7CCD}"/>
          </ac:spMkLst>
        </pc:spChg>
        <pc:grpChg chg="add mod">
          <ac:chgData name="Swapnil Shekhar" userId="ad8b6f84-dbf5-43fd-94a7-9b198bb8dfe3" providerId="ADAL" clId="{DB358904-8CD7-4869-B882-B2561FE3AEA8}" dt="2022-03-09T18:20:54.664" v="1058"/>
          <ac:grpSpMkLst>
            <pc:docMk/>
            <pc:sldMk cId="3341960681" sldId="272"/>
            <ac:grpSpMk id="6" creationId="{DFEE95A5-0081-4603-89F6-7721C7534053}"/>
          </ac:grpSpMkLst>
        </pc:grpChg>
        <pc:grpChg chg="mod">
          <ac:chgData name="Swapnil Shekhar" userId="ad8b6f84-dbf5-43fd-94a7-9b198bb8dfe3" providerId="ADAL" clId="{DB358904-8CD7-4869-B882-B2561FE3AEA8}" dt="2022-03-09T18:20:54.664" v="1058"/>
          <ac:grpSpMkLst>
            <pc:docMk/>
            <pc:sldMk cId="3341960681" sldId="272"/>
            <ac:grpSpMk id="8" creationId="{04B57F6B-7640-408B-80F6-7A5F34CE29D5}"/>
          </ac:grpSpMkLst>
        </pc:grpChg>
        <pc:grpChg chg="add mod">
          <ac:chgData name="Swapnil Shekhar" userId="ad8b6f84-dbf5-43fd-94a7-9b198bb8dfe3" providerId="ADAL" clId="{DB358904-8CD7-4869-B882-B2561FE3AEA8}" dt="2022-03-09T18:20:54.664" v="1058"/>
          <ac:grpSpMkLst>
            <pc:docMk/>
            <pc:sldMk cId="3341960681" sldId="272"/>
            <ac:grpSpMk id="12" creationId="{3C086D1B-1322-4FCA-BA8D-07E442DA4BBA}"/>
          </ac:grpSpMkLst>
        </pc:grpChg>
        <pc:grpChg chg="mod">
          <ac:chgData name="Swapnil Shekhar" userId="ad8b6f84-dbf5-43fd-94a7-9b198bb8dfe3" providerId="ADAL" clId="{DB358904-8CD7-4869-B882-B2561FE3AEA8}" dt="2022-03-09T18:20:54.664" v="1058"/>
          <ac:grpSpMkLst>
            <pc:docMk/>
            <pc:sldMk cId="3341960681" sldId="272"/>
            <ac:grpSpMk id="14" creationId="{E7E994CC-59F5-41FE-84F5-93FED7049483}"/>
          </ac:grpSpMkLst>
        </pc:grpChg>
        <pc:picChg chg="add mod ord">
          <ac:chgData name="Swapnil Shekhar" userId="ad8b6f84-dbf5-43fd-94a7-9b198bb8dfe3" providerId="ADAL" clId="{DB358904-8CD7-4869-B882-B2561FE3AEA8}" dt="2022-03-09T18:18:49.335" v="1030" actId="171"/>
          <ac:picMkLst>
            <pc:docMk/>
            <pc:sldMk cId="3341960681" sldId="272"/>
            <ac:picMk id="4" creationId="{E8E5A255-DE0F-4541-817D-2830C1F916F7}"/>
          </ac:picMkLst>
        </pc:picChg>
        <pc:picChg chg="del">
          <ac:chgData name="Swapnil Shekhar" userId="ad8b6f84-dbf5-43fd-94a7-9b198bb8dfe3" providerId="ADAL" clId="{DB358904-8CD7-4869-B882-B2561FE3AEA8}" dt="2022-03-09T18:18:51.140" v="1031" actId="478"/>
          <ac:picMkLst>
            <pc:docMk/>
            <pc:sldMk cId="3341960681" sldId="272"/>
            <ac:picMk id="5" creationId="{4B28E9EC-D46D-4D5E-A33D-B5DA5E7C9658}"/>
          </ac:picMkLst>
        </pc:pic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9" creationId="{42A39BCB-A1F6-468D-B0E1-D5AE3B41EA6E}"/>
          </ac:cxnSpMkLst>
        </pc:cxn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10" creationId="{4C75C145-E274-4E27-B57B-B5D36975A3EA}"/>
          </ac:cxnSpMkLst>
        </pc:cxn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11" creationId="{B1AFAE9F-2951-4C45-B6C9-C9BF1E3B2EF1}"/>
          </ac:cxnSpMkLst>
        </pc:cxn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15" creationId="{19C7A8FC-5605-4E49-8EB1-DBF13A27F0BE}"/>
          </ac:cxnSpMkLst>
        </pc:cxn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16" creationId="{1C10FA9E-3221-40FD-BADC-E1F5FB76E167}"/>
          </ac:cxnSpMkLst>
        </pc:cxnChg>
        <pc:cxnChg chg="mod">
          <ac:chgData name="Swapnil Shekhar" userId="ad8b6f84-dbf5-43fd-94a7-9b198bb8dfe3" providerId="ADAL" clId="{DB358904-8CD7-4869-B882-B2561FE3AEA8}" dt="2022-03-09T18:20:54.664" v="1058"/>
          <ac:cxnSpMkLst>
            <pc:docMk/>
            <pc:sldMk cId="3341960681" sldId="272"/>
            <ac:cxnSpMk id="17" creationId="{BE9B4820-6808-46C3-82BC-45DCC85029B5}"/>
          </ac:cxnSpMkLst>
        </pc:cxnChg>
      </pc:sldChg>
      <pc:sldChg chg="addSp delSp modSp add mod ord modTransition addAnim delAnim modAnim">
        <pc:chgData name="Swapnil Shekhar" userId="ad8b6f84-dbf5-43fd-94a7-9b198bb8dfe3" providerId="ADAL" clId="{DB358904-8CD7-4869-B882-B2561FE3AEA8}" dt="2022-03-09T19:04:09.145" v="1421"/>
        <pc:sldMkLst>
          <pc:docMk/>
          <pc:sldMk cId="1596944362" sldId="273"/>
        </pc:sldMkLst>
        <pc:spChg chg="mod">
          <ac:chgData name="Swapnil Shekhar" userId="ad8b6f84-dbf5-43fd-94a7-9b198bb8dfe3" providerId="ADAL" clId="{DB358904-8CD7-4869-B882-B2561FE3AEA8}" dt="2022-03-09T18:50:00.962" v="1367" actId="207"/>
          <ac:spMkLst>
            <pc:docMk/>
            <pc:sldMk cId="1596944362" sldId="273"/>
            <ac:spMk id="10" creationId="{906367B5-1798-44BB-BD2F-A575EB6ED90A}"/>
          </ac:spMkLst>
        </pc:spChg>
        <pc:spChg chg="mod ord">
          <ac:chgData name="Swapnil Shekhar" userId="ad8b6f84-dbf5-43fd-94a7-9b198bb8dfe3" providerId="ADAL" clId="{DB358904-8CD7-4869-B882-B2561FE3AEA8}" dt="2022-03-09T18:50:00.962" v="1367" actId="207"/>
          <ac:spMkLst>
            <pc:docMk/>
            <pc:sldMk cId="1596944362" sldId="273"/>
            <ac:spMk id="18" creationId="{C2CC1006-6AAF-4B2C-BE3B-AE6DFACAA157}"/>
          </ac:spMkLst>
        </pc:spChg>
        <pc:spChg chg="mod">
          <ac:chgData name="Swapnil Shekhar" userId="ad8b6f84-dbf5-43fd-94a7-9b198bb8dfe3" providerId="ADAL" clId="{DB358904-8CD7-4869-B882-B2561FE3AEA8}" dt="2022-03-09T18:50:00.962" v="1367" actId="207"/>
          <ac:spMkLst>
            <pc:docMk/>
            <pc:sldMk cId="1596944362" sldId="273"/>
            <ac:spMk id="21" creationId="{70EAC127-AE07-4FB9-93C7-C0C100EC4839}"/>
          </ac:spMkLst>
        </pc:spChg>
        <pc:spChg chg="add del mod">
          <ac:chgData name="Swapnil Shekhar" userId="ad8b6f84-dbf5-43fd-94a7-9b198bb8dfe3" providerId="ADAL" clId="{DB358904-8CD7-4869-B882-B2561FE3AEA8}" dt="2022-03-09T18:36:12.934" v="1181"/>
          <ac:spMkLst>
            <pc:docMk/>
            <pc:sldMk cId="1596944362" sldId="273"/>
            <ac:spMk id="34" creationId="{F6FE07AB-3C08-4F58-84FD-80C4C3B14105}"/>
          </ac:spMkLst>
        </pc:spChg>
        <pc:spChg chg="add del mod">
          <ac:chgData name="Swapnil Shekhar" userId="ad8b6f84-dbf5-43fd-94a7-9b198bb8dfe3" providerId="ADAL" clId="{DB358904-8CD7-4869-B882-B2561FE3AEA8}" dt="2022-03-09T18:36:12.934" v="1181"/>
          <ac:spMkLst>
            <pc:docMk/>
            <pc:sldMk cId="1596944362" sldId="273"/>
            <ac:spMk id="35" creationId="{0D078476-8A04-4378-B478-D931E24CE12F}"/>
          </ac:spMkLst>
        </pc:spChg>
        <pc:spChg chg="add del mod">
          <ac:chgData name="Swapnil Shekhar" userId="ad8b6f84-dbf5-43fd-94a7-9b198bb8dfe3" providerId="ADAL" clId="{DB358904-8CD7-4869-B882-B2561FE3AEA8}" dt="2022-03-09T18:36:12.934" v="1181"/>
          <ac:spMkLst>
            <pc:docMk/>
            <pc:sldMk cId="1596944362" sldId="273"/>
            <ac:spMk id="36" creationId="{040D46E2-689F-4796-B369-679F5E0CE6BD}"/>
          </ac:spMkLst>
        </pc:spChg>
        <pc:spChg chg="add del mod">
          <ac:chgData name="Swapnil Shekhar" userId="ad8b6f84-dbf5-43fd-94a7-9b198bb8dfe3" providerId="ADAL" clId="{DB358904-8CD7-4869-B882-B2561FE3AEA8}" dt="2022-03-09T18:36:12.934" v="1181"/>
          <ac:spMkLst>
            <pc:docMk/>
            <pc:sldMk cId="1596944362" sldId="273"/>
            <ac:spMk id="37" creationId="{EC57BA1D-13DE-4690-A17E-B41DACC8948F}"/>
          </ac:spMkLst>
        </pc:spChg>
        <pc:spChg chg="mod">
          <ac:chgData name="Swapnil Shekhar" userId="ad8b6f84-dbf5-43fd-94a7-9b198bb8dfe3" providerId="ADAL" clId="{DB358904-8CD7-4869-B882-B2561FE3AEA8}" dt="2022-03-09T18:50:00.962" v="1367" actId="207"/>
          <ac:spMkLst>
            <pc:docMk/>
            <pc:sldMk cId="1596944362" sldId="273"/>
            <ac:spMk id="39" creationId="{1698D95F-081D-469F-9AE1-F192B4361BEE}"/>
          </ac:spMkLst>
        </pc:spChg>
        <pc:spChg chg="add del mod">
          <ac:chgData name="Swapnil Shekhar" userId="ad8b6f84-dbf5-43fd-94a7-9b198bb8dfe3" providerId="ADAL" clId="{DB358904-8CD7-4869-B882-B2561FE3AEA8}" dt="2022-03-09T18:36:12.934" v="1181"/>
          <ac:spMkLst>
            <pc:docMk/>
            <pc:sldMk cId="1596944362" sldId="273"/>
            <ac:spMk id="40" creationId="{9623DABF-AAB4-42E3-8EAF-86A857C2C136}"/>
          </ac:spMkLst>
        </pc:spChg>
        <pc:spChg chg="add mod ord topLvl">
          <ac:chgData name="Swapnil Shekhar" userId="ad8b6f84-dbf5-43fd-94a7-9b198bb8dfe3" providerId="ADAL" clId="{DB358904-8CD7-4869-B882-B2561FE3AEA8}" dt="2022-03-09T18:48:13.486" v="1328" actId="166"/>
          <ac:spMkLst>
            <pc:docMk/>
            <pc:sldMk cId="1596944362" sldId="273"/>
            <ac:spMk id="41" creationId="{CE50962C-40C3-48BE-A78C-FD086E932667}"/>
          </ac:spMkLst>
        </pc:spChg>
        <pc:spChg chg="mod ord">
          <ac:chgData name="Swapnil Shekhar" userId="ad8b6f84-dbf5-43fd-94a7-9b198bb8dfe3" providerId="ADAL" clId="{DB358904-8CD7-4869-B882-B2561FE3AEA8}" dt="2022-03-09T18:50:00.962" v="1367" actId="207"/>
          <ac:spMkLst>
            <pc:docMk/>
            <pc:sldMk cId="1596944362" sldId="273"/>
            <ac:spMk id="43" creationId="{F8699704-1B15-4A7E-AFAC-4436268CF39E}"/>
          </ac:spMkLst>
        </pc:spChg>
        <pc:spChg chg="add del mod topLvl">
          <ac:chgData name="Swapnil Shekhar" userId="ad8b6f84-dbf5-43fd-94a7-9b198bb8dfe3" providerId="ADAL" clId="{DB358904-8CD7-4869-B882-B2561FE3AEA8}" dt="2022-03-09T18:45:51.723" v="1310" actId="478"/>
          <ac:spMkLst>
            <pc:docMk/>
            <pc:sldMk cId="1596944362" sldId="273"/>
            <ac:spMk id="44" creationId="{EF998C30-E882-47A2-8077-C876A13FC121}"/>
          </ac:spMkLst>
        </pc:spChg>
        <pc:spChg chg="add del mod topLvl">
          <ac:chgData name="Swapnil Shekhar" userId="ad8b6f84-dbf5-43fd-94a7-9b198bb8dfe3" providerId="ADAL" clId="{DB358904-8CD7-4869-B882-B2561FE3AEA8}" dt="2022-03-09T18:47:31.393" v="1320" actId="478"/>
          <ac:spMkLst>
            <pc:docMk/>
            <pc:sldMk cId="1596944362" sldId="273"/>
            <ac:spMk id="45" creationId="{1E500705-D068-48BA-8D9F-7CC826C00615}"/>
          </ac:spMkLst>
        </pc:spChg>
        <pc:spChg chg="add del mod topLvl">
          <ac:chgData name="Swapnil Shekhar" userId="ad8b6f84-dbf5-43fd-94a7-9b198bb8dfe3" providerId="ADAL" clId="{DB358904-8CD7-4869-B882-B2561FE3AEA8}" dt="2022-03-09T18:46:06.172" v="1312" actId="478"/>
          <ac:spMkLst>
            <pc:docMk/>
            <pc:sldMk cId="1596944362" sldId="273"/>
            <ac:spMk id="46" creationId="{0C35A3F5-7056-40A3-B163-0A389189AA81}"/>
          </ac:spMkLst>
        </pc:spChg>
        <pc:spChg chg="add mod topLvl">
          <ac:chgData name="Swapnil Shekhar" userId="ad8b6f84-dbf5-43fd-94a7-9b198bb8dfe3" providerId="ADAL" clId="{DB358904-8CD7-4869-B882-B2561FE3AEA8}" dt="2022-03-09T18:41:02.101" v="1239" actId="555"/>
          <ac:spMkLst>
            <pc:docMk/>
            <pc:sldMk cId="1596944362" sldId="273"/>
            <ac:spMk id="47" creationId="{E757335A-87EC-4E6B-901E-3E7B33B9973A}"/>
          </ac:spMkLst>
        </pc:spChg>
        <pc:spChg chg="add del mod ord">
          <ac:chgData name="Swapnil Shekhar" userId="ad8b6f84-dbf5-43fd-94a7-9b198bb8dfe3" providerId="ADAL" clId="{DB358904-8CD7-4869-B882-B2561FE3AEA8}" dt="2022-03-09T18:48:17.013" v="1329" actId="166"/>
          <ac:spMkLst>
            <pc:docMk/>
            <pc:sldMk cId="1596944362" sldId="273"/>
            <ac:spMk id="48" creationId="{6F94685F-34C1-4838-B4DC-30D931214547}"/>
          </ac:spMkLst>
        </pc:spChg>
        <pc:spChg chg="add mod ord">
          <ac:chgData name="Swapnil Shekhar" userId="ad8b6f84-dbf5-43fd-94a7-9b198bb8dfe3" providerId="ADAL" clId="{DB358904-8CD7-4869-B882-B2561FE3AEA8}" dt="2022-03-09T18:48:07.493" v="1326" actId="166"/>
          <ac:spMkLst>
            <pc:docMk/>
            <pc:sldMk cId="1596944362" sldId="273"/>
            <ac:spMk id="49" creationId="{0CAE8E6B-CF01-4B72-9288-351E63A2836B}"/>
          </ac:spMkLst>
        </pc:spChg>
        <pc:spChg chg="add mod ord">
          <ac:chgData name="Swapnil Shekhar" userId="ad8b6f84-dbf5-43fd-94a7-9b198bb8dfe3" providerId="ADAL" clId="{DB358904-8CD7-4869-B882-B2561FE3AEA8}" dt="2022-03-09T18:48:10.286" v="1327" actId="166"/>
          <ac:spMkLst>
            <pc:docMk/>
            <pc:sldMk cId="1596944362" sldId="273"/>
            <ac:spMk id="50" creationId="{C1D23C4C-BE87-4EBE-90FE-2FC6AE44EE26}"/>
          </ac:spMkLst>
        </pc:spChg>
        <pc:grpChg chg="add del mod">
          <ac:chgData name="Swapnil Shekhar" userId="ad8b6f84-dbf5-43fd-94a7-9b198bb8dfe3" providerId="ADAL" clId="{DB358904-8CD7-4869-B882-B2561FE3AEA8}" dt="2022-03-09T18:38:03.142" v="1223" actId="165"/>
          <ac:grpSpMkLst>
            <pc:docMk/>
            <pc:sldMk cId="1596944362" sldId="273"/>
            <ac:grpSpMk id="2" creationId="{CEBA3787-46E1-403A-85BC-4FB63F442C59}"/>
          </ac:grpSpMkLst>
        </pc:grpChg>
      </pc:sldChg>
      <pc:sldMasterChg chg="setBg modSldLayout">
        <pc:chgData name="Swapnil Shekhar" userId="ad8b6f84-dbf5-43fd-94a7-9b198bb8dfe3" providerId="ADAL" clId="{DB358904-8CD7-4869-B882-B2561FE3AEA8}" dt="2022-03-09T16:10:29.687" v="276"/>
        <pc:sldMasterMkLst>
          <pc:docMk/>
          <pc:sldMasterMk cId="546210291" sldId="2147483648"/>
        </pc:sldMasterMkLst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2832713342" sldId="2147483649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174099795" sldId="2147483650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117797046" sldId="2147483651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4252603938" sldId="2147483652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3780656127" sldId="2147483653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1255983241" sldId="2147483654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3260111686" sldId="2147483655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816059920" sldId="2147483656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3622796914" sldId="2147483657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3330119003" sldId="2147483658"/>
          </pc:sldLayoutMkLst>
        </pc:sldLayoutChg>
        <pc:sldLayoutChg chg="setBg">
          <pc:chgData name="Swapnil Shekhar" userId="ad8b6f84-dbf5-43fd-94a7-9b198bb8dfe3" providerId="ADAL" clId="{DB358904-8CD7-4869-B882-B2561FE3AEA8}" dt="2022-03-09T16:10:29.687" v="276"/>
          <pc:sldLayoutMkLst>
            <pc:docMk/>
            <pc:sldMasterMk cId="546210291" sldId="2147483648"/>
            <pc:sldLayoutMk cId="3623631206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7:26:01.6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A85-4F12-4DF9-A334-71AE71A2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3AF3-C943-48A7-BBA4-AA02C00E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AE8F-DE0B-43C7-8DA5-BF862A24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215B-F516-4351-9B0F-9FC1BAF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C9BF-D3C3-4E81-8D09-2895D2C9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07D5-D317-49D7-8581-E973CAE1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A3FED-4441-4785-A430-09B41828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D294-D8BC-4EED-8B9A-82116EF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1E4C-C73B-40A4-B770-595E01EF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6777-D3FA-4CE1-8BE5-82B685DF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1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C5F66-89A1-4556-A9D4-15F8A98D9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DCBF6-A56B-4BC2-BE01-C41EAD48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4BFA-1DA4-4548-9203-434CD81D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41F8-35AA-4F2B-A3F8-3CC573FC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E8C2-DC7C-43CA-A9B3-1CAF079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AD9-7F18-41D2-9D7F-2755BF5D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8BE1-8033-4C6C-A0B7-B2C01C26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B1B9-EEF8-4698-B1B9-3778236C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3B11-136B-463F-99A8-2D09CEF7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C372-0D1A-4F8D-8CB4-74A25E1B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056E-1A73-4733-B862-0926DFF1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D03A-3BC3-4FA9-BA60-26F713B5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0383-FCAF-447C-9C7E-789E3BB5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2E82-3516-4085-A196-805B0DC8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826B-CEFA-4683-9EC7-03632A00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ED42-659B-42AA-BCA7-FAE5DBD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0ED4-7845-4118-ACB6-72556B3A6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E6E2E-63F3-47C4-9568-436BBAD7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6B56-9531-4061-A9F3-69D6CF0E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C483-5FE6-48E6-8A9E-CFCDE304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F59B7-AD3B-441F-BD5A-D3E42AE8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FADF-3AF1-4BE4-BD73-4133AB48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F21D-C732-4789-B6AF-5C0DCEE3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6AC1C-7BD6-43C1-9BBD-13021DAB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FDE82-097A-4166-BC3B-3B08C7AEB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C9B9-2C82-4C50-B21D-8328B9C2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8FCBB-64FE-4352-A696-1D99D83C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B1516-C8CB-4E9B-A557-2DED84C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07B44-784D-47EB-9237-544D3024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5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514B-0A48-487F-AA4D-8B0CD473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0FFC7-8196-420E-9574-2A4864D7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9F7CB-F907-4019-AAC3-C85B4DE6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D368-EE51-4D57-AB7C-D5686BBC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9E048-7B17-4C7E-9297-19496965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7A0B3-F930-45D5-A6FD-E267AC3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2F790-0144-4891-BC4A-5370D42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F60C-1CB9-40B6-8059-06615BD8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BB48-B9B6-4D07-B83F-EEA1B992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FBD0F-9F91-4B5B-85E6-6C2A418C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1BB1B-E395-407C-8CE5-89C588BD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4FA4-10B4-4B85-A146-84583AD2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DB54-0248-449B-8753-A58E6B2D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FD4F-2E38-4939-A7BF-42501736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CE30-C123-4A96-AD89-4B15372D9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3FD3B-1587-4B14-9615-5E9BE73C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53A0-F9DE-43A2-BD04-C47E36B2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9DC4-9F9D-44FC-8857-CCE7CA7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4831-6FB5-4BC3-86FE-41CBF7C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CB97-8818-46F2-AA30-F4BDD5C1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C722-5274-4687-9597-37CAB62A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D824-B377-4A15-80B6-CE5E38E67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89CE-EB45-455D-B8FB-8AEC8E3EBD07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685C-FB55-4689-A13C-23DE37AB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7D59-0418-475E-8923-CF6BC1CD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20A1-D144-4FA6-A4BA-4DE21567C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B6B50-DDDD-42EF-BB22-22B0626A26ED}"/>
              </a:ext>
            </a:extLst>
          </p:cNvPr>
          <p:cNvSpPr txBox="1"/>
          <p:nvPr/>
        </p:nvSpPr>
        <p:spPr>
          <a:xfrm>
            <a:off x="4016478" y="2702110"/>
            <a:ext cx="4159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FF9F45"/>
                </a:solidFill>
              </a:rPr>
              <a:t>TEAM 4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3FE0EE55-10E9-4C38-B476-E3DBD6A00161}"/>
              </a:ext>
            </a:extLst>
          </p:cNvPr>
          <p:cNvSpPr/>
          <p:nvPr/>
        </p:nvSpPr>
        <p:spPr>
          <a:xfrm rot="2701029">
            <a:off x="4535745" y="1461956"/>
            <a:ext cx="3120508" cy="3119723"/>
          </a:xfrm>
          <a:prstGeom prst="halfFrame">
            <a:avLst>
              <a:gd name="adj1" fmla="val 25863"/>
              <a:gd name="adj2" fmla="val 26385"/>
            </a:avLst>
          </a:prstGeom>
          <a:solidFill>
            <a:srgbClr val="FC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2565B-C0E1-4E81-B65A-5F5D66C58C1C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428D4B-EB37-4A59-AC8D-97A114AC8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81D452-F465-4A2C-AA1F-C37D76F62C1A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0442C8-0163-4345-BBFB-660DBD882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7056A6-C063-40F5-8BA7-56C23FCD1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F8A89E-2753-40C8-A7C0-A8515F4F6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F5BDB-7B45-458B-A584-F3DD97F6705F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59A0C4-2CCC-41A3-8E94-F10DBB75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310ACA-170D-4145-B92D-77CE5C6DC78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743C80E-DF16-44AF-A182-664F73E79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B597667-BAAE-413A-ACBE-1A902A362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F2CCB2-C585-4D60-945F-9D42FB16C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65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7.40741E-7 L 0 0.88843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2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40AFA0D-C8E9-4A0B-94B2-D78AA7746F20}"/>
              </a:ext>
            </a:extLst>
          </p:cNvPr>
          <p:cNvSpPr/>
          <p:nvPr/>
        </p:nvSpPr>
        <p:spPr>
          <a:xfrm flipV="1">
            <a:off x="5380252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63E5B8-FDA7-4977-91B4-CBF31CC4FECD}"/>
              </a:ext>
            </a:extLst>
          </p:cNvPr>
          <p:cNvSpPr/>
          <p:nvPr/>
        </p:nvSpPr>
        <p:spPr>
          <a:xfrm flipV="1">
            <a:off x="3560495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DEF1F-0FBE-41F5-A698-2E56C97DAFB3}"/>
              </a:ext>
            </a:extLst>
          </p:cNvPr>
          <p:cNvSpPr/>
          <p:nvPr/>
        </p:nvSpPr>
        <p:spPr>
          <a:xfrm flipV="1">
            <a:off x="8581926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586846-5123-4644-BDAF-ECFD48F2DDEE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E0F9D-55EC-4061-92EF-D9FA15563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BD9C3E-F5F1-4A76-815A-588A201621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1ED275-15ED-44FA-9BB5-D5D84C6F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6BC62C2-D3CE-4423-AD4F-7715579A8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4B19C5-5B50-420F-8F0A-8F2A44EA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4ED8C-A493-4CAC-A5BD-EDCCF0C774FE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3ECFF-3D58-4D1C-AE5A-C145D733D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7C4122-93C3-4258-8BAF-78C524B99CA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BD5963-70B9-4F86-A122-1071B1B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7100C3-6247-4B0F-9B82-30E91D131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908E6E-3D77-4ACB-9F3D-9576CF0A8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hord 16">
            <a:extLst>
              <a:ext uri="{FF2B5EF4-FFF2-40B4-BE49-F238E27FC236}">
                <a16:creationId xmlns:a16="http://schemas.microsoft.com/office/drawing/2014/main" id="{098EC3AF-4F40-4915-9AD7-0D67C20C4E98}"/>
              </a:ext>
            </a:extLst>
          </p:cNvPr>
          <p:cNvSpPr/>
          <p:nvPr/>
        </p:nvSpPr>
        <p:spPr>
          <a:xfrm rot="16200000">
            <a:off x="2797682" y="2462813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CC1006-6AAF-4B2C-BE3B-AE6DFACAA157}"/>
              </a:ext>
            </a:extLst>
          </p:cNvPr>
          <p:cNvSpPr/>
          <p:nvPr/>
        </p:nvSpPr>
        <p:spPr>
          <a:xfrm>
            <a:off x="3238444" y="2849676"/>
            <a:ext cx="1598303" cy="159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537844EF-29D8-438F-A69C-FDA0DC5ACEA0}"/>
              </a:ext>
            </a:extLst>
          </p:cNvPr>
          <p:cNvSpPr/>
          <p:nvPr/>
        </p:nvSpPr>
        <p:spPr>
          <a:xfrm rot="5400000" flipV="1">
            <a:off x="8990670" y="2386406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EAC127-AE07-4FB9-93C7-C0C100EC4839}"/>
              </a:ext>
            </a:extLst>
          </p:cNvPr>
          <p:cNvSpPr/>
          <p:nvPr/>
        </p:nvSpPr>
        <p:spPr>
          <a:xfrm flipV="1">
            <a:off x="9431432" y="2876545"/>
            <a:ext cx="1598303" cy="159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E0DEDCF2-9E4B-44CD-A036-6FA0B42CF818}"/>
              </a:ext>
            </a:extLst>
          </p:cNvPr>
          <p:cNvSpPr/>
          <p:nvPr/>
        </p:nvSpPr>
        <p:spPr>
          <a:xfrm rot="16200000">
            <a:off x="6929868" y="2462813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367B5-1798-44BB-BD2F-A575EB6ED90A}"/>
              </a:ext>
            </a:extLst>
          </p:cNvPr>
          <p:cNvSpPr/>
          <p:nvPr/>
        </p:nvSpPr>
        <p:spPr>
          <a:xfrm>
            <a:off x="7370629" y="2847452"/>
            <a:ext cx="1598303" cy="159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A557A75-1179-4F0C-900B-7AA76D3EED49}"/>
              </a:ext>
            </a:extLst>
          </p:cNvPr>
          <p:cNvSpPr/>
          <p:nvPr/>
        </p:nvSpPr>
        <p:spPr>
          <a:xfrm rot="5400000" flipV="1">
            <a:off x="4869066" y="2386407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98D95F-081D-469F-9AE1-F192B4361BEE}"/>
              </a:ext>
            </a:extLst>
          </p:cNvPr>
          <p:cNvSpPr/>
          <p:nvPr/>
        </p:nvSpPr>
        <p:spPr>
          <a:xfrm flipV="1">
            <a:off x="5309828" y="2876546"/>
            <a:ext cx="1598303" cy="159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47E02D61-75CC-4182-BEE5-7406343C0D77}"/>
              </a:ext>
            </a:extLst>
          </p:cNvPr>
          <p:cNvSpPr/>
          <p:nvPr/>
        </p:nvSpPr>
        <p:spPr>
          <a:xfrm rot="5400000" flipV="1">
            <a:off x="728250" y="2386405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699704-1B15-4A7E-AFAC-4436268CF39E}"/>
              </a:ext>
            </a:extLst>
          </p:cNvPr>
          <p:cNvSpPr/>
          <p:nvPr/>
        </p:nvSpPr>
        <p:spPr>
          <a:xfrm flipV="1">
            <a:off x="1169012" y="2876544"/>
            <a:ext cx="1598303" cy="159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57335A-87EC-4E6B-901E-3E7B33B9973A}"/>
              </a:ext>
            </a:extLst>
          </p:cNvPr>
          <p:cNvSpPr/>
          <p:nvPr/>
        </p:nvSpPr>
        <p:spPr>
          <a:xfrm flipV="1">
            <a:off x="1165639" y="5259697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AE8E6B-CF01-4B72-9288-351E63A2836B}"/>
              </a:ext>
            </a:extLst>
          </p:cNvPr>
          <p:cNvSpPr/>
          <p:nvPr/>
        </p:nvSpPr>
        <p:spPr>
          <a:xfrm flipV="1">
            <a:off x="5306340" y="5259697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D23C4C-BE87-4EBE-90FE-2FC6AE44EE26}"/>
              </a:ext>
            </a:extLst>
          </p:cNvPr>
          <p:cNvSpPr/>
          <p:nvPr/>
        </p:nvSpPr>
        <p:spPr>
          <a:xfrm>
            <a:off x="7358628" y="-1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50962C-40C3-48BE-A78C-FD086E932667}"/>
              </a:ext>
            </a:extLst>
          </p:cNvPr>
          <p:cNvSpPr/>
          <p:nvPr/>
        </p:nvSpPr>
        <p:spPr>
          <a:xfrm>
            <a:off x="3235071" y="0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94685F-34C1-4838-B4DC-30D931214547}"/>
              </a:ext>
            </a:extLst>
          </p:cNvPr>
          <p:cNvSpPr/>
          <p:nvPr/>
        </p:nvSpPr>
        <p:spPr>
          <a:xfrm flipV="1">
            <a:off x="9422270" y="5259697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94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9167E-6 -3.33333E-6 L 0.00013 -0.34699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4.81481E-6 L 0.00039 0.416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25E-6 -3.33333E-6 L 0.00013 -0.3469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16667E-7 4.81481E-6 L 0.00039 0.4162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8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3.33333E-6 L 0.00013 -0.34699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4" grpId="0" animBg="1"/>
      <p:bldP spid="38" grpId="0" animBg="1"/>
      <p:bldP spid="42" grpId="0" animBg="1"/>
      <p:bldP spid="47" grpId="0" animBg="1"/>
      <p:bldP spid="49" grpId="0" animBg="1"/>
      <p:bldP spid="50" grpId="0" animBg="1"/>
      <p:bldP spid="41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40AFA0D-C8E9-4A0B-94B2-D78AA7746F20}"/>
              </a:ext>
            </a:extLst>
          </p:cNvPr>
          <p:cNvSpPr/>
          <p:nvPr/>
        </p:nvSpPr>
        <p:spPr>
          <a:xfrm flipV="1">
            <a:off x="5380252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63E5B8-FDA7-4977-91B4-CBF31CC4FECD}"/>
              </a:ext>
            </a:extLst>
          </p:cNvPr>
          <p:cNvSpPr/>
          <p:nvPr/>
        </p:nvSpPr>
        <p:spPr>
          <a:xfrm flipV="1">
            <a:off x="3560495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DEF1F-0FBE-41F5-A698-2E56C97DAFB3}"/>
              </a:ext>
            </a:extLst>
          </p:cNvPr>
          <p:cNvSpPr/>
          <p:nvPr/>
        </p:nvSpPr>
        <p:spPr>
          <a:xfrm flipV="1">
            <a:off x="8581926" y="2903179"/>
            <a:ext cx="1347615" cy="1347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586846-5123-4644-BDAF-ECFD48F2DDEE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E0F9D-55EC-4061-92EF-D9FA15563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BD9C3E-F5F1-4A76-815A-588A201621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1ED275-15ED-44FA-9BB5-D5D84C6F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6BC62C2-D3CE-4423-AD4F-7715579A8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4B19C5-5B50-420F-8F0A-8F2A44EA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4ED8C-A493-4CAC-A5BD-EDCCF0C774FE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3ECFF-3D58-4D1C-AE5A-C145D733D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7C4122-93C3-4258-8BAF-78C524B99CA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BD5963-70B9-4F86-A122-1071B1B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7100C3-6247-4B0F-9B82-30E91D131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908E6E-3D77-4ACB-9F3D-9576CF0A8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hord 16">
            <a:extLst>
              <a:ext uri="{FF2B5EF4-FFF2-40B4-BE49-F238E27FC236}">
                <a16:creationId xmlns:a16="http://schemas.microsoft.com/office/drawing/2014/main" id="{098EC3AF-4F40-4915-9AD7-0D67C20C4E98}"/>
              </a:ext>
            </a:extLst>
          </p:cNvPr>
          <p:cNvSpPr/>
          <p:nvPr/>
        </p:nvSpPr>
        <p:spPr>
          <a:xfrm rot="16200000">
            <a:off x="2797682" y="2462813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CC1006-6AAF-4B2C-BE3B-AE6DFACAA157}"/>
              </a:ext>
            </a:extLst>
          </p:cNvPr>
          <p:cNvSpPr/>
          <p:nvPr/>
        </p:nvSpPr>
        <p:spPr>
          <a:xfrm>
            <a:off x="3238444" y="2849676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537844EF-29D8-438F-A69C-FDA0DC5ACEA0}"/>
              </a:ext>
            </a:extLst>
          </p:cNvPr>
          <p:cNvSpPr/>
          <p:nvPr/>
        </p:nvSpPr>
        <p:spPr>
          <a:xfrm rot="5400000" flipV="1">
            <a:off x="8990670" y="2386406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EAC127-AE07-4FB9-93C7-C0C100EC4839}"/>
              </a:ext>
            </a:extLst>
          </p:cNvPr>
          <p:cNvSpPr/>
          <p:nvPr/>
        </p:nvSpPr>
        <p:spPr>
          <a:xfrm flipV="1">
            <a:off x="9431432" y="2876545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E0DEDCF2-9E4B-44CD-A036-6FA0B42CF818}"/>
              </a:ext>
            </a:extLst>
          </p:cNvPr>
          <p:cNvSpPr/>
          <p:nvPr/>
        </p:nvSpPr>
        <p:spPr>
          <a:xfrm rot="16200000">
            <a:off x="6929868" y="2462813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367B5-1798-44BB-BD2F-A575EB6ED90A}"/>
              </a:ext>
            </a:extLst>
          </p:cNvPr>
          <p:cNvSpPr/>
          <p:nvPr/>
        </p:nvSpPr>
        <p:spPr>
          <a:xfrm>
            <a:off x="7370629" y="2847452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A557A75-1179-4F0C-900B-7AA76D3EED49}"/>
              </a:ext>
            </a:extLst>
          </p:cNvPr>
          <p:cNvSpPr/>
          <p:nvPr/>
        </p:nvSpPr>
        <p:spPr>
          <a:xfrm rot="5400000" flipV="1">
            <a:off x="4869066" y="2386407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98D95F-081D-469F-9AE1-F192B4361BEE}"/>
              </a:ext>
            </a:extLst>
          </p:cNvPr>
          <p:cNvSpPr/>
          <p:nvPr/>
        </p:nvSpPr>
        <p:spPr>
          <a:xfrm flipV="1">
            <a:off x="5309828" y="2876546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47E02D61-75CC-4182-BEE5-7406343C0D77}"/>
              </a:ext>
            </a:extLst>
          </p:cNvPr>
          <p:cNvSpPr/>
          <p:nvPr/>
        </p:nvSpPr>
        <p:spPr>
          <a:xfrm rot="5400000" flipV="1">
            <a:off x="728250" y="2386405"/>
            <a:ext cx="2473081" cy="2473081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699704-1B15-4A7E-AFAC-4436268CF39E}"/>
              </a:ext>
            </a:extLst>
          </p:cNvPr>
          <p:cNvSpPr/>
          <p:nvPr/>
        </p:nvSpPr>
        <p:spPr>
          <a:xfrm flipV="1">
            <a:off x="1169012" y="2876544"/>
            <a:ext cx="1598303" cy="1598303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5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E0DEDCF2-9E4B-44CD-A036-6FA0B42CF818}"/>
              </a:ext>
            </a:extLst>
          </p:cNvPr>
          <p:cNvSpPr/>
          <p:nvPr/>
        </p:nvSpPr>
        <p:spPr>
          <a:xfrm rot="16200000">
            <a:off x="4377466" y="177988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AFA0D-C8E9-4A0B-94B2-D78AA7746F20}"/>
              </a:ext>
            </a:extLst>
          </p:cNvPr>
          <p:cNvSpPr/>
          <p:nvPr/>
        </p:nvSpPr>
        <p:spPr>
          <a:xfrm flipV="1">
            <a:off x="4977360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367B5-1798-44BB-BD2F-A575EB6ED90A}"/>
              </a:ext>
            </a:extLst>
          </p:cNvPr>
          <p:cNvSpPr/>
          <p:nvPr/>
        </p:nvSpPr>
        <p:spPr>
          <a:xfrm>
            <a:off x="4991483" y="0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098EC3AF-4F40-4915-9AD7-0D67C20C4E98}"/>
              </a:ext>
            </a:extLst>
          </p:cNvPr>
          <p:cNvSpPr/>
          <p:nvPr/>
        </p:nvSpPr>
        <p:spPr>
          <a:xfrm rot="5400000" flipV="1">
            <a:off x="1511454" y="1636013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63E5B8-FDA7-4977-91B4-CBF31CC4FECD}"/>
              </a:ext>
            </a:extLst>
          </p:cNvPr>
          <p:cNvSpPr/>
          <p:nvPr/>
        </p:nvSpPr>
        <p:spPr>
          <a:xfrm flipV="1">
            <a:off x="2109913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CC1006-6AAF-4B2C-BE3B-AE6DFACAA157}"/>
              </a:ext>
            </a:extLst>
          </p:cNvPr>
          <p:cNvSpPr/>
          <p:nvPr/>
        </p:nvSpPr>
        <p:spPr>
          <a:xfrm flipV="1">
            <a:off x="2125471" y="4631436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537844EF-29D8-438F-A69C-FDA0DC5ACEA0}"/>
              </a:ext>
            </a:extLst>
          </p:cNvPr>
          <p:cNvSpPr/>
          <p:nvPr/>
        </p:nvSpPr>
        <p:spPr>
          <a:xfrm rot="5400000" flipV="1">
            <a:off x="7243477" y="163291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DEF1F-0FBE-41F5-A698-2E56C97DAFB3}"/>
              </a:ext>
            </a:extLst>
          </p:cNvPr>
          <p:cNvSpPr/>
          <p:nvPr/>
        </p:nvSpPr>
        <p:spPr>
          <a:xfrm flipV="1">
            <a:off x="7844808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EAC127-AE07-4FB9-93C7-C0C100EC4839}"/>
              </a:ext>
            </a:extLst>
          </p:cNvPr>
          <p:cNvSpPr/>
          <p:nvPr/>
        </p:nvSpPr>
        <p:spPr>
          <a:xfrm flipV="1">
            <a:off x="7857494" y="4631436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586846-5123-4644-BDAF-ECFD48F2DDEE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E0F9D-55EC-4061-92EF-D9FA15563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BD9C3E-F5F1-4A76-815A-588A201621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1ED275-15ED-44FA-9BB5-D5D84C6F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6BC62C2-D3CE-4423-AD4F-7715579A8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4B19C5-5B50-420F-8F0A-8F2A44EA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4ED8C-A493-4CAC-A5BD-EDCCF0C774FE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3ECFF-3D58-4D1C-AE5A-C145D733D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7C4122-93C3-4258-8BAF-78C524B99CA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BD5963-70B9-4F86-A122-1071B1B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7100C3-6247-4B0F-9B82-30E91D131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908E6E-3D77-4ACB-9F3D-9576CF0A8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8820653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00065 0.3377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0078 -0.3375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687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00091 -0.3375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E0DEDCF2-9E4B-44CD-A036-6FA0B42CF818}"/>
              </a:ext>
            </a:extLst>
          </p:cNvPr>
          <p:cNvSpPr/>
          <p:nvPr/>
        </p:nvSpPr>
        <p:spPr>
          <a:xfrm rot="16200000">
            <a:off x="4377466" y="177988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AFA0D-C8E9-4A0B-94B2-D78AA7746F20}"/>
              </a:ext>
            </a:extLst>
          </p:cNvPr>
          <p:cNvSpPr/>
          <p:nvPr/>
        </p:nvSpPr>
        <p:spPr>
          <a:xfrm flipV="1">
            <a:off x="4977360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367B5-1798-44BB-BD2F-A575EB6ED90A}"/>
              </a:ext>
            </a:extLst>
          </p:cNvPr>
          <p:cNvSpPr/>
          <p:nvPr/>
        </p:nvSpPr>
        <p:spPr>
          <a:xfrm>
            <a:off x="4991482" y="2315718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098EC3AF-4F40-4915-9AD7-0D67C20C4E98}"/>
              </a:ext>
            </a:extLst>
          </p:cNvPr>
          <p:cNvSpPr/>
          <p:nvPr/>
        </p:nvSpPr>
        <p:spPr>
          <a:xfrm rot="5400000" flipV="1">
            <a:off x="1511454" y="1636013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63E5B8-FDA7-4977-91B4-CBF31CC4FECD}"/>
              </a:ext>
            </a:extLst>
          </p:cNvPr>
          <p:cNvSpPr/>
          <p:nvPr/>
        </p:nvSpPr>
        <p:spPr>
          <a:xfrm flipV="1">
            <a:off x="2109913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CC1006-6AAF-4B2C-BE3B-AE6DFACAA157}"/>
              </a:ext>
            </a:extLst>
          </p:cNvPr>
          <p:cNvSpPr/>
          <p:nvPr/>
        </p:nvSpPr>
        <p:spPr>
          <a:xfrm flipV="1">
            <a:off x="2125471" y="2315718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537844EF-29D8-438F-A69C-FDA0DC5ACEA0}"/>
              </a:ext>
            </a:extLst>
          </p:cNvPr>
          <p:cNvSpPr/>
          <p:nvPr/>
        </p:nvSpPr>
        <p:spPr>
          <a:xfrm rot="5400000" flipV="1">
            <a:off x="7243477" y="163291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DEF1F-0FBE-41F5-A698-2E56C97DAFB3}"/>
              </a:ext>
            </a:extLst>
          </p:cNvPr>
          <p:cNvSpPr/>
          <p:nvPr/>
        </p:nvSpPr>
        <p:spPr>
          <a:xfrm flipV="1">
            <a:off x="7844808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EAC127-AE07-4FB9-93C7-C0C100EC4839}"/>
              </a:ext>
            </a:extLst>
          </p:cNvPr>
          <p:cNvSpPr/>
          <p:nvPr/>
        </p:nvSpPr>
        <p:spPr>
          <a:xfrm flipV="1">
            <a:off x="7857494" y="2315718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586846-5123-4644-BDAF-ECFD48F2DDEE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E0F9D-55EC-4061-92EF-D9FA15563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BD9C3E-F5F1-4A76-815A-588A201621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1ED275-15ED-44FA-9BB5-D5D84C6F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6BC62C2-D3CE-4423-AD4F-7715579A8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4B19C5-5B50-420F-8F0A-8F2A44EA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4ED8C-A493-4CAC-A5BD-EDCCF0C774FE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3ECFF-3D58-4D1C-AE5A-C145D733D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7C4122-93C3-4258-8BAF-78C524B99CA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BD5963-70B9-4F86-A122-1071B1B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7100C3-6247-4B0F-9B82-30E91D131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908E6E-3D77-4ACB-9F3D-9576CF0A8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630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E0DEDCF2-9E4B-44CD-A036-6FA0B42CF818}"/>
              </a:ext>
            </a:extLst>
          </p:cNvPr>
          <p:cNvSpPr/>
          <p:nvPr/>
        </p:nvSpPr>
        <p:spPr>
          <a:xfrm rot="16200000">
            <a:off x="4377466" y="177988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AFA0D-C8E9-4A0B-94B2-D78AA7746F20}"/>
              </a:ext>
            </a:extLst>
          </p:cNvPr>
          <p:cNvSpPr/>
          <p:nvPr/>
        </p:nvSpPr>
        <p:spPr>
          <a:xfrm flipV="1">
            <a:off x="4977360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367B5-1798-44BB-BD2F-A575EB6ED90A}"/>
              </a:ext>
            </a:extLst>
          </p:cNvPr>
          <p:cNvSpPr/>
          <p:nvPr/>
        </p:nvSpPr>
        <p:spPr>
          <a:xfrm>
            <a:off x="4991482" y="2315718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098EC3AF-4F40-4915-9AD7-0D67C20C4E98}"/>
              </a:ext>
            </a:extLst>
          </p:cNvPr>
          <p:cNvSpPr/>
          <p:nvPr/>
        </p:nvSpPr>
        <p:spPr>
          <a:xfrm rot="5400000" flipV="1">
            <a:off x="1511454" y="1636013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63E5B8-FDA7-4977-91B4-CBF31CC4FECD}"/>
              </a:ext>
            </a:extLst>
          </p:cNvPr>
          <p:cNvSpPr/>
          <p:nvPr/>
        </p:nvSpPr>
        <p:spPr>
          <a:xfrm flipV="1">
            <a:off x="2109913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537844EF-29D8-438F-A69C-FDA0DC5ACEA0}"/>
              </a:ext>
            </a:extLst>
          </p:cNvPr>
          <p:cNvSpPr/>
          <p:nvPr/>
        </p:nvSpPr>
        <p:spPr>
          <a:xfrm rot="5400000" flipV="1">
            <a:off x="7243477" y="1632915"/>
            <a:ext cx="3445200" cy="3445200"/>
          </a:xfrm>
          <a:prstGeom prst="chord">
            <a:avLst>
              <a:gd name="adj1" fmla="val 5245525"/>
              <a:gd name="adj2" fmla="val 16356867"/>
            </a:avLst>
          </a:prstGeom>
          <a:solidFill>
            <a:srgbClr val="F7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DEF1F-0FBE-41F5-A698-2E56C97DAFB3}"/>
              </a:ext>
            </a:extLst>
          </p:cNvPr>
          <p:cNvSpPr/>
          <p:nvPr/>
        </p:nvSpPr>
        <p:spPr>
          <a:xfrm flipV="1">
            <a:off x="7844808" y="2315718"/>
            <a:ext cx="2226564" cy="22265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EAC127-AE07-4FB9-93C7-C0C100EC4839}"/>
              </a:ext>
            </a:extLst>
          </p:cNvPr>
          <p:cNvSpPr/>
          <p:nvPr/>
        </p:nvSpPr>
        <p:spPr>
          <a:xfrm flipV="1">
            <a:off x="7857494" y="2315718"/>
            <a:ext cx="2226564" cy="2226564"/>
          </a:xfrm>
          <a:prstGeom prst="ellipse">
            <a:avLst/>
          </a:prstGeom>
          <a:solidFill>
            <a:srgbClr val="FC4F4F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586846-5123-4644-BDAF-ECFD48F2DDEE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E0F9D-55EC-4061-92EF-D9FA15563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BD9C3E-F5F1-4A76-815A-588A201621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91ED275-15ED-44FA-9BB5-D5D84C6F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6BC62C2-D3CE-4423-AD4F-7715579A8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4B19C5-5B50-420F-8F0A-8F2A44EA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4ED8C-A493-4CAC-A5BD-EDCCF0C774FE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3ECFF-3D58-4D1C-AE5A-C145D733D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7C4122-93C3-4258-8BAF-78C524B99CA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BD5963-70B9-4F86-A122-1071B1B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7100C3-6247-4B0F-9B82-30E91D131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908E6E-3D77-4ACB-9F3D-9576CF0A8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BE61C7E-37D2-43A0-8A8C-91E855617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6585649"/>
                  </p:ext>
                </p:extLst>
              </p:nvPr>
            </p:nvGraphicFramePr>
            <p:xfrm>
              <a:off x="2114285" y="2314732"/>
              <a:ext cx="2228535" cy="2228535"/>
            </p:xfrm>
            <a:graphic>
              <a:graphicData uri="http://schemas.microsoft.com/office/powerpoint/2016/slidezoom">
                <pslz:sldZm>
                  <pslz:sldZmObj sldId="260" cId="1078286066">
                    <pslz:zmPr id="{B60A75F9-3522-4176-BD15-AF6F9CAA6AF5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28535" cy="222853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DBE61C7E-37D2-43A0-8A8C-91E85561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4285" y="2314732"/>
                <a:ext cx="2228535" cy="2228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F90740-0D0B-4ACB-A5EA-55F5B97FEF2D}"/>
                  </a:ext>
                </a:extLst>
              </p14:cNvPr>
              <p14:cNvContentPartPr/>
              <p14:nvPr/>
            </p14:nvContentPartPr>
            <p14:xfrm>
              <a:off x="3685100" y="34243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F90740-0D0B-4ACB-A5EA-55F5B97FE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100" y="3316305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82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327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Introduction</a:t>
            </a:r>
          </a:p>
        </p:txBody>
      </p:sp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B9BA4FDE-DF75-4941-B990-BC7DD124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8EB0F-4C29-4028-97EA-505571A9590F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C3D19B-8EB0-4E91-95DF-ACBA1BE1C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D1E3DE-45A5-4FD0-A0BD-F1DA52515C3C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61AA6F-4092-44C0-8396-3EE718EBF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01AF04-9F99-4510-ACF4-A842FD1FF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305553B-C0BE-4F79-84F0-60640DEF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D128BE-A47A-4C03-8C3B-2499AD6833D6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9D46BB-6D9F-4B8E-841A-04BDB8FC4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A4D8FE-3062-4329-9BB6-6B8C66E8B355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6ECA3A6-5CD4-4B85-A66C-7E5745D5F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3CBE70F-3F68-48A4-A316-48E14DD59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8C67BD-F2CA-45D1-A744-F84D040FA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82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E44353BC-07B7-43F0-8C0A-5E04D588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289128"/>
            <a:ext cx="1314956" cy="1314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327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Problem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231E8D-3B39-4077-B434-820C48146944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D3F419-5AB7-4ADB-9726-1C17B4BDF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681EE-4C40-4DBB-90E1-CAF4C9CA9430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EAD40A1-3154-450B-B687-CD1AE4AE5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E4A1279-9B64-495F-A8C0-F2C5CD9E9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6B9412-3103-47E5-91B8-978C072A9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6F5CBC-FDB1-400E-83FC-4171108FAF51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C98C37-6844-4AD1-B905-EF69E3C9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674485-F1A6-4B2A-83D7-5AE9BACA67C3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669F31C-8B9A-4829-99FE-72D1EABC5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17B6480-4C50-4261-8502-8201F7822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9B9DCC4-978A-4659-B1E9-CA439C6AC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5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327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Approach</a:t>
            </a:r>
          </a:p>
        </p:txBody>
      </p:sp>
      <p:pic>
        <p:nvPicPr>
          <p:cNvPr id="5" name="Graphic 4" descr="Wrench">
            <a:extLst>
              <a:ext uri="{FF2B5EF4-FFF2-40B4-BE49-F238E27FC236}">
                <a16:creationId xmlns:a16="http://schemas.microsoft.com/office/drawing/2014/main" id="{7DDC59F7-9307-423E-A1C9-E87B5C5B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CD9918-6BB5-4B7F-9DDA-4F1434F47C6F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1B27F2-3DC2-4A54-B717-F271F7DE8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A8875D-622E-40E3-9CBC-1CB91E5B956E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B7B38E-5239-4262-80CB-59C72375A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BBDAF8-932F-4CE1-B6E2-9F765E9C1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82DBED6-97F4-442B-8D67-4A83E929B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755D4-3029-4B8B-B61D-A43103C8A136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361F14-A47A-425D-9666-EC602A8FF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4C1C17-B196-4C20-A210-CABE6A4E9E7C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C11C2B6-D0CB-4719-8D26-85F378AB8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6AD16E-3AFF-4D96-9866-DEA51D75F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7232A53-4D9F-46C4-BEAC-30CD8589B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96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50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Data Visualization</a:t>
            </a:r>
          </a:p>
        </p:txBody>
      </p:sp>
      <p:pic>
        <p:nvPicPr>
          <p:cNvPr id="4" name="Graphic 3" descr="Person with idea">
            <a:extLst>
              <a:ext uri="{FF2B5EF4-FFF2-40B4-BE49-F238E27FC236}">
                <a16:creationId xmlns:a16="http://schemas.microsoft.com/office/drawing/2014/main" id="{13461A10-307E-4D8C-A8F9-36DBA6A3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655BBBE-0FA3-4495-A23D-A49AEE5E6771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65A301-1ADF-4978-90D5-B00E98933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863842-76D6-4E97-BFA0-73964DBB4C15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EF8FD80-B90B-4A38-8460-2418F9207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2DCA41F-2D8A-4EE3-BDD1-3A18938A2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B9B23FF-3D2F-4912-8C8F-700A7FF85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08DD8D-D73D-4E9D-B8AA-D0EDA80FF369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15FD7B-9ED8-41A7-9E4E-D90052D7F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A8DB03-6A54-4A0A-A060-5E3F56EA319A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7AD3C9-672C-4C47-A858-14B92B955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105081-363F-477C-9F44-E165CEAC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CF8532-B9B1-424F-A1B3-0B2B45AA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76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50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Cleaning</a:t>
            </a:r>
          </a:p>
        </p:txBody>
      </p:sp>
      <p:pic>
        <p:nvPicPr>
          <p:cNvPr id="5" name="Graphic 4" descr="Shredder">
            <a:extLst>
              <a:ext uri="{FF2B5EF4-FFF2-40B4-BE49-F238E27FC236}">
                <a16:creationId xmlns:a16="http://schemas.microsoft.com/office/drawing/2014/main" id="{5EB3A08A-B22E-49D6-BA87-9AB4D34F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B6C5548-49FC-4B6B-926D-0DB1B64332B7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AD5F58-EC63-4D53-838D-588362EE5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07EDEF-95D5-4DBF-A5E1-CFB74F1C5859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15E41C-6660-4489-9E99-90B9DAD3A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89A7084-FEF6-4BB6-8439-76E2E15EF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9721C1-C230-4330-BD4B-8A269AA02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7D2646-C284-4158-BC73-1DAC8A034C45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A6BB50-C481-45D9-B306-4E3747AB1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DC5789-683D-4E41-990D-7200245E7508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006F5A-11D9-45CD-8804-B16F64936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13FBC5-23A8-4859-94AC-20D5FE4E7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624A47-040C-403D-9A09-B07740FD0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6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Puzzle pieces">
            <a:extLst>
              <a:ext uri="{FF2B5EF4-FFF2-40B4-BE49-F238E27FC236}">
                <a16:creationId xmlns:a16="http://schemas.microsoft.com/office/drawing/2014/main" id="{8BC262AA-8AC8-4B83-B91F-485E3BBE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97" y="314683"/>
            <a:ext cx="1314956" cy="1314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50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Models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70DDC-DAED-4EA3-BABB-C2CF57F41BC5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7576F-A52A-427B-8F56-6D453E52A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22E323-2433-421E-9E5B-BCBAA7397B82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E19598-9D4B-4889-80C9-AE7B0670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0530876-E022-40F7-AE29-F178D4BCC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143816E-BD28-4E6E-BE0E-AF9BCA678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1E5A1C-C81E-4AD4-B18E-55E255DDD90C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8A758-C9B1-4E0C-BC4A-7B1CD5EBD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E4C17E-C206-4695-A5B0-3AC68DA52F5A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F4DA82-ABE7-4B70-BDAB-1DC4B657A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A7D1419-EEA6-4C28-811E-E2CC7AE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A49CE-7CA6-43F1-BE4D-C225A640A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85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50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Results</a:t>
            </a:r>
          </a:p>
        </p:txBody>
      </p:sp>
      <p:pic>
        <p:nvPicPr>
          <p:cNvPr id="4" name="Graphic 3" descr="Presentation with bar chart RTL">
            <a:extLst>
              <a:ext uri="{FF2B5EF4-FFF2-40B4-BE49-F238E27FC236}">
                <a16:creationId xmlns:a16="http://schemas.microsoft.com/office/drawing/2014/main" id="{E8E5A255-DE0F-4541-817D-2830C1F9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EE95A5-0081-4603-89F6-7721C7534053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FC2E6-06A2-4DE7-AB0F-CDFDAABB8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B57F6B-7640-408B-80F6-7A5F34CE29D5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2A39BCB-A1F6-468D-B0E1-D5AE3B41E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75C145-E274-4E27-B57B-B5D36975A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1AFAE9F-2951-4C45-B6C9-C9BF1E3B2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086D1B-1322-4FCA-BA8D-07E442DA4BBA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AF1602-ABE3-44E3-862E-67F3B27A7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E994CC-59F5-41FE-84F5-93FED7049483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C7A8FC-5605-4E49-8EB1-DBF13A27F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10FA9E-3221-40FD-BADC-E1F5FB76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9B4820-6808-46C3-82BC-45DCC8502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19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D0E4D-3BD7-479B-A2C2-EC357B89A5FC}"/>
              </a:ext>
            </a:extLst>
          </p:cNvPr>
          <p:cNvSpPr txBox="1"/>
          <p:nvPr/>
        </p:nvSpPr>
        <p:spPr>
          <a:xfrm>
            <a:off x="1777486" y="556663"/>
            <a:ext cx="50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C4F4F"/>
                </a:solidFill>
              </a:rPr>
              <a:t>Conclusions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4B28E9EC-D46D-4D5E-A33D-B5DA5E7C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30" y="314683"/>
            <a:ext cx="1314956" cy="13149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DADD6C-8298-4812-A0EC-B7BA1F8B5DBD}"/>
              </a:ext>
            </a:extLst>
          </p:cNvPr>
          <p:cNvGrpSpPr/>
          <p:nvPr/>
        </p:nvGrpSpPr>
        <p:grpSpPr>
          <a:xfrm rot="5400000" flipH="1">
            <a:off x="10593325" y="-316839"/>
            <a:ext cx="2727959" cy="469390"/>
            <a:chOff x="-1" y="1904"/>
            <a:chExt cx="2625214" cy="343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200D57-C08C-4494-A1BB-DA6BAAF02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A800B2-E9DA-4571-A931-C5C5E50865E1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E41852E-7F6A-40C4-AE9B-414A10DEB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9273B81-07A2-447F-8AAE-C893AC5C5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A3C5663-E94F-489C-A1C2-8E98EF08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23CD1D-24A2-4903-8705-F8FA57054B42}"/>
              </a:ext>
            </a:extLst>
          </p:cNvPr>
          <p:cNvGrpSpPr/>
          <p:nvPr/>
        </p:nvGrpSpPr>
        <p:grpSpPr>
          <a:xfrm rot="5400000" flipH="1">
            <a:off x="10593326" y="6720351"/>
            <a:ext cx="2727959" cy="469390"/>
            <a:chOff x="-1" y="1904"/>
            <a:chExt cx="2625214" cy="3430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C6DFEA-0A60-45CE-B481-6B75AE186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1904"/>
              <a:ext cx="712800" cy="343072"/>
            </a:xfrm>
            <a:prstGeom prst="rect">
              <a:avLst/>
            </a:prstGeom>
            <a:solidFill>
              <a:srgbClr val="F76E11"/>
            </a:solidFill>
            <a:ln>
              <a:solidFill>
                <a:srgbClr val="F76E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2E01A8-4B00-4736-9CC2-A893207B2095}"/>
                </a:ext>
              </a:extLst>
            </p:cNvPr>
            <p:cNvGrpSpPr/>
            <p:nvPr/>
          </p:nvGrpSpPr>
          <p:grpSpPr>
            <a:xfrm>
              <a:off x="0" y="15377"/>
              <a:ext cx="2625213" cy="313709"/>
              <a:chOff x="0" y="351048"/>
              <a:chExt cx="2625213" cy="3137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ADC22A-E49D-44FD-B802-F1A7E77EA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1048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EFD41-7FE6-4188-9E3C-3D4E05669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" y="50901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0780528-5B3A-4059-9000-85D4C8EA2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" y="664757"/>
                <a:ext cx="2320413" cy="0"/>
              </a:xfrm>
              <a:prstGeom prst="line">
                <a:avLst/>
              </a:prstGeom>
              <a:ln w="38100">
                <a:solidFill>
                  <a:srgbClr val="FF9F4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3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SHEKHAR</dc:creator>
  <cp:lastModifiedBy>SWAPNIL SHEKHAR</cp:lastModifiedBy>
  <cp:revision>20</cp:revision>
  <dcterms:created xsi:type="dcterms:W3CDTF">2022-03-09T14:50:40Z</dcterms:created>
  <dcterms:modified xsi:type="dcterms:W3CDTF">2022-03-09T19:13:33Z</dcterms:modified>
</cp:coreProperties>
</file>