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64"/>
  </p:notesMasterIdLst>
  <p:sldIdLst>
    <p:sldId id="258" r:id="rId2"/>
    <p:sldId id="256" r:id="rId3"/>
    <p:sldId id="261" r:id="rId4"/>
    <p:sldId id="264" r:id="rId5"/>
    <p:sldId id="280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65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285" r:id="rId62"/>
    <p:sldId id="283" r:id="rId6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94374" autoAdjust="0"/>
  </p:normalViewPr>
  <p:slideViewPr>
    <p:cSldViewPr snapToGrid="0">
      <p:cViewPr varScale="1">
        <p:scale>
          <a:sx n="63" d="100"/>
          <a:sy n="63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E392F5E-96A1-41D0-8641-1BD324F17CA4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C1D997-90B9-4160-9105-68A55C84BC6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5647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1D997-90B9-4160-9105-68A55C84BC6A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532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89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69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89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16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543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5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3822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87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6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6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8" y="845047"/>
            <a:ext cx="9797831" cy="480003"/>
          </a:xfrm>
        </p:spPr>
        <p:txBody>
          <a:bodyPr wrap="square">
            <a:spAutoFit/>
          </a:bodyPr>
          <a:lstStyle>
            <a:lvl1pPr marL="0" indent="0" algn="l">
              <a:buNone/>
              <a:defRPr sz="2799">
                <a:solidFill>
                  <a:schemeClr val="accent1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567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64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160">
          <p15:clr>
            <a:srgbClr val="FBAE40"/>
          </p15:clr>
        </p15:guide>
        <p15:guide id="3" pos="164">
          <p15:clr>
            <a:srgbClr val="FBAE40"/>
          </p15:clr>
        </p15:guide>
        <p15:guide id="4" pos="4156">
          <p15:clr>
            <a:srgbClr val="FBAE40"/>
          </p15:clr>
        </p15:guide>
        <p15:guide id="12" orient="horz" pos="5534">
          <p15:clr>
            <a:srgbClr val="FBAE40"/>
          </p15:clr>
        </p15:guide>
        <p15:guide id="13" orient="horz" pos="816">
          <p15:clr>
            <a:srgbClr val="FBAE40"/>
          </p15:clr>
        </p15:guide>
        <p15:guide id="14" orient="horz" pos="3833">
          <p15:clr>
            <a:srgbClr val="FBAE40"/>
          </p15:clr>
        </p15:guide>
        <p15:guide id="15" pos="159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397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R Operating Mod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17094" y="383180"/>
            <a:ext cx="11157817" cy="47292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6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17094" y="923992"/>
            <a:ext cx="11157817" cy="19954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55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5" indent="0">
              <a:buNone/>
              <a:defRPr sz="12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</p:spTree>
    <p:extLst>
      <p:ext uri="{BB962C8B-B14F-4D97-AF65-F5344CB8AC3E}">
        <p14:creationId xmlns:p14="http://schemas.microsoft.com/office/powerpoint/2010/main" val="1955174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85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E2D03B3-6E5F-49B9-9DBC-BD2D59B1FF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28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63C2-FD2A-4739-B4C3-94EAE858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457325"/>
            <a:ext cx="4216400" cy="151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811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96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899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33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89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7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4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30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58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89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47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29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670650-0B70-4F20-8A46-EF3DC081C921}" type="datetimeFigureOut">
              <a:rPr lang="fa-IR" smtClean="0"/>
              <a:t>04/02/1443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5C28D30-C911-4136-A665-F89E3C9DF97E}" type="slidenum">
              <a:rPr lang="fa-IR" smtClean="0"/>
              <a:t>‹#›</a:t>
            </a:fld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-1" y="0"/>
            <a:ext cx="121894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4024" r:id="rId14"/>
    <p:sldLayoutId id="2147484025" r:id="rId15"/>
    <p:sldLayoutId id="2147484026" r:id="rId16"/>
    <p:sldLayoutId id="2147484027" r:id="rId17"/>
    <p:sldLayoutId id="2147484028" r:id="rId18"/>
    <p:sldLayoutId id="2147484029" r:id="rId19"/>
    <p:sldLayoutId id="2147484030" r:id="rId20"/>
    <p:sldLayoutId id="2147484031" r:id="rId21"/>
    <p:sldLayoutId id="2147484032" r:id="rId22"/>
    <p:sldLayoutId id="2147484033" r:id="rId23"/>
    <p:sldLayoutId id="2147484034" r:id="rId24"/>
    <p:sldLayoutId id="2147484035" r:id="rId25"/>
    <p:sldLayoutId id="2147484012" r:id="rId26"/>
    <p:sldLayoutId id="2147484019" r:id="rId27"/>
    <p:sldLayoutId id="2147484021" r:id="rId28"/>
  </p:sldLayoutIdLs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6680"/>
            <a:ext cx="12192000" cy="69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1">
            <a:extLst>
              <a:ext uri="{FF2B5EF4-FFF2-40B4-BE49-F238E27FC236}">
                <a16:creationId xmlns:a16="http://schemas.microsoft.com/office/drawing/2014/main" id="{4CDF6471-02B0-48F0-80FA-FD69A7E6E47A}"/>
              </a:ext>
            </a:extLst>
          </p:cNvPr>
          <p:cNvSpPr/>
          <p:nvPr/>
        </p:nvSpPr>
        <p:spPr>
          <a:xfrm>
            <a:off x="8753768" y="1872363"/>
            <a:ext cx="2212591" cy="4572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ounded Rectangle 2">
            <a:extLst>
              <a:ext uri="{FF2B5EF4-FFF2-40B4-BE49-F238E27FC236}">
                <a16:creationId xmlns:a16="http://schemas.microsoft.com/office/drawing/2014/main" id="{23ABC680-EA84-44F8-A927-D5F74C6CBED6}"/>
              </a:ext>
            </a:extLst>
          </p:cNvPr>
          <p:cNvSpPr/>
          <p:nvPr/>
        </p:nvSpPr>
        <p:spPr>
          <a:xfrm>
            <a:off x="6166959" y="1872363"/>
            <a:ext cx="2212591" cy="4572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Rounded Rectangle 3">
            <a:extLst>
              <a:ext uri="{FF2B5EF4-FFF2-40B4-BE49-F238E27FC236}">
                <a16:creationId xmlns:a16="http://schemas.microsoft.com/office/drawing/2014/main" id="{8CB43480-959D-4C76-A982-05E7E269B0F7}"/>
              </a:ext>
            </a:extLst>
          </p:cNvPr>
          <p:cNvSpPr/>
          <p:nvPr/>
        </p:nvSpPr>
        <p:spPr>
          <a:xfrm>
            <a:off x="3580151" y="1872363"/>
            <a:ext cx="2212591" cy="457200"/>
          </a:xfrm>
          <a:prstGeom prst="roundRect">
            <a:avLst>
              <a:gd name="adj" fmla="val 488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Rounded Rectangle 4">
            <a:extLst>
              <a:ext uri="{FF2B5EF4-FFF2-40B4-BE49-F238E27FC236}">
                <a16:creationId xmlns:a16="http://schemas.microsoft.com/office/drawing/2014/main" id="{E3D580FF-C382-4FFD-AF3D-F209BEAD86C8}"/>
              </a:ext>
            </a:extLst>
          </p:cNvPr>
          <p:cNvSpPr/>
          <p:nvPr/>
        </p:nvSpPr>
        <p:spPr>
          <a:xfrm>
            <a:off x="993343" y="1872363"/>
            <a:ext cx="2212591" cy="457200"/>
          </a:xfrm>
          <a:prstGeom prst="roundRect">
            <a:avLst>
              <a:gd name="adj" fmla="val 4502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Rectangle 5">
            <a:extLst>
              <a:ext uri="{FF2B5EF4-FFF2-40B4-BE49-F238E27FC236}">
                <a16:creationId xmlns:a16="http://schemas.microsoft.com/office/drawing/2014/main" id="{78CE1DA6-8AE1-42A2-8E46-B67F3758F77E}"/>
              </a:ext>
            </a:extLst>
          </p:cNvPr>
          <p:cNvSpPr/>
          <p:nvPr/>
        </p:nvSpPr>
        <p:spPr>
          <a:xfrm>
            <a:off x="1" y="1916734"/>
            <a:ext cx="12192000" cy="3536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Group 10">
            <a:extLst>
              <a:ext uri="{FF2B5EF4-FFF2-40B4-BE49-F238E27FC236}">
                <a16:creationId xmlns:a16="http://schemas.microsoft.com/office/drawing/2014/main" id="{7E570789-9E87-400C-A179-AA24C6BE9261}"/>
              </a:ext>
            </a:extLst>
          </p:cNvPr>
          <p:cNvGrpSpPr/>
          <p:nvPr/>
        </p:nvGrpSpPr>
        <p:grpSpPr>
          <a:xfrm>
            <a:off x="8883029" y="1872231"/>
            <a:ext cx="2362484" cy="3550001"/>
            <a:chOff x="6499555" y="2147350"/>
            <a:chExt cx="1744853" cy="4201332"/>
          </a:xfrm>
        </p:grpSpPr>
        <p:sp>
          <p:nvSpPr>
            <p:cNvPr id="160" name="Rectangle 11">
              <a:extLst>
                <a:ext uri="{FF2B5EF4-FFF2-40B4-BE49-F238E27FC236}">
                  <a16:creationId xmlns:a16="http://schemas.microsoft.com/office/drawing/2014/main" id="{5D4D5802-DB9A-4E83-B853-FFF9FA64715C}"/>
                </a:ext>
              </a:extLst>
            </p:cNvPr>
            <p:cNvSpPr/>
            <p:nvPr/>
          </p:nvSpPr>
          <p:spPr>
            <a:xfrm>
              <a:off x="6516664" y="2604682"/>
              <a:ext cx="1583728" cy="37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Flowchart: Stored Data 3">
              <a:extLst>
                <a:ext uri="{FF2B5EF4-FFF2-40B4-BE49-F238E27FC236}">
                  <a16:creationId xmlns:a16="http://schemas.microsoft.com/office/drawing/2014/main" id="{F5CEFA68-0DAF-46FD-8042-20E1AC35EF7A}"/>
                </a:ext>
              </a:extLst>
            </p:cNvPr>
            <p:cNvSpPr/>
            <p:nvPr/>
          </p:nvSpPr>
          <p:spPr>
            <a:xfrm rot="10800000">
              <a:off x="6499555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49000">
                  <a:schemeClr val="accent4">
                    <a:lumMod val="80000"/>
                    <a:lumOff val="20000"/>
                  </a:schemeClr>
                </a:gs>
                <a:gs pos="100000">
                  <a:schemeClr val="accent4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2" name="Group 13">
            <a:extLst>
              <a:ext uri="{FF2B5EF4-FFF2-40B4-BE49-F238E27FC236}">
                <a16:creationId xmlns:a16="http://schemas.microsoft.com/office/drawing/2014/main" id="{4A813D9A-99CE-478C-ACF2-AC0CB9CB7135}"/>
              </a:ext>
            </a:extLst>
          </p:cNvPr>
          <p:cNvGrpSpPr/>
          <p:nvPr/>
        </p:nvGrpSpPr>
        <p:grpSpPr>
          <a:xfrm>
            <a:off x="6296283" y="1872231"/>
            <a:ext cx="2362484" cy="3550001"/>
            <a:chOff x="4663085" y="2147350"/>
            <a:chExt cx="1744853" cy="4201332"/>
          </a:xfrm>
          <a:solidFill>
            <a:schemeClr val="accent3">
              <a:lumMod val="75000"/>
            </a:schemeClr>
          </a:solidFill>
        </p:grpSpPr>
        <p:sp>
          <p:nvSpPr>
            <p:cNvPr id="163" name="Rectangle 14">
              <a:extLst>
                <a:ext uri="{FF2B5EF4-FFF2-40B4-BE49-F238E27FC236}">
                  <a16:creationId xmlns:a16="http://schemas.microsoft.com/office/drawing/2014/main" id="{F7470479-BBE2-44F9-886B-48CBD13658B8}"/>
                </a:ext>
              </a:extLst>
            </p:cNvPr>
            <p:cNvSpPr/>
            <p:nvPr/>
          </p:nvSpPr>
          <p:spPr>
            <a:xfrm>
              <a:off x="4680194" y="2604682"/>
              <a:ext cx="1583728" cy="3744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Flowchart: Stored Data 3">
              <a:extLst>
                <a:ext uri="{FF2B5EF4-FFF2-40B4-BE49-F238E27FC236}">
                  <a16:creationId xmlns:a16="http://schemas.microsoft.com/office/drawing/2014/main" id="{267D87DB-7083-455A-BF77-1C09A9DE073C}"/>
                </a:ext>
              </a:extLst>
            </p:cNvPr>
            <p:cNvSpPr/>
            <p:nvPr/>
          </p:nvSpPr>
          <p:spPr>
            <a:xfrm rot="10800000">
              <a:off x="4663085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5" name="Group 16">
            <a:extLst>
              <a:ext uri="{FF2B5EF4-FFF2-40B4-BE49-F238E27FC236}">
                <a16:creationId xmlns:a16="http://schemas.microsoft.com/office/drawing/2014/main" id="{553D4EDA-6E48-414A-9F2D-FEEE98F7A6D7}"/>
              </a:ext>
            </a:extLst>
          </p:cNvPr>
          <p:cNvGrpSpPr/>
          <p:nvPr/>
        </p:nvGrpSpPr>
        <p:grpSpPr>
          <a:xfrm>
            <a:off x="3709538" y="1872231"/>
            <a:ext cx="2362484" cy="3550001"/>
            <a:chOff x="2826616" y="2147350"/>
            <a:chExt cx="1744853" cy="4201332"/>
          </a:xfrm>
          <a:solidFill>
            <a:srgbClr val="00B050"/>
          </a:solidFill>
        </p:grpSpPr>
        <p:sp>
          <p:nvSpPr>
            <p:cNvPr id="166" name="Rectangle 17">
              <a:extLst>
                <a:ext uri="{FF2B5EF4-FFF2-40B4-BE49-F238E27FC236}">
                  <a16:creationId xmlns:a16="http://schemas.microsoft.com/office/drawing/2014/main" id="{9DD38BF9-DAAB-4045-80B6-79B399D04AAD}"/>
                </a:ext>
              </a:extLst>
            </p:cNvPr>
            <p:cNvSpPr/>
            <p:nvPr/>
          </p:nvSpPr>
          <p:spPr>
            <a:xfrm>
              <a:off x="2843725" y="2604682"/>
              <a:ext cx="1583728" cy="3744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Flowchart: Stored Data 3">
              <a:extLst>
                <a:ext uri="{FF2B5EF4-FFF2-40B4-BE49-F238E27FC236}">
                  <a16:creationId xmlns:a16="http://schemas.microsoft.com/office/drawing/2014/main" id="{FFF88FAE-5D0D-40E6-8004-69CAC5DDCEE3}"/>
                </a:ext>
              </a:extLst>
            </p:cNvPr>
            <p:cNvSpPr/>
            <p:nvPr/>
          </p:nvSpPr>
          <p:spPr>
            <a:xfrm rot="10800000">
              <a:off x="2826616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Group 19">
            <a:extLst>
              <a:ext uri="{FF2B5EF4-FFF2-40B4-BE49-F238E27FC236}">
                <a16:creationId xmlns:a16="http://schemas.microsoft.com/office/drawing/2014/main" id="{BDDB1946-F297-4695-BF65-0DE791B746DE}"/>
              </a:ext>
            </a:extLst>
          </p:cNvPr>
          <p:cNvGrpSpPr/>
          <p:nvPr/>
        </p:nvGrpSpPr>
        <p:grpSpPr>
          <a:xfrm>
            <a:off x="1122793" y="1872231"/>
            <a:ext cx="2362484" cy="3550001"/>
            <a:chOff x="990147" y="2147350"/>
            <a:chExt cx="1744853" cy="4201332"/>
          </a:xfrm>
        </p:grpSpPr>
        <p:sp>
          <p:nvSpPr>
            <p:cNvPr id="169" name="Rectangle 20">
              <a:extLst>
                <a:ext uri="{FF2B5EF4-FFF2-40B4-BE49-F238E27FC236}">
                  <a16:creationId xmlns:a16="http://schemas.microsoft.com/office/drawing/2014/main" id="{D5752CA8-2090-4825-B1A3-0E2E21B4D980}"/>
                </a:ext>
              </a:extLst>
            </p:cNvPr>
            <p:cNvSpPr/>
            <p:nvPr/>
          </p:nvSpPr>
          <p:spPr>
            <a:xfrm>
              <a:off x="1007256" y="2604682"/>
              <a:ext cx="1583728" cy="37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Flowchart: Stored Data 3">
              <a:extLst>
                <a:ext uri="{FF2B5EF4-FFF2-40B4-BE49-F238E27FC236}">
                  <a16:creationId xmlns:a16="http://schemas.microsoft.com/office/drawing/2014/main" id="{0F627AF0-852D-48B0-B663-0CB0DC3B5950}"/>
                </a:ext>
              </a:extLst>
            </p:cNvPr>
            <p:cNvSpPr/>
            <p:nvPr/>
          </p:nvSpPr>
          <p:spPr>
            <a:xfrm rot="10800000">
              <a:off x="990147" y="2147350"/>
              <a:ext cx="1744853" cy="45733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11 w 10000"/>
                <a:gd name="connsiteY2" fmla="*/ 4933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841 w 9174"/>
                <a:gd name="connsiteY0" fmla="*/ 0 h 10000"/>
                <a:gd name="connsiteX1" fmla="*/ 9174 w 9174"/>
                <a:gd name="connsiteY1" fmla="*/ 0 h 10000"/>
                <a:gd name="connsiteX2" fmla="*/ 8285 w 9174"/>
                <a:gd name="connsiteY2" fmla="*/ 4933 h 10000"/>
                <a:gd name="connsiteX3" fmla="*/ 9174 w 9174"/>
                <a:gd name="connsiteY3" fmla="*/ 10000 h 10000"/>
                <a:gd name="connsiteX4" fmla="*/ 841 w 9174"/>
                <a:gd name="connsiteY4" fmla="*/ 10000 h 10000"/>
                <a:gd name="connsiteX5" fmla="*/ 2 w 9174"/>
                <a:gd name="connsiteY5" fmla="*/ 5268 h 10000"/>
                <a:gd name="connsiteX6" fmla="*/ 841 w 917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4" h="10000">
                  <a:moveTo>
                    <a:pt x="841" y="0"/>
                  </a:moveTo>
                  <a:lnTo>
                    <a:pt x="9174" y="0"/>
                  </a:lnTo>
                  <a:cubicBezTo>
                    <a:pt x="8253" y="0"/>
                    <a:pt x="8285" y="2172"/>
                    <a:pt x="8285" y="4933"/>
                  </a:cubicBezTo>
                  <a:cubicBezTo>
                    <a:pt x="8285" y="7694"/>
                    <a:pt x="8253" y="10000"/>
                    <a:pt x="9174" y="10000"/>
                  </a:cubicBezTo>
                  <a:lnTo>
                    <a:pt x="841" y="10000"/>
                  </a:lnTo>
                  <a:cubicBezTo>
                    <a:pt x="-80" y="10000"/>
                    <a:pt x="2" y="8029"/>
                    <a:pt x="2" y="5268"/>
                  </a:cubicBezTo>
                  <a:cubicBezTo>
                    <a:pt x="2" y="2507"/>
                    <a:pt x="-80" y="0"/>
                    <a:pt x="84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B8294DC-F915-4D30-896E-F09204B57B03}"/>
              </a:ext>
            </a:extLst>
          </p:cNvPr>
          <p:cNvSpPr txBox="1"/>
          <p:nvPr/>
        </p:nvSpPr>
        <p:spPr>
          <a:xfrm>
            <a:off x="1497343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E4E9ED0-DE22-4AB5-A79C-B42795550410}"/>
              </a:ext>
            </a:extLst>
          </p:cNvPr>
          <p:cNvSpPr txBox="1"/>
          <p:nvPr/>
        </p:nvSpPr>
        <p:spPr>
          <a:xfrm>
            <a:off x="4078332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6133B19-71DE-4948-A1E4-D31077FDBEF5}"/>
              </a:ext>
            </a:extLst>
          </p:cNvPr>
          <p:cNvSpPr txBox="1"/>
          <p:nvPr/>
        </p:nvSpPr>
        <p:spPr>
          <a:xfrm>
            <a:off x="6674530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40DA12-44D7-42BD-AC4A-3705818FC6D5}"/>
              </a:ext>
            </a:extLst>
          </p:cNvPr>
          <p:cNvSpPr txBox="1"/>
          <p:nvPr/>
        </p:nvSpPr>
        <p:spPr>
          <a:xfrm>
            <a:off x="9309779" y="1939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9629" y="2855760"/>
            <a:ext cx="18354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3896" y="2990091"/>
            <a:ext cx="18354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12065" y="3008160"/>
            <a:ext cx="18354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0618" y="2990091"/>
            <a:ext cx="18354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96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23">
            <a:extLst>
              <a:ext uri="{FF2B5EF4-FFF2-40B4-BE49-F238E27FC236}">
                <a16:creationId xmlns:a16="http://schemas.microsoft.com/office/drawing/2014/main" id="{591776E5-F132-41B8-8253-20CA3AB14139}"/>
              </a:ext>
            </a:extLst>
          </p:cNvPr>
          <p:cNvGrpSpPr/>
          <p:nvPr/>
        </p:nvGrpSpPr>
        <p:grpSpPr>
          <a:xfrm>
            <a:off x="910354" y="2197592"/>
            <a:ext cx="10362908" cy="1593684"/>
            <a:chOff x="702271" y="1782341"/>
            <a:chExt cx="7920880" cy="1593684"/>
          </a:xfrm>
        </p:grpSpPr>
        <p:sp>
          <p:nvSpPr>
            <p:cNvPr id="97" name="Rectangle 24">
              <a:extLst>
                <a:ext uri="{FF2B5EF4-FFF2-40B4-BE49-F238E27FC236}">
                  <a16:creationId xmlns:a16="http://schemas.microsoft.com/office/drawing/2014/main" id="{BA8AC0BE-6C42-4BF0-93B5-1A729C3F2199}"/>
                </a:ext>
              </a:extLst>
            </p:cNvPr>
            <p:cNvSpPr/>
            <p:nvPr/>
          </p:nvSpPr>
          <p:spPr>
            <a:xfrm>
              <a:off x="702271" y="1782341"/>
              <a:ext cx="7920880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19">
              <a:extLst>
                <a:ext uri="{FF2B5EF4-FFF2-40B4-BE49-F238E27FC236}">
                  <a16:creationId xmlns:a16="http://schemas.microsoft.com/office/drawing/2014/main" id="{A70FBA2F-EE8A-4F59-8D62-AB87533DB04C}"/>
                </a:ext>
              </a:extLst>
            </p:cNvPr>
            <p:cNvSpPr/>
            <p:nvPr/>
          </p:nvSpPr>
          <p:spPr>
            <a:xfrm>
              <a:off x="2295902" y="1791849"/>
              <a:ext cx="6327249" cy="1584176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80000"/>
                    <a:lumOff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26">
            <a:extLst>
              <a:ext uri="{FF2B5EF4-FFF2-40B4-BE49-F238E27FC236}">
                <a16:creationId xmlns:a16="http://schemas.microsoft.com/office/drawing/2014/main" id="{07C28A5A-E7AF-4ACA-A0FD-6109EFF27CA4}"/>
              </a:ext>
            </a:extLst>
          </p:cNvPr>
          <p:cNvGrpSpPr/>
          <p:nvPr/>
        </p:nvGrpSpPr>
        <p:grpSpPr>
          <a:xfrm>
            <a:off x="906163" y="4013621"/>
            <a:ext cx="10362908" cy="1584177"/>
            <a:chOff x="607367" y="4014588"/>
            <a:chExt cx="7920881" cy="1584177"/>
          </a:xfrm>
        </p:grpSpPr>
        <p:sp>
          <p:nvSpPr>
            <p:cNvPr id="100" name="Rectangle 27">
              <a:extLst>
                <a:ext uri="{FF2B5EF4-FFF2-40B4-BE49-F238E27FC236}">
                  <a16:creationId xmlns:a16="http://schemas.microsoft.com/office/drawing/2014/main" id="{455E2535-A8A2-4558-8554-BC0BA5CA85F6}"/>
                </a:ext>
              </a:extLst>
            </p:cNvPr>
            <p:cNvSpPr/>
            <p:nvPr/>
          </p:nvSpPr>
          <p:spPr>
            <a:xfrm>
              <a:off x="607368" y="4014589"/>
              <a:ext cx="7920880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9">
              <a:extLst>
                <a:ext uri="{FF2B5EF4-FFF2-40B4-BE49-F238E27FC236}">
                  <a16:creationId xmlns:a16="http://schemas.microsoft.com/office/drawing/2014/main" id="{BF4E54A5-16EA-4AD1-AD68-F135CA392108}"/>
                </a:ext>
              </a:extLst>
            </p:cNvPr>
            <p:cNvSpPr/>
            <p:nvPr/>
          </p:nvSpPr>
          <p:spPr>
            <a:xfrm flipH="1">
              <a:off x="607367" y="4014588"/>
              <a:ext cx="5908848" cy="1584176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3">
                    <a:lumMod val="94000"/>
                    <a:lumOff val="6000"/>
                  </a:schemeClr>
                </a:gs>
                <a:gs pos="88000">
                  <a:schemeClr val="accent3">
                    <a:lumMod val="93000"/>
                    <a:lumOff val="7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35">
            <a:extLst>
              <a:ext uri="{FF2B5EF4-FFF2-40B4-BE49-F238E27FC236}">
                <a16:creationId xmlns:a16="http://schemas.microsoft.com/office/drawing/2014/main" id="{DB15B243-1231-4D81-BB93-1BC47923B42A}"/>
              </a:ext>
            </a:extLst>
          </p:cNvPr>
          <p:cNvGrpSpPr/>
          <p:nvPr/>
        </p:nvGrpSpPr>
        <p:grpSpPr>
          <a:xfrm>
            <a:off x="9233005" y="1182786"/>
            <a:ext cx="1955124" cy="2839363"/>
            <a:chOff x="6984074" y="1165701"/>
            <a:chExt cx="1955124" cy="2839363"/>
          </a:xfrm>
        </p:grpSpPr>
        <p:sp>
          <p:nvSpPr>
            <p:cNvPr id="109" name="Flowchart: Data 6">
              <a:extLst>
                <a:ext uri="{FF2B5EF4-FFF2-40B4-BE49-F238E27FC236}">
                  <a16:creationId xmlns:a16="http://schemas.microsoft.com/office/drawing/2014/main" id="{11254FF5-4BCE-4CDA-86E4-296856775215}"/>
                </a:ext>
              </a:extLst>
            </p:cNvPr>
            <p:cNvSpPr/>
            <p:nvPr/>
          </p:nvSpPr>
          <p:spPr>
            <a:xfrm rot="10644513" flipH="1">
              <a:off x="6984074" y="3750340"/>
              <a:ext cx="955735" cy="185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B1AD834B-5268-466D-AFDA-9D988FBD963E}"/>
                </a:ext>
              </a:extLst>
            </p:cNvPr>
            <p:cNvSpPr/>
            <p:nvPr/>
          </p:nvSpPr>
          <p:spPr>
            <a:xfrm rot="10680000">
              <a:off x="7500278" y="1928297"/>
              <a:ext cx="812183" cy="207676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38">
              <a:extLst>
                <a:ext uri="{FF2B5EF4-FFF2-40B4-BE49-F238E27FC236}">
                  <a16:creationId xmlns:a16="http://schemas.microsoft.com/office/drawing/2014/main" id="{45F3BB24-F678-40C4-9002-D366460450BE}"/>
                </a:ext>
              </a:extLst>
            </p:cNvPr>
            <p:cNvSpPr/>
            <p:nvPr/>
          </p:nvSpPr>
          <p:spPr>
            <a:xfrm>
              <a:off x="7613781" y="1165701"/>
              <a:ext cx="1325417" cy="919257"/>
            </a:xfrm>
            <a:prstGeom prst="triangle">
              <a:avLst>
                <a:gd name="adj" fmla="val 5017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EB324A5-DF89-4CC4-9E94-05723E2D2D83}"/>
              </a:ext>
            </a:extLst>
          </p:cNvPr>
          <p:cNvGrpSpPr/>
          <p:nvPr/>
        </p:nvGrpSpPr>
        <p:grpSpPr>
          <a:xfrm>
            <a:off x="970209" y="3729571"/>
            <a:ext cx="2053783" cy="2811266"/>
            <a:chOff x="896067" y="3694735"/>
            <a:chExt cx="2053783" cy="2811266"/>
          </a:xfrm>
        </p:grpSpPr>
        <p:sp>
          <p:nvSpPr>
            <p:cNvPr id="113" name="Flowchart: Data 6">
              <a:extLst>
                <a:ext uri="{FF2B5EF4-FFF2-40B4-BE49-F238E27FC236}">
                  <a16:creationId xmlns:a16="http://schemas.microsoft.com/office/drawing/2014/main" id="{55978EEC-EE56-4ACA-9837-8B9336C62829}"/>
                </a:ext>
              </a:extLst>
            </p:cNvPr>
            <p:cNvSpPr/>
            <p:nvPr/>
          </p:nvSpPr>
          <p:spPr>
            <a:xfrm flipH="1">
              <a:off x="1994115" y="3796333"/>
              <a:ext cx="955735" cy="185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41">
              <a:extLst>
                <a:ext uri="{FF2B5EF4-FFF2-40B4-BE49-F238E27FC236}">
                  <a16:creationId xmlns:a16="http://schemas.microsoft.com/office/drawing/2014/main" id="{0573CF94-840C-4549-AAE2-9905AAC14EA6}"/>
                </a:ext>
              </a:extLst>
            </p:cNvPr>
            <p:cNvSpPr/>
            <p:nvPr/>
          </p:nvSpPr>
          <p:spPr>
            <a:xfrm>
              <a:off x="1563229" y="3694735"/>
              <a:ext cx="812183" cy="20767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42">
              <a:extLst>
                <a:ext uri="{FF2B5EF4-FFF2-40B4-BE49-F238E27FC236}">
                  <a16:creationId xmlns:a16="http://schemas.microsoft.com/office/drawing/2014/main" id="{F81274F3-E9D7-44B4-B6A7-CD7A136C53D7}"/>
                </a:ext>
              </a:extLst>
            </p:cNvPr>
            <p:cNvSpPr/>
            <p:nvPr/>
          </p:nvSpPr>
          <p:spPr>
            <a:xfrm rot="10800000">
              <a:off x="896067" y="5586744"/>
              <a:ext cx="1325417" cy="919257"/>
            </a:xfrm>
            <a:prstGeom prst="triangle">
              <a:avLst>
                <a:gd name="adj" fmla="val 5017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Group 43">
            <a:extLst>
              <a:ext uri="{FF2B5EF4-FFF2-40B4-BE49-F238E27FC236}">
                <a16:creationId xmlns:a16="http://schemas.microsoft.com/office/drawing/2014/main" id="{5B04452C-F417-4F10-98B1-68E3EE031E6E}"/>
              </a:ext>
            </a:extLst>
          </p:cNvPr>
          <p:cNvGrpSpPr/>
          <p:nvPr/>
        </p:nvGrpSpPr>
        <p:grpSpPr>
          <a:xfrm>
            <a:off x="1763272" y="1984658"/>
            <a:ext cx="1198583" cy="1368152"/>
            <a:chOff x="997153" y="1956941"/>
            <a:chExt cx="1198583" cy="1368152"/>
          </a:xfrm>
        </p:grpSpPr>
        <p:sp>
          <p:nvSpPr>
            <p:cNvPr id="117" name="Flowchart: Data 6">
              <a:extLst>
                <a:ext uri="{FF2B5EF4-FFF2-40B4-BE49-F238E27FC236}">
                  <a16:creationId xmlns:a16="http://schemas.microsoft.com/office/drawing/2014/main" id="{8E4F6426-4992-44E1-8ABB-08E74BE3330B}"/>
                </a:ext>
              </a:extLst>
            </p:cNvPr>
            <p:cNvSpPr/>
            <p:nvPr/>
          </p:nvSpPr>
          <p:spPr>
            <a:xfrm flipH="1">
              <a:off x="1348383" y="2020536"/>
              <a:ext cx="847353" cy="164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E1DCAA3E-EB7D-4AC4-B946-C5ED78079D17}"/>
                </a:ext>
              </a:extLst>
            </p:cNvPr>
            <p:cNvSpPr/>
            <p:nvPr/>
          </p:nvSpPr>
          <p:spPr>
            <a:xfrm>
              <a:off x="997153" y="1956941"/>
              <a:ext cx="720080" cy="136815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46">
            <a:extLst>
              <a:ext uri="{FF2B5EF4-FFF2-40B4-BE49-F238E27FC236}">
                <a16:creationId xmlns:a16="http://schemas.microsoft.com/office/drawing/2014/main" id="{F06CFA01-6DA3-4847-9AA8-B0D44DF8C6FC}"/>
              </a:ext>
            </a:extLst>
          </p:cNvPr>
          <p:cNvGrpSpPr/>
          <p:nvPr/>
        </p:nvGrpSpPr>
        <p:grpSpPr>
          <a:xfrm rot="10800000">
            <a:off x="9111581" y="4450712"/>
            <a:ext cx="1198583" cy="1368152"/>
            <a:chOff x="997153" y="1956941"/>
            <a:chExt cx="1198583" cy="1368152"/>
          </a:xfrm>
        </p:grpSpPr>
        <p:sp>
          <p:nvSpPr>
            <p:cNvPr id="120" name="Flowchart: Data 6">
              <a:extLst>
                <a:ext uri="{FF2B5EF4-FFF2-40B4-BE49-F238E27FC236}">
                  <a16:creationId xmlns:a16="http://schemas.microsoft.com/office/drawing/2014/main" id="{F97817BD-E231-48C6-AB85-9A0CA133C6F2}"/>
                </a:ext>
              </a:extLst>
            </p:cNvPr>
            <p:cNvSpPr/>
            <p:nvPr/>
          </p:nvSpPr>
          <p:spPr>
            <a:xfrm flipH="1">
              <a:off x="1348383" y="2020536"/>
              <a:ext cx="847353" cy="164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48">
              <a:extLst>
                <a:ext uri="{FF2B5EF4-FFF2-40B4-BE49-F238E27FC236}">
                  <a16:creationId xmlns:a16="http://schemas.microsoft.com/office/drawing/2014/main" id="{7D5A8840-540F-44CE-851E-32597125C9FF}"/>
                </a:ext>
              </a:extLst>
            </p:cNvPr>
            <p:cNvSpPr/>
            <p:nvPr/>
          </p:nvSpPr>
          <p:spPr>
            <a:xfrm>
              <a:off x="997153" y="1956941"/>
              <a:ext cx="720080" cy="13681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16931" y="2577617"/>
            <a:ext cx="6854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5753" y="4366223"/>
            <a:ext cx="6854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32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9789BB-C663-4334-B007-3BDC5221CD9C}"/>
              </a:ext>
            </a:extLst>
          </p:cNvPr>
          <p:cNvSpPr/>
          <p:nvPr/>
        </p:nvSpPr>
        <p:spPr>
          <a:xfrm rot="19440467">
            <a:off x="3695735" y="2201813"/>
            <a:ext cx="2397710" cy="771566"/>
          </a:xfrm>
          <a:prstGeom prst="roundRect">
            <a:avLst>
              <a:gd name="adj" fmla="val 46492"/>
            </a:avLst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D01F05-2D48-43D1-A005-71A34E027B45}"/>
              </a:ext>
            </a:extLst>
          </p:cNvPr>
          <p:cNvSpPr/>
          <p:nvPr/>
        </p:nvSpPr>
        <p:spPr>
          <a:xfrm rot="1945908">
            <a:off x="5070181" y="2153692"/>
            <a:ext cx="2397710" cy="771566"/>
          </a:xfrm>
          <a:prstGeom prst="roundRect">
            <a:avLst>
              <a:gd name="adj" fmla="val 46492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91E9E-32A1-46C7-97F3-FFF1607F7A69}"/>
              </a:ext>
            </a:extLst>
          </p:cNvPr>
          <p:cNvSpPr/>
          <p:nvPr/>
        </p:nvSpPr>
        <p:spPr>
          <a:xfrm rot="5400000">
            <a:off x="5896922" y="3199164"/>
            <a:ext cx="2102879" cy="879742"/>
          </a:xfrm>
          <a:prstGeom prst="roundRect">
            <a:avLst>
              <a:gd name="adj" fmla="val 46492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B57430-5CD4-4C21-9E61-4EACB9E3F389}"/>
              </a:ext>
            </a:extLst>
          </p:cNvPr>
          <p:cNvSpPr/>
          <p:nvPr/>
        </p:nvSpPr>
        <p:spPr>
          <a:xfrm rot="5400000">
            <a:off x="3231190" y="3199164"/>
            <a:ext cx="2102879" cy="879742"/>
          </a:xfrm>
          <a:prstGeom prst="roundRect">
            <a:avLst>
              <a:gd name="adj" fmla="val 46492"/>
            </a:avLst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9CFF0E-8A6E-4EB0-B65A-6963ABFFEF64}"/>
              </a:ext>
            </a:extLst>
          </p:cNvPr>
          <p:cNvSpPr/>
          <p:nvPr/>
        </p:nvSpPr>
        <p:spPr>
          <a:xfrm rot="2108755">
            <a:off x="3733267" y="4474857"/>
            <a:ext cx="2397710" cy="771566"/>
          </a:xfrm>
          <a:prstGeom prst="roundRect">
            <a:avLst>
              <a:gd name="adj" fmla="val 46492"/>
            </a:avLst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B0FB36-3A13-40C7-8A98-8B7CB54E4B9D}"/>
              </a:ext>
            </a:extLst>
          </p:cNvPr>
          <p:cNvSpPr/>
          <p:nvPr/>
        </p:nvSpPr>
        <p:spPr>
          <a:xfrm rot="8581143">
            <a:off x="5150618" y="4498619"/>
            <a:ext cx="2397710" cy="771566"/>
          </a:xfrm>
          <a:prstGeom prst="roundRect">
            <a:avLst>
              <a:gd name="adj" fmla="val 46492"/>
            </a:avLst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37F417-ACAC-48DD-A482-EE96C169871C}"/>
              </a:ext>
            </a:extLst>
          </p:cNvPr>
          <p:cNvSpPr/>
          <p:nvPr/>
        </p:nvSpPr>
        <p:spPr>
          <a:xfrm>
            <a:off x="6491161" y="2539475"/>
            <a:ext cx="914400" cy="9144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970D8B-90FD-449E-80FA-B057D2566454}"/>
              </a:ext>
            </a:extLst>
          </p:cNvPr>
          <p:cNvSpPr/>
          <p:nvPr/>
        </p:nvSpPr>
        <p:spPr>
          <a:xfrm>
            <a:off x="5159717" y="1635833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CEA15-37F4-489D-B225-FD485F919B18}"/>
              </a:ext>
            </a:extLst>
          </p:cNvPr>
          <p:cNvSpPr/>
          <p:nvPr/>
        </p:nvSpPr>
        <p:spPr>
          <a:xfrm>
            <a:off x="3808101" y="2565071"/>
            <a:ext cx="914400" cy="914400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C00FDD-A53B-4C56-BAB3-90ACFE1B2C29}"/>
              </a:ext>
            </a:extLst>
          </p:cNvPr>
          <p:cNvSpPr/>
          <p:nvPr/>
        </p:nvSpPr>
        <p:spPr>
          <a:xfrm>
            <a:off x="3825429" y="3957181"/>
            <a:ext cx="914400" cy="9144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294F7D-BA28-438B-9952-9D3D994B120A}"/>
              </a:ext>
            </a:extLst>
          </p:cNvPr>
          <p:cNvSpPr/>
          <p:nvPr/>
        </p:nvSpPr>
        <p:spPr>
          <a:xfrm>
            <a:off x="5233312" y="4884402"/>
            <a:ext cx="914400" cy="914400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E634E2-00DA-448D-9EDD-4E1512887697}"/>
              </a:ext>
            </a:extLst>
          </p:cNvPr>
          <p:cNvSpPr/>
          <p:nvPr/>
        </p:nvSpPr>
        <p:spPr>
          <a:xfrm>
            <a:off x="6497732" y="3976349"/>
            <a:ext cx="914400" cy="914400"/>
          </a:xfrm>
          <a:prstGeom prst="ellipse">
            <a:avLst/>
          </a:prstGeom>
          <a:solidFill>
            <a:srgbClr val="7030A0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117443-8799-4F28-8C38-2524D13224D0}"/>
              </a:ext>
            </a:extLst>
          </p:cNvPr>
          <p:cNvSpPr txBox="1"/>
          <p:nvPr/>
        </p:nvSpPr>
        <p:spPr>
          <a:xfrm>
            <a:off x="5421992" y="186220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731B7-E755-4519-9769-D4EE425889B8}"/>
              </a:ext>
            </a:extLst>
          </p:cNvPr>
          <p:cNvSpPr txBox="1"/>
          <p:nvPr/>
        </p:nvSpPr>
        <p:spPr>
          <a:xfrm>
            <a:off x="6753436" y="27658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2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C0B4F-B23C-4672-A6BE-163409D04581}"/>
              </a:ext>
            </a:extLst>
          </p:cNvPr>
          <p:cNvSpPr txBox="1"/>
          <p:nvPr/>
        </p:nvSpPr>
        <p:spPr>
          <a:xfrm>
            <a:off x="6760007" y="420271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3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178B5-BF1B-4103-873F-BDB204694C84}"/>
              </a:ext>
            </a:extLst>
          </p:cNvPr>
          <p:cNvSpPr txBox="1"/>
          <p:nvPr/>
        </p:nvSpPr>
        <p:spPr>
          <a:xfrm>
            <a:off x="5495587" y="51107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4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4D895-753F-44F4-981C-FAFB28A14EEC}"/>
              </a:ext>
            </a:extLst>
          </p:cNvPr>
          <p:cNvSpPr txBox="1"/>
          <p:nvPr/>
        </p:nvSpPr>
        <p:spPr>
          <a:xfrm>
            <a:off x="4087704" y="41707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5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406C0-2CF7-402F-88B2-DA2AE123B029}"/>
              </a:ext>
            </a:extLst>
          </p:cNvPr>
          <p:cNvSpPr txBox="1"/>
          <p:nvPr/>
        </p:nvSpPr>
        <p:spPr>
          <a:xfrm>
            <a:off x="4070376" y="27914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6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800" y="4698093"/>
            <a:ext cx="260447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1161" y="5464711"/>
            <a:ext cx="260447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1302" y="4002662"/>
            <a:ext cx="260447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1091" y="2617424"/>
            <a:ext cx="260447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0053" y="1335694"/>
            <a:ext cx="341244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2746" y="2524870"/>
            <a:ext cx="260447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208568" y="3345840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32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6E602E52-1292-43F3-B94B-0F5C6A596E11}"/>
              </a:ext>
            </a:extLst>
          </p:cNvPr>
          <p:cNvGrpSpPr/>
          <p:nvPr/>
        </p:nvGrpSpPr>
        <p:grpSpPr>
          <a:xfrm>
            <a:off x="907433" y="2238016"/>
            <a:ext cx="10399476" cy="1389099"/>
            <a:chOff x="881604" y="2379524"/>
            <a:chExt cx="9849773" cy="1315673"/>
          </a:xfrm>
        </p:grpSpPr>
        <p:sp>
          <p:nvSpPr>
            <p:cNvPr id="208" name="Rectangle 6">
              <a:extLst>
                <a:ext uri="{FF2B5EF4-FFF2-40B4-BE49-F238E27FC236}">
                  <a16:creationId xmlns:a16="http://schemas.microsoft.com/office/drawing/2014/main" id="{673795CA-9A78-4252-A895-A8A35E755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60" y="2379524"/>
              <a:ext cx="9215217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7">
              <a:extLst>
                <a:ext uri="{FF2B5EF4-FFF2-40B4-BE49-F238E27FC236}">
                  <a16:creationId xmlns:a16="http://schemas.microsoft.com/office/drawing/2014/main" id="{F9F1B30A-1D32-4487-A545-0277E7F6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2C88EAC3-D039-44BB-A0EB-9173F1F2CD06}"/>
              </a:ext>
            </a:extLst>
          </p:cNvPr>
          <p:cNvGrpSpPr/>
          <p:nvPr/>
        </p:nvGrpSpPr>
        <p:grpSpPr>
          <a:xfrm>
            <a:off x="1306131" y="3071039"/>
            <a:ext cx="10000778" cy="1389099"/>
            <a:chOff x="1259228" y="3168587"/>
            <a:chExt cx="9472149" cy="1315673"/>
          </a:xfrm>
        </p:grpSpPr>
        <p:sp>
          <p:nvSpPr>
            <p:cNvPr id="211" name="Rectangle 6">
              <a:extLst>
                <a:ext uri="{FF2B5EF4-FFF2-40B4-BE49-F238E27FC236}">
                  <a16:creationId xmlns:a16="http://schemas.microsoft.com/office/drawing/2014/main" id="{3F01A237-46FC-4F74-A7E0-A4F5F583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8837594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5FBFD534-6706-4BE3-86E4-05B7D7F2D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39B6B81B-FB48-4447-A78F-39543653F5D8}"/>
              </a:ext>
            </a:extLst>
          </p:cNvPr>
          <p:cNvGrpSpPr/>
          <p:nvPr/>
        </p:nvGrpSpPr>
        <p:grpSpPr>
          <a:xfrm>
            <a:off x="1712375" y="3891482"/>
            <a:ext cx="9594534" cy="1389099"/>
            <a:chOff x="1635672" y="3945070"/>
            <a:chExt cx="9087379" cy="1315673"/>
          </a:xfrm>
        </p:grpSpPr>
        <p:sp>
          <p:nvSpPr>
            <p:cNvPr id="214" name="Rectangle 6">
              <a:extLst>
                <a:ext uri="{FF2B5EF4-FFF2-40B4-BE49-F238E27FC236}">
                  <a16:creationId xmlns:a16="http://schemas.microsoft.com/office/drawing/2014/main" id="{83055C09-58DB-4122-81D6-714EC920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8452824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221EAB33-FFCF-4993-B2C9-F5DE27BDD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92B5FB65-51CD-4D2F-ADD3-FC557E2BC6FD}"/>
              </a:ext>
            </a:extLst>
          </p:cNvPr>
          <p:cNvGrpSpPr/>
          <p:nvPr/>
        </p:nvGrpSpPr>
        <p:grpSpPr>
          <a:xfrm>
            <a:off x="2109829" y="4711573"/>
            <a:ext cx="9197080" cy="1389099"/>
            <a:chOff x="2012116" y="4730345"/>
            <a:chExt cx="8710934" cy="1315673"/>
          </a:xfrm>
        </p:grpSpPr>
        <p:sp>
          <p:nvSpPr>
            <p:cNvPr id="217" name="Rectangle 6">
              <a:extLst>
                <a:ext uri="{FF2B5EF4-FFF2-40B4-BE49-F238E27FC236}">
                  <a16:creationId xmlns:a16="http://schemas.microsoft.com/office/drawing/2014/main" id="{7A78F614-EB7C-434D-948B-ACE20337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076381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DF66A493-5E64-4C7B-AA3F-088448C68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ED831F70-6BFD-41CE-9F86-F74567915F6A}"/>
              </a:ext>
            </a:extLst>
          </p:cNvPr>
          <p:cNvSpPr txBox="1"/>
          <p:nvPr/>
        </p:nvSpPr>
        <p:spPr>
          <a:xfrm rot="18452284">
            <a:off x="1117888" y="2628623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Calibri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A16B23B-04F8-4FEE-880D-CB1018DA008C}"/>
              </a:ext>
            </a:extLst>
          </p:cNvPr>
          <p:cNvSpPr txBox="1"/>
          <p:nvPr/>
        </p:nvSpPr>
        <p:spPr>
          <a:xfrm rot="18452284">
            <a:off x="1521428" y="3446568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Calibri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BE6F062-DBFA-4456-BD3C-B0C7F95E4129}"/>
              </a:ext>
            </a:extLst>
          </p:cNvPr>
          <p:cNvSpPr txBox="1"/>
          <p:nvPr/>
        </p:nvSpPr>
        <p:spPr>
          <a:xfrm rot="18452284">
            <a:off x="1924968" y="4264513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Calibri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8305D57-6AA6-40EF-A639-A55EB71CF5CE}"/>
              </a:ext>
            </a:extLst>
          </p:cNvPr>
          <p:cNvSpPr txBox="1"/>
          <p:nvPr/>
        </p:nvSpPr>
        <p:spPr>
          <a:xfrm rot="18452284">
            <a:off x="2328508" y="5073313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Calibri" pitchFamily="34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5298" y="2285037"/>
            <a:ext cx="79442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6507" y="3195796"/>
            <a:ext cx="79442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7813" y="3982216"/>
            <a:ext cx="77176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2451" y="4851032"/>
            <a:ext cx="759317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36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2298139" y="850985"/>
            <a:ext cx="477688" cy="401152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108933" y="1891956"/>
            <a:ext cx="293869" cy="532133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426823" y="3218885"/>
            <a:ext cx="126329" cy="420235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108939" y="4433916"/>
            <a:ext cx="293864" cy="53176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2298138" y="5606062"/>
            <a:ext cx="478517" cy="400959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flipH="1">
            <a:off x="10158734" y="850985"/>
            <a:ext cx="477473" cy="401152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9532042" y="1891956"/>
            <a:ext cx="293736" cy="532133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9381760" y="3218885"/>
            <a:ext cx="126272" cy="420235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9532040" y="4433916"/>
            <a:ext cx="293731" cy="53176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10157906" y="5606062"/>
            <a:ext cx="478301" cy="400959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9321" y="1066419"/>
            <a:ext cx="1025847" cy="10258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2932244" y="2299525"/>
            <a:ext cx="1025847" cy="1025847"/>
          </a:xfrm>
          <a:prstGeom prst="ellipse">
            <a:avLst/>
          </a:prstGeom>
          <a:solidFill>
            <a:srgbClr val="1AB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932244" y="3532632"/>
            <a:ext cx="1025847" cy="1025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2419321" y="4765737"/>
            <a:ext cx="1025847" cy="10258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 flipH="1">
            <a:off x="9489696" y="1066419"/>
            <a:ext cx="1025384" cy="10258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 flipH="1">
            <a:off x="8977004" y="2299525"/>
            <a:ext cx="1025384" cy="10258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 flipH="1">
            <a:off x="8977004" y="3532632"/>
            <a:ext cx="1025384" cy="102584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 flipH="1">
            <a:off x="9489696" y="4765737"/>
            <a:ext cx="1025384" cy="102584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/>
          <p:cNvSpPr/>
          <p:nvPr/>
        </p:nvSpPr>
        <p:spPr>
          <a:xfrm>
            <a:off x="2547890" y="1194989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/>
          <p:cNvSpPr/>
          <p:nvPr/>
        </p:nvSpPr>
        <p:spPr>
          <a:xfrm>
            <a:off x="3060814" y="2432330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/>
          <p:cNvSpPr/>
          <p:nvPr/>
        </p:nvSpPr>
        <p:spPr>
          <a:xfrm>
            <a:off x="3060814" y="3656968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2547890" y="4894307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/>
          <p:cNvSpPr/>
          <p:nvPr/>
        </p:nvSpPr>
        <p:spPr>
          <a:xfrm>
            <a:off x="9105340" y="2426317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9105341" y="3663320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9604950" y="4888000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9614908" y="1194989"/>
            <a:ext cx="768711" cy="768711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3591954" y="1160032"/>
            <a:ext cx="276146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00436" y="2296211"/>
            <a:ext cx="22890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61192" y="1166823"/>
            <a:ext cx="276146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7054" y="2327134"/>
            <a:ext cx="243877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57838" y="3838641"/>
            <a:ext cx="23316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73735" y="5200030"/>
            <a:ext cx="276146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99363" y="5283751"/>
            <a:ext cx="276146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13650" y="3838641"/>
            <a:ext cx="231382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90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79469" y="2198913"/>
            <a:ext cx="2016532" cy="1626672"/>
            <a:chOff x="2783542" y="1264022"/>
            <a:chExt cx="2017057" cy="1627096"/>
          </a:xfrm>
        </p:grpSpPr>
        <p:sp>
          <p:nvSpPr>
            <p:cNvPr id="3" name="Round Same Side Corner Rectangle 2"/>
            <p:cNvSpPr/>
            <p:nvPr/>
          </p:nvSpPr>
          <p:spPr>
            <a:xfrm rot="16200000">
              <a:off x="2810435" y="1237129"/>
              <a:ext cx="1627096" cy="1680882"/>
            </a:xfrm>
            <a:prstGeom prst="round2SameRect">
              <a:avLst>
                <a:gd name="adj1" fmla="val 108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Trapezoid 3"/>
            <p:cNvSpPr/>
            <p:nvPr/>
          </p:nvSpPr>
          <p:spPr>
            <a:xfrm rot="5400000">
              <a:off x="3818963" y="1909482"/>
              <a:ext cx="1627095" cy="336177"/>
            </a:xfrm>
            <a:prstGeom prst="trapezoid">
              <a:avLst>
                <a:gd name="adj" fmla="val 5227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grpSp>
        <p:nvGrpSpPr>
          <p:cNvPr id="6" name="Group 5"/>
          <p:cNvGrpSpPr/>
          <p:nvPr/>
        </p:nvGrpSpPr>
        <p:grpSpPr>
          <a:xfrm flipH="1">
            <a:off x="6096000" y="2198912"/>
            <a:ext cx="2016532" cy="1626672"/>
            <a:chOff x="2783542" y="1264022"/>
            <a:chExt cx="2017057" cy="1627096"/>
          </a:xfrm>
        </p:grpSpPr>
        <p:sp>
          <p:nvSpPr>
            <p:cNvPr id="7" name="Round Same Side Corner Rectangle 6"/>
            <p:cNvSpPr/>
            <p:nvPr/>
          </p:nvSpPr>
          <p:spPr>
            <a:xfrm rot="16200000">
              <a:off x="2810435" y="1237129"/>
              <a:ext cx="1627096" cy="1680882"/>
            </a:xfrm>
            <a:prstGeom prst="round2SameRect">
              <a:avLst>
                <a:gd name="adj1" fmla="val 10882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3818963" y="1909482"/>
              <a:ext cx="1627095" cy="336177"/>
            </a:xfrm>
            <a:prstGeom prst="trapezoid">
              <a:avLst>
                <a:gd name="adj" fmla="val 5227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79469" y="3919688"/>
            <a:ext cx="2016532" cy="1626672"/>
            <a:chOff x="2783542" y="1264022"/>
            <a:chExt cx="2017057" cy="1627096"/>
          </a:xfrm>
        </p:grpSpPr>
        <p:sp>
          <p:nvSpPr>
            <p:cNvPr id="10" name="Round Same Side Corner Rectangle 9"/>
            <p:cNvSpPr/>
            <p:nvPr/>
          </p:nvSpPr>
          <p:spPr>
            <a:xfrm rot="16200000">
              <a:off x="2810435" y="1237129"/>
              <a:ext cx="1627096" cy="1680882"/>
            </a:xfrm>
            <a:prstGeom prst="round2SameRect">
              <a:avLst>
                <a:gd name="adj1" fmla="val 10882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3818963" y="1909482"/>
              <a:ext cx="1627095" cy="336177"/>
            </a:xfrm>
            <a:prstGeom prst="trapezoid">
              <a:avLst>
                <a:gd name="adj" fmla="val 5227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6096000" y="3919687"/>
            <a:ext cx="2016532" cy="1626672"/>
            <a:chOff x="2783542" y="1264022"/>
            <a:chExt cx="2017057" cy="1627096"/>
          </a:xfrm>
        </p:grpSpPr>
        <p:sp>
          <p:nvSpPr>
            <p:cNvPr id="13" name="Round Same Side Corner Rectangle 12"/>
            <p:cNvSpPr/>
            <p:nvPr/>
          </p:nvSpPr>
          <p:spPr>
            <a:xfrm rot="16200000">
              <a:off x="2810435" y="1237129"/>
              <a:ext cx="1627096" cy="1680882"/>
            </a:xfrm>
            <a:prstGeom prst="round2SameRect">
              <a:avLst>
                <a:gd name="adj1" fmla="val 10882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4" name="Trapezoid 13"/>
            <p:cNvSpPr/>
            <p:nvPr/>
          </p:nvSpPr>
          <p:spPr>
            <a:xfrm rot="5400000">
              <a:off x="3818963" y="1909482"/>
              <a:ext cx="1627095" cy="336177"/>
            </a:xfrm>
            <a:prstGeom prst="trapezoid">
              <a:avLst>
                <a:gd name="adj" fmla="val 5227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18" name="Freeform 17"/>
          <p:cNvSpPr/>
          <p:nvPr/>
        </p:nvSpPr>
        <p:spPr>
          <a:xfrm flipH="1">
            <a:off x="2607398" y="2555168"/>
            <a:ext cx="2661825" cy="914164"/>
          </a:xfrm>
          <a:custGeom>
            <a:avLst/>
            <a:gdLst>
              <a:gd name="connsiteX0" fmla="*/ 430306 w 2662518"/>
              <a:gd name="connsiteY0" fmla="*/ 0 h 914402"/>
              <a:gd name="connsiteX1" fmla="*/ 860612 w 2662518"/>
              <a:gd name="connsiteY1" fmla="*/ 0 h 914402"/>
              <a:gd name="connsiteX2" fmla="*/ 2662518 w 2662518"/>
              <a:gd name="connsiteY2" fmla="*/ 0 h 914402"/>
              <a:gd name="connsiteX3" fmla="*/ 2662518 w 2662518"/>
              <a:gd name="connsiteY3" fmla="*/ 914402 h 914402"/>
              <a:gd name="connsiteX4" fmla="*/ 860612 w 2662518"/>
              <a:gd name="connsiteY4" fmla="*/ 914402 h 914402"/>
              <a:gd name="connsiteX5" fmla="*/ 430306 w 2662518"/>
              <a:gd name="connsiteY5" fmla="*/ 914402 h 914402"/>
              <a:gd name="connsiteX6" fmla="*/ 0 w 2662518"/>
              <a:gd name="connsiteY6" fmla="*/ 457201 h 914402"/>
              <a:gd name="connsiteX7" fmla="*/ 430306 w 2662518"/>
              <a:gd name="connsiteY7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2518" h="914402">
                <a:moveTo>
                  <a:pt x="430306" y="0"/>
                </a:moveTo>
                <a:lnTo>
                  <a:pt x="860612" y="0"/>
                </a:lnTo>
                <a:lnTo>
                  <a:pt x="2662518" y="0"/>
                </a:lnTo>
                <a:lnTo>
                  <a:pt x="2662518" y="914402"/>
                </a:lnTo>
                <a:lnTo>
                  <a:pt x="860612" y="914402"/>
                </a:lnTo>
                <a:lnTo>
                  <a:pt x="430306" y="914402"/>
                </a:lnTo>
                <a:cubicBezTo>
                  <a:pt x="192655" y="914402"/>
                  <a:pt x="0" y="709706"/>
                  <a:pt x="0" y="457201"/>
                </a:cubicBezTo>
                <a:cubicBezTo>
                  <a:pt x="0" y="204696"/>
                  <a:pt x="192655" y="0"/>
                  <a:pt x="43030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9" name="Freeform 18"/>
          <p:cNvSpPr/>
          <p:nvPr/>
        </p:nvSpPr>
        <p:spPr>
          <a:xfrm>
            <a:off x="6911574" y="2555168"/>
            <a:ext cx="2661825" cy="914164"/>
          </a:xfrm>
          <a:custGeom>
            <a:avLst/>
            <a:gdLst>
              <a:gd name="connsiteX0" fmla="*/ 430306 w 2662518"/>
              <a:gd name="connsiteY0" fmla="*/ 0 h 914402"/>
              <a:gd name="connsiteX1" fmla="*/ 860612 w 2662518"/>
              <a:gd name="connsiteY1" fmla="*/ 0 h 914402"/>
              <a:gd name="connsiteX2" fmla="*/ 2662518 w 2662518"/>
              <a:gd name="connsiteY2" fmla="*/ 0 h 914402"/>
              <a:gd name="connsiteX3" fmla="*/ 2662518 w 2662518"/>
              <a:gd name="connsiteY3" fmla="*/ 914402 h 914402"/>
              <a:gd name="connsiteX4" fmla="*/ 860612 w 2662518"/>
              <a:gd name="connsiteY4" fmla="*/ 914402 h 914402"/>
              <a:gd name="connsiteX5" fmla="*/ 430306 w 2662518"/>
              <a:gd name="connsiteY5" fmla="*/ 914402 h 914402"/>
              <a:gd name="connsiteX6" fmla="*/ 0 w 2662518"/>
              <a:gd name="connsiteY6" fmla="*/ 457201 h 914402"/>
              <a:gd name="connsiteX7" fmla="*/ 430306 w 2662518"/>
              <a:gd name="connsiteY7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2518" h="914402">
                <a:moveTo>
                  <a:pt x="430306" y="0"/>
                </a:moveTo>
                <a:lnTo>
                  <a:pt x="860612" y="0"/>
                </a:lnTo>
                <a:lnTo>
                  <a:pt x="2662518" y="0"/>
                </a:lnTo>
                <a:lnTo>
                  <a:pt x="2662518" y="914402"/>
                </a:lnTo>
                <a:lnTo>
                  <a:pt x="860612" y="914402"/>
                </a:lnTo>
                <a:lnTo>
                  <a:pt x="430306" y="914402"/>
                </a:lnTo>
                <a:cubicBezTo>
                  <a:pt x="192655" y="914402"/>
                  <a:pt x="0" y="709706"/>
                  <a:pt x="0" y="457201"/>
                </a:cubicBezTo>
                <a:cubicBezTo>
                  <a:pt x="0" y="204696"/>
                  <a:pt x="192655" y="0"/>
                  <a:pt x="43030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0" name="Freeform 19"/>
          <p:cNvSpPr/>
          <p:nvPr/>
        </p:nvSpPr>
        <p:spPr>
          <a:xfrm flipH="1">
            <a:off x="2607398" y="4275941"/>
            <a:ext cx="2661825" cy="914164"/>
          </a:xfrm>
          <a:custGeom>
            <a:avLst/>
            <a:gdLst>
              <a:gd name="connsiteX0" fmla="*/ 430306 w 2662518"/>
              <a:gd name="connsiteY0" fmla="*/ 0 h 914402"/>
              <a:gd name="connsiteX1" fmla="*/ 860612 w 2662518"/>
              <a:gd name="connsiteY1" fmla="*/ 0 h 914402"/>
              <a:gd name="connsiteX2" fmla="*/ 2662518 w 2662518"/>
              <a:gd name="connsiteY2" fmla="*/ 0 h 914402"/>
              <a:gd name="connsiteX3" fmla="*/ 2662518 w 2662518"/>
              <a:gd name="connsiteY3" fmla="*/ 914402 h 914402"/>
              <a:gd name="connsiteX4" fmla="*/ 860612 w 2662518"/>
              <a:gd name="connsiteY4" fmla="*/ 914402 h 914402"/>
              <a:gd name="connsiteX5" fmla="*/ 430306 w 2662518"/>
              <a:gd name="connsiteY5" fmla="*/ 914402 h 914402"/>
              <a:gd name="connsiteX6" fmla="*/ 0 w 2662518"/>
              <a:gd name="connsiteY6" fmla="*/ 457201 h 914402"/>
              <a:gd name="connsiteX7" fmla="*/ 430306 w 2662518"/>
              <a:gd name="connsiteY7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2518" h="914402">
                <a:moveTo>
                  <a:pt x="430306" y="0"/>
                </a:moveTo>
                <a:lnTo>
                  <a:pt x="860612" y="0"/>
                </a:lnTo>
                <a:lnTo>
                  <a:pt x="2662518" y="0"/>
                </a:lnTo>
                <a:lnTo>
                  <a:pt x="2662518" y="914402"/>
                </a:lnTo>
                <a:lnTo>
                  <a:pt x="860612" y="914402"/>
                </a:lnTo>
                <a:lnTo>
                  <a:pt x="430306" y="914402"/>
                </a:lnTo>
                <a:cubicBezTo>
                  <a:pt x="192655" y="914402"/>
                  <a:pt x="0" y="709706"/>
                  <a:pt x="0" y="457201"/>
                </a:cubicBezTo>
                <a:cubicBezTo>
                  <a:pt x="0" y="204696"/>
                  <a:pt x="192655" y="0"/>
                  <a:pt x="430306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1" name="Freeform 20"/>
          <p:cNvSpPr/>
          <p:nvPr/>
        </p:nvSpPr>
        <p:spPr>
          <a:xfrm>
            <a:off x="6911574" y="4275941"/>
            <a:ext cx="2661825" cy="914164"/>
          </a:xfrm>
          <a:custGeom>
            <a:avLst/>
            <a:gdLst>
              <a:gd name="connsiteX0" fmla="*/ 430306 w 2662518"/>
              <a:gd name="connsiteY0" fmla="*/ 0 h 914402"/>
              <a:gd name="connsiteX1" fmla="*/ 860612 w 2662518"/>
              <a:gd name="connsiteY1" fmla="*/ 0 h 914402"/>
              <a:gd name="connsiteX2" fmla="*/ 2662518 w 2662518"/>
              <a:gd name="connsiteY2" fmla="*/ 0 h 914402"/>
              <a:gd name="connsiteX3" fmla="*/ 2662518 w 2662518"/>
              <a:gd name="connsiteY3" fmla="*/ 914402 h 914402"/>
              <a:gd name="connsiteX4" fmla="*/ 860612 w 2662518"/>
              <a:gd name="connsiteY4" fmla="*/ 914402 h 914402"/>
              <a:gd name="connsiteX5" fmla="*/ 430306 w 2662518"/>
              <a:gd name="connsiteY5" fmla="*/ 914402 h 914402"/>
              <a:gd name="connsiteX6" fmla="*/ 0 w 2662518"/>
              <a:gd name="connsiteY6" fmla="*/ 457201 h 914402"/>
              <a:gd name="connsiteX7" fmla="*/ 430306 w 2662518"/>
              <a:gd name="connsiteY7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2518" h="914402">
                <a:moveTo>
                  <a:pt x="430306" y="0"/>
                </a:moveTo>
                <a:lnTo>
                  <a:pt x="860612" y="0"/>
                </a:lnTo>
                <a:lnTo>
                  <a:pt x="2662518" y="0"/>
                </a:lnTo>
                <a:lnTo>
                  <a:pt x="2662518" y="914402"/>
                </a:lnTo>
                <a:lnTo>
                  <a:pt x="860612" y="914402"/>
                </a:lnTo>
                <a:lnTo>
                  <a:pt x="430306" y="914402"/>
                </a:lnTo>
                <a:cubicBezTo>
                  <a:pt x="192655" y="914402"/>
                  <a:pt x="0" y="709706"/>
                  <a:pt x="0" y="457201"/>
                </a:cubicBezTo>
                <a:cubicBezTo>
                  <a:pt x="0" y="204696"/>
                  <a:pt x="192655" y="0"/>
                  <a:pt x="43030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6" name="Oval 25"/>
          <p:cNvSpPr/>
          <p:nvPr/>
        </p:nvSpPr>
        <p:spPr>
          <a:xfrm>
            <a:off x="4469332" y="2659360"/>
            <a:ext cx="658734" cy="6587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7" name="Oval 26"/>
          <p:cNvSpPr/>
          <p:nvPr/>
        </p:nvSpPr>
        <p:spPr>
          <a:xfrm>
            <a:off x="4469332" y="4403657"/>
            <a:ext cx="658734" cy="6587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8" name="Oval 27"/>
          <p:cNvSpPr/>
          <p:nvPr/>
        </p:nvSpPr>
        <p:spPr>
          <a:xfrm>
            <a:off x="7064504" y="2671122"/>
            <a:ext cx="658734" cy="6587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29" name="Oval 28"/>
          <p:cNvSpPr/>
          <p:nvPr/>
        </p:nvSpPr>
        <p:spPr>
          <a:xfrm>
            <a:off x="7064504" y="4415419"/>
            <a:ext cx="658734" cy="6587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32" name="TextBox 31"/>
          <p:cNvSpPr txBox="1"/>
          <p:nvPr/>
        </p:nvSpPr>
        <p:spPr>
          <a:xfrm>
            <a:off x="2739322" y="2689170"/>
            <a:ext cx="90238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51079" y="4409944"/>
            <a:ext cx="90238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73569" y="2689170"/>
            <a:ext cx="90238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85326" y="4409944"/>
            <a:ext cx="90238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73398" y="2658067"/>
            <a:ext cx="24245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73398" y="4272768"/>
            <a:ext cx="24245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78" y="4086847"/>
            <a:ext cx="20503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7679" y="2350528"/>
            <a:ext cx="203276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67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5400000">
            <a:off x="6932993" y="2335304"/>
            <a:ext cx="1913205" cy="4301382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0"/>
                </a:schemeClr>
              </a:gs>
              <a:gs pos="77000">
                <a:srgbClr val="AC75D5"/>
              </a:gs>
            </a:gsLst>
            <a:lin ang="162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6933719" y="342214"/>
            <a:ext cx="1913205" cy="4301382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0"/>
                </a:schemeClr>
              </a:gs>
              <a:gs pos="77000">
                <a:srgbClr val="F20000"/>
              </a:gs>
            </a:gsLst>
            <a:lin ang="162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3067505" y="548052"/>
            <a:ext cx="1913205" cy="3889707"/>
          </a:xfrm>
          <a:prstGeom prst="rect">
            <a:avLst/>
          </a:prstGeom>
          <a:gradFill flip="none" rotWithShape="1">
            <a:gsLst>
              <a:gs pos="5000">
                <a:schemeClr val="bg1">
                  <a:alpha val="0"/>
                </a:schemeClr>
              </a:gs>
              <a:gs pos="72000">
                <a:srgbClr val="0D44F3"/>
              </a:gs>
            </a:gsLst>
            <a:lin ang="162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47" name="Rectangle 46"/>
          <p:cNvSpPr/>
          <p:nvPr/>
        </p:nvSpPr>
        <p:spPr>
          <a:xfrm rot="16200000">
            <a:off x="3042433" y="2597856"/>
            <a:ext cx="1913205" cy="3848423"/>
          </a:xfrm>
          <a:prstGeom prst="rect">
            <a:avLst/>
          </a:prstGeom>
          <a:gradFill flip="none" rotWithShape="1">
            <a:gsLst>
              <a:gs pos="13000">
                <a:schemeClr val="bg1">
                  <a:alpha val="0"/>
                </a:schemeClr>
              </a:gs>
              <a:gs pos="87000">
                <a:srgbClr val="63E303"/>
              </a:gs>
            </a:gsLst>
            <a:lin ang="162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934608" y="1391168"/>
            <a:ext cx="4394673" cy="4394673"/>
            <a:chOff x="2220185" y="1257910"/>
            <a:chExt cx="4770287" cy="47702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220185" y="1257910"/>
              <a:ext cx="4770287" cy="4770287"/>
            </a:xfrm>
            <a:prstGeom prst="ellipse">
              <a:avLst/>
            </a:prstGeom>
            <a:gradFill>
              <a:gsLst>
                <a:gs pos="0">
                  <a:srgbClr val="2E2E2E"/>
                </a:gs>
                <a:gs pos="30000">
                  <a:schemeClr val="tx1">
                    <a:lumMod val="60000"/>
                    <a:lumOff val="40000"/>
                  </a:schemeClr>
                </a:gs>
                <a:gs pos="85000">
                  <a:srgbClr val="000000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309452" y="1336471"/>
              <a:ext cx="4594555" cy="459455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971249" y="1989516"/>
              <a:ext cx="3278804" cy="327880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375513" y="2393614"/>
              <a:ext cx="2465660" cy="2465660"/>
            </a:xfrm>
            <a:prstGeom prst="ellipse">
              <a:avLst/>
            </a:prstGeom>
            <a:gradFill>
              <a:gsLst>
                <a:gs pos="24000">
                  <a:srgbClr val="2DC8FF"/>
                </a:gs>
                <a:gs pos="90000">
                  <a:srgbClr val="0D44F3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782789" y="2796432"/>
              <a:ext cx="1704081" cy="1704081"/>
            </a:xfrm>
            <a:prstGeom prst="ellipse">
              <a:avLst/>
            </a:prstGeom>
            <a:gradFill>
              <a:gsLst>
                <a:gs pos="32000">
                  <a:schemeClr val="accent6"/>
                </a:gs>
                <a:gs pos="83000">
                  <a:schemeClr val="accent5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228131" y="3231937"/>
              <a:ext cx="826359" cy="826359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 rot="3534148">
            <a:off x="6398940" y="3178403"/>
            <a:ext cx="1361251" cy="1309382"/>
            <a:chOff x="1302860" y="3312527"/>
            <a:chExt cx="2376012" cy="2285476"/>
          </a:xfrm>
          <a:effectLst>
            <a:outerShdw blurRad="25400" dir="18900000" sx="99000" sy="99000" kx="-1200000" algn="bl" rotWithShape="0">
              <a:prstClr val="black">
                <a:alpha val="51000"/>
              </a:prstClr>
            </a:outerShdw>
          </a:effectLst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5570" y="3312527"/>
              <a:ext cx="585787" cy="1120775"/>
            </a:xfrm>
            <a:custGeom>
              <a:avLst/>
              <a:gdLst>
                <a:gd name="T0" fmla="*/ 118 w 156"/>
                <a:gd name="T1" fmla="*/ 207 h 299"/>
                <a:gd name="T2" fmla="*/ 146 w 156"/>
                <a:gd name="T3" fmla="*/ 30 h 299"/>
                <a:gd name="T4" fmla="*/ 115 w 156"/>
                <a:gd name="T5" fmla="*/ 12 h 299"/>
                <a:gd name="T6" fmla="*/ 22 w 156"/>
                <a:gd name="T7" fmla="*/ 191 h 299"/>
                <a:gd name="T8" fmla="*/ 0 w 156"/>
                <a:gd name="T9" fmla="*/ 299 h 299"/>
                <a:gd name="T10" fmla="*/ 118 w 156"/>
                <a:gd name="T11" fmla="*/ 20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299">
                  <a:moveTo>
                    <a:pt x="118" y="207"/>
                  </a:moveTo>
                  <a:cubicBezTo>
                    <a:pt x="118" y="207"/>
                    <a:pt x="156" y="60"/>
                    <a:pt x="146" y="30"/>
                  </a:cubicBezTo>
                  <a:cubicBezTo>
                    <a:pt x="136" y="0"/>
                    <a:pt x="124" y="7"/>
                    <a:pt x="115" y="12"/>
                  </a:cubicBezTo>
                  <a:cubicBezTo>
                    <a:pt x="109" y="16"/>
                    <a:pt x="41" y="110"/>
                    <a:pt x="22" y="191"/>
                  </a:cubicBezTo>
                  <a:cubicBezTo>
                    <a:pt x="4" y="273"/>
                    <a:pt x="0" y="299"/>
                    <a:pt x="0" y="299"/>
                  </a:cubicBezTo>
                  <a:lnTo>
                    <a:pt x="118" y="207"/>
                  </a:lnTo>
                  <a:close/>
                </a:path>
              </a:pathLst>
            </a:custGeom>
            <a:gradFill>
              <a:gsLst>
                <a:gs pos="37000">
                  <a:schemeClr val="bg2"/>
                </a:gs>
                <a:gs pos="94000">
                  <a:srgbClr val="FFC000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69210" y="4027488"/>
              <a:ext cx="1109662" cy="558800"/>
            </a:xfrm>
            <a:custGeom>
              <a:avLst/>
              <a:gdLst>
                <a:gd name="T0" fmla="*/ 82 w 296"/>
                <a:gd name="T1" fmla="*/ 13 h 149"/>
                <a:gd name="T2" fmla="*/ 260 w 296"/>
                <a:gd name="T3" fmla="*/ 18 h 149"/>
                <a:gd name="T4" fmla="*/ 286 w 296"/>
                <a:gd name="T5" fmla="*/ 52 h 149"/>
                <a:gd name="T6" fmla="*/ 0 w 296"/>
                <a:gd name="T7" fmla="*/ 149 h 149"/>
                <a:gd name="T8" fmla="*/ 82 w 296"/>
                <a:gd name="T9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49">
                  <a:moveTo>
                    <a:pt x="82" y="13"/>
                  </a:moveTo>
                  <a:cubicBezTo>
                    <a:pt x="90" y="13"/>
                    <a:pt x="224" y="0"/>
                    <a:pt x="260" y="18"/>
                  </a:cubicBezTo>
                  <a:cubicBezTo>
                    <a:pt x="296" y="37"/>
                    <a:pt x="289" y="44"/>
                    <a:pt x="286" y="52"/>
                  </a:cubicBezTo>
                  <a:cubicBezTo>
                    <a:pt x="284" y="60"/>
                    <a:pt x="232" y="114"/>
                    <a:pt x="0" y="149"/>
                  </a:cubicBezTo>
                  <a:lnTo>
                    <a:pt x="82" y="13"/>
                  </a:lnTo>
                  <a:close/>
                </a:path>
              </a:pathLst>
            </a:custGeom>
            <a:gradFill>
              <a:gsLst>
                <a:gs pos="29000">
                  <a:srgbClr val="FFFF00"/>
                </a:gs>
                <a:gs pos="78000">
                  <a:srgbClr val="FFC000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477963" y="4016375"/>
              <a:ext cx="1455737" cy="1406525"/>
            </a:xfrm>
            <a:custGeom>
              <a:avLst/>
              <a:gdLst>
                <a:gd name="T0" fmla="*/ 137 w 388"/>
                <a:gd name="T1" fmla="*/ 293 h 375"/>
                <a:gd name="T2" fmla="*/ 57 w 388"/>
                <a:gd name="T3" fmla="*/ 375 h 375"/>
                <a:gd name="T4" fmla="*/ 0 w 388"/>
                <a:gd name="T5" fmla="*/ 321 h 375"/>
                <a:gd name="T6" fmla="*/ 87 w 388"/>
                <a:gd name="T7" fmla="*/ 241 h 375"/>
                <a:gd name="T8" fmla="*/ 377 w 388"/>
                <a:gd name="T9" fmla="*/ 4 h 375"/>
                <a:gd name="T10" fmla="*/ 383 w 388"/>
                <a:gd name="T11" fmla="*/ 14 h 375"/>
                <a:gd name="T12" fmla="*/ 137 w 388"/>
                <a:gd name="T13" fmla="*/ 29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75">
                  <a:moveTo>
                    <a:pt x="137" y="293"/>
                  </a:moveTo>
                  <a:cubicBezTo>
                    <a:pt x="65" y="371"/>
                    <a:pt x="57" y="375"/>
                    <a:pt x="57" y="375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0" y="321"/>
                    <a:pt x="8" y="310"/>
                    <a:pt x="87" y="241"/>
                  </a:cubicBezTo>
                  <a:cubicBezTo>
                    <a:pt x="198" y="144"/>
                    <a:pt x="372" y="7"/>
                    <a:pt x="377" y="4"/>
                  </a:cubicBezTo>
                  <a:cubicBezTo>
                    <a:pt x="385" y="0"/>
                    <a:pt x="388" y="8"/>
                    <a:pt x="383" y="14"/>
                  </a:cubicBezTo>
                  <a:cubicBezTo>
                    <a:pt x="380" y="18"/>
                    <a:pt x="236" y="186"/>
                    <a:pt x="137" y="293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chemeClr val="tx1">
                    <a:lumMod val="50000"/>
                  </a:schemeClr>
                </a:gs>
                <a:gs pos="49000">
                  <a:schemeClr val="bg2"/>
                </a:gs>
                <a:gs pos="47000">
                  <a:srgbClr val="FFC000"/>
                </a:gs>
                <a:gs pos="55000">
                  <a:srgbClr val="FFC000"/>
                </a:gs>
              </a:gsLst>
              <a:lin ang="2820000" scaled="0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302860" y="5141913"/>
              <a:ext cx="456090" cy="456090"/>
              <a:chOff x="1302860" y="5141913"/>
              <a:chExt cx="456090" cy="456090"/>
            </a:xfrm>
          </p:grpSpPr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1302860" y="5432903"/>
                <a:ext cx="168275" cy="165100"/>
              </a:xfrm>
              <a:custGeom>
                <a:avLst/>
                <a:gdLst>
                  <a:gd name="T0" fmla="*/ 33 w 45"/>
                  <a:gd name="T1" fmla="*/ 0 h 44"/>
                  <a:gd name="T2" fmla="*/ 7 w 45"/>
                  <a:gd name="T3" fmla="*/ 30 h 44"/>
                  <a:gd name="T4" fmla="*/ 0 w 45"/>
                  <a:gd name="T5" fmla="*/ 44 h 44"/>
                  <a:gd name="T6" fmla="*/ 13 w 45"/>
                  <a:gd name="T7" fmla="*/ 38 h 44"/>
                  <a:gd name="T8" fmla="*/ 45 w 45"/>
                  <a:gd name="T9" fmla="*/ 11 h 44"/>
                  <a:gd name="T10" fmla="*/ 33 w 45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44">
                    <a:moveTo>
                      <a:pt x="33" y="0"/>
                    </a:moveTo>
                    <a:cubicBezTo>
                      <a:pt x="33" y="0"/>
                      <a:pt x="11" y="26"/>
                      <a:pt x="7" y="30"/>
                    </a:cubicBezTo>
                    <a:cubicBezTo>
                      <a:pt x="6" y="31"/>
                      <a:pt x="0" y="44"/>
                      <a:pt x="0" y="44"/>
                    </a:cubicBezTo>
                    <a:cubicBezTo>
                      <a:pt x="0" y="44"/>
                      <a:pt x="11" y="39"/>
                      <a:pt x="13" y="38"/>
                    </a:cubicBezTo>
                    <a:cubicBezTo>
                      <a:pt x="16" y="37"/>
                      <a:pt x="45" y="11"/>
                      <a:pt x="45" y="11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38000">
                    <a:schemeClr val="tx1">
                      <a:lumMod val="75000"/>
                    </a:schemeClr>
                  </a:gs>
                  <a:gs pos="69000">
                    <a:schemeClr val="tx1">
                      <a:lumMod val="75000"/>
                    </a:schemeClr>
                  </a:gs>
                </a:gsLst>
                <a:lin ang="2400000" scaled="0"/>
              </a:gra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 dirty="0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1395413" y="5141913"/>
                <a:ext cx="363537" cy="366712"/>
              </a:xfrm>
              <a:custGeom>
                <a:avLst/>
                <a:gdLst>
                  <a:gd name="T0" fmla="*/ 42 w 97"/>
                  <a:gd name="T1" fmla="*/ 0 h 98"/>
                  <a:gd name="T2" fmla="*/ 97 w 97"/>
                  <a:gd name="T3" fmla="*/ 59 h 98"/>
                  <a:gd name="T4" fmla="*/ 57 w 97"/>
                  <a:gd name="T5" fmla="*/ 95 h 98"/>
                  <a:gd name="T6" fmla="*/ 10 w 97"/>
                  <a:gd name="T7" fmla="*/ 88 h 98"/>
                  <a:gd name="T8" fmla="*/ 7 w 97"/>
                  <a:gd name="T9" fmla="*/ 34 h 98"/>
                  <a:gd name="T10" fmla="*/ 42 w 97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98">
                    <a:moveTo>
                      <a:pt x="42" y="0"/>
                    </a:moveTo>
                    <a:cubicBezTo>
                      <a:pt x="31" y="16"/>
                      <a:pt x="68" y="65"/>
                      <a:pt x="97" y="59"/>
                    </a:cubicBezTo>
                    <a:cubicBezTo>
                      <a:pt x="85" y="70"/>
                      <a:pt x="68" y="91"/>
                      <a:pt x="57" y="95"/>
                    </a:cubicBezTo>
                    <a:cubicBezTo>
                      <a:pt x="47" y="98"/>
                      <a:pt x="19" y="98"/>
                      <a:pt x="10" y="88"/>
                    </a:cubicBezTo>
                    <a:cubicBezTo>
                      <a:pt x="0" y="78"/>
                      <a:pt x="0" y="43"/>
                      <a:pt x="7" y="34"/>
                    </a:cubicBezTo>
                    <a:cubicBezTo>
                      <a:pt x="16" y="24"/>
                      <a:pt x="42" y="0"/>
                      <a:pt x="42" y="0"/>
                    </a:cubicBezTo>
                    <a:close/>
                  </a:path>
                </a:pathLst>
              </a:custGeom>
              <a:gradFill>
                <a:gsLst>
                  <a:gs pos="35000">
                    <a:srgbClr val="3F3F3F"/>
                  </a:gs>
                  <a:gs pos="19000">
                    <a:schemeClr val="tx1">
                      <a:lumMod val="75000"/>
                    </a:schemeClr>
                  </a:gs>
                  <a:gs pos="53000">
                    <a:schemeClr val="bg1">
                      <a:lumMod val="75000"/>
                    </a:schemeClr>
                  </a:gs>
                  <a:gs pos="68000">
                    <a:srgbClr val="797979"/>
                  </a:gs>
                  <a:gs pos="89000">
                    <a:schemeClr val="tx1">
                      <a:lumMod val="75000"/>
                    </a:schemeClr>
                  </a:gs>
                </a:gsLst>
                <a:lin ang="2820000" scaled="0"/>
              </a:gra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 dirty="0"/>
              </a:p>
            </p:txBody>
          </p:sp>
        </p:grp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950720" y="3801745"/>
              <a:ext cx="914400" cy="806450"/>
            </a:xfrm>
            <a:custGeom>
              <a:avLst/>
              <a:gdLst>
                <a:gd name="T0" fmla="*/ 76 w 244"/>
                <a:gd name="T1" fmla="*/ 215 h 215"/>
                <a:gd name="T2" fmla="*/ 244 w 244"/>
                <a:gd name="T3" fmla="*/ 67 h 215"/>
                <a:gd name="T4" fmla="*/ 99 w 244"/>
                <a:gd name="T5" fmla="*/ 9 h 215"/>
                <a:gd name="T6" fmla="*/ 11 w 244"/>
                <a:gd name="T7" fmla="*/ 56 h 215"/>
                <a:gd name="T8" fmla="*/ 76 w 244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15">
                  <a:moveTo>
                    <a:pt x="76" y="215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157" y="0"/>
                    <a:pt x="99" y="9"/>
                  </a:cubicBezTo>
                  <a:cubicBezTo>
                    <a:pt x="99" y="9"/>
                    <a:pt x="23" y="5"/>
                    <a:pt x="11" y="56"/>
                  </a:cubicBezTo>
                  <a:cubicBezTo>
                    <a:pt x="0" y="102"/>
                    <a:pt x="41" y="183"/>
                    <a:pt x="76" y="215"/>
                  </a:cubicBezTo>
                  <a:close/>
                </a:path>
              </a:pathLst>
            </a:custGeom>
            <a:gradFill>
              <a:gsLst>
                <a:gs pos="17000">
                  <a:schemeClr val="bg2"/>
                </a:gs>
                <a:gs pos="58000">
                  <a:srgbClr val="FB7405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335942" y="4080882"/>
              <a:ext cx="677862" cy="908050"/>
            </a:xfrm>
            <a:custGeom>
              <a:avLst/>
              <a:gdLst>
                <a:gd name="T0" fmla="*/ 0 w 181"/>
                <a:gd name="T1" fmla="*/ 170 h 242"/>
                <a:gd name="T2" fmla="*/ 151 w 181"/>
                <a:gd name="T3" fmla="*/ 0 h 242"/>
                <a:gd name="T4" fmla="*/ 177 w 181"/>
                <a:gd name="T5" fmla="*/ 104 h 242"/>
                <a:gd name="T6" fmla="*/ 132 w 181"/>
                <a:gd name="T7" fmla="*/ 225 h 242"/>
                <a:gd name="T8" fmla="*/ 0 w 181"/>
                <a:gd name="T9" fmla="*/ 17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42">
                  <a:moveTo>
                    <a:pt x="0" y="17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81" y="37"/>
                    <a:pt x="177" y="104"/>
                  </a:cubicBezTo>
                  <a:cubicBezTo>
                    <a:pt x="173" y="171"/>
                    <a:pt x="156" y="213"/>
                    <a:pt x="132" y="225"/>
                  </a:cubicBezTo>
                  <a:cubicBezTo>
                    <a:pt x="108" y="237"/>
                    <a:pt x="80" y="242"/>
                    <a:pt x="0" y="170"/>
                  </a:cubicBezTo>
                  <a:close/>
                </a:path>
              </a:pathLst>
            </a:custGeom>
            <a:gradFill>
              <a:gsLst>
                <a:gs pos="87000">
                  <a:srgbClr val="FFFF00"/>
                </a:gs>
                <a:gs pos="33000">
                  <a:srgbClr val="F6640A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 rot="14613404">
            <a:off x="4593856" y="2607826"/>
            <a:ext cx="1382538" cy="1329858"/>
            <a:chOff x="1302860" y="3312527"/>
            <a:chExt cx="2376012" cy="2285476"/>
          </a:xfrm>
          <a:effectLst>
            <a:outerShdw blurRad="12700" dist="215900" sx="99000" sy="99000" kx="1200000" algn="br" rotWithShape="0">
              <a:prstClr val="black">
                <a:alpha val="51000"/>
              </a:prstClr>
            </a:outerShdw>
          </a:effectLst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2415570" y="3312527"/>
              <a:ext cx="585787" cy="1120775"/>
            </a:xfrm>
            <a:custGeom>
              <a:avLst/>
              <a:gdLst>
                <a:gd name="T0" fmla="*/ 118 w 156"/>
                <a:gd name="T1" fmla="*/ 207 h 299"/>
                <a:gd name="T2" fmla="*/ 146 w 156"/>
                <a:gd name="T3" fmla="*/ 30 h 299"/>
                <a:gd name="T4" fmla="*/ 115 w 156"/>
                <a:gd name="T5" fmla="*/ 12 h 299"/>
                <a:gd name="T6" fmla="*/ 22 w 156"/>
                <a:gd name="T7" fmla="*/ 191 h 299"/>
                <a:gd name="T8" fmla="*/ 0 w 156"/>
                <a:gd name="T9" fmla="*/ 299 h 299"/>
                <a:gd name="T10" fmla="*/ 118 w 156"/>
                <a:gd name="T11" fmla="*/ 20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299">
                  <a:moveTo>
                    <a:pt x="118" y="207"/>
                  </a:moveTo>
                  <a:cubicBezTo>
                    <a:pt x="118" y="207"/>
                    <a:pt x="156" y="60"/>
                    <a:pt x="146" y="30"/>
                  </a:cubicBezTo>
                  <a:cubicBezTo>
                    <a:pt x="136" y="0"/>
                    <a:pt x="124" y="7"/>
                    <a:pt x="115" y="12"/>
                  </a:cubicBezTo>
                  <a:cubicBezTo>
                    <a:pt x="109" y="16"/>
                    <a:pt x="41" y="110"/>
                    <a:pt x="22" y="191"/>
                  </a:cubicBezTo>
                  <a:cubicBezTo>
                    <a:pt x="4" y="273"/>
                    <a:pt x="0" y="299"/>
                    <a:pt x="0" y="299"/>
                  </a:cubicBezTo>
                  <a:lnTo>
                    <a:pt x="118" y="207"/>
                  </a:lnTo>
                  <a:close/>
                </a:path>
              </a:pathLst>
            </a:custGeom>
            <a:gradFill>
              <a:gsLst>
                <a:gs pos="37000">
                  <a:schemeClr val="accent3"/>
                </a:gs>
                <a:gs pos="76000">
                  <a:srgbClr val="009A12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2569210" y="4027488"/>
              <a:ext cx="1109662" cy="558800"/>
            </a:xfrm>
            <a:custGeom>
              <a:avLst/>
              <a:gdLst>
                <a:gd name="T0" fmla="*/ 82 w 296"/>
                <a:gd name="T1" fmla="*/ 13 h 149"/>
                <a:gd name="T2" fmla="*/ 260 w 296"/>
                <a:gd name="T3" fmla="*/ 18 h 149"/>
                <a:gd name="T4" fmla="*/ 286 w 296"/>
                <a:gd name="T5" fmla="*/ 52 h 149"/>
                <a:gd name="T6" fmla="*/ 0 w 296"/>
                <a:gd name="T7" fmla="*/ 149 h 149"/>
                <a:gd name="T8" fmla="*/ 82 w 296"/>
                <a:gd name="T9" fmla="*/ 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49">
                  <a:moveTo>
                    <a:pt x="82" y="13"/>
                  </a:moveTo>
                  <a:cubicBezTo>
                    <a:pt x="90" y="13"/>
                    <a:pt x="224" y="0"/>
                    <a:pt x="260" y="18"/>
                  </a:cubicBezTo>
                  <a:cubicBezTo>
                    <a:pt x="296" y="37"/>
                    <a:pt x="289" y="44"/>
                    <a:pt x="286" y="52"/>
                  </a:cubicBezTo>
                  <a:cubicBezTo>
                    <a:pt x="284" y="60"/>
                    <a:pt x="232" y="114"/>
                    <a:pt x="0" y="149"/>
                  </a:cubicBezTo>
                  <a:lnTo>
                    <a:pt x="82" y="13"/>
                  </a:lnTo>
                  <a:close/>
                </a:path>
              </a:pathLst>
            </a:custGeom>
            <a:gradFill>
              <a:gsLst>
                <a:gs pos="29000">
                  <a:schemeClr val="accent3"/>
                </a:gs>
                <a:gs pos="95000">
                  <a:srgbClr val="009A12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1477963" y="4016375"/>
              <a:ext cx="1455737" cy="1406525"/>
            </a:xfrm>
            <a:custGeom>
              <a:avLst/>
              <a:gdLst>
                <a:gd name="T0" fmla="*/ 137 w 388"/>
                <a:gd name="T1" fmla="*/ 293 h 375"/>
                <a:gd name="T2" fmla="*/ 57 w 388"/>
                <a:gd name="T3" fmla="*/ 375 h 375"/>
                <a:gd name="T4" fmla="*/ 0 w 388"/>
                <a:gd name="T5" fmla="*/ 321 h 375"/>
                <a:gd name="T6" fmla="*/ 87 w 388"/>
                <a:gd name="T7" fmla="*/ 241 h 375"/>
                <a:gd name="T8" fmla="*/ 377 w 388"/>
                <a:gd name="T9" fmla="*/ 4 h 375"/>
                <a:gd name="T10" fmla="*/ 383 w 388"/>
                <a:gd name="T11" fmla="*/ 14 h 375"/>
                <a:gd name="T12" fmla="*/ 137 w 388"/>
                <a:gd name="T13" fmla="*/ 29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8" h="375">
                  <a:moveTo>
                    <a:pt x="137" y="293"/>
                  </a:moveTo>
                  <a:cubicBezTo>
                    <a:pt x="65" y="371"/>
                    <a:pt x="57" y="375"/>
                    <a:pt x="57" y="375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0" y="321"/>
                    <a:pt x="8" y="310"/>
                    <a:pt x="87" y="241"/>
                  </a:cubicBezTo>
                  <a:cubicBezTo>
                    <a:pt x="198" y="144"/>
                    <a:pt x="372" y="7"/>
                    <a:pt x="377" y="4"/>
                  </a:cubicBezTo>
                  <a:cubicBezTo>
                    <a:pt x="385" y="0"/>
                    <a:pt x="388" y="8"/>
                    <a:pt x="383" y="14"/>
                  </a:cubicBezTo>
                  <a:cubicBezTo>
                    <a:pt x="380" y="18"/>
                    <a:pt x="236" y="186"/>
                    <a:pt x="137" y="293"/>
                  </a:cubicBezTo>
                  <a:close/>
                </a:path>
              </a:pathLst>
            </a:custGeom>
            <a:gradFill flip="none" rotWithShape="1">
              <a:gsLst>
                <a:gs pos="42000">
                  <a:schemeClr val="tx1">
                    <a:lumMod val="50000"/>
                  </a:schemeClr>
                </a:gs>
                <a:gs pos="52000">
                  <a:schemeClr val="accent3"/>
                </a:gs>
                <a:gs pos="48000">
                  <a:schemeClr val="accent3">
                    <a:lumMod val="75000"/>
                  </a:schemeClr>
                </a:gs>
                <a:gs pos="64000">
                  <a:schemeClr val="tx1">
                    <a:lumMod val="50000"/>
                  </a:schemeClr>
                </a:gs>
                <a:gs pos="58000">
                  <a:schemeClr val="accent3">
                    <a:lumMod val="75000"/>
                  </a:schemeClr>
                </a:gs>
              </a:gsLst>
              <a:lin ang="2820000" scaled="0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302860" y="5141913"/>
              <a:ext cx="456090" cy="456090"/>
              <a:chOff x="1302860" y="5141913"/>
              <a:chExt cx="456090" cy="456090"/>
            </a:xfrm>
          </p:grpSpPr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1302860" y="5432903"/>
                <a:ext cx="168275" cy="165100"/>
              </a:xfrm>
              <a:custGeom>
                <a:avLst/>
                <a:gdLst>
                  <a:gd name="T0" fmla="*/ 33 w 45"/>
                  <a:gd name="T1" fmla="*/ 0 h 44"/>
                  <a:gd name="T2" fmla="*/ 7 w 45"/>
                  <a:gd name="T3" fmla="*/ 30 h 44"/>
                  <a:gd name="T4" fmla="*/ 0 w 45"/>
                  <a:gd name="T5" fmla="*/ 44 h 44"/>
                  <a:gd name="T6" fmla="*/ 13 w 45"/>
                  <a:gd name="T7" fmla="*/ 38 h 44"/>
                  <a:gd name="T8" fmla="*/ 45 w 45"/>
                  <a:gd name="T9" fmla="*/ 11 h 44"/>
                  <a:gd name="T10" fmla="*/ 33 w 45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44">
                    <a:moveTo>
                      <a:pt x="33" y="0"/>
                    </a:moveTo>
                    <a:cubicBezTo>
                      <a:pt x="33" y="0"/>
                      <a:pt x="11" y="26"/>
                      <a:pt x="7" y="30"/>
                    </a:cubicBezTo>
                    <a:cubicBezTo>
                      <a:pt x="6" y="31"/>
                      <a:pt x="0" y="44"/>
                      <a:pt x="0" y="44"/>
                    </a:cubicBezTo>
                    <a:cubicBezTo>
                      <a:pt x="0" y="44"/>
                      <a:pt x="11" y="39"/>
                      <a:pt x="13" y="38"/>
                    </a:cubicBezTo>
                    <a:cubicBezTo>
                      <a:pt x="16" y="37"/>
                      <a:pt x="45" y="11"/>
                      <a:pt x="45" y="11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38000">
                    <a:schemeClr val="tx1">
                      <a:lumMod val="75000"/>
                    </a:schemeClr>
                  </a:gs>
                  <a:gs pos="69000">
                    <a:schemeClr val="tx1">
                      <a:lumMod val="75000"/>
                    </a:schemeClr>
                  </a:gs>
                </a:gsLst>
                <a:lin ang="2400000" scaled="0"/>
              </a:gra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 dirty="0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1395413" y="5141913"/>
                <a:ext cx="363537" cy="366712"/>
              </a:xfrm>
              <a:custGeom>
                <a:avLst/>
                <a:gdLst>
                  <a:gd name="T0" fmla="*/ 42 w 97"/>
                  <a:gd name="T1" fmla="*/ 0 h 98"/>
                  <a:gd name="T2" fmla="*/ 97 w 97"/>
                  <a:gd name="T3" fmla="*/ 59 h 98"/>
                  <a:gd name="T4" fmla="*/ 57 w 97"/>
                  <a:gd name="T5" fmla="*/ 95 h 98"/>
                  <a:gd name="T6" fmla="*/ 10 w 97"/>
                  <a:gd name="T7" fmla="*/ 88 h 98"/>
                  <a:gd name="T8" fmla="*/ 7 w 97"/>
                  <a:gd name="T9" fmla="*/ 34 h 98"/>
                  <a:gd name="T10" fmla="*/ 42 w 97"/>
                  <a:gd name="T1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" h="98">
                    <a:moveTo>
                      <a:pt x="42" y="0"/>
                    </a:moveTo>
                    <a:cubicBezTo>
                      <a:pt x="31" y="16"/>
                      <a:pt x="68" y="65"/>
                      <a:pt x="97" y="59"/>
                    </a:cubicBezTo>
                    <a:cubicBezTo>
                      <a:pt x="85" y="70"/>
                      <a:pt x="68" y="91"/>
                      <a:pt x="57" y="95"/>
                    </a:cubicBezTo>
                    <a:cubicBezTo>
                      <a:pt x="47" y="98"/>
                      <a:pt x="19" y="98"/>
                      <a:pt x="10" y="88"/>
                    </a:cubicBezTo>
                    <a:cubicBezTo>
                      <a:pt x="0" y="78"/>
                      <a:pt x="0" y="43"/>
                      <a:pt x="7" y="34"/>
                    </a:cubicBezTo>
                    <a:cubicBezTo>
                      <a:pt x="16" y="24"/>
                      <a:pt x="42" y="0"/>
                      <a:pt x="42" y="0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tx1">
                      <a:lumMod val="75000"/>
                    </a:schemeClr>
                  </a:gs>
                  <a:gs pos="53000">
                    <a:schemeClr val="bg1">
                      <a:lumMod val="75000"/>
                    </a:schemeClr>
                  </a:gs>
                  <a:gs pos="68000">
                    <a:srgbClr val="797979"/>
                  </a:gs>
                  <a:gs pos="89000">
                    <a:schemeClr val="tx1">
                      <a:lumMod val="75000"/>
                    </a:schemeClr>
                  </a:gs>
                </a:gsLst>
                <a:lin ang="2820000" scaled="0"/>
              </a:gra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 dirty="0"/>
              </a:p>
            </p:txBody>
          </p:sp>
        </p:grp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1950720" y="3801745"/>
              <a:ext cx="914400" cy="806450"/>
            </a:xfrm>
            <a:custGeom>
              <a:avLst/>
              <a:gdLst>
                <a:gd name="T0" fmla="*/ 76 w 244"/>
                <a:gd name="T1" fmla="*/ 215 h 215"/>
                <a:gd name="T2" fmla="*/ 244 w 244"/>
                <a:gd name="T3" fmla="*/ 67 h 215"/>
                <a:gd name="T4" fmla="*/ 99 w 244"/>
                <a:gd name="T5" fmla="*/ 9 h 215"/>
                <a:gd name="T6" fmla="*/ 11 w 244"/>
                <a:gd name="T7" fmla="*/ 56 h 215"/>
                <a:gd name="T8" fmla="*/ 76 w 244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15">
                  <a:moveTo>
                    <a:pt x="76" y="215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157" y="0"/>
                    <a:pt x="99" y="9"/>
                  </a:cubicBezTo>
                  <a:cubicBezTo>
                    <a:pt x="99" y="9"/>
                    <a:pt x="23" y="5"/>
                    <a:pt x="11" y="56"/>
                  </a:cubicBezTo>
                  <a:cubicBezTo>
                    <a:pt x="0" y="102"/>
                    <a:pt x="41" y="183"/>
                    <a:pt x="76" y="215"/>
                  </a:cubicBezTo>
                  <a:close/>
                </a:path>
              </a:pathLst>
            </a:custGeom>
            <a:gradFill>
              <a:gsLst>
                <a:gs pos="13000">
                  <a:schemeClr val="accent3"/>
                </a:gs>
                <a:gs pos="58000">
                  <a:srgbClr val="2D8618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2335942" y="4080882"/>
              <a:ext cx="677862" cy="908050"/>
            </a:xfrm>
            <a:custGeom>
              <a:avLst/>
              <a:gdLst>
                <a:gd name="T0" fmla="*/ 0 w 181"/>
                <a:gd name="T1" fmla="*/ 170 h 242"/>
                <a:gd name="T2" fmla="*/ 151 w 181"/>
                <a:gd name="T3" fmla="*/ 0 h 242"/>
                <a:gd name="T4" fmla="*/ 177 w 181"/>
                <a:gd name="T5" fmla="*/ 104 h 242"/>
                <a:gd name="T6" fmla="*/ 132 w 181"/>
                <a:gd name="T7" fmla="*/ 225 h 242"/>
                <a:gd name="T8" fmla="*/ 0 w 181"/>
                <a:gd name="T9" fmla="*/ 17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42">
                  <a:moveTo>
                    <a:pt x="0" y="17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81" y="37"/>
                    <a:pt x="177" y="104"/>
                  </a:cubicBezTo>
                  <a:cubicBezTo>
                    <a:pt x="173" y="171"/>
                    <a:pt x="156" y="213"/>
                    <a:pt x="132" y="225"/>
                  </a:cubicBezTo>
                  <a:cubicBezTo>
                    <a:pt x="108" y="237"/>
                    <a:pt x="80" y="242"/>
                    <a:pt x="0" y="170"/>
                  </a:cubicBezTo>
                  <a:close/>
                </a:path>
              </a:pathLst>
            </a:custGeom>
            <a:gradFill>
              <a:gsLst>
                <a:gs pos="85000">
                  <a:schemeClr val="accent3"/>
                </a:gs>
                <a:gs pos="33000">
                  <a:srgbClr val="00820F"/>
                </a:gs>
              </a:gsLst>
              <a:lin ang="2820000" scaled="0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974049" y="1429257"/>
            <a:ext cx="4285164" cy="4285164"/>
            <a:chOff x="2449496" y="1428736"/>
            <a:chExt cx="4286280" cy="4286280"/>
          </a:xfrm>
        </p:grpSpPr>
        <p:grpSp>
          <p:nvGrpSpPr>
            <p:cNvPr id="58" name="Group 57"/>
            <p:cNvGrpSpPr/>
            <p:nvPr/>
          </p:nvGrpSpPr>
          <p:grpSpPr>
            <a:xfrm>
              <a:off x="4605868" y="1428736"/>
              <a:ext cx="1588" cy="4286280"/>
              <a:chOff x="4605868" y="1428736"/>
              <a:chExt cx="1588" cy="428628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4285191" y="1749413"/>
                <a:ext cx="642942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4285191" y="5392751"/>
                <a:ext cx="642942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rot="5400000">
              <a:off x="4591842" y="1429530"/>
              <a:ext cx="1588" cy="4286280"/>
              <a:chOff x="4605868" y="1428736"/>
              <a:chExt cx="1588" cy="428628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4285191" y="1749413"/>
                <a:ext cx="642942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>
                <a:off x="4285191" y="5392751"/>
                <a:ext cx="642942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 52"/>
          <p:cNvSpPr/>
          <p:nvPr/>
        </p:nvSpPr>
        <p:spPr>
          <a:xfrm rot="19054888">
            <a:off x="4524769" y="2021756"/>
            <a:ext cx="617316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621"/>
            <a:r>
              <a:rPr lang="fa-IR" sz="2399" cap="all" dirty="0">
                <a:solidFill>
                  <a:prstClr val="black"/>
                </a:solidFill>
                <a:latin typeface="Calibri" panose="020F0502020204030204"/>
                <a:cs typeface="2  Baran" panose="00000400000000000000" pitchFamily="2" charset="-78"/>
              </a:rPr>
              <a:t>عنوان</a:t>
            </a:r>
            <a:endParaRPr lang="en-US" sz="2399" cap="all" dirty="0">
              <a:solidFill>
                <a:prstClr val="black"/>
              </a:solidFill>
              <a:latin typeface="Calibri" panose="020F0502020204030204"/>
              <a:cs typeface="2  Baran" panose="00000400000000000000" pitchFamily="2" charset="-78"/>
            </a:endParaRPr>
          </a:p>
        </p:txBody>
      </p:sp>
      <p:sp>
        <p:nvSpPr>
          <p:cNvPr id="54" name="Rectangle 53"/>
          <p:cNvSpPr/>
          <p:nvPr/>
        </p:nvSpPr>
        <p:spPr>
          <a:xfrm rot="19492120">
            <a:off x="6940568" y="4729846"/>
            <a:ext cx="617316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621"/>
            <a:r>
              <a:rPr lang="fa-IR" sz="2399" cap="all" dirty="0">
                <a:solidFill>
                  <a:prstClr val="black"/>
                </a:solidFill>
                <a:latin typeface="Calibri" panose="020F0502020204030204"/>
                <a:cs typeface="2  Baran" panose="00000400000000000000" pitchFamily="2" charset="-78"/>
              </a:rPr>
              <a:t>عنوان</a:t>
            </a:r>
            <a:endParaRPr lang="en-US" sz="2399" cap="all" dirty="0">
              <a:solidFill>
                <a:prstClr val="black"/>
              </a:solidFill>
              <a:latin typeface="Calibri" panose="020F0502020204030204"/>
              <a:cs typeface="2  Baran" panose="00000400000000000000" pitchFamily="2" charset="-78"/>
            </a:endParaRPr>
          </a:p>
        </p:txBody>
      </p:sp>
      <p:sp>
        <p:nvSpPr>
          <p:cNvPr id="55" name="Rectangle 54"/>
          <p:cNvSpPr/>
          <p:nvPr/>
        </p:nvSpPr>
        <p:spPr>
          <a:xfrm rot="2849593">
            <a:off x="7165840" y="2142320"/>
            <a:ext cx="617316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621"/>
            <a:r>
              <a:rPr lang="fa-IR" sz="2399" cap="all" dirty="0">
                <a:solidFill>
                  <a:prstClr val="black"/>
                </a:solidFill>
                <a:latin typeface="Calibri" panose="020F0502020204030204"/>
                <a:cs typeface="2  Baran" panose="00000400000000000000" pitchFamily="2" charset="-78"/>
              </a:rPr>
              <a:t>عنوان</a:t>
            </a:r>
            <a:endParaRPr lang="en-US" sz="2399" cap="all" dirty="0">
              <a:solidFill>
                <a:prstClr val="black"/>
              </a:solidFill>
              <a:latin typeface="Calibri" panose="020F0502020204030204"/>
              <a:cs typeface="2  Baran" panose="00000400000000000000" pitchFamily="2" charset="-78"/>
            </a:endParaRPr>
          </a:p>
        </p:txBody>
      </p:sp>
      <p:sp>
        <p:nvSpPr>
          <p:cNvPr id="63" name="Rectangle 62"/>
          <p:cNvSpPr/>
          <p:nvPr/>
        </p:nvSpPr>
        <p:spPr>
          <a:xfrm rot="2685922">
            <a:off x="4471048" y="4497627"/>
            <a:ext cx="617316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621"/>
            <a:r>
              <a:rPr lang="fa-IR" sz="2399" cap="all" dirty="0">
                <a:solidFill>
                  <a:prstClr val="black"/>
                </a:solidFill>
                <a:latin typeface="Calibri" panose="020F0502020204030204"/>
                <a:cs typeface="2  Baran" panose="00000400000000000000" pitchFamily="2" charset="-78"/>
              </a:rPr>
              <a:t>عنوان</a:t>
            </a:r>
            <a:endParaRPr lang="en-US" sz="2399" cap="all" dirty="0">
              <a:solidFill>
                <a:prstClr val="black"/>
              </a:solidFill>
              <a:latin typeface="Calibri" panose="020F0502020204030204"/>
              <a:cs typeface="2  Baran" panose="00000400000000000000" pitchFamily="2" charset="-7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00707" y="1831186"/>
            <a:ext cx="17692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6630" y="3887515"/>
            <a:ext cx="17692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08645" y="1710651"/>
            <a:ext cx="17692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73225" y="3860347"/>
            <a:ext cx="176923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5954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>
            <a:extLst>
              <a:ext uri="{FF2B5EF4-FFF2-40B4-BE49-F238E27FC236}">
                <a16:creationId xmlns:a16="http://schemas.microsoft.com/office/drawing/2014/main" id="{606A55BB-6DD8-4C25-B78F-527F40984CE9}"/>
              </a:ext>
            </a:extLst>
          </p:cNvPr>
          <p:cNvSpPr/>
          <p:nvPr/>
        </p:nvSpPr>
        <p:spPr>
          <a:xfrm>
            <a:off x="5103817" y="2676465"/>
            <a:ext cx="1984366" cy="1984364"/>
          </a:xfrm>
          <a:prstGeom prst="blockArc">
            <a:avLst>
              <a:gd name="adj1" fmla="val 11881987"/>
              <a:gd name="adj2" fmla="val 4893492"/>
              <a:gd name="adj3" fmla="val 79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FDA597-B3E4-4E0C-A8B6-B9A49AA078BB}"/>
              </a:ext>
            </a:extLst>
          </p:cNvPr>
          <p:cNvSpPr/>
          <p:nvPr/>
        </p:nvSpPr>
        <p:spPr>
          <a:xfrm>
            <a:off x="5247816" y="3391648"/>
            <a:ext cx="1690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a-IR" altLang="ko-KR" sz="4000" dirty="0" smtClean="0">
                <a:cs typeface="B Nazanin" panose="00000400000000000000" pitchFamily="2" charset="-78"/>
              </a:rPr>
              <a:t>عنوان</a:t>
            </a:r>
            <a:endParaRPr lang="ko-KR" altLang="en-US" sz="4000" dirty="0">
              <a:cs typeface="B Nazanin" panose="00000400000000000000" pitchFamily="2" charset="-7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45946D-BE34-4A60-85D7-82B7A993D5C0}"/>
              </a:ext>
            </a:extLst>
          </p:cNvPr>
          <p:cNvSpPr/>
          <p:nvPr/>
        </p:nvSpPr>
        <p:spPr>
          <a:xfrm>
            <a:off x="550042" y="3391648"/>
            <a:ext cx="27650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cs typeface="Arial" pitchFamily="34" charset="0"/>
              </a:rPr>
              <a:t>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9CDC94-C8C0-49A2-B2AF-881AEE442A1F}"/>
              </a:ext>
            </a:extLst>
          </p:cNvPr>
          <p:cNvSpPr/>
          <p:nvPr/>
        </p:nvSpPr>
        <p:spPr>
          <a:xfrm>
            <a:off x="8977042" y="3645166"/>
            <a:ext cx="29409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cs typeface="Arial" pitchFamily="34" charset="0"/>
              </a:rPr>
              <a:t>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96A8CC07-68FE-4C23-8D07-E29C6378E7EC}"/>
              </a:ext>
            </a:extLst>
          </p:cNvPr>
          <p:cNvSpPr/>
          <p:nvPr/>
        </p:nvSpPr>
        <p:spPr>
          <a:xfrm>
            <a:off x="5041080" y="2621819"/>
            <a:ext cx="2093658" cy="2093656"/>
          </a:xfrm>
          <a:prstGeom prst="blockArc">
            <a:avLst>
              <a:gd name="adj1" fmla="val 13302931"/>
              <a:gd name="adj2" fmla="val 6111924"/>
              <a:gd name="adj3" fmla="val 93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2E3A2A1E-CDEB-4B1D-82FC-3AD52A7B9F4F}"/>
              </a:ext>
            </a:extLst>
          </p:cNvPr>
          <p:cNvSpPr/>
          <p:nvPr/>
        </p:nvSpPr>
        <p:spPr>
          <a:xfrm rot="1065388">
            <a:off x="4976344" y="2557083"/>
            <a:ext cx="2223130" cy="2223128"/>
          </a:xfrm>
          <a:prstGeom prst="blockArc">
            <a:avLst>
              <a:gd name="adj1" fmla="val 13264901"/>
              <a:gd name="adj2" fmla="val 6085446"/>
              <a:gd name="adj3" fmla="val 149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D0564C9B-0571-46CA-86B0-F23A6D1159E2}"/>
              </a:ext>
            </a:extLst>
          </p:cNvPr>
          <p:cNvSpPr/>
          <p:nvPr/>
        </p:nvSpPr>
        <p:spPr>
          <a:xfrm rot="1867548">
            <a:off x="4894150" y="2482660"/>
            <a:ext cx="2376888" cy="2376886"/>
          </a:xfrm>
          <a:prstGeom prst="blockArc">
            <a:avLst>
              <a:gd name="adj1" fmla="val 13270597"/>
              <a:gd name="adj2" fmla="val 6050993"/>
              <a:gd name="adj3" fmla="val 194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744E33EF-8FE8-4553-BB2D-AB1804BA6F92}"/>
              </a:ext>
            </a:extLst>
          </p:cNvPr>
          <p:cNvSpPr/>
          <p:nvPr/>
        </p:nvSpPr>
        <p:spPr>
          <a:xfrm rot="3041599">
            <a:off x="4803198" y="2391713"/>
            <a:ext cx="2558782" cy="2558780"/>
          </a:xfrm>
          <a:prstGeom prst="blockArc">
            <a:avLst>
              <a:gd name="adj1" fmla="val 13270597"/>
              <a:gd name="adj2" fmla="val 6050284"/>
              <a:gd name="adj3" fmla="val 223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C5575EA7-8BFE-4CE0-978A-2559B8169A98}"/>
              </a:ext>
            </a:extLst>
          </p:cNvPr>
          <p:cNvSpPr/>
          <p:nvPr/>
        </p:nvSpPr>
        <p:spPr>
          <a:xfrm rot="3949109">
            <a:off x="4686441" y="2272473"/>
            <a:ext cx="2797262" cy="2797260"/>
          </a:xfrm>
          <a:prstGeom prst="blockArc">
            <a:avLst>
              <a:gd name="adj1" fmla="val 13270597"/>
              <a:gd name="adj2" fmla="val 6044336"/>
              <a:gd name="adj3" fmla="val 258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6ED83610-C397-4809-8C8E-50D20A8C31F5}"/>
              </a:ext>
            </a:extLst>
          </p:cNvPr>
          <p:cNvSpPr/>
          <p:nvPr/>
        </p:nvSpPr>
        <p:spPr>
          <a:xfrm rot="4751548">
            <a:off x="4536548" y="2122579"/>
            <a:ext cx="3097050" cy="3097048"/>
          </a:xfrm>
          <a:prstGeom prst="blockArc">
            <a:avLst>
              <a:gd name="adj1" fmla="val 13270597"/>
              <a:gd name="adj2" fmla="val 6866182"/>
              <a:gd name="adj3" fmla="val 292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7B3573AA-3CC8-4921-8B10-81402BED7CD7}"/>
              </a:ext>
            </a:extLst>
          </p:cNvPr>
          <p:cNvSpPr/>
          <p:nvPr/>
        </p:nvSpPr>
        <p:spPr>
          <a:xfrm rot="6033343">
            <a:off x="4360949" y="1937039"/>
            <a:ext cx="3448250" cy="3448248"/>
          </a:xfrm>
          <a:prstGeom prst="blockArc">
            <a:avLst>
              <a:gd name="adj1" fmla="val 13074665"/>
              <a:gd name="adj2" fmla="val 6819569"/>
              <a:gd name="adj3" fmla="val 3010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1A4835CF-9905-47DE-A024-29B77B7A7022}"/>
              </a:ext>
            </a:extLst>
          </p:cNvPr>
          <p:cNvSpPr/>
          <p:nvPr/>
        </p:nvSpPr>
        <p:spPr>
          <a:xfrm rot="6879029">
            <a:off x="4168572" y="1744661"/>
            <a:ext cx="3833006" cy="3833004"/>
          </a:xfrm>
          <a:prstGeom prst="blockArc">
            <a:avLst>
              <a:gd name="adj1" fmla="val 13074665"/>
              <a:gd name="adj2" fmla="val 7394686"/>
              <a:gd name="adj3" fmla="val 3174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17EA1A73-7991-49F8-B401-8ACF15F8FDC0}"/>
              </a:ext>
            </a:extLst>
          </p:cNvPr>
          <p:cNvSpPr/>
          <p:nvPr/>
        </p:nvSpPr>
        <p:spPr>
          <a:xfrm rot="7721248">
            <a:off x="3969255" y="1535407"/>
            <a:ext cx="4231636" cy="4231634"/>
          </a:xfrm>
          <a:prstGeom prst="blockArc">
            <a:avLst>
              <a:gd name="adj1" fmla="val 13074665"/>
              <a:gd name="adj2" fmla="val 7838616"/>
              <a:gd name="adj3" fmla="val 2998"/>
            </a:avLst>
          </a:prstGeom>
          <a:gradFill flip="none" rotWithShape="1">
            <a:gsLst>
              <a:gs pos="66000">
                <a:schemeClr val="accent4"/>
              </a:gs>
              <a:gs pos="45751">
                <a:schemeClr val="accent2"/>
              </a:gs>
              <a:gs pos="24000">
                <a:schemeClr val="accent1"/>
              </a:gs>
              <a:gs pos="0">
                <a:schemeClr val="accent3"/>
              </a:gs>
              <a:gs pos="85000">
                <a:schemeClr val="accent5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3E0EE1-40B1-4DAD-B7E5-DA427FE80507}"/>
              </a:ext>
            </a:extLst>
          </p:cNvPr>
          <p:cNvSpPr/>
          <p:nvPr/>
        </p:nvSpPr>
        <p:spPr>
          <a:xfrm>
            <a:off x="3891164" y="6037102"/>
            <a:ext cx="4409672" cy="63225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34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98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97"/>
          <p:cNvSpPr/>
          <p:nvPr/>
        </p:nvSpPr>
        <p:spPr>
          <a:xfrm>
            <a:off x="7869965" y="4190803"/>
            <a:ext cx="1730323" cy="457081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88" name="Parallelogram 5"/>
          <p:cNvSpPr/>
          <p:nvPr/>
        </p:nvSpPr>
        <p:spPr>
          <a:xfrm rot="16200000" flipV="1">
            <a:off x="4776088" y="-243146"/>
            <a:ext cx="870962" cy="47102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3870" y="854292"/>
            <a:ext cx="2552039" cy="4707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 fov="4200000">
                <a:rot lat="0" lon="19799993" rev="0"/>
              </a:camera>
              <a:lightRig rig="threePt" dir="t"/>
            </a:scene3d>
            <a:sp3d extrusionH="508000" prstMaterial="metal">
              <a:bevelT w="190500" h="190500"/>
            </a:sp3d>
          </a:bodyPr>
          <a:lstStyle/>
          <a:p>
            <a:pPr algn="ctr"/>
            <a:r>
              <a:rPr lang="en-US" sz="29991" dirty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?</a:t>
            </a:r>
          </a:p>
        </p:txBody>
      </p:sp>
      <p:sp>
        <p:nvSpPr>
          <p:cNvPr id="22" name="Parallelogram 5"/>
          <p:cNvSpPr/>
          <p:nvPr/>
        </p:nvSpPr>
        <p:spPr>
          <a:xfrm rot="16200000" flipV="1">
            <a:off x="4775001" y="975736"/>
            <a:ext cx="870962" cy="47102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25" name="Parallelogram 5"/>
          <p:cNvSpPr/>
          <p:nvPr/>
        </p:nvSpPr>
        <p:spPr>
          <a:xfrm rot="16200000" flipV="1">
            <a:off x="4775001" y="2161968"/>
            <a:ext cx="870962" cy="47102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28288" y="1574081"/>
            <a:ext cx="1056288" cy="1098038"/>
            <a:chOff x="803305" y="1573598"/>
            <a:chExt cx="1056563" cy="1098324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40759" y="2788043"/>
            <a:ext cx="1056288" cy="1098038"/>
            <a:chOff x="803305" y="1573598"/>
            <a:chExt cx="1056563" cy="1098324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53229" y="4002005"/>
            <a:ext cx="1056288" cy="1098038"/>
            <a:chOff x="803305" y="1573598"/>
            <a:chExt cx="1056563" cy="1098324"/>
          </a:xfrm>
        </p:grpSpPr>
        <p:grpSp>
          <p:nvGrpSpPr>
            <p:cNvPr id="55" name="Group 54"/>
            <p:cNvGrpSpPr>
              <a:grpSpLocks noChangeAspect="1"/>
            </p:cNvGrpSpPr>
            <p:nvPr/>
          </p:nvGrpSpPr>
          <p:grpSpPr>
            <a:xfrm>
              <a:off x="803305" y="1573598"/>
              <a:ext cx="1056563" cy="1098324"/>
              <a:chOff x="6875704" y="5143201"/>
              <a:chExt cx="1300356" cy="135175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875704" y="6037753"/>
                <a:ext cx="1300356" cy="457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947372" y="5143201"/>
                <a:ext cx="1157020" cy="115702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C00000"/>
                  </a:gs>
                  <a:gs pos="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3335" y="1708742"/>
              <a:ext cx="73483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999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51303" y="2895391"/>
            <a:ext cx="3983069" cy="8307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399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1303" y="4075575"/>
            <a:ext cx="3983069" cy="8307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399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6537" y="1727708"/>
            <a:ext cx="3983069" cy="8307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399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81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4933294" y="2627582"/>
            <a:ext cx="2325417" cy="232541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llipse 1"/>
          <p:cNvSpPr/>
          <p:nvPr/>
        </p:nvSpPr>
        <p:spPr bwMode="auto">
          <a:xfrm>
            <a:off x="4973895" y="1022466"/>
            <a:ext cx="2203370" cy="1809798"/>
          </a:xfrm>
          <a:custGeom>
            <a:avLst/>
            <a:gdLst/>
            <a:ahLst/>
            <a:cxnLst/>
            <a:rect l="l" t="t" r="r" b="b"/>
            <a:pathLst>
              <a:path w="2709038" h="2225141">
                <a:moveTo>
                  <a:pt x="1354519" y="0"/>
                </a:moveTo>
                <a:cubicBezTo>
                  <a:pt x="2102599" y="0"/>
                  <a:pt x="2709038" y="606439"/>
                  <a:pt x="2709038" y="1354519"/>
                </a:cubicBezTo>
                <a:cubicBezTo>
                  <a:pt x="2709038" y="1686182"/>
                  <a:pt x="2589836" y="1990004"/>
                  <a:pt x="2391532" y="2225141"/>
                </a:cubicBezTo>
                <a:cubicBezTo>
                  <a:pt x="2118271" y="1987777"/>
                  <a:pt x="1761303" y="1844825"/>
                  <a:pt x="1370947" y="1844825"/>
                </a:cubicBezTo>
                <a:cubicBezTo>
                  <a:pt x="1080693" y="1844825"/>
                  <a:pt x="808899" y="1923861"/>
                  <a:pt x="576781" y="2063055"/>
                </a:cubicBezTo>
                <a:cubicBezTo>
                  <a:pt x="446805" y="1848102"/>
                  <a:pt x="254756" y="1670088"/>
                  <a:pt x="16605" y="1555988"/>
                </a:cubicBezTo>
                <a:cubicBezTo>
                  <a:pt x="5092" y="1490427"/>
                  <a:pt x="0" y="1423068"/>
                  <a:pt x="0" y="1354519"/>
                </a:cubicBezTo>
                <a:cubicBezTo>
                  <a:pt x="0" y="606439"/>
                  <a:pt x="606439" y="0"/>
                  <a:pt x="1354519" y="0"/>
                </a:cubicBezTo>
                <a:close/>
              </a:path>
            </a:pathLst>
          </a:custGeom>
          <a:gradFill flip="none" rotWithShape="1">
            <a:gsLst>
              <a:gs pos="0">
                <a:srgbClr val="8FC332">
                  <a:shade val="30000"/>
                  <a:satMod val="115000"/>
                </a:srgbClr>
              </a:gs>
              <a:gs pos="50000">
                <a:srgbClr val="8FC332">
                  <a:shade val="67500"/>
                  <a:satMod val="115000"/>
                </a:srgbClr>
              </a:gs>
              <a:gs pos="100000">
                <a:srgbClr val="8FC332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400" b="1">
              <a:latin typeface="Lucida Sans Unicode" pitchFamily="34" charset="0"/>
            </a:endParaRPr>
          </a:p>
        </p:txBody>
      </p:sp>
      <p:sp>
        <p:nvSpPr>
          <p:cNvPr id="20" name="Ellipse 2"/>
          <p:cNvSpPr/>
          <p:nvPr/>
        </p:nvSpPr>
        <p:spPr bwMode="auto">
          <a:xfrm rot="1602816">
            <a:off x="6769210" y="2203724"/>
            <a:ext cx="1992465" cy="2198408"/>
          </a:xfrm>
          <a:custGeom>
            <a:avLst/>
            <a:gdLst/>
            <a:ahLst/>
            <a:cxnLst/>
            <a:rect l="l" t="t" r="r" b="b"/>
            <a:pathLst>
              <a:path w="2449731" h="2702937">
                <a:moveTo>
                  <a:pt x="449568" y="163483"/>
                </a:moveTo>
                <a:cubicBezTo>
                  <a:pt x="641494" y="59222"/>
                  <a:pt x="861437" y="0"/>
                  <a:pt x="1095212" y="0"/>
                </a:cubicBezTo>
                <a:cubicBezTo>
                  <a:pt x="1843292" y="0"/>
                  <a:pt x="2449731" y="606439"/>
                  <a:pt x="2449731" y="1354519"/>
                </a:cubicBezTo>
                <a:cubicBezTo>
                  <a:pt x="2449731" y="2061857"/>
                  <a:pt x="1907549" y="2642562"/>
                  <a:pt x="1216034" y="2702937"/>
                </a:cubicBezTo>
                <a:cubicBezTo>
                  <a:pt x="1201866" y="2504104"/>
                  <a:pt x="1148670" y="2304837"/>
                  <a:pt x="1053489" y="2115701"/>
                </a:cubicBezTo>
                <a:cubicBezTo>
                  <a:pt x="840207" y="1691888"/>
                  <a:pt x="460456" y="1407066"/>
                  <a:pt x="33278" y="1301846"/>
                </a:cubicBezTo>
                <a:cubicBezTo>
                  <a:pt x="92387" y="1061969"/>
                  <a:pt x="83747" y="804960"/>
                  <a:pt x="0" y="559782"/>
                </a:cubicBezTo>
                <a:cubicBezTo>
                  <a:pt x="117373" y="395872"/>
                  <a:pt x="271398" y="260271"/>
                  <a:pt x="449568" y="163483"/>
                </a:cubicBezTo>
                <a:close/>
              </a:path>
            </a:pathLst>
          </a:custGeom>
          <a:gradFill flip="none" rotWithShape="1">
            <a:gsLst>
              <a:gs pos="0">
                <a:srgbClr val="F8DA00">
                  <a:shade val="30000"/>
                  <a:satMod val="115000"/>
                </a:srgbClr>
              </a:gs>
              <a:gs pos="50000">
                <a:srgbClr val="F8DA00">
                  <a:shade val="67500"/>
                  <a:satMod val="115000"/>
                </a:srgbClr>
              </a:gs>
              <a:gs pos="100000">
                <a:srgbClr val="F8DA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400" b="1">
              <a:latin typeface="Lucida Sans Unicode" pitchFamily="34" charset="0"/>
            </a:endParaRPr>
          </a:p>
        </p:txBody>
      </p:sp>
      <p:sp>
        <p:nvSpPr>
          <p:cNvPr id="21" name="Ellipse 4"/>
          <p:cNvSpPr/>
          <p:nvPr/>
        </p:nvSpPr>
        <p:spPr bwMode="auto">
          <a:xfrm rot="558114">
            <a:off x="5992372" y="4240389"/>
            <a:ext cx="2200026" cy="2036708"/>
          </a:xfrm>
          <a:custGeom>
            <a:avLst/>
            <a:gdLst/>
            <a:ahLst/>
            <a:cxnLst/>
            <a:rect l="l" t="t" r="r" b="b"/>
            <a:pathLst>
              <a:path w="2704926" h="2504127">
                <a:moveTo>
                  <a:pt x="1367525" y="32468"/>
                </a:moveTo>
                <a:cubicBezTo>
                  <a:pt x="1605267" y="85012"/>
                  <a:pt x="1844683" y="70520"/>
                  <a:pt x="2064244" y="0"/>
                </a:cubicBezTo>
                <a:cubicBezTo>
                  <a:pt x="2449205" y="237779"/>
                  <a:pt x="2704927" y="663830"/>
                  <a:pt x="2704926" y="1149607"/>
                </a:cubicBezTo>
                <a:cubicBezTo>
                  <a:pt x="2704926" y="1897687"/>
                  <a:pt x="2098487" y="2504128"/>
                  <a:pt x="1350407" y="2504127"/>
                </a:cubicBezTo>
                <a:cubicBezTo>
                  <a:pt x="629702" y="2504126"/>
                  <a:pt x="40461" y="1941260"/>
                  <a:pt x="0" y="1231039"/>
                </a:cubicBezTo>
                <a:lnTo>
                  <a:pt x="97064" y="1220133"/>
                </a:lnTo>
                <a:cubicBezTo>
                  <a:pt x="740755" y="1114702"/>
                  <a:pt x="1227934" y="630455"/>
                  <a:pt x="1367525" y="32468"/>
                </a:cubicBezTo>
                <a:close/>
              </a:path>
            </a:pathLst>
          </a:custGeom>
          <a:gradFill flip="none" rotWithShape="1">
            <a:gsLst>
              <a:gs pos="0">
                <a:srgbClr val="EE8510">
                  <a:shade val="30000"/>
                  <a:satMod val="115000"/>
                </a:srgbClr>
              </a:gs>
              <a:gs pos="50000">
                <a:srgbClr val="EE8510">
                  <a:shade val="67500"/>
                  <a:satMod val="115000"/>
                </a:srgbClr>
              </a:gs>
              <a:gs pos="100000">
                <a:srgbClr val="EE8510">
                  <a:shade val="100000"/>
                  <a:satMod val="115000"/>
                </a:srgbClr>
              </a:gs>
            </a:gsLst>
            <a:lin ang="18900000" scaled="1"/>
            <a:tileRect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400" b="1">
              <a:latin typeface="Lucida Sans Unicode" pitchFamily="34" charset="0"/>
            </a:endParaRPr>
          </a:p>
        </p:txBody>
      </p:sp>
      <p:sp>
        <p:nvSpPr>
          <p:cNvPr id="22" name="Ellipse 3"/>
          <p:cNvSpPr/>
          <p:nvPr/>
        </p:nvSpPr>
        <p:spPr bwMode="auto">
          <a:xfrm rot="2184403">
            <a:off x="3873622" y="4410943"/>
            <a:ext cx="2203370" cy="1830602"/>
          </a:xfrm>
          <a:custGeom>
            <a:avLst/>
            <a:gdLst/>
            <a:ahLst/>
            <a:cxnLst/>
            <a:rect l="l" t="t" r="r" b="b"/>
            <a:pathLst>
              <a:path w="2709038" h="2250721">
                <a:moveTo>
                  <a:pt x="340166" y="0"/>
                </a:moveTo>
                <a:cubicBezTo>
                  <a:pt x="855174" y="431249"/>
                  <a:pt x="1605143" y="488839"/>
                  <a:pt x="2185723" y="111806"/>
                </a:cubicBezTo>
                <a:cubicBezTo>
                  <a:pt x="2307324" y="319312"/>
                  <a:pt x="2477458" y="482976"/>
                  <a:pt x="2674383" y="595470"/>
                </a:cubicBezTo>
                <a:cubicBezTo>
                  <a:pt x="2697442" y="692020"/>
                  <a:pt x="2709038" y="792757"/>
                  <a:pt x="2709038" y="896202"/>
                </a:cubicBezTo>
                <a:cubicBezTo>
                  <a:pt x="2709038" y="1644282"/>
                  <a:pt x="2102599" y="2250721"/>
                  <a:pt x="1354519" y="2250721"/>
                </a:cubicBezTo>
                <a:cubicBezTo>
                  <a:pt x="606439" y="2250721"/>
                  <a:pt x="0" y="1644282"/>
                  <a:pt x="0" y="896202"/>
                </a:cubicBezTo>
                <a:cubicBezTo>
                  <a:pt x="0" y="552248"/>
                  <a:pt x="128201" y="238237"/>
                  <a:pt x="340166" y="0"/>
                </a:cubicBezTo>
                <a:close/>
              </a:path>
            </a:pathLst>
          </a:custGeom>
          <a:gradFill flip="none" rotWithShape="1">
            <a:gsLst>
              <a:gs pos="0">
                <a:srgbClr val="DA0930">
                  <a:shade val="30000"/>
                  <a:satMod val="115000"/>
                </a:srgbClr>
              </a:gs>
              <a:gs pos="50000">
                <a:srgbClr val="DA0930">
                  <a:shade val="67500"/>
                  <a:satMod val="115000"/>
                </a:srgbClr>
              </a:gs>
              <a:gs pos="100000">
                <a:srgbClr val="DA0930">
                  <a:shade val="100000"/>
                  <a:satMod val="115000"/>
                </a:srgbClr>
              </a:gs>
            </a:gsLst>
            <a:lin ang="0" scaled="1"/>
            <a:tileRect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400" b="1">
              <a:latin typeface="Lucida Sans Unicode" pitchFamily="34" charset="0"/>
            </a:endParaRPr>
          </a:p>
        </p:txBody>
      </p:sp>
      <p:sp>
        <p:nvSpPr>
          <p:cNvPr id="23" name="Ellipse 5"/>
          <p:cNvSpPr/>
          <p:nvPr/>
        </p:nvSpPr>
        <p:spPr bwMode="auto">
          <a:xfrm rot="1112104">
            <a:off x="3416382" y="2113905"/>
            <a:ext cx="1805790" cy="2203370"/>
          </a:xfrm>
          <a:custGeom>
            <a:avLst/>
            <a:gdLst/>
            <a:ahLst/>
            <a:cxnLst/>
            <a:rect l="l" t="t" r="r" b="b"/>
            <a:pathLst>
              <a:path w="2220214" h="2709038">
                <a:moveTo>
                  <a:pt x="951727" y="60896"/>
                </a:moveTo>
                <a:cubicBezTo>
                  <a:pt x="1078969" y="21320"/>
                  <a:pt x="1214254" y="0"/>
                  <a:pt x="1354519" y="0"/>
                </a:cubicBezTo>
                <a:cubicBezTo>
                  <a:pt x="1683791" y="0"/>
                  <a:pt x="1985621" y="117490"/>
                  <a:pt x="2220214" y="313028"/>
                </a:cubicBezTo>
                <a:cubicBezTo>
                  <a:pt x="1867634" y="716622"/>
                  <a:pt x="1733553" y="1291377"/>
                  <a:pt x="1916237" y="1836252"/>
                </a:cubicBezTo>
                <a:cubicBezTo>
                  <a:pt x="1957396" y="1959016"/>
                  <a:pt x="2012300" y="2073297"/>
                  <a:pt x="2080225" y="2176965"/>
                </a:cubicBezTo>
                <a:cubicBezTo>
                  <a:pt x="1875040" y="2296436"/>
                  <a:pt x="1701884" y="2471390"/>
                  <a:pt x="1583502" y="2688234"/>
                </a:cubicBezTo>
                <a:cubicBezTo>
                  <a:pt x="1509242" y="2702423"/>
                  <a:pt x="1432653" y="2709038"/>
                  <a:pt x="1354519" y="2709038"/>
                </a:cubicBezTo>
                <a:cubicBezTo>
                  <a:pt x="606439" y="2709038"/>
                  <a:pt x="0" y="2102599"/>
                  <a:pt x="0" y="1354519"/>
                </a:cubicBezTo>
                <a:cubicBezTo>
                  <a:pt x="0" y="746704"/>
                  <a:pt x="400344" y="232394"/>
                  <a:pt x="951727" y="60896"/>
                </a:cubicBezTo>
                <a:close/>
              </a:path>
            </a:pathLst>
          </a:custGeom>
          <a:gradFill flip="none" rotWithShape="1">
            <a:gsLst>
              <a:gs pos="0">
                <a:srgbClr val="0098D1">
                  <a:shade val="30000"/>
                  <a:satMod val="115000"/>
                </a:srgbClr>
              </a:gs>
              <a:gs pos="50000">
                <a:srgbClr val="0098D1">
                  <a:shade val="67500"/>
                  <a:satMod val="115000"/>
                </a:srgbClr>
              </a:gs>
              <a:gs pos="100000">
                <a:srgbClr val="0098D1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z="1400" b="1">
              <a:latin typeface="Lucida Sans Unicode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609" y="4933313"/>
            <a:ext cx="193732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740" y="2553871"/>
            <a:ext cx="265221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6728" y="5394977"/>
            <a:ext cx="30851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8651" y="2783520"/>
            <a:ext cx="33083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1249" y="1273525"/>
            <a:ext cx="33083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4657803" y="1463635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6529525" y="292339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4689074" y="3371573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9" name="Title 3"/>
          <p:cNvSpPr txBox="1">
            <a:spLocks/>
          </p:cNvSpPr>
          <p:nvPr/>
        </p:nvSpPr>
        <p:spPr>
          <a:xfrm>
            <a:off x="5842234" y="506604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2842886" y="2896022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3454819" y="4957027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31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618412" y="3243368"/>
            <a:ext cx="8024948" cy="9503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6600" dirty="0">
                <a:latin typeface="IRANSans" panose="02040503050201020203" pitchFamily="18" charset="-78"/>
                <a:cs typeface="B Nazanin" panose="00000400000000000000" pitchFamily="2" charset="-78"/>
              </a:rPr>
              <a:t>موضوع:</a:t>
            </a:r>
            <a:endParaRPr lang="en-US" sz="6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04606" y="5286225"/>
            <a:ext cx="2909374" cy="86835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fa-IR" sz="2400" dirty="0">
                <a:latin typeface="IRANSans" panose="02040503050201020203" pitchFamily="18" charset="-78"/>
                <a:cs typeface="B Nazanin" panose="00000400000000000000" pitchFamily="2" charset="-78"/>
              </a:rPr>
              <a:t>استاد راهنما:</a:t>
            </a:r>
          </a:p>
          <a:p>
            <a:pPr algn="r">
              <a:lnSpc>
                <a:spcPct val="150000"/>
              </a:lnSpc>
            </a:pPr>
            <a:r>
              <a:rPr lang="fa-IR" sz="2400" dirty="0">
                <a:latin typeface="IRANSans" panose="02040503050201020203" pitchFamily="18" charset="-78"/>
                <a:cs typeface="B Nazanin" panose="00000400000000000000" pitchFamily="2" charset="-78"/>
              </a:rPr>
              <a:t>ارائه دهنده:</a:t>
            </a:r>
            <a:endParaRPr lang="en-US" sz="24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66" y="413535"/>
            <a:ext cx="2514600" cy="2316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24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2441865" y="3365444"/>
            <a:ext cx="850171" cy="850171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3736339" y="3365444"/>
            <a:ext cx="850171" cy="850171"/>
          </a:xfrm>
          <a:prstGeom prst="ellipse">
            <a:avLst/>
          </a:prstGeom>
          <a:solidFill>
            <a:srgbClr val="1ABC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5030814" y="3365444"/>
            <a:ext cx="850171" cy="85017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6325289" y="3365444"/>
            <a:ext cx="850171" cy="850171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7619764" y="3365444"/>
            <a:ext cx="850171" cy="850171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4486B1-D100-43E2-B353-B2D9EAE5595D}"/>
              </a:ext>
            </a:extLst>
          </p:cNvPr>
          <p:cNvSpPr/>
          <p:nvPr/>
        </p:nvSpPr>
        <p:spPr>
          <a:xfrm>
            <a:off x="8914240" y="3365444"/>
            <a:ext cx="850171" cy="850171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8437D6-2CAA-4A2C-B80A-4746863A4A6F}"/>
              </a:ext>
            </a:extLst>
          </p:cNvPr>
          <p:cNvSpPr/>
          <p:nvPr/>
        </p:nvSpPr>
        <p:spPr>
          <a:xfrm rot="16200000">
            <a:off x="9858591" y="3023784"/>
            <a:ext cx="766897" cy="766590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505F5-0A07-45BF-9877-193E305EDA63}"/>
              </a:ext>
            </a:extLst>
          </p:cNvPr>
          <p:cNvSpPr/>
          <p:nvPr/>
        </p:nvSpPr>
        <p:spPr>
          <a:xfrm rot="10800000">
            <a:off x="1566671" y="3790529"/>
            <a:ext cx="766899" cy="766898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531129-981F-43EE-8CE0-34D039C82D7A}"/>
              </a:ext>
            </a:extLst>
          </p:cNvPr>
          <p:cNvGrpSpPr/>
          <p:nvPr/>
        </p:nvGrpSpPr>
        <p:grpSpPr>
          <a:xfrm>
            <a:off x="2100052" y="3023634"/>
            <a:ext cx="1533796" cy="1533795"/>
            <a:chOff x="766681" y="2888368"/>
            <a:chExt cx="2045594" cy="2045593"/>
          </a:xfrm>
          <a:solidFill>
            <a:srgbClr val="92D050"/>
          </a:solidFill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766681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00AE339-3450-4C77-AC0D-360BFFCD1271}"/>
                </a:ext>
              </a:extLst>
            </p:cNvPr>
            <p:cNvSpPr/>
            <p:nvPr/>
          </p:nvSpPr>
          <p:spPr>
            <a:xfrm>
              <a:off x="766681" y="2888368"/>
              <a:ext cx="2043431" cy="1021715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68E34C-C1C6-4EC0-A46C-66A6DF629D02}"/>
              </a:ext>
            </a:extLst>
          </p:cNvPr>
          <p:cNvGrpSpPr/>
          <p:nvPr/>
        </p:nvGrpSpPr>
        <p:grpSpPr>
          <a:xfrm>
            <a:off x="3391624" y="3023634"/>
            <a:ext cx="1533796" cy="1533795"/>
            <a:chOff x="2489226" y="2888368"/>
            <a:chExt cx="2045594" cy="2045593"/>
          </a:xfrm>
          <a:solidFill>
            <a:srgbClr val="1ABCC0"/>
          </a:solidFill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2489226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FA17C00-1829-4A6B-9F9D-C7FCC8B0277E}"/>
                </a:ext>
              </a:extLst>
            </p:cNvPr>
            <p:cNvSpPr/>
            <p:nvPr/>
          </p:nvSpPr>
          <p:spPr>
            <a:xfrm rot="10800000">
              <a:off x="2650276" y="3910083"/>
              <a:ext cx="1717532" cy="858778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58B803-1128-4040-AC7C-697F94EAE341}"/>
              </a:ext>
            </a:extLst>
          </p:cNvPr>
          <p:cNvGrpSpPr/>
          <p:nvPr/>
        </p:nvGrpSpPr>
        <p:grpSpPr>
          <a:xfrm>
            <a:off x="4682888" y="3023634"/>
            <a:ext cx="1534104" cy="1533795"/>
            <a:chOff x="4211360" y="2888368"/>
            <a:chExt cx="2046005" cy="2045593"/>
          </a:xfrm>
          <a:solidFill>
            <a:schemeClr val="accent4">
              <a:lumMod val="75000"/>
            </a:schemeClr>
          </a:solidFill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4211771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E8EB7D-2378-47C0-B9D3-953518D6432F}"/>
                </a:ext>
              </a:extLst>
            </p:cNvPr>
            <p:cNvSpPr/>
            <p:nvPr/>
          </p:nvSpPr>
          <p:spPr>
            <a:xfrm>
              <a:off x="4211360" y="2888368"/>
              <a:ext cx="2043431" cy="1021715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DE25E7-BCC3-4D1E-A1F3-E293387FC6E5}"/>
              </a:ext>
            </a:extLst>
          </p:cNvPr>
          <p:cNvGrpSpPr/>
          <p:nvPr/>
        </p:nvGrpSpPr>
        <p:grpSpPr>
          <a:xfrm>
            <a:off x="5974769" y="3023634"/>
            <a:ext cx="1533796" cy="1533795"/>
            <a:chOff x="5934316" y="2888368"/>
            <a:chExt cx="2045594" cy="2045593"/>
          </a:xfrm>
          <a:solidFill>
            <a:srgbClr val="00B0F0"/>
          </a:solidFill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5934316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CB20E3-A4CF-46A8-B2C9-2ACB483475D0}"/>
                </a:ext>
              </a:extLst>
            </p:cNvPr>
            <p:cNvSpPr/>
            <p:nvPr/>
          </p:nvSpPr>
          <p:spPr>
            <a:xfrm rot="10800000">
              <a:off x="6094955" y="3910083"/>
              <a:ext cx="1717532" cy="858778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0BB46-874D-42AC-85F9-711474E63467}"/>
              </a:ext>
            </a:extLst>
          </p:cNvPr>
          <p:cNvGrpSpPr/>
          <p:nvPr/>
        </p:nvGrpSpPr>
        <p:grpSpPr>
          <a:xfrm>
            <a:off x="7266341" y="3023634"/>
            <a:ext cx="1533796" cy="1533795"/>
            <a:chOff x="7656860" y="2888368"/>
            <a:chExt cx="2045595" cy="2045593"/>
          </a:xfrm>
          <a:solidFill>
            <a:schemeClr val="accent1"/>
          </a:solidFill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7656861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7B0EF6-548E-4F86-80C7-132F4A9E81E6}"/>
                </a:ext>
              </a:extLst>
            </p:cNvPr>
            <p:cNvSpPr/>
            <p:nvPr/>
          </p:nvSpPr>
          <p:spPr>
            <a:xfrm>
              <a:off x="7656860" y="2888368"/>
              <a:ext cx="2043431" cy="1021715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019C93-2F2F-4190-BB46-2732187554A1}"/>
              </a:ext>
            </a:extLst>
          </p:cNvPr>
          <p:cNvGrpSpPr/>
          <p:nvPr/>
        </p:nvGrpSpPr>
        <p:grpSpPr>
          <a:xfrm>
            <a:off x="8557914" y="3023634"/>
            <a:ext cx="1533796" cy="1533795"/>
            <a:chOff x="9379407" y="2888368"/>
            <a:chExt cx="2045594" cy="2045593"/>
          </a:xfrm>
          <a:solidFill>
            <a:srgbClr val="FFC000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9B4DD4F-794B-4811-BDA9-0D5BE82BEB8F}"/>
                </a:ext>
              </a:extLst>
            </p:cNvPr>
            <p:cNvSpPr/>
            <p:nvPr/>
          </p:nvSpPr>
          <p:spPr>
            <a:xfrm rot="10800000">
              <a:off x="9379407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1E0BEF4-388D-4C6C-B822-46826C8551B9}"/>
                </a:ext>
              </a:extLst>
            </p:cNvPr>
            <p:cNvSpPr/>
            <p:nvPr/>
          </p:nvSpPr>
          <p:spPr>
            <a:xfrm rot="10800000">
              <a:off x="9540455" y="3910083"/>
              <a:ext cx="1717532" cy="858778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9E7C9DD-740E-4C0C-942B-416ED4E7ECED}"/>
              </a:ext>
            </a:extLst>
          </p:cNvPr>
          <p:cNvSpPr/>
          <p:nvPr/>
        </p:nvSpPr>
        <p:spPr>
          <a:xfrm>
            <a:off x="2695545" y="2802446"/>
            <a:ext cx="342811" cy="342811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E88B92-1A5A-48B1-B813-A9B6A99F4B9F}"/>
              </a:ext>
            </a:extLst>
          </p:cNvPr>
          <p:cNvSpPr/>
          <p:nvPr/>
        </p:nvSpPr>
        <p:spPr>
          <a:xfrm>
            <a:off x="5278690" y="2802446"/>
            <a:ext cx="342811" cy="342811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CF7AB3-D185-49EC-9348-6317107DC3C6}"/>
              </a:ext>
            </a:extLst>
          </p:cNvPr>
          <p:cNvSpPr/>
          <p:nvPr/>
        </p:nvSpPr>
        <p:spPr>
          <a:xfrm>
            <a:off x="3987117" y="4435803"/>
            <a:ext cx="342811" cy="342811"/>
          </a:xfrm>
          <a:prstGeom prst="ellipse">
            <a:avLst/>
          </a:prstGeom>
          <a:solidFill>
            <a:srgbClr val="1ABC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B49EE0-0ABA-4B40-8188-C86618C90F42}"/>
              </a:ext>
            </a:extLst>
          </p:cNvPr>
          <p:cNvSpPr/>
          <p:nvPr/>
        </p:nvSpPr>
        <p:spPr>
          <a:xfrm>
            <a:off x="6578969" y="4435803"/>
            <a:ext cx="342811" cy="34281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7F0649-1ACB-4920-9A50-412DF01D78AB}"/>
              </a:ext>
            </a:extLst>
          </p:cNvPr>
          <p:cNvSpPr/>
          <p:nvPr/>
        </p:nvSpPr>
        <p:spPr>
          <a:xfrm>
            <a:off x="7861835" y="2802446"/>
            <a:ext cx="342811" cy="3428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9AB967-342D-4AB9-B8D3-6BB588A763E3}"/>
              </a:ext>
            </a:extLst>
          </p:cNvPr>
          <p:cNvSpPr/>
          <p:nvPr/>
        </p:nvSpPr>
        <p:spPr>
          <a:xfrm>
            <a:off x="9170821" y="4435803"/>
            <a:ext cx="342811" cy="34281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33198" y="1851803"/>
            <a:ext cx="21139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2553" y="4869679"/>
            <a:ext cx="21139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8079" y="1774534"/>
            <a:ext cx="21139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13321" y="4805513"/>
            <a:ext cx="21139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12576" y="4801511"/>
            <a:ext cx="21139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3482" y="1860850"/>
            <a:ext cx="211395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4338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E02E15-51EB-4A07-92D4-B2A9E6F3E471}"/>
              </a:ext>
            </a:extLst>
          </p:cNvPr>
          <p:cNvGrpSpPr/>
          <p:nvPr/>
        </p:nvGrpSpPr>
        <p:grpSpPr>
          <a:xfrm>
            <a:off x="3977974" y="1759570"/>
            <a:ext cx="4239702" cy="4230770"/>
            <a:chOff x="3977422" y="1759135"/>
            <a:chExt cx="4240806" cy="4231872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FACEFD7E-C528-F447-BAAF-4988DE888205}"/>
                </a:ext>
              </a:extLst>
            </p:cNvPr>
            <p:cNvSpPr/>
            <p:nvPr/>
          </p:nvSpPr>
          <p:spPr>
            <a:xfrm rot="2700000">
              <a:off x="6840060" y="1827159"/>
              <a:ext cx="1373962" cy="123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365" extrusionOk="0">
                  <a:moveTo>
                    <a:pt x="1744" y="14634"/>
                  </a:moveTo>
                  <a:cubicBezTo>
                    <a:pt x="4367" y="14634"/>
                    <a:pt x="6392" y="17551"/>
                    <a:pt x="5546" y="20733"/>
                  </a:cubicBezTo>
                  <a:cubicBezTo>
                    <a:pt x="5494" y="20957"/>
                    <a:pt x="5423" y="21161"/>
                    <a:pt x="5335" y="21345"/>
                  </a:cubicBezTo>
                  <a:cubicBezTo>
                    <a:pt x="6902" y="20916"/>
                    <a:pt x="8557" y="20692"/>
                    <a:pt x="10229" y="20692"/>
                  </a:cubicBezTo>
                  <a:cubicBezTo>
                    <a:pt x="11919" y="20692"/>
                    <a:pt x="13574" y="20916"/>
                    <a:pt x="15158" y="21365"/>
                  </a:cubicBezTo>
                  <a:cubicBezTo>
                    <a:pt x="14877" y="20733"/>
                    <a:pt x="14718" y="20039"/>
                    <a:pt x="14718" y="19285"/>
                  </a:cubicBezTo>
                  <a:cubicBezTo>
                    <a:pt x="14718" y="16735"/>
                    <a:pt x="16514" y="14655"/>
                    <a:pt x="18714" y="14655"/>
                  </a:cubicBezTo>
                  <a:lnTo>
                    <a:pt x="18714" y="14655"/>
                  </a:lnTo>
                  <a:cubicBezTo>
                    <a:pt x="20228" y="14655"/>
                    <a:pt x="21038" y="12554"/>
                    <a:pt x="19999" y="11269"/>
                  </a:cubicBezTo>
                  <a:lnTo>
                    <a:pt x="11602" y="703"/>
                  </a:lnTo>
                  <a:cubicBezTo>
                    <a:pt x="10863" y="-235"/>
                    <a:pt x="9595" y="-235"/>
                    <a:pt x="8856" y="703"/>
                  </a:cubicBezTo>
                  <a:lnTo>
                    <a:pt x="459" y="11269"/>
                  </a:lnTo>
                  <a:cubicBezTo>
                    <a:pt x="-562" y="12533"/>
                    <a:pt x="230" y="14634"/>
                    <a:pt x="1744" y="14634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CA737BFD-9D51-8D43-BC43-B93A5599586E}"/>
                </a:ext>
              </a:extLst>
            </p:cNvPr>
            <p:cNvSpPr/>
            <p:nvPr/>
          </p:nvSpPr>
          <p:spPr>
            <a:xfrm rot="2700000">
              <a:off x="4045714" y="1750699"/>
              <a:ext cx="1237909" cy="137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0458" extrusionOk="0">
                  <a:moveTo>
                    <a:pt x="20692" y="10229"/>
                  </a:moveTo>
                  <a:cubicBezTo>
                    <a:pt x="20692" y="8540"/>
                    <a:pt x="20916" y="6887"/>
                    <a:pt x="21365" y="5304"/>
                  </a:cubicBezTo>
                  <a:cubicBezTo>
                    <a:pt x="20733" y="5585"/>
                    <a:pt x="20039" y="5744"/>
                    <a:pt x="19284" y="5744"/>
                  </a:cubicBezTo>
                  <a:cubicBezTo>
                    <a:pt x="16735" y="5744"/>
                    <a:pt x="14654" y="3950"/>
                    <a:pt x="14654" y="1751"/>
                  </a:cubicBezTo>
                  <a:lnTo>
                    <a:pt x="14654" y="1751"/>
                  </a:lnTo>
                  <a:cubicBezTo>
                    <a:pt x="14654" y="238"/>
                    <a:pt x="12554" y="-571"/>
                    <a:pt x="11269" y="467"/>
                  </a:cubicBezTo>
                  <a:lnTo>
                    <a:pt x="703" y="8857"/>
                  </a:lnTo>
                  <a:cubicBezTo>
                    <a:pt x="-235" y="9596"/>
                    <a:pt x="-235" y="10862"/>
                    <a:pt x="703" y="11601"/>
                  </a:cubicBezTo>
                  <a:lnTo>
                    <a:pt x="11269" y="19991"/>
                  </a:lnTo>
                  <a:cubicBezTo>
                    <a:pt x="12574" y="21029"/>
                    <a:pt x="14654" y="20220"/>
                    <a:pt x="14654" y="18707"/>
                  </a:cubicBezTo>
                  <a:cubicBezTo>
                    <a:pt x="14654" y="16086"/>
                    <a:pt x="17571" y="14063"/>
                    <a:pt x="20753" y="14908"/>
                  </a:cubicBezTo>
                  <a:cubicBezTo>
                    <a:pt x="20977" y="14961"/>
                    <a:pt x="21181" y="15031"/>
                    <a:pt x="21365" y="15119"/>
                  </a:cubicBezTo>
                  <a:cubicBezTo>
                    <a:pt x="20916" y="13553"/>
                    <a:pt x="20692" y="11918"/>
                    <a:pt x="20692" y="10229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1AEA10AC-F491-8444-9449-C972987B6CEE}"/>
                </a:ext>
              </a:extLst>
            </p:cNvPr>
            <p:cNvSpPr/>
            <p:nvPr/>
          </p:nvSpPr>
          <p:spPr>
            <a:xfrm rot="2700000">
              <a:off x="6911952" y="4617011"/>
              <a:ext cx="1238058" cy="137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458" extrusionOk="0">
                  <a:moveTo>
                    <a:pt x="20682" y="8857"/>
                  </a:moveTo>
                  <a:lnTo>
                    <a:pt x="10117" y="467"/>
                  </a:lnTo>
                  <a:cubicBezTo>
                    <a:pt x="8811" y="-571"/>
                    <a:pt x="6731" y="238"/>
                    <a:pt x="6731" y="1751"/>
                  </a:cubicBezTo>
                  <a:cubicBezTo>
                    <a:pt x="6731" y="4372"/>
                    <a:pt x="3814" y="6394"/>
                    <a:pt x="632" y="5550"/>
                  </a:cubicBezTo>
                  <a:cubicBezTo>
                    <a:pt x="408" y="5497"/>
                    <a:pt x="204" y="5427"/>
                    <a:pt x="20" y="5339"/>
                  </a:cubicBezTo>
                  <a:cubicBezTo>
                    <a:pt x="449" y="6905"/>
                    <a:pt x="673" y="8558"/>
                    <a:pt x="673" y="10229"/>
                  </a:cubicBezTo>
                  <a:cubicBezTo>
                    <a:pt x="673" y="11918"/>
                    <a:pt x="449" y="13571"/>
                    <a:pt x="0" y="15154"/>
                  </a:cubicBezTo>
                  <a:cubicBezTo>
                    <a:pt x="632" y="14873"/>
                    <a:pt x="1326" y="14714"/>
                    <a:pt x="2081" y="14714"/>
                  </a:cubicBezTo>
                  <a:cubicBezTo>
                    <a:pt x="4630" y="14714"/>
                    <a:pt x="6711" y="16508"/>
                    <a:pt x="6711" y="18707"/>
                  </a:cubicBezTo>
                  <a:lnTo>
                    <a:pt x="6711" y="18707"/>
                  </a:lnTo>
                  <a:cubicBezTo>
                    <a:pt x="6711" y="20220"/>
                    <a:pt x="8811" y="21029"/>
                    <a:pt x="10096" y="19991"/>
                  </a:cubicBezTo>
                  <a:lnTo>
                    <a:pt x="20662" y="11601"/>
                  </a:lnTo>
                  <a:cubicBezTo>
                    <a:pt x="21600" y="10862"/>
                    <a:pt x="21600" y="9596"/>
                    <a:pt x="20682" y="88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37E2C5FC-0BEC-E54F-B8E2-362362258D56}"/>
                </a:ext>
              </a:extLst>
            </p:cNvPr>
            <p:cNvSpPr/>
            <p:nvPr/>
          </p:nvSpPr>
          <p:spPr>
            <a:xfrm rot="2700000">
              <a:off x="3982154" y="4685065"/>
              <a:ext cx="1373971" cy="123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365" extrusionOk="0">
                  <a:moveTo>
                    <a:pt x="18722" y="6731"/>
                  </a:moveTo>
                  <a:cubicBezTo>
                    <a:pt x="16099" y="6731"/>
                    <a:pt x="14074" y="3814"/>
                    <a:pt x="14919" y="632"/>
                  </a:cubicBezTo>
                  <a:cubicBezTo>
                    <a:pt x="14972" y="408"/>
                    <a:pt x="15043" y="204"/>
                    <a:pt x="15131" y="20"/>
                  </a:cubicBezTo>
                  <a:cubicBezTo>
                    <a:pt x="13564" y="449"/>
                    <a:pt x="11909" y="673"/>
                    <a:pt x="10237" y="673"/>
                  </a:cubicBezTo>
                  <a:cubicBezTo>
                    <a:pt x="8547" y="673"/>
                    <a:pt x="6892" y="449"/>
                    <a:pt x="5308" y="0"/>
                  </a:cubicBezTo>
                  <a:cubicBezTo>
                    <a:pt x="5589" y="632"/>
                    <a:pt x="5748" y="1326"/>
                    <a:pt x="5748" y="2080"/>
                  </a:cubicBezTo>
                  <a:cubicBezTo>
                    <a:pt x="5748" y="4630"/>
                    <a:pt x="3952" y="6710"/>
                    <a:pt x="1752" y="6710"/>
                  </a:cubicBezTo>
                  <a:cubicBezTo>
                    <a:pt x="238" y="6710"/>
                    <a:pt x="-572" y="8811"/>
                    <a:pt x="467" y="10096"/>
                  </a:cubicBezTo>
                  <a:lnTo>
                    <a:pt x="8864" y="20662"/>
                  </a:lnTo>
                  <a:cubicBezTo>
                    <a:pt x="9603" y="21600"/>
                    <a:pt x="10871" y="21600"/>
                    <a:pt x="11610" y="20662"/>
                  </a:cubicBezTo>
                  <a:lnTo>
                    <a:pt x="20007" y="10096"/>
                  </a:lnTo>
                  <a:cubicBezTo>
                    <a:pt x="21028" y="8832"/>
                    <a:pt x="20236" y="6731"/>
                    <a:pt x="18722" y="6731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4577CC29-8660-6D43-9B60-473D6C91957D}"/>
                </a:ext>
              </a:extLst>
            </p:cNvPr>
            <p:cNvSpPr/>
            <p:nvPr/>
          </p:nvSpPr>
          <p:spPr>
            <a:xfrm>
              <a:off x="4771805" y="2549208"/>
              <a:ext cx="2656651" cy="2656642"/>
            </a:xfrm>
            <a:prstGeom prst="ellipse">
              <a:avLst/>
            </a:prstGeom>
            <a:solidFill>
              <a:srgbClr val="1ABCC0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/>
              <a:endParaRPr sz="1999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00A3C0B8-A0E4-164F-95C6-2F23929D9CE0}"/>
                </a:ext>
              </a:extLst>
            </p:cNvPr>
            <p:cNvSpPr/>
            <p:nvPr/>
          </p:nvSpPr>
          <p:spPr>
            <a:xfrm rot="2700000">
              <a:off x="7050202" y="3377713"/>
              <a:ext cx="1008070" cy="100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94" extrusionOk="0">
                  <a:moveTo>
                    <a:pt x="10010" y="8525"/>
                  </a:moveTo>
                  <a:lnTo>
                    <a:pt x="10010" y="8525"/>
                  </a:lnTo>
                  <a:cubicBezTo>
                    <a:pt x="9734" y="8801"/>
                    <a:pt x="9910" y="9252"/>
                    <a:pt x="10311" y="9277"/>
                  </a:cubicBezTo>
                  <a:lnTo>
                    <a:pt x="12745" y="9378"/>
                  </a:lnTo>
                  <a:cubicBezTo>
                    <a:pt x="15931" y="12664"/>
                    <a:pt x="18440" y="16578"/>
                    <a:pt x="20070" y="20943"/>
                  </a:cubicBezTo>
                  <a:cubicBezTo>
                    <a:pt x="20246" y="21420"/>
                    <a:pt x="20848" y="21545"/>
                    <a:pt x="21199" y="21194"/>
                  </a:cubicBezTo>
                  <a:lnTo>
                    <a:pt x="21199" y="21194"/>
                  </a:lnTo>
                  <a:cubicBezTo>
                    <a:pt x="21400" y="20993"/>
                    <a:pt x="21450" y="20717"/>
                    <a:pt x="21350" y="20466"/>
                  </a:cubicBezTo>
                  <a:cubicBezTo>
                    <a:pt x="19694" y="16026"/>
                    <a:pt x="17135" y="11987"/>
                    <a:pt x="13899" y="8625"/>
                  </a:cubicBezTo>
                  <a:lnTo>
                    <a:pt x="13773" y="5790"/>
                  </a:lnTo>
                  <a:cubicBezTo>
                    <a:pt x="13748" y="5414"/>
                    <a:pt x="13297" y="5213"/>
                    <a:pt x="13021" y="5489"/>
                  </a:cubicBezTo>
                  <a:lnTo>
                    <a:pt x="11867" y="6643"/>
                  </a:lnTo>
                  <a:cubicBezTo>
                    <a:pt x="8681" y="3808"/>
                    <a:pt x="4993" y="1551"/>
                    <a:pt x="929" y="45"/>
                  </a:cubicBezTo>
                  <a:cubicBezTo>
                    <a:pt x="678" y="-55"/>
                    <a:pt x="377" y="20"/>
                    <a:pt x="201" y="196"/>
                  </a:cubicBezTo>
                  <a:lnTo>
                    <a:pt x="201" y="196"/>
                  </a:lnTo>
                  <a:cubicBezTo>
                    <a:pt x="-150" y="547"/>
                    <a:pt x="-25" y="1149"/>
                    <a:pt x="452" y="1325"/>
                  </a:cubicBezTo>
                  <a:cubicBezTo>
                    <a:pt x="4316" y="2780"/>
                    <a:pt x="7853" y="4912"/>
                    <a:pt x="10888" y="7622"/>
                  </a:cubicBezTo>
                  <a:lnTo>
                    <a:pt x="10010" y="85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D3E69FBA-388F-CC49-94B3-8B3C021DC2BA}"/>
                </a:ext>
              </a:extLst>
            </p:cNvPr>
            <p:cNvSpPr/>
            <p:nvPr/>
          </p:nvSpPr>
          <p:spPr>
            <a:xfrm rot="2700000">
              <a:off x="5603679" y="4820472"/>
              <a:ext cx="1001915" cy="101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00" extrusionOk="0">
                  <a:moveTo>
                    <a:pt x="14156" y="12535"/>
                  </a:moveTo>
                  <a:cubicBezTo>
                    <a:pt x="17285" y="9214"/>
                    <a:pt x="19758" y="5269"/>
                    <a:pt x="21348" y="924"/>
                  </a:cubicBezTo>
                  <a:cubicBezTo>
                    <a:pt x="21449" y="674"/>
                    <a:pt x="21373" y="399"/>
                    <a:pt x="21197" y="200"/>
                  </a:cubicBezTo>
                  <a:lnTo>
                    <a:pt x="21197" y="200"/>
                  </a:lnTo>
                  <a:cubicBezTo>
                    <a:pt x="20843" y="-150"/>
                    <a:pt x="20238" y="-25"/>
                    <a:pt x="20061" y="449"/>
                  </a:cubicBezTo>
                  <a:cubicBezTo>
                    <a:pt x="18522" y="4595"/>
                    <a:pt x="16150" y="8365"/>
                    <a:pt x="13172" y="11561"/>
                  </a:cubicBezTo>
                  <a:lnTo>
                    <a:pt x="12087" y="10488"/>
                  </a:lnTo>
                  <a:lnTo>
                    <a:pt x="12087" y="10488"/>
                  </a:lnTo>
                  <a:cubicBezTo>
                    <a:pt x="11810" y="10213"/>
                    <a:pt x="11356" y="10388"/>
                    <a:pt x="11330" y="10787"/>
                  </a:cubicBezTo>
                  <a:lnTo>
                    <a:pt x="11229" y="13484"/>
                  </a:lnTo>
                  <a:cubicBezTo>
                    <a:pt x="8126" y="16306"/>
                    <a:pt x="4467" y="18578"/>
                    <a:pt x="455" y="20077"/>
                  </a:cubicBezTo>
                  <a:cubicBezTo>
                    <a:pt x="-25" y="20251"/>
                    <a:pt x="-151" y="20851"/>
                    <a:pt x="202" y="21200"/>
                  </a:cubicBezTo>
                  <a:lnTo>
                    <a:pt x="202" y="21200"/>
                  </a:lnTo>
                  <a:cubicBezTo>
                    <a:pt x="404" y="21400"/>
                    <a:pt x="682" y="21450"/>
                    <a:pt x="934" y="21350"/>
                  </a:cubicBezTo>
                  <a:cubicBezTo>
                    <a:pt x="5173" y="19752"/>
                    <a:pt x="9009" y="17355"/>
                    <a:pt x="12289" y="14358"/>
                  </a:cubicBezTo>
                  <a:lnTo>
                    <a:pt x="14838" y="14258"/>
                  </a:lnTo>
                  <a:cubicBezTo>
                    <a:pt x="15216" y="14233"/>
                    <a:pt x="15418" y="13784"/>
                    <a:pt x="15141" y="13509"/>
                  </a:cubicBezTo>
                  <a:lnTo>
                    <a:pt x="14156" y="125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C590D054-781C-E440-8558-B8842DB3850F}"/>
                </a:ext>
              </a:extLst>
            </p:cNvPr>
            <p:cNvSpPr/>
            <p:nvPr/>
          </p:nvSpPr>
          <p:spPr>
            <a:xfrm rot="2700000">
              <a:off x="4133975" y="3368939"/>
              <a:ext cx="1006894" cy="100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94" extrusionOk="0">
                  <a:moveTo>
                    <a:pt x="10197" y="11641"/>
                  </a:moveTo>
                  <a:lnTo>
                    <a:pt x="10197" y="11641"/>
                  </a:lnTo>
                  <a:cubicBezTo>
                    <a:pt x="10197" y="11240"/>
                    <a:pt x="9871" y="10888"/>
                    <a:pt x="9444" y="10863"/>
                  </a:cubicBezTo>
                  <a:lnTo>
                    <a:pt x="7535" y="10788"/>
                  </a:lnTo>
                  <a:cubicBezTo>
                    <a:pt x="4873" y="7778"/>
                    <a:pt x="2763" y="4290"/>
                    <a:pt x="1331" y="452"/>
                  </a:cubicBezTo>
                  <a:cubicBezTo>
                    <a:pt x="1156" y="-25"/>
                    <a:pt x="553" y="-150"/>
                    <a:pt x="201" y="201"/>
                  </a:cubicBezTo>
                  <a:lnTo>
                    <a:pt x="201" y="201"/>
                  </a:lnTo>
                  <a:cubicBezTo>
                    <a:pt x="0" y="402"/>
                    <a:pt x="-50" y="678"/>
                    <a:pt x="51" y="929"/>
                  </a:cubicBezTo>
                  <a:cubicBezTo>
                    <a:pt x="1507" y="4792"/>
                    <a:pt x="3617" y="8355"/>
                    <a:pt x="6279" y="11415"/>
                  </a:cubicBezTo>
                  <a:lnTo>
                    <a:pt x="6405" y="14350"/>
                  </a:lnTo>
                  <a:cubicBezTo>
                    <a:pt x="6430" y="14727"/>
                    <a:pt x="6882" y="14927"/>
                    <a:pt x="7158" y="14651"/>
                  </a:cubicBezTo>
                  <a:lnTo>
                    <a:pt x="8264" y="13548"/>
                  </a:lnTo>
                  <a:cubicBezTo>
                    <a:pt x="11704" y="16934"/>
                    <a:pt x="15874" y="19619"/>
                    <a:pt x="20470" y="21350"/>
                  </a:cubicBezTo>
                  <a:cubicBezTo>
                    <a:pt x="20721" y="21450"/>
                    <a:pt x="21022" y="21375"/>
                    <a:pt x="21198" y="21199"/>
                  </a:cubicBezTo>
                  <a:lnTo>
                    <a:pt x="21198" y="21199"/>
                  </a:lnTo>
                  <a:cubicBezTo>
                    <a:pt x="21550" y="20848"/>
                    <a:pt x="21424" y="20246"/>
                    <a:pt x="20947" y="20070"/>
                  </a:cubicBezTo>
                  <a:cubicBezTo>
                    <a:pt x="16527" y="18414"/>
                    <a:pt x="12533" y="15856"/>
                    <a:pt x="9218" y="12594"/>
                  </a:cubicBezTo>
                  <a:lnTo>
                    <a:pt x="10197" y="116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C830FBA-D8F2-954A-AACF-38FE73E4CE0F}"/>
                </a:ext>
              </a:extLst>
            </p:cNvPr>
            <p:cNvSpPr/>
            <p:nvPr/>
          </p:nvSpPr>
          <p:spPr>
            <a:xfrm rot="2700000">
              <a:off x="5597353" y="1909810"/>
              <a:ext cx="1013732" cy="100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98" extrusionOk="0">
                  <a:moveTo>
                    <a:pt x="9124" y="7041"/>
                  </a:moveTo>
                  <a:lnTo>
                    <a:pt x="6580" y="7142"/>
                  </a:lnTo>
                  <a:cubicBezTo>
                    <a:pt x="6206" y="7167"/>
                    <a:pt x="6006" y="7621"/>
                    <a:pt x="6280" y="7899"/>
                  </a:cubicBezTo>
                  <a:lnTo>
                    <a:pt x="7253" y="8883"/>
                  </a:lnTo>
                  <a:cubicBezTo>
                    <a:pt x="4160" y="12188"/>
                    <a:pt x="1691" y="16125"/>
                    <a:pt x="45" y="20465"/>
                  </a:cubicBezTo>
                  <a:cubicBezTo>
                    <a:pt x="-55" y="20717"/>
                    <a:pt x="20" y="21020"/>
                    <a:pt x="194" y="21197"/>
                  </a:cubicBezTo>
                  <a:lnTo>
                    <a:pt x="194" y="21197"/>
                  </a:lnTo>
                  <a:cubicBezTo>
                    <a:pt x="544" y="21550"/>
                    <a:pt x="1142" y="21424"/>
                    <a:pt x="1317" y="20944"/>
                  </a:cubicBezTo>
                  <a:cubicBezTo>
                    <a:pt x="2888" y="16781"/>
                    <a:pt x="5258" y="13021"/>
                    <a:pt x="8226" y="9842"/>
                  </a:cubicBezTo>
                  <a:lnTo>
                    <a:pt x="9298" y="10927"/>
                  </a:lnTo>
                  <a:lnTo>
                    <a:pt x="9298" y="10927"/>
                  </a:lnTo>
                  <a:cubicBezTo>
                    <a:pt x="9672" y="11028"/>
                    <a:pt x="10047" y="10750"/>
                    <a:pt x="10071" y="10346"/>
                  </a:cubicBezTo>
                  <a:lnTo>
                    <a:pt x="10171" y="7924"/>
                  </a:lnTo>
                  <a:cubicBezTo>
                    <a:pt x="13289" y="5072"/>
                    <a:pt x="16930" y="2827"/>
                    <a:pt x="20946" y="1338"/>
                  </a:cubicBezTo>
                  <a:cubicBezTo>
                    <a:pt x="21420" y="1161"/>
                    <a:pt x="21545" y="556"/>
                    <a:pt x="21196" y="202"/>
                  </a:cubicBezTo>
                  <a:lnTo>
                    <a:pt x="21196" y="202"/>
                  </a:lnTo>
                  <a:cubicBezTo>
                    <a:pt x="20996" y="0"/>
                    <a:pt x="20722" y="-50"/>
                    <a:pt x="20472" y="51"/>
                  </a:cubicBezTo>
                  <a:cubicBezTo>
                    <a:pt x="16232" y="1641"/>
                    <a:pt x="12391" y="4038"/>
                    <a:pt x="9124" y="70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1999" b="1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70303" y="1861966"/>
            <a:ext cx="26137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0302" y="4574820"/>
            <a:ext cx="26137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13" y="1810118"/>
            <a:ext cx="264153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6313" y="4611914"/>
            <a:ext cx="26703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4665041" y="3545010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399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399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76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layered square discs">
            <a:extLst>
              <a:ext uri="{FF2B5EF4-FFF2-40B4-BE49-F238E27FC236}">
                <a16:creationId xmlns:a16="http://schemas.microsoft.com/office/drawing/2014/main" id="{2922FCAA-4D1A-4185-9A26-6120340CC0A6}"/>
              </a:ext>
            </a:extLst>
          </p:cNvPr>
          <p:cNvGrpSpPr/>
          <p:nvPr/>
        </p:nvGrpSpPr>
        <p:grpSpPr>
          <a:xfrm>
            <a:off x="3707379" y="1266256"/>
            <a:ext cx="4666770" cy="5061219"/>
            <a:chOff x="417513" y="565150"/>
            <a:chExt cx="1727200" cy="1597025"/>
          </a:xfrm>
        </p:grpSpPr>
        <p:sp>
          <p:nvSpPr>
            <p:cNvPr id="3" name="Freeform 39">
              <a:extLst>
                <a:ext uri="{FF2B5EF4-FFF2-40B4-BE49-F238E27FC236}">
                  <a16:creationId xmlns:a16="http://schemas.microsoft.com/office/drawing/2014/main" id="{EA879C3E-93D3-4B7C-812B-CD11C3BF3F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327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" name="Freeform 40">
              <a:extLst>
                <a:ext uri="{FF2B5EF4-FFF2-40B4-BE49-F238E27FC236}">
                  <a16:creationId xmlns:a16="http://schemas.microsoft.com/office/drawing/2014/main" id="{7DBC66A0-7CE5-46A3-BBE6-049DC4A09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724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AB56A12D-C411-4AA7-81CE-0A64AEF324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724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2">
              <a:extLst>
                <a:ext uri="{FF2B5EF4-FFF2-40B4-BE49-F238E27FC236}">
                  <a16:creationId xmlns:a16="http://schemas.microsoft.com/office/drawing/2014/main" id="{B4B3BAD3-3FBB-4D45-8519-4ED473E48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073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" name="Freeform 43">
              <a:extLst>
                <a:ext uri="{FF2B5EF4-FFF2-40B4-BE49-F238E27FC236}">
                  <a16:creationId xmlns:a16="http://schemas.microsoft.com/office/drawing/2014/main" id="{6B6B81DB-0D02-4A3F-A637-369F7CFB13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470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0E020601-DC42-4017-8AF7-B65FC1487B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470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85424703-7C31-47BB-9D01-7FFC0F0EB4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819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D7D58C08-3111-4536-8E78-5E87216A97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216025"/>
              <a:ext cx="863600" cy="438150"/>
            </a:xfrm>
            <a:custGeom>
              <a:avLst/>
              <a:gdLst>
                <a:gd name="T0" fmla="*/ 0 w 544"/>
                <a:gd name="T1" fmla="*/ 0 h 276"/>
                <a:gd name="T2" fmla="*/ 544 w 544"/>
                <a:gd name="T3" fmla="*/ 248 h 276"/>
                <a:gd name="T4" fmla="*/ 544 w 544"/>
                <a:gd name="T5" fmla="*/ 276 h 276"/>
                <a:gd name="T6" fmla="*/ 0 w 544"/>
                <a:gd name="T7" fmla="*/ 26 h 276"/>
                <a:gd name="T8" fmla="*/ 0 w 544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0" y="0"/>
                  </a:moveTo>
                  <a:lnTo>
                    <a:pt x="544" y="248"/>
                  </a:lnTo>
                  <a:lnTo>
                    <a:pt x="544" y="27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Freeform 47">
              <a:extLst>
                <a:ext uri="{FF2B5EF4-FFF2-40B4-BE49-F238E27FC236}">
                  <a16:creationId xmlns:a16="http://schemas.microsoft.com/office/drawing/2014/main" id="{73E8960B-566C-47DD-AB3F-71832512F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1216025"/>
              <a:ext cx="863600" cy="438150"/>
            </a:xfrm>
            <a:custGeom>
              <a:avLst/>
              <a:gdLst>
                <a:gd name="T0" fmla="*/ 544 w 544"/>
                <a:gd name="T1" fmla="*/ 26 h 276"/>
                <a:gd name="T2" fmla="*/ 0 w 544"/>
                <a:gd name="T3" fmla="*/ 276 h 276"/>
                <a:gd name="T4" fmla="*/ 0 w 544"/>
                <a:gd name="T5" fmla="*/ 248 h 276"/>
                <a:gd name="T6" fmla="*/ 544 w 544"/>
                <a:gd name="T7" fmla="*/ 0 h 276"/>
                <a:gd name="T8" fmla="*/ 544 w 544"/>
                <a:gd name="T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6">
                  <a:moveTo>
                    <a:pt x="544" y="26"/>
                  </a:moveTo>
                  <a:lnTo>
                    <a:pt x="0" y="276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83CDC47D-D0FF-4A0B-9C48-ABD27F37CA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565150"/>
              <a:ext cx="1727200" cy="790575"/>
            </a:xfrm>
            <a:custGeom>
              <a:avLst/>
              <a:gdLst>
                <a:gd name="T0" fmla="*/ 544 w 1088"/>
                <a:gd name="T1" fmla="*/ 498 h 498"/>
                <a:gd name="T2" fmla="*/ 0 w 1088"/>
                <a:gd name="T3" fmla="*/ 250 h 498"/>
                <a:gd name="T4" fmla="*/ 544 w 1088"/>
                <a:gd name="T5" fmla="*/ 0 h 498"/>
                <a:gd name="T6" fmla="*/ 1088 w 1088"/>
                <a:gd name="T7" fmla="*/ 250 h 498"/>
                <a:gd name="T8" fmla="*/ 544 w 108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498">
                  <a:moveTo>
                    <a:pt x="544" y="498"/>
                  </a:moveTo>
                  <a:lnTo>
                    <a:pt x="0" y="250"/>
                  </a:lnTo>
                  <a:lnTo>
                    <a:pt x="544" y="0"/>
                  </a:lnTo>
                  <a:lnTo>
                    <a:pt x="1088" y="250"/>
                  </a:lnTo>
                  <a:lnTo>
                    <a:pt x="544" y="4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id="{5216E13A-CC91-4B41-8F01-4DD9815DA4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962025"/>
              <a:ext cx="863600" cy="434975"/>
            </a:xfrm>
            <a:custGeom>
              <a:avLst/>
              <a:gdLst>
                <a:gd name="T0" fmla="*/ 0 w 544"/>
                <a:gd name="T1" fmla="*/ 0 h 274"/>
                <a:gd name="T2" fmla="*/ 544 w 544"/>
                <a:gd name="T3" fmla="*/ 248 h 274"/>
                <a:gd name="T4" fmla="*/ 544 w 544"/>
                <a:gd name="T5" fmla="*/ 274 h 274"/>
                <a:gd name="T6" fmla="*/ 0 w 544"/>
                <a:gd name="T7" fmla="*/ 26 h 274"/>
                <a:gd name="T8" fmla="*/ 0 w 54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0" y="0"/>
                  </a:moveTo>
                  <a:lnTo>
                    <a:pt x="544" y="248"/>
                  </a:lnTo>
                  <a:lnTo>
                    <a:pt x="544" y="27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0092EDA4-48A1-470F-9131-38A72C81D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962025"/>
              <a:ext cx="863600" cy="434975"/>
            </a:xfrm>
            <a:custGeom>
              <a:avLst/>
              <a:gdLst>
                <a:gd name="T0" fmla="*/ 544 w 544"/>
                <a:gd name="T1" fmla="*/ 26 h 274"/>
                <a:gd name="T2" fmla="*/ 0 w 544"/>
                <a:gd name="T3" fmla="*/ 274 h 274"/>
                <a:gd name="T4" fmla="*/ 0 w 544"/>
                <a:gd name="T5" fmla="*/ 248 h 274"/>
                <a:gd name="T6" fmla="*/ 544 w 544"/>
                <a:gd name="T7" fmla="*/ 0 h 274"/>
                <a:gd name="T8" fmla="*/ 544 w 544"/>
                <a:gd name="T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" h="274">
                  <a:moveTo>
                    <a:pt x="544" y="26"/>
                  </a:moveTo>
                  <a:lnTo>
                    <a:pt x="0" y="274"/>
                  </a:lnTo>
                  <a:lnTo>
                    <a:pt x="0" y="248"/>
                  </a:lnTo>
                  <a:lnTo>
                    <a:pt x="544" y="0"/>
                  </a:lnTo>
                  <a:lnTo>
                    <a:pt x="544" y="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72918" y="2016182"/>
            <a:ext cx="330412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2918" y="3957945"/>
            <a:ext cx="330412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" y="3263878"/>
            <a:ext cx="287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" y="5210672"/>
            <a:ext cx="287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1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E2C592-C27B-4C8A-9B8A-0E2BF45B1C91}"/>
              </a:ext>
            </a:extLst>
          </p:cNvPr>
          <p:cNvGrpSpPr/>
          <p:nvPr/>
        </p:nvGrpSpPr>
        <p:grpSpPr>
          <a:xfrm>
            <a:off x="1240800" y="2548542"/>
            <a:ext cx="4739832" cy="1309713"/>
            <a:chOff x="1240800" y="2548542"/>
            <a:chExt cx="4739832" cy="130971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BBB798-F600-4310-9D29-32F696DAB972}"/>
                </a:ext>
              </a:extLst>
            </p:cNvPr>
            <p:cNvSpPr/>
            <p:nvPr/>
          </p:nvSpPr>
          <p:spPr>
            <a:xfrm>
              <a:off x="1905186" y="2642072"/>
              <a:ext cx="4075446" cy="1114150"/>
            </a:xfrm>
            <a:custGeom>
              <a:avLst/>
              <a:gdLst>
                <a:gd name="connsiteX0" fmla="*/ 4080137 w 4075445"/>
                <a:gd name="connsiteY0" fmla="*/ 563819 h 1114150"/>
                <a:gd name="connsiteX1" fmla="*/ 3913014 w 4075445"/>
                <a:gd name="connsiteY1" fmla="*/ 974882 h 1114150"/>
                <a:gd name="connsiteX2" fmla="*/ 3508988 w 4075445"/>
                <a:gd name="connsiteY2" fmla="*/ 1142298 h 1114150"/>
                <a:gd name="connsiteX3" fmla="*/ 0 w 4075445"/>
                <a:gd name="connsiteY3" fmla="*/ 1142298 h 1114150"/>
                <a:gd name="connsiteX4" fmla="*/ 571149 w 4075445"/>
                <a:gd name="connsiteY4" fmla="*/ 571149 h 1114150"/>
                <a:gd name="connsiteX5" fmla="*/ 571149 w 4075445"/>
                <a:gd name="connsiteY5" fmla="*/ 571149 h 1114150"/>
                <a:gd name="connsiteX6" fmla="*/ 1142298 w 4075445"/>
                <a:gd name="connsiteY6" fmla="*/ 0 h 1114150"/>
                <a:gd name="connsiteX7" fmla="*/ 3493742 w 4075445"/>
                <a:gd name="connsiteY7" fmla="*/ 0 h 1114150"/>
                <a:gd name="connsiteX8" fmla="*/ 4080137 w 4075445"/>
                <a:gd name="connsiteY8" fmla="*/ 563819 h 1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5445" h="1114150">
                  <a:moveTo>
                    <a:pt x="4080137" y="563819"/>
                  </a:moveTo>
                  <a:cubicBezTo>
                    <a:pt x="4082189" y="724491"/>
                    <a:pt x="4017686" y="870210"/>
                    <a:pt x="3913014" y="974882"/>
                  </a:cubicBezTo>
                  <a:cubicBezTo>
                    <a:pt x="3809809" y="1078381"/>
                    <a:pt x="3666728" y="1142298"/>
                    <a:pt x="3508988" y="1142298"/>
                  </a:cubicBezTo>
                  <a:lnTo>
                    <a:pt x="0" y="1142298"/>
                  </a:lnTo>
                  <a:cubicBezTo>
                    <a:pt x="315481" y="1142298"/>
                    <a:pt x="571149" y="886336"/>
                    <a:pt x="571149" y="571149"/>
                  </a:cubicBezTo>
                  <a:lnTo>
                    <a:pt x="571149" y="571149"/>
                  </a:lnTo>
                  <a:cubicBezTo>
                    <a:pt x="571149" y="255668"/>
                    <a:pt x="826817" y="0"/>
                    <a:pt x="1142298" y="0"/>
                  </a:cubicBezTo>
                  <a:lnTo>
                    <a:pt x="3493742" y="0"/>
                  </a:lnTo>
                  <a:cubicBezTo>
                    <a:pt x="3809223" y="-293"/>
                    <a:pt x="4076032" y="248632"/>
                    <a:pt x="4080137" y="563819"/>
                  </a:cubicBezTo>
                  <a:close/>
                </a:path>
              </a:pathLst>
            </a:custGeom>
            <a:solidFill>
              <a:srgbClr val="FFA300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AD35BF-63B2-45B8-9D95-483943EC3C2A}"/>
                </a:ext>
              </a:extLst>
            </p:cNvPr>
            <p:cNvSpPr/>
            <p:nvPr/>
          </p:nvSpPr>
          <p:spPr>
            <a:xfrm>
              <a:off x="1240800" y="2548542"/>
              <a:ext cx="645035" cy="645034"/>
            </a:xfrm>
            <a:custGeom>
              <a:avLst/>
              <a:gdLst>
                <a:gd name="connsiteX0" fmla="*/ 664679 w 645034"/>
                <a:gd name="connsiteY0" fmla="*/ 0 h 645034"/>
                <a:gd name="connsiteX1" fmla="*/ 664679 w 645034"/>
                <a:gd name="connsiteY1" fmla="*/ 664679 h 645034"/>
                <a:gd name="connsiteX2" fmla="*/ 0 w 645034"/>
                <a:gd name="connsiteY2" fmla="*/ 664679 h 645034"/>
                <a:gd name="connsiteX3" fmla="*/ 664679 w 645034"/>
                <a:gd name="connsiteY3" fmla="*/ 0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664679" y="0"/>
                  </a:moveTo>
                  <a:lnTo>
                    <a:pt x="664679" y="664679"/>
                  </a:lnTo>
                  <a:lnTo>
                    <a:pt x="0" y="664679"/>
                  </a:lnTo>
                  <a:cubicBezTo>
                    <a:pt x="0" y="297595"/>
                    <a:pt x="297595" y="0"/>
                    <a:pt x="664679" y="0"/>
                  </a:cubicBezTo>
                  <a:close/>
                </a:path>
              </a:pathLst>
            </a:custGeom>
            <a:solidFill>
              <a:srgbClr val="FF9B00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047650B-F3DF-4446-8D83-CB74A07BF16A}"/>
                </a:ext>
              </a:extLst>
            </p:cNvPr>
            <p:cNvSpPr/>
            <p:nvPr/>
          </p:nvSpPr>
          <p:spPr>
            <a:xfrm>
              <a:off x="1905479" y="3213221"/>
              <a:ext cx="645035" cy="645034"/>
            </a:xfrm>
            <a:custGeom>
              <a:avLst/>
              <a:gdLst>
                <a:gd name="connsiteX0" fmla="*/ 0 w 645034"/>
                <a:gd name="connsiteY0" fmla="*/ 664386 h 645034"/>
                <a:gd name="connsiteX1" fmla="*/ 0 w 645034"/>
                <a:gd name="connsiteY1" fmla="*/ 0 h 645034"/>
                <a:gd name="connsiteX2" fmla="*/ 664679 w 645034"/>
                <a:gd name="connsiteY2" fmla="*/ 0 h 645034"/>
                <a:gd name="connsiteX3" fmla="*/ 0 w 645034"/>
                <a:gd name="connsiteY3" fmla="*/ 664386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0" y="664386"/>
                  </a:moveTo>
                  <a:lnTo>
                    <a:pt x="0" y="0"/>
                  </a:lnTo>
                  <a:lnTo>
                    <a:pt x="664679" y="0"/>
                  </a:lnTo>
                  <a:cubicBezTo>
                    <a:pt x="664386" y="366790"/>
                    <a:pt x="366790" y="664386"/>
                    <a:pt x="0" y="664386"/>
                  </a:cubicBezTo>
                  <a:close/>
                </a:path>
              </a:pathLst>
            </a:custGeom>
            <a:solidFill>
              <a:srgbClr val="FF9B00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1B73BE-798F-4771-9CCA-4493A51A190C}"/>
              </a:ext>
            </a:extLst>
          </p:cNvPr>
          <p:cNvSpPr/>
          <p:nvPr/>
        </p:nvSpPr>
        <p:spPr>
          <a:xfrm>
            <a:off x="1157475" y="2465469"/>
            <a:ext cx="1495307" cy="1495307"/>
          </a:xfrm>
          <a:custGeom>
            <a:avLst/>
            <a:gdLst>
              <a:gd name="connsiteX0" fmla="*/ 1274404 w 1495307"/>
              <a:gd name="connsiteY0" fmla="*/ 526599 h 1495307"/>
              <a:gd name="connsiteX1" fmla="*/ 969011 w 1495307"/>
              <a:gd name="connsiteY1" fmla="*/ 1274404 h 1495307"/>
              <a:gd name="connsiteX2" fmla="*/ 221206 w 1495307"/>
              <a:gd name="connsiteY2" fmla="*/ 969011 h 1495307"/>
              <a:gd name="connsiteX3" fmla="*/ 526599 w 1495307"/>
              <a:gd name="connsiteY3" fmla="*/ 221206 h 1495307"/>
              <a:gd name="connsiteX4" fmla="*/ 1274404 w 1495307"/>
              <a:gd name="connsiteY4" fmla="*/ 526599 h 149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307" h="1495307">
                <a:moveTo>
                  <a:pt x="1274404" y="526599"/>
                </a:moveTo>
                <a:cubicBezTo>
                  <a:pt x="1396573" y="817432"/>
                  <a:pt x="1259844" y="1152236"/>
                  <a:pt x="969011" y="1274404"/>
                </a:cubicBezTo>
                <a:cubicBezTo>
                  <a:pt x="678178" y="1396573"/>
                  <a:pt x="343375" y="1259844"/>
                  <a:pt x="221206" y="969011"/>
                </a:cubicBezTo>
                <a:cubicBezTo>
                  <a:pt x="99037" y="678178"/>
                  <a:pt x="235767" y="343375"/>
                  <a:pt x="526599" y="221206"/>
                </a:cubicBezTo>
                <a:cubicBezTo>
                  <a:pt x="817432" y="99037"/>
                  <a:pt x="1152236" y="235767"/>
                  <a:pt x="1274404" y="526599"/>
                </a:cubicBezTo>
                <a:close/>
              </a:path>
            </a:pathLst>
          </a:custGeom>
          <a:solidFill>
            <a:srgbClr val="FFFFFF"/>
          </a:solidFill>
          <a:ln w="292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43DB73-93B0-4EB5-AB8F-6690050021A2}"/>
              </a:ext>
            </a:extLst>
          </p:cNvPr>
          <p:cNvSpPr/>
          <p:nvPr/>
        </p:nvSpPr>
        <p:spPr>
          <a:xfrm>
            <a:off x="1487086" y="2795121"/>
            <a:ext cx="820953" cy="820953"/>
          </a:xfrm>
          <a:custGeom>
            <a:avLst/>
            <a:gdLst>
              <a:gd name="connsiteX0" fmla="*/ 836199 w 820953"/>
              <a:gd name="connsiteY0" fmla="*/ 418100 h 820952"/>
              <a:gd name="connsiteX1" fmla="*/ 418100 w 820953"/>
              <a:gd name="connsiteY1" fmla="*/ 836199 h 820952"/>
              <a:gd name="connsiteX2" fmla="*/ 0 w 820953"/>
              <a:gd name="connsiteY2" fmla="*/ 418100 h 820952"/>
              <a:gd name="connsiteX3" fmla="*/ 418100 w 820953"/>
              <a:gd name="connsiteY3" fmla="*/ 0 h 820952"/>
              <a:gd name="connsiteX4" fmla="*/ 836199 w 820953"/>
              <a:gd name="connsiteY4" fmla="*/ 418100 h 8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953" h="820952">
                <a:moveTo>
                  <a:pt x="836199" y="418100"/>
                </a:moveTo>
                <a:cubicBezTo>
                  <a:pt x="836199" y="649010"/>
                  <a:pt x="649010" y="836199"/>
                  <a:pt x="418100" y="836199"/>
                </a:cubicBezTo>
                <a:cubicBezTo>
                  <a:pt x="187190" y="836199"/>
                  <a:pt x="0" y="649010"/>
                  <a:pt x="0" y="418100"/>
                </a:cubicBezTo>
                <a:cubicBezTo>
                  <a:pt x="0" y="187190"/>
                  <a:pt x="187190" y="0"/>
                  <a:pt x="418100" y="0"/>
                </a:cubicBezTo>
                <a:cubicBezTo>
                  <a:pt x="649010" y="0"/>
                  <a:pt x="836199" y="187190"/>
                  <a:pt x="836199" y="418100"/>
                </a:cubicBezTo>
                <a:close/>
              </a:path>
            </a:pathLst>
          </a:custGeom>
          <a:solidFill>
            <a:srgbClr val="FF6700"/>
          </a:solidFill>
          <a:ln w="29281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8E4309-F5FC-4BFB-A93E-832FB2386BA1}"/>
              </a:ext>
            </a:extLst>
          </p:cNvPr>
          <p:cNvGrpSpPr/>
          <p:nvPr/>
        </p:nvGrpSpPr>
        <p:grpSpPr>
          <a:xfrm>
            <a:off x="1240752" y="3924225"/>
            <a:ext cx="4724926" cy="1309419"/>
            <a:chOff x="1240752" y="3924225"/>
            <a:chExt cx="4724926" cy="130941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035595-339A-4794-B008-DB524DC1C2EC}"/>
                </a:ext>
              </a:extLst>
            </p:cNvPr>
            <p:cNvSpPr/>
            <p:nvPr/>
          </p:nvSpPr>
          <p:spPr>
            <a:xfrm>
              <a:off x="1240752" y="4017754"/>
              <a:ext cx="4075446" cy="1114150"/>
            </a:xfrm>
            <a:custGeom>
              <a:avLst/>
              <a:gdLst>
                <a:gd name="connsiteX0" fmla="*/ 48 w 4075445"/>
                <a:gd name="connsiteY0" fmla="*/ 563819 h 1114150"/>
                <a:gd name="connsiteX1" fmla="*/ 167170 w 4075445"/>
                <a:gd name="connsiteY1" fmla="*/ 974882 h 1114150"/>
                <a:gd name="connsiteX2" fmla="*/ 571196 w 4075445"/>
                <a:gd name="connsiteY2" fmla="*/ 1142298 h 1114150"/>
                <a:gd name="connsiteX3" fmla="*/ 4079891 w 4075445"/>
                <a:gd name="connsiteY3" fmla="*/ 1142298 h 1114150"/>
                <a:gd name="connsiteX4" fmla="*/ 3508742 w 4075445"/>
                <a:gd name="connsiteY4" fmla="*/ 571149 h 1114150"/>
                <a:gd name="connsiteX5" fmla="*/ 3508742 w 4075445"/>
                <a:gd name="connsiteY5" fmla="*/ 571149 h 1114150"/>
                <a:gd name="connsiteX6" fmla="*/ 2937594 w 4075445"/>
                <a:gd name="connsiteY6" fmla="*/ 0 h 1114150"/>
                <a:gd name="connsiteX7" fmla="*/ 586149 w 4075445"/>
                <a:gd name="connsiteY7" fmla="*/ 0 h 1114150"/>
                <a:gd name="connsiteX8" fmla="*/ 48 w 4075445"/>
                <a:gd name="connsiteY8" fmla="*/ 563819 h 1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5445" h="1114150">
                  <a:moveTo>
                    <a:pt x="48" y="563819"/>
                  </a:moveTo>
                  <a:cubicBezTo>
                    <a:pt x="-2005" y="724491"/>
                    <a:pt x="62499" y="870210"/>
                    <a:pt x="167170" y="974882"/>
                  </a:cubicBezTo>
                  <a:cubicBezTo>
                    <a:pt x="270376" y="1078381"/>
                    <a:pt x="413456" y="1142298"/>
                    <a:pt x="571196" y="1142298"/>
                  </a:cubicBezTo>
                  <a:lnTo>
                    <a:pt x="4079891" y="1142298"/>
                  </a:lnTo>
                  <a:cubicBezTo>
                    <a:pt x="3764411" y="1142298"/>
                    <a:pt x="3508742" y="886336"/>
                    <a:pt x="3508742" y="571149"/>
                  </a:cubicBezTo>
                  <a:lnTo>
                    <a:pt x="3508742" y="571149"/>
                  </a:lnTo>
                  <a:cubicBezTo>
                    <a:pt x="3508742" y="255669"/>
                    <a:pt x="3253074" y="0"/>
                    <a:pt x="2937594" y="0"/>
                  </a:cubicBezTo>
                  <a:lnTo>
                    <a:pt x="586149" y="0"/>
                  </a:lnTo>
                  <a:cubicBezTo>
                    <a:pt x="270962" y="-293"/>
                    <a:pt x="4152" y="248632"/>
                    <a:pt x="48" y="563819"/>
                  </a:cubicBezTo>
                  <a:close/>
                </a:path>
              </a:pathLst>
            </a:custGeom>
            <a:solidFill>
              <a:srgbClr val="FF3654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D851902-85BA-405B-992F-00F81E3EB043}"/>
                </a:ext>
              </a:extLst>
            </p:cNvPr>
            <p:cNvSpPr/>
            <p:nvPr/>
          </p:nvSpPr>
          <p:spPr>
            <a:xfrm>
              <a:off x="5320643" y="3924225"/>
              <a:ext cx="645035" cy="645034"/>
            </a:xfrm>
            <a:custGeom>
              <a:avLst/>
              <a:gdLst>
                <a:gd name="connsiteX0" fmla="*/ 0 w 645034"/>
                <a:gd name="connsiteY0" fmla="*/ 0 h 645034"/>
                <a:gd name="connsiteX1" fmla="*/ 0 w 645034"/>
                <a:gd name="connsiteY1" fmla="*/ 664679 h 645034"/>
                <a:gd name="connsiteX2" fmla="*/ 664679 w 645034"/>
                <a:gd name="connsiteY2" fmla="*/ 664679 h 645034"/>
                <a:gd name="connsiteX3" fmla="*/ 0 w 645034"/>
                <a:gd name="connsiteY3" fmla="*/ 0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0" y="0"/>
                  </a:moveTo>
                  <a:lnTo>
                    <a:pt x="0" y="664679"/>
                  </a:lnTo>
                  <a:lnTo>
                    <a:pt x="664679" y="664679"/>
                  </a:lnTo>
                  <a:cubicBezTo>
                    <a:pt x="664679" y="297596"/>
                    <a:pt x="367083" y="0"/>
                    <a:pt x="0" y="0"/>
                  </a:cubicBezTo>
                  <a:close/>
                </a:path>
              </a:pathLst>
            </a:custGeom>
            <a:solidFill>
              <a:srgbClr val="FF3654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0B7D87-A51C-4ED4-A1DF-8AE7BAB9E6D3}"/>
                </a:ext>
              </a:extLst>
            </p:cNvPr>
            <p:cNvSpPr/>
            <p:nvPr/>
          </p:nvSpPr>
          <p:spPr>
            <a:xfrm>
              <a:off x="4655965" y="4588610"/>
              <a:ext cx="645035" cy="645034"/>
            </a:xfrm>
            <a:custGeom>
              <a:avLst/>
              <a:gdLst>
                <a:gd name="connsiteX0" fmla="*/ 664679 w 645034"/>
                <a:gd name="connsiteY0" fmla="*/ 664679 h 645034"/>
                <a:gd name="connsiteX1" fmla="*/ 664679 w 645034"/>
                <a:gd name="connsiteY1" fmla="*/ 0 h 645034"/>
                <a:gd name="connsiteX2" fmla="*/ 0 w 645034"/>
                <a:gd name="connsiteY2" fmla="*/ 0 h 645034"/>
                <a:gd name="connsiteX3" fmla="*/ 664679 w 645034"/>
                <a:gd name="connsiteY3" fmla="*/ 664679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664679" y="664679"/>
                  </a:moveTo>
                  <a:lnTo>
                    <a:pt x="664679" y="0"/>
                  </a:lnTo>
                  <a:lnTo>
                    <a:pt x="0" y="0"/>
                  </a:lnTo>
                  <a:cubicBezTo>
                    <a:pt x="293" y="367083"/>
                    <a:pt x="297889" y="664679"/>
                    <a:pt x="664679" y="664679"/>
                  </a:cubicBezTo>
                  <a:close/>
                </a:path>
              </a:pathLst>
            </a:custGeom>
            <a:solidFill>
              <a:srgbClr val="F9386A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1C1AE00-4E38-4C51-B2AE-23739F7BAF62}"/>
              </a:ext>
            </a:extLst>
          </p:cNvPr>
          <p:cNvSpPr/>
          <p:nvPr/>
        </p:nvSpPr>
        <p:spPr>
          <a:xfrm>
            <a:off x="4749495" y="4017755"/>
            <a:ext cx="1114151" cy="1114150"/>
          </a:xfrm>
          <a:custGeom>
            <a:avLst/>
            <a:gdLst>
              <a:gd name="connsiteX0" fmla="*/ 1142298 w 1114150"/>
              <a:gd name="connsiteY0" fmla="*/ 571149 h 1114150"/>
              <a:gd name="connsiteX1" fmla="*/ 571149 w 1114150"/>
              <a:gd name="connsiteY1" fmla="*/ 1142297 h 1114150"/>
              <a:gd name="connsiteX2" fmla="*/ 0 w 1114150"/>
              <a:gd name="connsiteY2" fmla="*/ 571149 h 1114150"/>
              <a:gd name="connsiteX3" fmla="*/ 571149 w 1114150"/>
              <a:gd name="connsiteY3" fmla="*/ 0 h 1114150"/>
              <a:gd name="connsiteX4" fmla="*/ 1142298 w 1114150"/>
              <a:gd name="connsiteY4" fmla="*/ 571149 h 111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150" h="1114150">
                <a:moveTo>
                  <a:pt x="1142298" y="571149"/>
                </a:moveTo>
                <a:cubicBezTo>
                  <a:pt x="1142298" y="886585"/>
                  <a:pt x="886586" y="1142297"/>
                  <a:pt x="571149" y="1142297"/>
                </a:cubicBezTo>
                <a:cubicBezTo>
                  <a:pt x="255712" y="1142297"/>
                  <a:pt x="0" y="886585"/>
                  <a:pt x="0" y="571149"/>
                </a:cubicBezTo>
                <a:cubicBezTo>
                  <a:pt x="0" y="255712"/>
                  <a:pt x="255712" y="0"/>
                  <a:pt x="571149" y="0"/>
                </a:cubicBezTo>
                <a:cubicBezTo>
                  <a:pt x="886586" y="0"/>
                  <a:pt x="1142298" y="255712"/>
                  <a:pt x="1142298" y="571149"/>
                </a:cubicBezTo>
                <a:close/>
              </a:path>
            </a:pathLst>
          </a:custGeom>
          <a:solidFill>
            <a:srgbClr val="FFFFFF"/>
          </a:solidFill>
          <a:ln w="292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BE5976B-A5D6-410B-AD90-3580C03EED7C}"/>
              </a:ext>
            </a:extLst>
          </p:cNvPr>
          <p:cNvSpPr/>
          <p:nvPr/>
        </p:nvSpPr>
        <p:spPr>
          <a:xfrm>
            <a:off x="4902544" y="4170804"/>
            <a:ext cx="820953" cy="820953"/>
          </a:xfrm>
          <a:custGeom>
            <a:avLst/>
            <a:gdLst>
              <a:gd name="connsiteX0" fmla="*/ 836199 w 820953"/>
              <a:gd name="connsiteY0" fmla="*/ 418100 h 820952"/>
              <a:gd name="connsiteX1" fmla="*/ 418100 w 820953"/>
              <a:gd name="connsiteY1" fmla="*/ 836199 h 820952"/>
              <a:gd name="connsiteX2" fmla="*/ 0 w 820953"/>
              <a:gd name="connsiteY2" fmla="*/ 418100 h 820952"/>
              <a:gd name="connsiteX3" fmla="*/ 418100 w 820953"/>
              <a:gd name="connsiteY3" fmla="*/ 0 h 820952"/>
              <a:gd name="connsiteX4" fmla="*/ 836199 w 820953"/>
              <a:gd name="connsiteY4" fmla="*/ 418100 h 8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953" h="820952">
                <a:moveTo>
                  <a:pt x="836199" y="418100"/>
                </a:moveTo>
                <a:cubicBezTo>
                  <a:pt x="836199" y="649010"/>
                  <a:pt x="649010" y="836199"/>
                  <a:pt x="418100" y="836199"/>
                </a:cubicBezTo>
                <a:cubicBezTo>
                  <a:pt x="187190" y="836199"/>
                  <a:pt x="0" y="649010"/>
                  <a:pt x="0" y="418100"/>
                </a:cubicBezTo>
                <a:cubicBezTo>
                  <a:pt x="0" y="187189"/>
                  <a:pt x="187190" y="0"/>
                  <a:pt x="418100" y="0"/>
                </a:cubicBezTo>
                <a:cubicBezTo>
                  <a:pt x="649010" y="0"/>
                  <a:pt x="836199" y="187189"/>
                  <a:pt x="836199" y="418100"/>
                </a:cubicBezTo>
                <a:close/>
              </a:path>
            </a:pathLst>
          </a:custGeom>
          <a:solidFill>
            <a:srgbClr val="D81652"/>
          </a:solidFill>
          <a:ln w="29281" cap="flat">
            <a:noFill/>
            <a:prstDash val="solid"/>
            <a:miter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20727D-1D14-4F79-BF88-A62AE406DB0B}"/>
              </a:ext>
            </a:extLst>
          </p:cNvPr>
          <p:cNvGrpSpPr/>
          <p:nvPr/>
        </p:nvGrpSpPr>
        <p:grpSpPr>
          <a:xfrm>
            <a:off x="6294693" y="2548542"/>
            <a:ext cx="4739832" cy="1309712"/>
            <a:chOff x="6294693" y="2548542"/>
            <a:chExt cx="4739832" cy="1309712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E1AC1EF-64A2-4F12-B7FF-B28D9DFEF9D0}"/>
                </a:ext>
              </a:extLst>
            </p:cNvPr>
            <p:cNvSpPr/>
            <p:nvPr/>
          </p:nvSpPr>
          <p:spPr>
            <a:xfrm>
              <a:off x="6959079" y="2642072"/>
              <a:ext cx="4075446" cy="1114150"/>
            </a:xfrm>
            <a:custGeom>
              <a:avLst/>
              <a:gdLst>
                <a:gd name="connsiteX0" fmla="*/ 4080137 w 4075445"/>
                <a:gd name="connsiteY0" fmla="*/ 563819 h 1114150"/>
                <a:gd name="connsiteX1" fmla="*/ 3913014 w 4075445"/>
                <a:gd name="connsiteY1" fmla="*/ 974881 h 1114150"/>
                <a:gd name="connsiteX2" fmla="*/ 3508988 w 4075445"/>
                <a:gd name="connsiteY2" fmla="*/ 1142297 h 1114150"/>
                <a:gd name="connsiteX3" fmla="*/ 0 w 4075445"/>
                <a:gd name="connsiteY3" fmla="*/ 1142297 h 1114150"/>
                <a:gd name="connsiteX4" fmla="*/ 571149 w 4075445"/>
                <a:gd name="connsiteY4" fmla="*/ 571149 h 1114150"/>
                <a:gd name="connsiteX5" fmla="*/ 571149 w 4075445"/>
                <a:gd name="connsiteY5" fmla="*/ 571149 h 1114150"/>
                <a:gd name="connsiteX6" fmla="*/ 1142298 w 4075445"/>
                <a:gd name="connsiteY6" fmla="*/ 0 h 1114150"/>
                <a:gd name="connsiteX7" fmla="*/ 3493742 w 4075445"/>
                <a:gd name="connsiteY7" fmla="*/ 0 h 1114150"/>
                <a:gd name="connsiteX8" fmla="*/ 4080137 w 4075445"/>
                <a:gd name="connsiteY8" fmla="*/ 563819 h 1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5445" h="1114150">
                  <a:moveTo>
                    <a:pt x="4080137" y="563819"/>
                  </a:moveTo>
                  <a:cubicBezTo>
                    <a:pt x="4082189" y="724491"/>
                    <a:pt x="4017686" y="870210"/>
                    <a:pt x="3913014" y="974881"/>
                  </a:cubicBezTo>
                  <a:cubicBezTo>
                    <a:pt x="3809809" y="1078380"/>
                    <a:pt x="3666728" y="1142297"/>
                    <a:pt x="3508988" y="1142297"/>
                  </a:cubicBezTo>
                  <a:lnTo>
                    <a:pt x="0" y="1142297"/>
                  </a:lnTo>
                  <a:cubicBezTo>
                    <a:pt x="315481" y="1142297"/>
                    <a:pt x="571149" y="886336"/>
                    <a:pt x="571149" y="571149"/>
                  </a:cubicBezTo>
                  <a:lnTo>
                    <a:pt x="571149" y="571149"/>
                  </a:lnTo>
                  <a:cubicBezTo>
                    <a:pt x="571149" y="255668"/>
                    <a:pt x="826817" y="0"/>
                    <a:pt x="1142298" y="0"/>
                  </a:cubicBezTo>
                  <a:lnTo>
                    <a:pt x="3493742" y="0"/>
                  </a:lnTo>
                  <a:cubicBezTo>
                    <a:pt x="3809223" y="0"/>
                    <a:pt x="4076032" y="248631"/>
                    <a:pt x="4080137" y="563819"/>
                  </a:cubicBezTo>
                  <a:close/>
                </a:path>
              </a:pathLst>
            </a:custGeom>
            <a:solidFill>
              <a:srgbClr val="00B59A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D83EAB2-B419-4436-99EA-971727A637A0}"/>
                </a:ext>
              </a:extLst>
            </p:cNvPr>
            <p:cNvSpPr/>
            <p:nvPr/>
          </p:nvSpPr>
          <p:spPr>
            <a:xfrm>
              <a:off x="6294693" y="2548542"/>
              <a:ext cx="645035" cy="645034"/>
            </a:xfrm>
            <a:custGeom>
              <a:avLst/>
              <a:gdLst>
                <a:gd name="connsiteX0" fmla="*/ 664679 w 645034"/>
                <a:gd name="connsiteY0" fmla="*/ 0 h 645034"/>
                <a:gd name="connsiteX1" fmla="*/ 664679 w 645034"/>
                <a:gd name="connsiteY1" fmla="*/ 664679 h 645034"/>
                <a:gd name="connsiteX2" fmla="*/ 0 w 645034"/>
                <a:gd name="connsiteY2" fmla="*/ 664679 h 645034"/>
                <a:gd name="connsiteX3" fmla="*/ 664679 w 645034"/>
                <a:gd name="connsiteY3" fmla="*/ 0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664679" y="0"/>
                  </a:moveTo>
                  <a:lnTo>
                    <a:pt x="664679" y="664679"/>
                  </a:lnTo>
                  <a:lnTo>
                    <a:pt x="0" y="664679"/>
                  </a:lnTo>
                  <a:cubicBezTo>
                    <a:pt x="0" y="297596"/>
                    <a:pt x="297595" y="0"/>
                    <a:pt x="664679" y="0"/>
                  </a:cubicBezTo>
                  <a:close/>
                </a:path>
              </a:pathLst>
            </a:custGeom>
            <a:solidFill>
              <a:srgbClr val="00B59A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60CEA1-99D4-47E8-93D9-3A58BED0BAA7}"/>
                </a:ext>
              </a:extLst>
            </p:cNvPr>
            <p:cNvSpPr/>
            <p:nvPr/>
          </p:nvSpPr>
          <p:spPr>
            <a:xfrm>
              <a:off x="6959372" y="3213220"/>
              <a:ext cx="645035" cy="645034"/>
            </a:xfrm>
            <a:custGeom>
              <a:avLst/>
              <a:gdLst>
                <a:gd name="connsiteX0" fmla="*/ 0 w 645034"/>
                <a:gd name="connsiteY0" fmla="*/ 664385 h 645034"/>
                <a:gd name="connsiteX1" fmla="*/ 0 w 645034"/>
                <a:gd name="connsiteY1" fmla="*/ 0 h 645034"/>
                <a:gd name="connsiteX2" fmla="*/ 664679 w 645034"/>
                <a:gd name="connsiteY2" fmla="*/ 0 h 645034"/>
                <a:gd name="connsiteX3" fmla="*/ 0 w 645034"/>
                <a:gd name="connsiteY3" fmla="*/ 664385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0" y="664385"/>
                  </a:moveTo>
                  <a:lnTo>
                    <a:pt x="0" y="0"/>
                  </a:lnTo>
                  <a:lnTo>
                    <a:pt x="664679" y="0"/>
                  </a:lnTo>
                  <a:cubicBezTo>
                    <a:pt x="664386" y="366790"/>
                    <a:pt x="366790" y="664385"/>
                    <a:pt x="0" y="664385"/>
                  </a:cubicBezTo>
                  <a:close/>
                </a:path>
              </a:pathLst>
            </a:custGeom>
            <a:solidFill>
              <a:srgbClr val="00B59A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C9C5B7A-C867-4716-8211-C7C702FDD56A}"/>
              </a:ext>
            </a:extLst>
          </p:cNvPr>
          <p:cNvSpPr/>
          <p:nvPr/>
        </p:nvSpPr>
        <p:spPr>
          <a:xfrm>
            <a:off x="6387930" y="2642072"/>
            <a:ext cx="1114151" cy="1114150"/>
          </a:xfrm>
          <a:custGeom>
            <a:avLst/>
            <a:gdLst>
              <a:gd name="connsiteX0" fmla="*/ 1142298 w 1114150"/>
              <a:gd name="connsiteY0" fmla="*/ 571149 h 1114150"/>
              <a:gd name="connsiteX1" fmla="*/ 571149 w 1114150"/>
              <a:gd name="connsiteY1" fmla="*/ 1142298 h 1114150"/>
              <a:gd name="connsiteX2" fmla="*/ 0 w 1114150"/>
              <a:gd name="connsiteY2" fmla="*/ 571149 h 1114150"/>
              <a:gd name="connsiteX3" fmla="*/ 571149 w 1114150"/>
              <a:gd name="connsiteY3" fmla="*/ 0 h 1114150"/>
              <a:gd name="connsiteX4" fmla="*/ 1142298 w 1114150"/>
              <a:gd name="connsiteY4" fmla="*/ 571149 h 111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150" h="1114150">
                <a:moveTo>
                  <a:pt x="1142298" y="571149"/>
                </a:moveTo>
                <a:cubicBezTo>
                  <a:pt x="1142298" y="886585"/>
                  <a:pt x="886586" y="1142298"/>
                  <a:pt x="571149" y="1142298"/>
                </a:cubicBezTo>
                <a:cubicBezTo>
                  <a:pt x="255712" y="1142298"/>
                  <a:pt x="0" y="886585"/>
                  <a:pt x="0" y="571149"/>
                </a:cubicBezTo>
                <a:cubicBezTo>
                  <a:pt x="0" y="255712"/>
                  <a:pt x="255712" y="0"/>
                  <a:pt x="571149" y="0"/>
                </a:cubicBezTo>
                <a:cubicBezTo>
                  <a:pt x="886586" y="0"/>
                  <a:pt x="1142298" y="255712"/>
                  <a:pt x="1142298" y="571149"/>
                </a:cubicBezTo>
                <a:close/>
              </a:path>
            </a:pathLst>
          </a:custGeom>
          <a:solidFill>
            <a:srgbClr val="FFFFFF"/>
          </a:solidFill>
          <a:ln w="292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9B64AF6-8C43-4800-BD89-2B42230E5319}"/>
              </a:ext>
            </a:extLst>
          </p:cNvPr>
          <p:cNvSpPr/>
          <p:nvPr/>
        </p:nvSpPr>
        <p:spPr>
          <a:xfrm>
            <a:off x="6540979" y="2795121"/>
            <a:ext cx="820953" cy="820953"/>
          </a:xfrm>
          <a:custGeom>
            <a:avLst/>
            <a:gdLst>
              <a:gd name="connsiteX0" fmla="*/ 836199 w 820953"/>
              <a:gd name="connsiteY0" fmla="*/ 418100 h 820952"/>
              <a:gd name="connsiteX1" fmla="*/ 418100 w 820953"/>
              <a:gd name="connsiteY1" fmla="*/ 836199 h 820952"/>
              <a:gd name="connsiteX2" fmla="*/ 0 w 820953"/>
              <a:gd name="connsiteY2" fmla="*/ 418100 h 820952"/>
              <a:gd name="connsiteX3" fmla="*/ 418100 w 820953"/>
              <a:gd name="connsiteY3" fmla="*/ 0 h 820952"/>
              <a:gd name="connsiteX4" fmla="*/ 836199 w 820953"/>
              <a:gd name="connsiteY4" fmla="*/ 418100 h 8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953" h="820952">
                <a:moveTo>
                  <a:pt x="836199" y="418100"/>
                </a:moveTo>
                <a:cubicBezTo>
                  <a:pt x="836199" y="649010"/>
                  <a:pt x="649010" y="836199"/>
                  <a:pt x="418100" y="836199"/>
                </a:cubicBezTo>
                <a:cubicBezTo>
                  <a:pt x="187190" y="836199"/>
                  <a:pt x="0" y="649010"/>
                  <a:pt x="0" y="418100"/>
                </a:cubicBezTo>
                <a:cubicBezTo>
                  <a:pt x="0" y="187190"/>
                  <a:pt x="187190" y="0"/>
                  <a:pt x="418100" y="0"/>
                </a:cubicBezTo>
                <a:cubicBezTo>
                  <a:pt x="649010" y="0"/>
                  <a:pt x="836199" y="187190"/>
                  <a:pt x="836199" y="418100"/>
                </a:cubicBezTo>
                <a:close/>
              </a:path>
            </a:pathLst>
          </a:custGeom>
          <a:solidFill>
            <a:srgbClr val="008A76"/>
          </a:solidFill>
          <a:ln w="29281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575975-76D1-45A8-BF66-3EB9D752273F}"/>
              </a:ext>
            </a:extLst>
          </p:cNvPr>
          <p:cNvGrpSpPr/>
          <p:nvPr/>
        </p:nvGrpSpPr>
        <p:grpSpPr>
          <a:xfrm>
            <a:off x="6294645" y="3924225"/>
            <a:ext cx="4724926" cy="1309419"/>
            <a:chOff x="6294645" y="3924225"/>
            <a:chExt cx="4724926" cy="1309419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FFCAECF-BA49-45F3-932D-130520D9EB3D}"/>
                </a:ext>
              </a:extLst>
            </p:cNvPr>
            <p:cNvSpPr/>
            <p:nvPr/>
          </p:nvSpPr>
          <p:spPr>
            <a:xfrm>
              <a:off x="6294645" y="4017754"/>
              <a:ext cx="4075446" cy="1114150"/>
            </a:xfrm>
            <a:custGeom>
              <a:avLst/>
              <a:gdLst>
                <a:gd name="connsiteX0" fmla="*/ 48 w 4075445"/>
                <a:gd name="connsiteY0" fmla="*/ 563819 h 1114150"/>
                <a:gd name="connsiteX1" fmla="*/ 167170 w 4075445"/>
                <a:gd name="connsiteY1" fmla="*/ 974882 h 1114150"/>
                <a:gd name="connsiteX2" fmla="*/ 571196 w 4075445"/>
                <a:gd name="connsiteY2" fmla="*/ 1142298 h 1114150"/>
                <a:gd name="connsiteX3" fmla="*/ 4079891 w 4075445"/>
                <a:gd name="connsiteY3" fmla="*/ 1142298 h 1114150"/>
                <a:gd name="connsiteX4" fmla="*/ 3508742 w 4075445"/>
                <a:gd name="connsiteY4" fmla="*/ 571149 h 1114150"/>
                <a:gd name="connsiteX5" fmla="*/ 3508742 w 4075445"/>
                <a:gd name="connsiteY5" fmla="*/ 571149 h 1114150"/>
                <a:gd name="connsiteX6" fmla="*/ 2937594 w 4075445"/>
                <a:gd name="connsiteY6" fmla="*/ 0 h 1114150"/>
                <a:gd name="connsiteX7" fmla="*/ 586149 w 4075445"/>
                <a:gd name="connsiteY7" fmla="*/ 0 h 1114150"/>
                <a:gd name="connsiteX8" fmla="*/ 48 w 4075445"/>
                <a:gd name="connsiteY8" fmla="*/ 563819 h 1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5445" h="1114150">
                  <a:moveTo>
                    <a:pt x="48" y="563819"/>
                  </a:moveTo>
                  <a:cubicBezTo>
                    <a:pt x="-2005" y="724491"/>
                    <a:pt x="62499" y="870211"/>
                    <a:pt x="167170" y="974882"/>
                  </a:cubicBezTo>
                  <a:cubicBezTo>
                    <a:pt x="270376" y="1078381"/>
                    <a:pt x="413456" y="1142298"/>
                    <a:pt x="571196" y="1142298"/>
                  </a:cubicBezTo>
                  <a:lnTo>
                    <a:pt x="4079891" y="1142298"/>
                  </a:lnTo>
                  <a:cubicBezTo>
                    <a:pt x="3764411" y="1142298"/>
                    <a:pt x="3508742" y="886337"/>
                    <a:pt x="3508742" y="571149"/>
                  </a:cubicBezTo>
                  <a:lnTo>
                    <a:pt x="3508742" y="571149"/>
                  </a:lnTo>
                  <a:cubicBezTo>
                    <a:pt x="3508742" y="255669"/>
                    <a:pt x="3253074" y="0"/>
                    <a:pt x="2937594" y="0"/>
                  </a:cubicBezTo>
                  <a:lnTo>
                    <a:pt x="586149" y="0"/>
                  </a:lnTo>
                  <a:cubicBezTo>
                    <a:pt x="270962" y="-293"/>
                    <a:pt x="4152" y="248632"/>
                    <a:pt x="48" y="563819"/>
                  </a:cubicBezTo>
                  <a:close/>
                </a:path>
              </a:pathLst>
            </a:custGeom>
            <a:solidFill>
              <a:srgbClr val="00C3E6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9E635A-F199-416B-88EB-EAF718219CE9}"/>
                </a:ext>
              </a:extLst>
            </p:cNvPr>
            <p:cNvSpPr/>
            <p:nvPr/>
          </p:nvSpPr>
          <p:spPr>
            <a:xfrm>
              <a:off x="10374536" y="3924225"/>
              <a:ext cx="645035" cy="645034"/>
            </a:xfrm>
            <a:custGeom>
              <a:avLst/>
              <a:gdLst>
                <a:gd name="connsiteX0" fmla="*/ 0 w 645034"/>
                <a:gd name="connsiteY0" fmla="*/ 0 h 645034"/>
                <a:gd name="connsiteX1" fmla="*/ 0 w 645034"/>
                <a:gd name="connsiteY1" fmla="*/ 664679 h 645034"/>
                <a:gd name="connsiteX2" fmla="*/ 664679 w 645034"/>
                <a:gd name="connsiteY2" fmla="*/ 664679 h 645034"/>
                <a:gd name="connsiteX3" fmla="*/ 0 w 645034"/>
                <a:gd name="connsiteY3" fmla="*/ 0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0" y="0"/>
                  </a:moveTo>
                  <a:lnTo>
                    <a:pt x="0" y="664679"/>
                  </a:lnTo>
                  <a:lnTo>
                    <a:pt x="664679" y="664679"/>
                  </a:lnTo>
                  <a:cubicBezTo>
                    <a:pt x="664679" y="297595"/>
                    <a:pt x="367083" y="0"/>
                    <a:pt x="0" y="0"/>
                  </a:cubicBezTo>
                  <a:close/>
                </a:path>
              </a:pathLst>
            </a:custGeom>
            <a:solidFill>
              <a:srgbClr val="00C3E6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142B23-A293-437A-848C-5FAE9E8E3418}"/>
                </a:ext>
              </a:extLst>
            </p:cNvPr>
            <p:cNvSpPr/>
            <p:nvPr/>
          </p:nvSpPr>
          <p:spPr>
            <a:xfrm>
              <a:off x="9709858" y="4588610"/>
              <a:ext cx="645035" cy="645034"/>
            </a:xfrm>
            <a:custGeom>
              <a:avLst/>
              <a:gdLst>
                <a:gd name="connsiteX0" fmla="*/ 664679 w 645034"/>
                <a:gd name="connsiteY0" fmla="*/ 664679 h 645034"/>
                <a:gd name="connsiteX1" fmla="*/ 664679 w 645034"/>
                <a:gd name="connsiteY1" fmla="*/ 0 h 645034"/>
                <a:gd name="connsiteX2" fmla="*/ 0 w 645034"/>
                <a:gd name="connsiteY2" fmla="*/ 0 h 645034"/>
                <a:gd name="connsiteX3" fmla="*/ 664679 w 645034"/>
                <a:gd name="connsiteY3" fmla="*/ 664679 h 64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34" h="645034">
                  <a:moveTo>
                    <a:pt x="664679" y="664679"/>
                  </a:moveTo>
                  <a:lnTo>
                    <a:pt x="664679" y="0"/>
                  </a:lnTo>
                  <a:lnTo>
                    <a:pt x="0" y="0"/>
                  </a:lnTo>
                  <a:cubicBezTo>
                    <a:pt x="293" y="367083"/>
                    <a:pt x="297889" y="664679"/>
                    <a:pt x="664679" y="664679"/>
                  </a:cubicBezTo>
                  <a:close/>
                </a:path>
              </a:pathLst>
            </a:custGeom>
            <a:solidFill>
              <a:srgbClr val="00C3E6"/>
            </a:solidFill>
            <a:ln w="29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48DB33E-CDC5-4F37-A8D4-BA14B1D95358}"/>
              </a:ext>
            </a:extLst>
          </p:cNvPr>
          <p:cNvSpPr/>
          <p:nvPr/>
        </p:nvSpPr>
        <p:spPr>
          <a:xfrm>
            <a:off x="9803388" y="4017754"/>
            <a:ext cx="1114151" cy="1114150"/>
          </a:xfrm>
          <a:custGeom>
            <a:avLst/>
            <a:gdLst>
              <a:gd name="connsiteX0" fmla="*/ 1142298 w 1114150"/>
              <a:gd name="connsiteY0" fmla="*/ 571149 h 1114150"/>
              <a:gd name="connsiteX1" fmla="*/ 571149 w 1114150"/>
              <a:gd name="connsiteY1" fmla="*/ 1142297 h 1114150"/>
              <a:gd name="connsiteX2" fmla="*/ 0 w 1114150"/>
              <a:gd name="connsiteY2" fmla="*/ 571149 h 1114150"/>
              <a:gd name="connsiteX3" fmla="*/ 571149 w 1114150"/>
              <a:gd name="connsiteY3" fmla="*/ 0 h 1114150"/>
              <a:gd name="connsiteX4" fmla="*/ 1142298 w 1114150"/>
              <a:gd name="connsiteY4" fmla="*/ 571149 h 111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150" h="1114150">
                <a:moveTo>
                  <a:pt x="1142298" y="571149"/>
                </a:moveTo>
                <a:cubicBezTo>
                  <a:pt x="1142298" y="886586"/>
                  <a:pt x="886586" y="1142297"/>
                  <a:pt x="571149" y="1142297"/>
                </a:cubicBezTo>
                <a:cubicBezTo>
                  <a:pt x="255712" y="1142297"/>
                  <a:pt x="0" y="886585"/>
                  <a:pt x="0" y="571149"/>
                </a:cubicBezTo>
                <a:cubicBezTo>
                  <a:pt x="0" y="255712"/>
                  <a:pt x="255712" y="0"/>
                  <a:pt x="571149" y="0"/>
                </a:cubicBezTo>
                <a:cubicBezTo>
                  <a:pt x="886586" y="0"/>
                  <a:pt x="1142298" y="255712"/>
                  <a:pt x="1142298" y="571149"/>
                </a:cubicBezTo>
                <a:close/>
              </a:path>
            </a:pathLst>
          </a:custGeom>
          <a:solidFill>
            <a:srgbClr val="FFFFFF"/>
          </a:solidFill>
          <a:ln w="292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637F987-C6C6-4E7F-8422-7DA20014C94A}"/>
              </a:ext>
            </a:extLst>
          </p:cNvPr>
          <p:cNvSpPr/>
          <p:nvPr/>
        </p:nvSpPr>
        <p:spPr>
          <a:xfrm>
            <a:off x="9956437" y="4170803"/>
            <a:ext cx="820953" cy="820953"/>
          </a:xfrm>
          <a:custGeom>
            <a:avLst/>
            <a:gdLst>
              <a:gd name="connsiteX0" fmla="*/ 836199 w 820953"/>
              <a:gd name="connsiteY0" fmla="*/ 418100 h 820952"/>
              <a:gd name="connsiteX1" fmla="*/ 418100 w 820953"/>
              <a:gd name="connsiteY1" fmla="*/ 836199 h 820952"/>
              <a:gd name="connsiteX2" fmla="*/ 0 w 820953"/>
              <a:gd name="connsiteY2" fmla="*/ 418100 h 820952"/>
              <a:gd name="connsiteX3" fmla="*/ 418100 w 820953"/>
              <a:gd name="connsiteY3" fmla="*/ 0 h 820952"/>
              <a:gd name="connsiteX4" fmla="*/ 836199 w 820953"/>
              <a:gd name="connsiteY4" fmla="*/ 418100 h 8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953" h="820952">
                <a:moveTo>
                  <a:pt x="836199" y="418100"/>
                </a:moveTo>
                <a:cubicBezTo>
                  <a:pt x="836199" y="649010"/>
                  <a:pt x="649010" y="836199"/>
                  <a:pt x="418100" y="836199"/>
                </a:cubicBezTo>
                <a:cubicBezTo>
                  <a:pt x="187190" y="836199"/>
                  <a:pt x="0" y="649010"/>
                  <a:pt x="0" y="418100"/>
                </a:cubicBezTo>
                <a:cubicBezTo>
                  <a:pt x="0" y="187190"/>
                  <a:pt x="187190" y="0"/>
                  <a:pt x="418100" y="0"/>
                </a:cubicBezTo>
                <a:cubicBezTo>
                  <a:pt x="649010" y="0"/>
                  <a:pt x="836199" y="187190"/>
                  <a:pt x="836199" y="418100"/>
                </a:cubicBezTo>
                <a:close/>
              </a:path>
            </a:pathLst>
          </a:custGeom>
          <a:solidFill>
            <a:srgbClr val="009AB4"/>
          </a:solidFill>
          <a:ln w="29281" cap="flat">
            <a:noFill/>
            <a:prstDash val="solid"/>
            <a:miter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B14857CF-E340-4577-BD87-576EA2D5382D}"/>
              </a:ext>
            </a:extLst>
          </p:cNvPr>
          <p:cNvSpPr txBox="1">
            <a:spLocks/>
          </p:cNvSpPr>
          <p:nvPr/>
        </p:nvSpPr>
        <p:spPr>
          <a:xfrm>
            <a:off x="1603696" y="3020862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1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57C2C350-783D-4D28-B2C0-A99A04C19155}"/>
              </a:ext>
            </a:extLst>
          </p:cNvPr>
          <p:cNvSpPr txBox="1">
            <a:spLocks/>
          </p:cNvSpPr>
          <p:nvPr/>
        </p:nvSpPr>
        <p:spPr>
          <a:xfrm>
            <a:off x="5034249" y="4365835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2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73FE1648-9C8C-4B01-A1F4-703DB5197EA3}"/>
              </a:ext>
            </a:extLst>
          </p:cNvPr>
          <p:cNvSpPr txBox="1">
            <a:spLocks/>
          </p:cNvSpPr>
          <p:nvPr/>
        </p:nvSpPr>
        <p:spPr>
          <a:xfrm>
            <a:off x="6659856" y="3020862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3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8E830652-1C54-431D-B06F-338FFFBB189D}"/>
              </a:ext>
            </a:extLst>
          </p:cNvPr>
          <p:cNvSpPr txBox="1">
            <a:spLocks/>
          </p:cNvSpPr>
          <p:nvPr/>
        </p:nvSpPr>
        <p:spPr>
          <a:xfrm>
            <a:off x="10076805" y="4375269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4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73647" y="2736068"/>
            <a:ext cx="2923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02203" y="4037649"/>
            <a:ext cx="2923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52782" y="2684690"/>
            <a:ext cx="2923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8942" y="4116465"/>
            <a:ext cx="2923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83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6" grpId="0" animBg="1"/>
      <p:bldP spid="72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4D9F2D68-39FC-4A10-A807-9B7AF950C39D}"/>
              </a:ext>
            </a:extLst>
          </p:cNvPr>
          <p:cNvGrpSpPr/>
          <p:nvPr/>
        </p:nvGrpSpPr>
        <p:grpSpPr>
          <a:xfrm>
            <a:off x="2895234" y="1289957"/>
            <a:ext cx="6401533" cy="5228772"/>
            <a:chOff x="2383259" y="393539"/>
            <a:chExt cx="7425482" cy="7167884"/>
          </a:xfrm>
          <a:effectLst>
            <a:outerShdw blurRad="317500" dist="317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14775EA-5F9D-484C-ADC1-01E395D6DD23}"/>
                </a:ext>
              </a:extLst>
            </p:cNvPr>
            <p:cNvSpPr/>
            <p:nvPr/>
          </p:nvSpPr>
          <p:spPr>
            <a:xfrm>
              <a:off x="6442598" y="1497230"/>
              <a:ext cx="1938330" cy="1866953"/>
            </a:xfrm>
            <a:custGeom>
              <a:avLst/>
              <a:gdLst>
                <a:gd name="connsiteX0" fmla="*/ 547182 w 1502659"/>
                <a:gd name="connsiteY0" fmla="*/ 0 h 1447326"/>
                <a:gd name="connsiteX1" fmla="*/ 570108 w 1502659"/>
                <a:gd name="connsiteY1" fmla="*/ 88809 h 1447326"/>
                <a:gd name="connsiteX2" fmla="*/ 897290 w 1502659"/>
                <a:gd name="connsiteY2" fmla="*/ 522769 h 1447326"/>
                <a:gd name="connsiteX3" fmla="*/ 1411115 w 1502659"/>
                <a:gd name="connsiteY3" fmla="*/ 699837 h 1447326"/>
                <a:gd name="connsiteX4" fmla="*/ 1502659 w 1502659"/>
                <a:gd name="connsiteY4" fmla="*/ 694198 h 1447326"/>
                <a:gd name="connsiteX5" fmla="*/ 1491766 w 1502659"/>
                <a:gd name="connsiteY5" fmla="*/ 697009 h 1447326"/>
                <a:gd name="connsiteX6" fmla="*/ 1110394 w 1502659"/>
                <a:gd name="connsiteY6" fmla="*/ 984543 h 1447326"/>
                <a:gd name="connsiteX7" fmla="*/ 954783 w 1502659"/>
                <a:gd name="connsiteY7" fmla="*/ 1436102 h 1447326"/>
                <a:gd name="connsiteX8" fmla="*/ 955475 w 1502659"/>
                <a:gd name="connsiteY8" fmla="*/ 1447326 h 1447326"/>
                <a:gd name="connsiteX9" fmla="*/ 932551 w 1502659"/>
                <a:gd name="connsiteY9" fmla="*/ 1358524 h 1447326"/>
                <a:gd name="connsiteX10" fmla="*/ 605369 w 1502659"/>
                <a:gd name="connsiteY10" fmla="*/ 924564 h 1447326"/>
                <a:gd name="connsiteX11" fmla="*/ 91544 w 1502659"/>
                <a:gd name="connsiteY11" fmla="*/ 747496 h 1447326"/>
                <a:gd name="connsiteX12" fmla="*/ 0 w 1502659"/>
                <a:gd name="connsiteY12" fmla="*/ 753135 h 1447326"/>
                <a:gd name="connsiteX13" fmla="*/ 10891 w 1502659"/>
                <a:gd name="connsiteY13" fmla="*/ 750324 h 1447326"/>
                <a:gd name="connsiteX14" fmla="*/ 392264 w 1502659"/>
                <a:gd name="connsiteY14" fmla="*/ 462790 h 1447326"/>
                <a:gd name="connsiteX15" fmla="*/ 547874 w 1502659"/>
                <a:gd name="connsiteY15" fmla="*/ 11231 h 1447326"/>
                <a:gd name="connsiteX16" fmla="*/ 547182 w 1502659"/>
                <a:gd name="connsiteY16" fmla="*/ 0 h 144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2659" h="1447326">
                  <a:moveTo>
                    <a:pt x="547182" y="0"/>
                  </a:moveTo>
                  <a:lnTo>
                    <a:pt x="570108" y="88809"/>
                  </a:lnTo>
                  <a:cubicBezTo>
                    <a:pt x="631225" y="257114"/>
                    <a:pt x="741526" y="409600"/>
                    <a:pt x="897290" y="522769"/>
                  </a:cubicBezTo>
                  <a:cubicBezTo>
                    <a:pt x="1053054" y="635938"/>
                    <a:pt x="1232161" y="693720"/>
                    <a:pt x="1411115" y="699837"/>
                  </a:cubicBezTo>
                  <a:lnTo>
                    <a:pt x="1502659" y="694198"/>
                  </a:lnTo>
                  <a:lnTo>
                    <a:pt x="1491766" y="697009"/>
                  </a:lnTo>
                  <a:cubicBezTo>
                    <a:pt x="1343858" y="750720"/>
                    <a:pt x="1209849" y="847654"/>
                    <a:pt x="1110394" y="984543"/>
                  </a:cubicBezTo>
                  <a:cubicBezTo>
                    <a:pt x="1010939" y="1121431"/>
                    <a:pt x="960160" y="1278835"/>
                    <a:pt x="954783" y="1436102"/>
                  </a:cubicBezTo>
                  <a:lnTo>
                    <a:pt x="955475" y="1447326"/>
                  </a:lnTo>
                  <a:lnTo>
                    <a:pt x="932551" y="1358524"/>
                  </a:lnTo>
                  <a:cubicBezTo>
                    <a:pt x="871434" y="1190219"/>
                    <a:pt x="761133" y="1037733"/>
                    <a:pt x="605369" y="924564"/>
                  </a:cubicBezTo>
                  <a:cubicBezTo>
                    <a:pt x="449604" y="811395"/>
                    <a:pt x="270497" y="753613"/>
                    <a:pt x="91544" y="747496"/>
                  </a:cubicBezTo>
                  <a:lnTo>
                    <a:pt x="0" y="753135"/>
                  </a:lnTo>
                  <a:lnTo>
                    <a:pt x="10891" y="750324"/>
                  </a:lnTo>
                  <a:cubicBezTo>
                    <a:pt x="158801" y="696613"/>
                    <a:pt x="292809" y="599678"/>
                    <a:pt x="392264" y="462790"/>
                  </a:cubicBezTo>
                  <a:cubicBezTo>
                    <a:pt x="491719" y="325902"/>
                    <a:pt x="542499" y="168498"/>
                    <a:pt x="547874" y="11231"/>
                  </a:cubicBezTo>
                  <a:lnTo>
                    <a:pt x="5471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52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1B02A1-DCC5-4A64-9A20-3E6951BA93E9}"/>
                </a:ext>
              </a:extLst>
            </p:cNvPr>
            <p:cNvSpPr/>
            <p:nvPr/>
          </p:nvSpPr>
          <p:spPr>
            <a:xfrm>
              <a:off x="3811071" y="1497234"/>
              <a:ext cx="1938330" cy="1866953"/>
            </a:xfrm>
            <a:custGeom>
              <a:avLst/>
              <a:gdLst>
                <a:gd name="connsiteX0" fmla="*/ 955480 w 1502659"/>
                <a:gd name="connsiteY0" fmla="*/ 0 h 1447326"/>
                <a:gd name="connsiteX1" fmla="*/ 954788 w 1502659"/>
                <a:gd name="connsiteY1" fmla="*/ 11229 h 1447326"/>
                <a:gd name="connsiteX2" fmla="*/ 1110398 w 1502659"/>
                <a:gd name="connsiteY2" fmla="*/ 462787 h 1447326"/>
                <a:gd name="connsiteX3" fmla="*/ 1491770 w 1502659"/>
                <a:gd name="connsiteY3" fmla="*/ 750321 h 1447326"/>
                <a:gd name="connsiteX4" fmla="*/ 1502659 w 1502659"/>
                <a:gd name="connsiteY4" fmla="*/ 753132 h 1447326"/>
                <a:gd name="connsiteX5" fmla="*/ 1411119 w 1502659"/>
                <a:gd name="connsiteY5" fmla="*/ 747493 h 1447326"/>
                <a:gd name="connsiteX6" fmla="*/ 897294 w 1502659"/>
                <a:gd name="connsiteY6" fmla="*/ 924561 h 1447326"/>
                <a:gd name="connsiteX7" fmla="*/ 570111 w 1502659"/>
                <a:gd name="connsiteY7" fmla="*/ 1358521 h 1447326"/>
                <a:gd name="connsiteX8" fmla="*/ 547186 w 1502659"/>
                <a:gd name="connsiteY8" fmla="*/ 1447326 h 1447326"/>
                <a:gd name="connsiteX9" fmla="*/ 547878 w 1502659"/>
                <a:gd name="connsiteY9" fmla="*/ 1436099 h 1447326"/>
                <a:gd name="connsiteX10" fmla="*/ 392268 w 1502659"/>
                <a:gd name="connsiteY10" fmla="*/ 984539 h 1447326"/>
                <a:gd name="connsiteX11" fmla="*/ 10896 w 1502659"/>
                <a:gd name="connsiteY11" fmla="*/ 697006 h 1447326"/>
                <a:gd name="connsiteX12" fmla="*/ 0 w 1502659"/>
                <a:gd name="connsiteY12" fmla="*/ 694193 h 1447326"/>
                <a:gd name="connsiteX13" fmla="*/ 91547 w 1502659"/>
                <a:gd name="connsiteY13" fmla="*/ 699833 h 1447326"/>
                <a:gd name="connsiteX14" fmla="*/ 605372 w 1502659"/>
                <a:gd name="connsiteY14" fmla="*/ 522766 h 1447326"/>
                <a:gd name="connsiteX15" fmla="*/ 932554 w 1502659"/>
                <a:gd name="connsiteY15" fmla="*/ 88806 h 1447326"/>
                <a:gd name="connsiteX16" fmla="*/ 955480 w 1502659"/>
                <a:gd name="connsiteY16" fmla="*/ 0 h 144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2659" h="1447326">
                  <a:moveTo>
                    <a:pt x="955480" y="0"/>
                  </a:moveTo>
                  <a:lnTo>
                    <a:pt x="954788" y="11229"/>
                  </a:lnTo>
                  <a:cubicBezTo>
                    <a:pt x="960163" y="168495"/>
                    <a:pt x="1010943" y="325899"/>
                    <a:pt x="1110398" y="462787"/>
                  </a:cubicBezTo>
                  <a:cubicBezTo>
                    <a:pt x="1209853" y="599675"/>
                    <a:pt x="1343861" y="696610"/>
                    <a:pt x="1491770" y="750321"/>
                  </a:cubicBezTo>
                  <a:lnTo>
                    <a:pt x="1502659" y="753132"/>
                  </a:lnTo>
                  <a:lnTo>
                    <a:pt x="1411119" y="747493"/>
                  </a:lnTo>
                  <a:cubicBezTo>
                    <a:pt x="1232165" y="753610"/>
                    <a:pt x="1053058" y="811392"/>
                    <a:pt x="897294" y="924561"/>
                  </a:cubicBezTo>
                  <a:cubicBezTo>
                    <a:pt x="741529" y="1037730"/>
                    <a:pt x="631229" y="1190215"/>
                    <a:pt x="570111" y="1358521"/>
                  </a:cubicBezTo>
                  <a:lnTo>
                    <a:pt x="547186" y="1447326"/>
                  </a:lnTo>
                  <a:lnTo>
                    <a:pt x="547878" y="1436099"/>
                  </a:lnTo>
                  <a:cubicBezTo>
                    <a:pt x="542503" y="1278831"/>
                    <a:pt x="491723" y="1121427"/>
                    <a:pt x="392268" y="984539"/>
                  </a:cubicBezTo>
                  <a:cubicBezTo>
                    <a:pt x="292813" y="847651"/>
                    <a:pt x="158805" y="750716"/>
                    <a:pt x="10896" y="697006"/>
                  </a:cubicBezTo>
                  <a:lnTo>
                    <a:pt x="0" y="694193"/>
                  </a:lnTo>
                  <a:lnTo>
                    <a:pt x="91547" y="699833"/>
                  </a:lnTo>
                  <a:cubicBezTo>
                    <a:pt x="270501" y="693717"/>
                    <a:pt x="449608" y="635935"/>
                    <a:pt x="605372" y="522766"/>
                  </a:cubicBezTo>
                  <a:cubicBezTo>
                    <a:pt x="761136" y="409596"/>
                    <a:pt x="871437" y="257111"/>
                    <a:pt x="932554" y="88806"/>
                  </a:cubicBezTo>
                  <a:lnTo>
                    <a:pt x="95548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52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FB3524-F495-4723-8601-732C8E348D09}"/>
                </a:ext>
              </a:extLst>
            </p:cNvPr>
            <p:cNvSpPr/>
            <p:nvPr/>
          </p:nvSpPr>
          <p:spPr>
            <a:xfrm>
              <a:off x="7418537" y="4023454"/>
              <a:ext cx="1612828" cy="1819967"/>
            </a:xfrm>
            <a:custGeom>
              <a:avLst/>
              <a:gdLst>
                <a:gd name="connsiteX0" fmla="*/ 364957 w 1250319"/>
                <a:gd name="connsiteY0" fmla="*/ 0 h 1410901"/>
                <a:gd name="connsiteX1" fmla="*/ 370996 w 1250319"/>
                <a:gd name="connsiteY1" fmla="*/ 9489 h 1410901"/>
                <a:gd name="connsiteX2" fmla="*/ 762307 w 1250319"/>
                <a:gd name="connsiteY2" fmla="*/ 283344 h 1410901"/>
                <a:gd name="connsiteX3" fmla="*/ 1239851 w 1250319"/>
                <a:gd name="connsiteY3" fmla="*/ 291798 h 1410901"/>
                <a:gd name="connsiteX4" fmla="*/ 1250319 w 1250319"/>
                <a:gd name="connsiteY4" fmla="*/ 287669 h 1410901"/>
                <a:gd name="connsiteX5" fmla="*/ 1172941 w 1250319"/>
                <a:gd name="connsiteY5" fmla="*/ 336917 h 1410901"/>
                <a:gd name="connsiteX6" fmla="*/ 861326 w 1250319"/>
                <a:gd name="connsiteY6" fmla="*/ 782186 h 1410901"/>
                <a:gd name="connsiteX7" fmla="*/ 851705 w 1250319"/>
                <a:gd name="connsiteY7" fmla="*/ 1325580 h 1410901"/>
                <a:gd name="connsiteX8" fmla="*/ 885356 w 1250319"/>
                <a:gd name="connsiteY8" fmla="*/ 1410901 h 1410901"/>
                <a:gd name="connsiteX9" fmla="*/ 879317 w 1250319"/>
                <a:gd name="connsiteY9" fmla="*/ 1401410 h 1410901"/>
                <a:gd name="connsiteX10" fmla="*/ 488006 w 1250319"/>
                <a:gd name="connsiteY10" fmla="*/ 1127557 h 1410901"/>
                <a:gd name="connsiteX11" fmla="*/ 10461 w 1250319"/>
                <a:gd name="connsiteY11" fmla="*/ 1119101 h 1410901"/>
                <a:gd name="connsiteX12" fmla="*/ 0 w 1250319"/>
                <a:gd name="connsiteY12" fmla="*/ 1123228 h 1410901"/>
                <a:gd name="connsiteX13" fmla="*/ 77372 w 1250319"/>
                <a:gd name="connsiteY13" fmla="*/ 1073984 h 1410901"/>
                <a:gd name="connsiteX14" fmla="*/ 388987 w 1250319"/>
                <a:gd name="connsiteY14" fmla="*/ 628714 h 1410901"/>
                <a:gd name="connsiteX15" fmla="*/ 398608 w 1250319"/>
                <a:gd name="connsiteY15" fmla="*/ 85320 h 1410901"/>
                <a:gd name="connsiteX16" fmla="*/ 364957 w 1250319"/>
                <a:gd name="connsiteY16" fmla="*/ 0 h 14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0319" h="1410901">
                  <a:moveTo>
                    <a:pt x="364957" y="0"/>
                  </a:moveTo>
                  <a:lnTo>
                    <a:pt x="370996" y="9489"/>
                  </a:lnTo>
                  <a:cubicBezTo>
                    <a:pt x="467784" y="133562"/>
                    <a:pt x="601386" y="231057"/>
                    <a:pt x="762307" y="283344"/>
                  </a:cubicBezTo>
                  <a:cubicBezTo>
                    <a:pt x="923229" y="335630"/>
                    <a:pt x="1088621" y="335284"/>
                    <a:pt x="1239851" y="291798"/>
                  </a:cubicBezTo>
                  <a:lnTo>
                    <a:pt x="1250319" y="287669"/>
                  </a:lnTo>
                  <a:lnTo>
                    <a:pt x="1172941" y="336917"/>
                  </a:lnTo>
                  <a:cubicBezTo>
                    <a:pt x="1031760" y="447052"/>
                    <a:pt x="920822" y="599075"/>
                    <a:pt x="861326" y="782186"/>
                  </a:cubicBezTo>
                  <a:cubicBezTo>
                    <a:pt x="801829" y="965298"/>
                    <a:pt x="802222" y="1153494"/>
                    <a:pt x="851705" y="1325580"/>
                  </a:cubicBezTo>
                  <a:lnTo>
                    <a:pt x="885356" y="1410901"/>
                  </a:lnTo>
                  <a:lnTo>
                    <a:pt x="879317" y="1401410"/>
                  </a:lnTo>
                  <a:cubicBezTo>
                    <a:pt x="782529" y="1277338"/>
                    <a:pt x="648927" y="1179843"/>
                    <a:pt x="488006" y="1127557"/>
                  </a:cubicBezTo>
                  <a:cubicBezTo>
                    <a:pt x="327084" y="1075270"/>
                    <a:pt x="161692" y="1075616"/>
                    <a:pt x="10461" y="1119101"/>
                  </a:cubicBezTo>
                  <a:lnTo>
                    <a:pt x="0" y="1123228"/>
                  </a:lnTo>
                  <a:lnTo>
                    <a:pt x="77372" y="1073984"/>
                  </a:lnTo>
                  <a:cubicBezTo>
                    <a:pt x="218553" y="963849"/>
                    <a:pt x="329491" y="811826"/>
                    <a:pt x="388987" y="628714"/>
                  </a:cubicBezTo>
                  <a:cubicBezTo>
                    <a:pt x="448484" y="445603"/>
                    <a:pt x="448091" y="257406"/>
                    <a:pt x="398608" y="85320"/>
                  </a:cubicBezTo>
                  <a:lnTo>
                    <a:pt x="36495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52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D13CED-9F72-44BD-99F5-49621B6D36F6}"/>
                </a:ext>
              </a:extLst>
            </p:cNvPr>
            <p:cNvSpPr/>
            <p:nvPr/>
          </p:nvSpPr>
          <p:spPr>
            <a:xfrm>
              <a:off x="3160641" y="4023457"/>
              <a:ext cx="1612828" cy="1819967"/>
            </a:xfrm>
            <a:custGeom>
              <a:avLst/>
              <a:gdLst>
                <a:gd name="connsiteX0" fmla="*/ 885358 w 1250319"/>
                <a:gd name="connsiteY0" fmla="*/ 0 h 1410901"/>
                <a:gd name="connsiteX1" fmla="*/ 851708 w 1250319"/>
                <a:gd name="connsiteY1" fmla="*/ 85318 h 1410901"/>
                <a:gd name="connsiteX2" fmla="*/ 861329 w 1250319"/>
                <a:gd name="connsiteY2" fmla="*/ 628711 h 1410901"/>
                <a:gd name="connsiteX3" fmla="*/ 1172944 w 1250319"/>
                <a:gd name="connsiteY3" fmla="*/ 1073981 h 1410901"/>
                <a:gd name="connsiteX4" fmla="*/ 1250319 w 1250319"/>
                <a:gd name="connsiteY4" fmla="*/ 1123227 h 1410901"/>
                <a:gd name="connsiteX5" fmla="*/ 1239855 w 1250319"/>
                <a:gd name="connsiteY5" fmla="*/ 1119099 h 1410901"/>
                <a:gd name="connsiteX6" fmla="*/ 762310 w 1250319"/>
                <a:gd name="connsiteY6" fmla="*/ 1127554 h 1410901"/>
                <a:gd name="connsiteX7" fmla="*/ 370999 w 1250319"/>
                <a:gd name="connsiteY7" fmla="*/ 1401408 h 1410901"/>
                <a:gd name="connsiteX8" fmla="*/ 364957 w 1250319"/>
                <a:gd name="connsiteY8" fmla="*/ 1410901 h 1410901"/>
                <a:gd name="connsiteX9" fmla="*/ 398611 w 1250319"/>
                <a:gd name="connsiteY9" fmla="*/ 1325577 h 1410901"/>
                <a:gd name="connsiteX10" fmla="*/ 388990 w 1250319"/>
                <a:gd name="connsiteY10" fmla="*/ 782183 h 1410901"/>
                <a:gd name="connsiteX11" fmla="*/ 77375 w 1250319"/>
                <a:gd name="connsiteY11" fmla="*/ 336914 h 1410901"/>
                <a:gd name="connsiteX12" fmla="*/ 0 w 1250319"/>
                <a:gd name="connsiteY12" fmla="*/ 287668 h 1410901"/>
                <a:gd name="connsiteX13" fmla="*/ 10465 w 1250319"/>
                <a:gd name="connsiteY13" fmla="*/ 291796 h 1410901"/>
                <a:gd name="connsiteX14" fmla="*/ 488009 w 1250319"/>
                <a:gd name="connsiteY14" fmla="*/ 283341 h 1410901"/>
                <a:gd name="connsiteX15" fmla="*/ 879320 w 1250319"/>
                <a:gd name="connsiteY15" fmla="*/ 9487 h 1410901"/>
                <a:gd name="connsiteX16" fmla="*/ 885358 w 1250319"/>
                <a:gd name="connsiteY16" fmla="*/ 0 h 14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0319" h="1410901">
                  <a:moveTo>
                    <a:pt x="885358" y="0"/>
                  </a:moveTo>
                  <a:lnTo>
                    <a:pt x="851708" y="85318"/>
                  </a:lnTo>
                  <a:cubicBezTo>
                    <a:pt x="802225" y="257403"/>
                    <a:pt x="801832" y="445600"/>
                    <a:pt x="861329" y="628711"/>
                  </a:cubicBezTo>
                  <a:cubicBezTo>
                    <a:pt x="920825" y="811823"/>
                    <a:pt x="1031763" y="963846"/>
                    <a:pt x="1172944" y="1073981"/>
                  </a:cubicBezTo>
                  <a:lnTo>
                    <a:pt x="1250319" y="1123227"/>
                  </a:lnTo>
                  <a:lnTo>
                    <a:pt x="1239855" y="1119099"/>
                  </a:lnTo>
                  <a:cubicBezTo>
                    <a:pt x="1088623" y="1075613"/>
                    <a:pt x="923232" y="1075267"/>
                    <a:pt x="762310" y="1127554"/>
                  </a:cubicBezTo>
                  <a:cubicBezTo>
                    <a:pt x="601388" y="1179840"/>
                    <a:pt x="467787" y="1277335"/>
                    <a:pt x="370999" y="1401408"/>
                  </a:cubicBezTo>
                  <a:lnTo>
                    <a:pt x="364957" y="1410901"/>
                  </a:lnTo>
                  <a:lnTo>
                    <a:pt x="398611" y="1325577"/>
                  </a:lnTo>
                  <a:cubicBezTo>
                    <a:pt x="448093" y="1153492"/>
                    <a:pt x="448487" y="965295"/>
                    <a:pt x="388990" y="782183"/>
                  </a:cubicBezTo>
                  <a:cubicBezTo>
                    <a:pt x="329493" y="599072"/>
                    <a:pt x="218556" y="447049"/>
                    <a:pt x="77375" y="336914"/>
                  </a:cubicBezTo>
                  <a:lnTo>
                    <a:pt x="0" y="287668"/>
                  </a:lnTo>
                  <a:lnTo>
                    <a:pt x="10465" y="291796"/>
                  </a:lnTo>
                  <a:cubicBezTo>
                    <a:pt x="161695" y="335281"/>
                    <a:pt x="327087" y="335627"/>
                    <a:pt x="488009" y="283341"/>
                  </a:cubicBezTo>
                  <a:cubicBezTo>
                    <a:pt x="648930" y="231054"/>
                    <a:pt x="782532" y="133559"/>
                    <a:pt x="879320" y="9487"/>
                  </a:cubicBezTo>
                  <a:lnTo>
                    <a:pt x="88535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52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D42A799-D818-4AE4-AB33-F82F9C89F06A}"/>
                </a:ext>
              </a:extLst>
            </p:cNvPr>
            <p:cNvSpPr/>
            <p:nvPr/>
          </p:nvSpPr>
          <p:spPr>
            <a:xfrm>
              <a:off x="5334273" y="5879793"/>
              <a:ext cx="1523458" cy="1200831"/>
            </a:xfrm>
            <a:custGeom>
              <a:avLst/>
              <a:gdLst>
                <a:gd name="connsiteX0" fmla="*/ 1181034 w 1181036"/>
                <a:gd name="connsiteY0" fmla="*/ 0 h 930925"/>
                <a:gd name="connsiteX1" fmla="*/ 1173875 w 1181036"/>
                <a:gd name="connsiteY1" fmla="*/ 8676 h 930925"/>
                <a:gd name="connsiteX2" fmla="*/ 1034346 w 1181036"/>
                <a:gd name="connsiteY2" fmla="*/ 465461 h 930925"/>
                <a:gd name="connsiteX3" fmla="*/ 1173875 w 1181036"/>
                <a:gd name="connsiteY3" fmla="*/ 922245 h 930925"/>
                <a:gd name="connsiteX4" fmla="*/ 1181036 w 1181036"/>
                <a:gd name="connsiteY4" fmla="*/ 930925 h 930925"/>
                <a:gd name="connsiteX5" fmla="*/ 1110288 w 1181036"/>
                <a:gd name="connsiteY5" fmla="*/ 872552 h 930925"/>
                <a:gd name="connsiteX6" fmla="*/ 590517 w 1181036"/>
                <a:gd name="connsiteY6" fmla="*/ 713784 h 930925"/>
                <a:gd name="connsiteX7" fmla="*/ 70746 w 1181036"/>
                <a:gd name="connsiteY7" fmla="*/ 872552 h 930925"/>
                <a:gd name="connsiteX8" fmla="*/ 0 w 1181036"/>
                <a:gd name="connsiteY8" fmla="*/ 930922 h 930925"/>
                <a:gd name="connsiteX9" fmla="*/ 7160 w 1181036"/>
                <a:gd name="connsiteY9" fmla="*/ 922245 h 930925"/>
                <a:gd name="connsiteX10" fmla="*/ 146688 w 1181036"/>
                <a:gd name="connsiteY10" fmla="*/ 465461 h 930925"/>
                <a:gd name="connsiteX11" fmla="*/ 7160 w 1181036"/>
                <a:gd name="connsiteY11" fmla="*/ 8676 h 930925"/>
                <a:gd name="connsiteX12" fmla="*/ 3 w 1181036"/>
                <a:gd name="connsiteY12" fmla="*/ 2 h 930925"/>
                <a:gd name="connsiteX13" fmla="*/ 70746 w 1181036"/>
                <a:gd name="connsiteY13" fmla="*/ 58370 h 930925"/>
                <a:gd name="connsiteX14" fmla="*/ 590517 w 1181036"/>
                <a:gd name="connsiteY14" fmla="*/ 217138 h 930925"/>
                <a:gd name="connsiteX15" fmla="*/ 1110288 w 1181036"/>
                <a:gd name="connsiteY15" fmla="*/ 58370 h 930925"/>
                <a:gd name="connsiteX16" fmla="*/ 1181034 w 1181036"/>
                <a:gd name="connsiteY16" fmla="*/ 0 h 9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1036" h="930925">
                  <a:moveTo>
                    <a:pt x="1181034" y="0"/>
                  </a:moveTo>
                  <a:lnTo>
                    <a:pt x="1173875" y="8676"/>
                  </a:lnTo>
                  <a:cubicBezTo>
                    <a:pt x="1085784" y="139068"/>
                    <a:pt x="1034346" y="296258"/>
                    <a:pt x="1034346" y="465461"/>
                  </a:cubicBezTo>
                  <a:cubicBezTo>
                    <a:pt x="1034346" y="634664"/>
                    <a:pt x="1085784" y="791854"/>
                    <a:pt x="1173875" y="922245"/>
                  </a:cubicBezTo>
                  <a:lnTo>
                    <a:pt x="1181036" y="930925"/>
                  </a:lnTo>
                  <a:lnTo>
                    <a:pt x="1110288" y="872552"/>
                  </a:lnTo>
                  <a:cubicBezTo>
                    <a:pt x="961916" y="772314"/>
                    <a:pt x="783052" y="713784"/>
                    <a:pt x="590517" y="713784"/>
                  </a:cubicBezTo>
                  <a:cubicBezTo>
                    <a:pt x="397982" y="713784"/>
                    <a:pt x="219118" y="772314"/>
                    <a:pt x="70746" y="872552"/>
                  </a:cubicBezTo>
                  <a:lnTo>
                    <a:pt x="0" y="930922"/>
                  </a:lnTo>
                  <a:lnTo>
                    <a:pt x="7160" y="922245"/>
                  </a:lnTo>
                  <a:cubicBezTo>
                    <a:pt x="95250" y="791854"/>
                    <a:pt x="146688" y="634664"/>
                    <a:pt x="146688" y="465461"/>
                  </a:cubicBezTo>
                  <a:cubicBezTo>
                    <a:pt x="146688" y="296258"/>
                    <a:pt x="95250" y="139068"/>
                    <a:pt x="7160" y="8676"/>
                  </a:cubicBezTo>
                  <a:lnTo>
                    <a:pt x="3" y="2"/>
                  </a:lnTo>
                  <a:lnTo>
                    <a:pt x="70746" y="58370"/>
                  </a:lnTo>
                  <a:cubicBezTo>
                    <a:pt x="219118" y="158608"/>
                    <a:pt x="397982" y="217138"/>
                    <a:pt x="590517" y="217138"/>
                  </a:cubicBezTo>
                  <a:cubicBezTo>
                    <a:pt x="783052" y="217138"/>
                    <a:pt x="961916" y="158608"/>
                    <a:pt x="1110288" y="58370"/>
                  </a:cubicBezTo>
                  <a:lnTo>
                    <a:pt x="118103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552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3FCAD3-5D0B-4827-90AE-56D3DE14EDF5}"/>
                </a:ext>
              </a:extLst>
            </p:cNvPr>
            <p:cNvGrpSpPr/>
            <p:nvPr/>
          </p:nvGrpSpPr>
          <p:grpSpPr>
            <a:xfrm>
              <a:off x="5014779" y="393539"/>
              <a:ext cx="2162444" cy="2162441"/>
              <a:chOff x="5257800" y="994255"/>
              <a:chExt cx="1676400" cy="167639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866CB27-5816-45DB-88A9-24BBD99E35EA}"/>
                  </a:ext>
                </a:extLst>
              </p:cNvPr>
              <p:cNvSpPr/>
              <p:nvPr/>
            </p:nvSpPr>
            <p:spPr>
              <a:xfrm>
                <a:off x="5257800" y="994255"/>
                <a:ext cx="1676400" cy="167639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3A2A549-B197-4991-8EFD-F66E60694D23}"/>
                  </a:ext>
                </a:extLst>
              </p:cNvPr>
              <p:cNvSpPr/>
              <p:nvPr/>
            </p:nvSpPr>
            <p:spPr>
              <a:xfrm>
                <a:off x="5405120" y="1141575"/>
                <a:ext cx="1381760" cy="138175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3C1496-A8D7-4A6A-AC54-F4B9E41B45DA}"/>
                </a:ext>
              </a:extLst>
            </p:cNvPr>
            <p:cNvGrpSpPr/>
            <p:nvPr/>
          </p:nvGrpSpPr>
          <p:grpSpPr>
            <a:xfrm>
              <a:off x="7646297" y="2305448"/>
              <a:ext cx="2162444" cy="2162441"/>
              <a:chOff x="7297842" y="2476432"/>
              <a:chExt cx="1676400" cy="167639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6F33CCC-C66F-49A4-B8D5-2E4A463B5511}"/>
                  </a:ext>
                </a:extLst>
              </p:cNvPr>
              <p:cNvSpPr/>
              <p:nvPr/>
            </p:nvSpPr>
            <p:spPr>
              <a:xfrm>
                <a:off x="7297842" y="2476432"/>
                <a:ext cx="1676400" cy="167639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F025C9A-A562-4B4B-85D3-7DAAD7DFB24B}"/>
                  </a:ext>
                </a:extLst>
              </p:cNvPr>
              <p:cNvSpPr/>
              <p:nvPr/>
            </p:nvSpPr>
            <p:spPr>
              <a:xfrm>
                <a:off x="7445162" y="2623752"/>
                <a:ext cx="1381760" cy="138175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C1D6196-764C-47BC-9155-C40FCB2B41D7}"/>
                </a:ext>
              </a:extLst>
            </p:cNvPr>
            <p:cNvGrpSpPr/>
            <p:nvPr/>
          </p:nvGrpSpPr>
          <p:grpSpPr>
            <a:xfrm>
              <a:off x="2383259" y="2305448"/>
              <a:ext cx="2162444" cy="2162441"/>
              <a:chOff x="3217757" y="2476432"/>
              <a:chExt cx="1676400" cy="16763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88C0AF1-8D3F-4310-A2D6-EFFF7CE8E180}"/>
                  </a:ext>
                </a:extLst>
              </p:cNvPr>
              <p:cNvSpPr/>
              <p:nvPr/>
            </p:nvSpPr>
            <p:spPr>
              <a:xfrm>
                <a:off x="3217757" y="2476432"/>
                <a:ext cx="1676400" cy="167639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60D83F9-85F5-4AD6-AE35-CCBAC217EB8E}"/>
                  </a:ext>
                </a:extLst>
              </p:cNvPr>
              <p:cNvSpPr/>
              <p:nvPr/>
            </p:nvSpPr>
            <p:spPr>
              <a:xfrm>
                <a:off x="3365077" y="2623752"/>
                <a:ext cx="1381760" cy="138175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8C6B88-40F9-4842-A1FD-3E1F883F56E1}"/>
                </a:ext>
              </a:extLst>
            </p:cNvPr>
            <p:cNvGrpSpPr/>
            <p:nvPr/>
          </p:nvGrpSpPr>
          <p:grpSpPr>
            <a:xfrm>
              <a:off x="6641146" y="5398982"/>
              <a:ext cx="2162444" cy="2162441"/>
              <a:chOff x="6518615" y="4874646"/>
              <a:chExt cx="1676400" cy="16763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7563744-162A-43F6-AEB0-39A50B197472}"/>
                  </a:ext>
                </a:extLst>
              </p:cNvPr>
              <p:cNvSpPr/>
              <p:nvPr/>
            </p:nvSpPr>
            <p:spPr>
              <a:xfrm>
                <a:off x="6518615" y="4874646"/>
                <a:ext cx="1676400" cy="167639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1800-02B8-406D-9B71-F16AAA4DB821}"/>
                  </a:ext>
                </a:extLst>
              </p:cNvPr>
              <p:cNvSpPr/>
              <p:nvPr/>
            </p:nvSpPr>
            <p:spPr>
              <a:xfrm>
                <a:off x="6665935" y="5021966"/>
                <a:ext cx="1381760" cy="138175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E69E57-77C9-4DB0-8C3E-CE27FBE1F42D}"/>
                </a:ext>
              </a:extLst>
            </p:cNvPr>
            <p:cNvGrpSpPr/>
            <p:nvPr/>
          </p:nvGrpSpPr>
          <p:grpSpPr>
            <a:xfrm>
              <a:off x="3388410" y="5398982"/>
              <a:ext cx="2162444" cy="2162441"/>
              <a:chOff x="3996984" y="4874646"/>
              <a:chExt cx="1676400" cy="167639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6ECD1E1-7DB6-4E5D-86F9-73CA47F030B9}"/>
                  </a:ext>
                </a:extLst>
              </p:cNvPr>
              <p:cNvSpPr/>
              <p:nvPr/>
            </p:nvSpPr>
            <p:spPr>
              <a:xfrm>
                <a:off x="3996984" y="4874646"/>
                <a:ext cx="1676400" cy="167639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35BAA18-6AC0-4AB8-8AAC-163FA24F9226}"/>
                  </a:ext>
                </a:extLst>
              </p:cNvPr>
              <p:cNvSpPr/>
              <p:nvPr/>
            </p:nvSpPr>
            <p:spPr>
              <a:xfrm>
                <a:off x="4144304" y="5021966"/>
                <a:ext cx="1381760" cy="1381758"/>
              </a:xfrm>
              <a:custGeom>
                <a:avLst/>
                <a:gdLst>
                  <a:gd name="connsiteX0" fmla="*/ 0 w 1531937"/>
                  <a:gd name="connsiteY0" fmla="*/ 765969 h 1531937"/>
                  <a:gd name="connsiteX1" fmla="*/ 765969 w 1531937"/>
                  <a:gd name="connsiteY1" fmla="*/ 0 h 1531937"/>
                  <a:gd name="connsiteX2" fmla="*/ 1531938 w 1531937"/>
                  <a:gd name="connsiteY2" fmla="*/ 765969 h 1531937"/>
                  <a:gd name="connsiteX3" fmla="*/ 765969 w 1531937"/>
                  <a:gd name="connsiteY3" fmla="*/ 1531938 h 1531937"/>
                  <a:gd name="connsiteX4" fmla="*/ 0 w 1531937"/>
                  <a:gd name="connsiteY4" fmla="*/ 765969 h 153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1937" h="1531937">
                    <a:moveTo>
                      <a:pt x="0" y="765969"/>
                    </a:moveTo>
                    <a:cubicBezTo>
                      <a:pt x="0" y="342936"/>
                      <a:pt x="342936" y="0"/>
                      <a:pt x="765969" y="0"/>
                    </a:cubicBezTo>
                    <a:cubicBezTo>
                      <a:pt x="1189002" y="0"/>
                      <a:pt x="1531938" y="342936"/>
                      <a:pt x="1531938" y="765969"/>
                    </a:cubicBezTo>
                    <a:cubicBezTo>
                      <a:pt x="1531938" y="1189002"/>
                      <a:pt x="1189002" y="1531938"/>
                      <a:pt x="765969" y="1531938"/>
                    </a:cubicBezTo>
                    <a:cubicBezTo>
                      <a:pt x="342936" y="1531938"/>
                      <a:pt x="0" y="1189002"/>
                      <a:pt x="0" y="76596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7351" tIns="227351" rIns="227351" bIns="227351" numCol="1" spcCol="1270" anchor="ctr" anchorCtr="0">
                <a:noAutofit/>
              </a:bodyPr>
              <a:lstStyle/>
              <a:p>
                <a:pPr algn="ctr" defTabSz="118793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673"/>
              </a:p>
            </p:txBody>
          </p:sp>
        </p:grp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711D086D-341C-48FA-8B43-AEBB8BBFC898}"/>
              </a:ext>
            </a:extLst>
          </p:cNvPr>
          <p:cNvSpPr/>
          <p:nvPr/>
        </p:nvSpPr>
        <p:spPr>
          <a:xfrm>
            <a:off x="5328057" y="4366416"/>
            <a:ext cx="306809" cy="306809"/>
          </a:xfrm>
          <a:prstGeom prst="ellips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A7374BC-6853-4716-81E9-4B04C60DD645}"/>
              </a:ext>
            </a:extLst>
          </p:cNvPr>
          <p:cNvSpPr/>
          <p:nvPr/>
        </p:nvSpPr>
        <p:spPr>
          <a:xfrm>
            <a:off x="5626026" y="4353306"/>
            <a:ext cx="306809" cy="30680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07B77BF-1ACB-4B97-82E5-FB59F85D79DB}"/>
              </a:ext>
            </a:extLst>
          </p:cNvPr>
          <p:cNvSpPr/>
          <p:nvPr/>
        </p:nvSpPr>
        <p:spPr>
          <a:xfrm>
            <a:off x="5942596" y="4349320"/>
            <a:ext cx="306809" cy="306809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0800207-64D1-4159-8844-6A7FED528654}"/>
              </a:ext>
            </a:extLst>
          </p:cNvPr>
          <p:cNvSpPr/>
          <p:nvPr/>
        </p:nvSpPr>
        <p:spPr>
          <a:xfrm>
            <a:off x="6282110" y="4366416"/>
            <a:ext cx="306809" cy="306809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DB1A7-A4CA-4406-BF66-D07E5D02C90A}"/>
              </a:ext>
            </a:extLst>
          </p:cNvPr>
          <p:cNvSpPr/>
          <p:nvPr/>
        </p:nvSpPr>
        <p:spPr>
          <a:xfrm>
            <a:off x="6619226" y="4384542"/>
            <a:ext cx="306809" cy="306809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58" name="Rectangle 57"/>
          <p:cNvSpPr/>
          <p:nvPr/>
        </p:nvSpPr>
        <p:spPr>
          <a:xfrm>
            <a:off x="8690904" y="5259271"/>
            <a:ext cx="29869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05055" y="2804633"/>
            <a:ext cx="29869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32517" y="1456160"/>
            <a:ext cx="4110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014" y="5164631"/>
            <a:ext cx="24557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9014" y="2302959"/>
            <a:ext cx="22933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3" name="Title 3"/>
          <p:cNvSpPr txBox="1">
            <a:spLocks/>
          </p:cNvSpPr>
          <p:nvPr/>
        </p:nvSpPr>
        <p:spPr>
          <a:xfrm>
            <a:off x="5141617" y="3539086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5229912" y="1697724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7476127" y="3164573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6596548" y="5258063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3779215" y="5286768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2939138" y="3099052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98445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 rot="10800000">
            <a:off x="304" y="6049851"/>
            <a:ext cx="12191391" cy="8081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24"/>
          </a:p>
        </p:txBody>
      </p:sp>
      <p:sp>
        <p:nvSpPr>
          <p:cNvPr id="53" name="Rounded Rectangle 52"/>
          <p:cNvSpPr/>
          <p:nvPr/>
        </p:nvSpPr>
        <p:spPr>
          <a:xfrm>
            <a:off x="2745694" y="1098119"/>
            <a:ext cx="2610256" cy="115961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721570" y="825258"/>
            <a:ext cx="1504387" cy="2800157"/>
          </a:xfrm>
          <a:custGeom>
            <a:avLst/>
            <a:gdLst>
              <a:gd name="connsiteX0" fmla="*/ 0 w 1432848"/>
              <a:gd name="connsiteY0" fmla="*/ 0 h 2667000"/>
              <a:gd name="connsiteX1" fmla="*/ 51980 w 1432848"/>
              <a:gd name="connsiteY1" fmla="*/ 0 h 2667000"/>
              <a:gd name="connsiteX2" fmla="*/ 560817 w 1432848"/>
              <a:gd name="connsiteY2" fmla="*/ 337280 h 2667000"/>
              <a:gd name="connsiteX3" fmla="*/ 583499 w 1432848"/>
              <a:gd name="connsiteY3" fmla="*/ 410350 h 2667000"/>
              <a:gd name="connsiteX4" fmla="*/ 728145 w 1432848"/>
              <a:gd name="connsiteY4" fmla="*/ 410350 h 2667000"/>
              <a:gd name="connsiteX5" fmla="*/ 728145 w 1432848"/>
              <a:gd name="connsiteY5" fmla="*/ 410710 h 2667000"/>
              <a:gd name="connsiteX6" fmla="*/ 791430 w 1432848"/>
              <a:gd name="connsiteY6" fmla="*/ 413037 h 2667000"/>
              <a:gd name="connsiteX7" fmla="*/ 1061887 w 1432848"/>
              <a:gd name="connsiteY7" fmla="*/ 497299 h 2667000"/>
              <a:gd name="connsiteX8" fmla="*/ 1425549 w 1432848"/>
              <a:gd name="connsiteY8" fmla="*/ 1021820 h 2667000"/>
              <a:gd name="connsiteX9" fmla="*/ 1431821 w 1432848"/>
              <a:gd name="connsiteY9" fmla="*/ 1104468 h 2667000"/>
              <a:gd name="connsiteX10" fmla="*/ 1432848 w 1432848"/>
              <a:gd name="connsiteY10" fmla="*/ 1104468 h 2667000"/>
              <a:gd name="connsiteX11" fmla="*/ 1432848 w 1432848"/>
              <a:gd name="connsiteY11" fmla="*/ 2667000 h 2667000"/>
              <a:gd name="connsiteX12" fmla="*/ 1191084 w 1432848"/>
              <a:gd name="connsiteY12" fmla="*/ 2667000 h 2667000"/>
              <a:gd name="connsiteX13" fmla="*/ 1191084 w 1432848"/>
              <a:gd name="connsiteY13" fmla="*/ 1107352 h 2667000"/>
              <a:gd name="connsiteX14" fmla="*/ 1187201 w 1432848"/>
              <a:gd name="connsiteY14" fmla="*/ 1056184 h 2667000"/>
              <a:gd name="connsiteX15" fmla="*/ 946108 w 1432848"/>
              <a:gd name="connsiteY15" fmla="*/ 708447 h 2667000"/>
              <a:gd name="connsiteX16" fmla="*/ 766806 w 1432848"/>
              <a:gd name="connsiteY16" fmla="*/ 652585 h 2667000"/>
              <a:gd name="connsiteX17" fmla="*/ 728145 w 1432848"/>
              <a:gd name="connsiteY17" fmla="*/ 651163 h 2667000"/>
              <a:gd name="connsiteX18" fmla="*/ 728145 w 1432848"/>
              <a:gd name="connsiteY18" fmla="*/ 652114 h 2667000"/>
              <a:gd name="connsiteX19" fmla="*/ 594146 w 1432848"/>
              <a:gd name="connsiteY19" fmla="*/ 652114 h 2667000"/>
              <a:gd name="connsiteX20" fmla="*/ 592995 w 1432848"/>
              <a:gd name="connsiteY20" fmla="*/ 663528 h 2667000"/>
              <a:gd name="connsiteX21" fmla="*/ 51980 w 1432848"/>
              <a:gd name="connsiteY21" fmla="*/ 1104468 h 2667000"/>
              <a:gd name="connsiteX22" fmla="*/ 0 w 1432848"/>
              <a:gd name="connsiteY22" fmla="*/ 1104468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32848" h="2667000">
                <a:moveTo>
                  <a:pt x="0" y="0"/>
                </a:moveTo>
                <a:lnTo>
                  <a:pt x="51980" y="0"/>
                </a:lnTo>
                <a:cubicBezTo>
                  <a:pt x="280723" y="0"/>
                  <a:pt x="476983" y="139075"/>
                  <a:pt x="560817" y="337280"/>
                </a:cubicBezTo>
                <a:lnTo>
                  <a:pt x="583499" y="410350"/>
                </a:lnTo>
                <a:lnTo>
                  <a:pt x="728145" y="410350"/>
                </a:lnTo>
                <a:lnTo>
                  <a:pt x="728145" y="410710"/>
                </a:lnTo>
                <a:lnTo>
                  <a:pt x="791430" y="413037"/>
                </a:lnTo>
                <a:cubicBezTo>
                  <a:pt x="884800" y="422623"/>
                  <a:pt x="976825" y="450657"/>
                  <a:pt x="1061887" y="497299"/>
                </a:cubicBezTo>
                <a:cubicBezTo>
                  <a:pt x="1260366" y="606132"/>
                  <a:pt x="1393803" y="801403"/>
                  <a:pt x="1425549" y="1021820"/>
                </a:cubicBezTo>
                <a:lnTo>
                  <a:pt x="1431821" y="1104468"/>
                </a:lnTo>
                <a:lnTo>
                  <a:pt x="1432848" y="1104468"/>
                </a:lnTo>
                <a:lnTo>
                  <a:pt x="1432848" y="2667000"/>
                </a:lnTo>
                <a:lnTo>
                  <a:pt x="1191084" y="2667000"/>
                </a:lnTo>
                <a:lnTo>
                  <a:pt x="1191084" y="1107352"/>
                </a:lnTo>
                <a:lnTo>
                  <a:pt x="1187201" y="1056184"/>
                </a:lnTo>
                <a:cubicBezTo>
                  <a:pt x="1166155" y="910056"/>
                  <a:pt x="1077692" y="780599"/>
                  <a:pt x="946108" y="708447"/>
                </a:cubicBezTo>
                <a:cubicBezTo>
                  <a:pt x="889715" y="677525"/>
                  <a:pt x="828706" y="658940"/>
                  <a:pt x="766806" y="652585"/>
                </a:cubicBezTo>
                <a:lnTo>
                  <a:pt x="728145" y="651163"/>
                </a:lnTo>
                <a:lnTo>
                  <a:pt x="728145" y="652114"/>
                </a:lnTo>
                <a:lnTo>
                  <a:pt x="594146" y="652114"/>
                </a:lnTo>
                <a:lnTo>
                  <a:pt x="592995" y="663528"/>
                </a:lnTo>
                <a:cubicBezTo>
                  <a:pt x="541501" y="915172"/>
                  <a:pt x="318847" y="1104468"/>
                  <a:pt x="51980" y="1104468"/>
                </a:cubicBezTo>
                <a:lnTo>
                  <a:pt x="0" y="1104468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6842181" y="1633402"/>
            <a:ext cx="2610256" cy="1159612"/>
          </a:xfrm>
          <a:prstGeom prst="roundRect">
            <a:avLst>
              <a:gd name="adj" fmla="val 50000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5972177" y="1633404"/>
            <a:ext cx="1493650" cy="2800157"/>
          </a:xfrm>
          <a:custGeom>
            <a:avLst/>
            <a:gdLst>
              <a:gd name="connsiteX0" fmla="*/ 41754 w 1422622"/>
              <a:gd name="connsiteY0" fmla="*/ 0 h 2667000"/>
              <a:gd name="connsiteX1" fmla="*/ 0 w 1422622"/>
              <a:gd name="connsiteY1" fmla="*/ 0 h 2667000"/>
              <a:gd name="connsiteX2" fmla="*/ 0 w 1422622"/>
              <a:gd name="connsiteY2" fmla="*/ 1104468 h 2667000"/>
              <a:gd name="connsiteX3" fmla="*/ 41754 w 1422622"/>
              <a:gd name="connsiteY3" fmla="*/ 1104468 h 2667000"/>
              <a:gd name="connsiteX4" fmla="*/ 582769 w 1422622"/>
              <a:gd name="connsiteY4" fmla="*/ 663528 h 2667000"/>
              <a:gd name="connsiteX5" fmla="*/ 583920 w 1422622"/>
              <a:gd name="connsiteY5" fmla="*/ 652114 h 2667000"/>
              <a:gd name="connsiteX6" fmla="*/ 717919 w 1422622"/>
              <a:gd name="connsiteY6" fmla="*/ 652114 h 2667000"/>
              <a:gd name="connsiteX7" fmla="*/ 717919 w 1422622"/>
              <a:gd name="connsiteY7" fmla="*/ 651163 h 2667000"/>
              <a:gd name="connsiteX8" fmla="*/ 756580 w 1422622"/>
              <a:gd name="connsiteY8" fmla="*/ 652585 h 2667000"/>
              <a:gd name="connsiteX9" fmla="*/ 935882 w 1422622"/>
              <a:gd name="connsiteY9" fmla="*/ 708447 h 2667000"/>
              <a:gd name="connsiteX10" fmla="*/ 1176975 w 1422622"/>
              <a:gd name="connsiteY10" fmla="*/ 1056184 h 2667000"/>
              <a:gd name="connsiteX11" fmla="*/ 1180858 w 1422622"/>
              <a:gd name="connsiteY11" fmla="*/ 1107352 h 2667000"/>
              <a:gd name="connsiteX12" fmla="*/ 1180858 w 1422622"/>
              <a:gd name="connsiteY12" fmla="*/ 2667000 h 2667000"/>
              <a:gd name="connsiteX13" fmla="*/ 1422622 w 1422622"/>
              <a:gd name="connsiteY13" fmla="*/ 2667000 h 2667000"/>
              <a:gd name="connsiteX14" fmla="*/ 1422622 w 1422622"/>
              <a:gd name="connsiteY14" fmla="*/ 1104468 h 2667000"/>
              <a:gd name="connsiteX15" fmla="*/ 1421595 w 1422622"/>
              <a:gd name="connsiteY15" fmla="*/ 1104468 h 2667000"/>
              <a:gd name="connsiteX16" fmla="*/ 1415323 w 1422622"/>
              <a:gd name="connsiteY16" fmla="*/ 1021820 h 2667000"/>
              <a:gd name="connsiteX17" fmla="*/ 1051661 w 1422622"/>
              <a:gd name="connsiteY17" fmla="*/ 497299 h 2667000"/>
              <a:gd name="connsiteX18" fmla="*/ 781204 w 1422622"/>
              <a:gd name="connsiteY18" fmla="*/ 413037 h 2667000"/>
              <a:gd name="connsiteX19" fmla="*/ 717919 w 1422622"/>
              <a:gd name="connsiteY19" fmla="*/ 410710 h 2667000"/>
              <a:gd name="connsiteX20" fmla="*/ 717919 w 1422622"/>
              <a:gd name="connsiteY20" fmla="*/ 410350 h 2667000"/>
              <a:gd name="connsiteX21" fmla="*/ 573273 w 1422622"/>
              <a:gd name="connsiteY21" fmla="*/ 410350 h 2667000"/>
              <a:gd name="connsiteX22" fmla="*/ 550591 w 1422622"/>
              <a:gd name="connsiteY22" fmla="*/ 337280 h 2667000"/>
              <a:gd name="connsiteX23" fmla="*/ 41754 w 1422622"/>
              <a:gd name="connsiteY23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2622" h="2667000">
                <a:moveTo>
                  <a:pt x="41754" y="0"/>
                </a:moveTo>
                <a:lnTo>
                  <a:pt x="0" y="0"/>
                </a:lnTo>
                <a:lnTo>
                  <a:pt x="0" y="1104468"/>
                </a:lnTo>
                <a:lnTo>
                  <a:pt x="41754" y="1104468"/>
                </a:lnTo>
                <a:cubicBezTo>
                  <a:pt x="308620" y="1104468"/>
                  <a:pt x="531275" y="915172"/>
                  <a:pt x="582769" y="663528"/>
                </a:cubicBezTo>
                <a:lnTo>
                  <a:pt x="583920" y="652114"/>
                </a:lnTo>
                <a:lnTo>
                  <a:pt x="717919" y="652114"/>
                </a:lnTo>
                <a:lnTo>
                  <a:pt x="717919" y="651163"/>
                </a:lnTo>
                <a:lnTo>
                  <a:pt x="756580" y="652585"/>
                </a:lnTo>
                <a:cubicBezTo>
                  <a:pt x="818480" y="658940"/>
                  <a:pt x="879489" y="677526"/>
                  <a:pt x="935882" y="708447"/>
                </a:cubicBezTo>
                <a:cubicBezTo>
                  <a:pt x="1067466" y="780599"/>
                  <a:pt x="1155929" y="910056"/>
                  <a:pt x="1176975" y="1056184"/>
                </a:cubicBezTo>
                <a:lnTo>
                  <a:pt x="1180858" y="1107352"/>
                </a:lnTo>
                <a:lnTo>
                  <a:pt x="1180858" y="2667000"/>
                </a:lnTo>
                <a:lnTo>
                  <a:pt x="1422622" y="2667000"/>
                </a:lnTo>
                <a:lnTo>
                  <a:pt x="1422622" y="1104468"/>
                </a:lnTo>
                <a:lnTo>
                  <a:pt x="1421595" y="1104468"/>
                </a:lnTo>
                <a:lnTo>
                  <a:pt x="1415323" y="1021820"/>
                </a:lnTo>
                <a:cubicBezTo>
                  <a:pt x="1383577" y="801403"/>
                  <a:pt x="1250140" y="606132"/>
                  <a:pt x="1051661" y="497299"/>
                </a:cubicBezTo>
                <a:cubicBezTo>
                  <a:pt x="966599" y="450657"/>
                  <a:pt x="874574" y="422623"/>
                  <a:pt x="781204" y="413037"/>
                </a:cubicBezTo>
                <a:lnTo>
                  <a:pt x="717919" y="410710"/>
                </a:lnTo>
                <a:lnTo>
                  <a:pt x="717919" y="410350"/>
                </a:lnTo>
                <a:lnTo>
                  <a:pt x="573273" y="410350"/>
                </a:lnTo>
                <a:lnTo>
                  <a:pt x="550591" y="337280"/>
                </a:lnTo>
                <a:cubicBezTo>
                  <a:pt x="466757" y="139075"/>
                  <a:pt x="270497" y="0"/>
                  <a:pt x="4175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745694" y="2441548"/>
            <a:ext cx="2610256" cy="1159612"/>
          </a:xfrm>
          <a:prstGeom prst="roundRect">
            <a:avLst>
              <a:gd name="adj" fmla="val 5000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20" name="Freeform 119"/>
          <p:cNvSpPr/>
          <p:nvPr/>
        </p:nvSpPr>
        <p:spPr>
          <a:xfrm>
            <a:off x="4721570" y="2441550"/>
            <a:ext cx="1504387" cy="2800157"/>
          </a:xfrm>
          <a:custGeom>
            <a:avLst/>
            <a:gdLst>
              <a:gd name="connsiteX0" fmla="*/ 0 w 1432848"/>
              <a:gd name="connsiteY0" fmla="*/ 0 h 2667000"/>
              <a:gd name="connsiteX1" fmla="*/ 51980 w 1432848"/>
              <a:gd name="connsiteY1" fmla="*/ 0 h 2667000"/>
              <a:gd name="connsiteX2" fmla="*/ 560817 w 1432848"/>
              <a:gd name="connsiteY2" fmla="*/ 337280 h 2667000"/>
              <a:gd name="connsiteX3" fmla="*/ 583499 w 1432848"/>
              <a:gd name="connsiteY3" fmla="*/ 410350 h 2667000"/>
              <a:gd name="connsiteX4" fmla="*/ 728145 w 1432848"/>
              <a:gd name="connsiteY4" fmla="*/ 410350 h 2667000"/>
              <a:gd name="connsiteX5" fmla="*/ 728145 w 1432848"/>
              <a:gd name="connsiteY5" fmla="*/ 410710 h 2667000"/>
              <a:gd name="connsiteX6" fmla="*/ 791430 w 1432848"/>
              <a:gd name="connsiteY6" fmla="*/ 413037 h 2667000"/>
              <a:gd name="connsiteX7" fmla="*/ 1061887 w 1432848"/>
              <a:gd name="connsiteY7" fmla="*/ 497299 h 2667000"/>
              <a:gd name="connsiteX8" fmla="*/ 1425549 w 1432848"/>
              <a:gd name="connsiteY8" fmla="*/ 1021820 h 2667000"/>
              <a:gd name="connsiteX9" fmla="*/ 1431821 w 1432848"/>
              <a:gd name="connsiteY9" fmla="*/ 1104468 h 2667000"/>
              <a:gd name="connsiteX10" fmla="*/ 1432848 w 1432848"/>
              <a:gd name="connsiteY10" fmla="*/ 1104468 h 2667000"/>
              <a:gd name="connsiteX11" fmla="*/ 1432848 w 1432848"/>
              <a:gd name="connsiteY11" fmla="*/ 2667000 h 2667000"/>
              <a:gd name="connsiteX12" fmla="*/ 1191084 w 1432848"/>
              <a:gd name="connsiteY12" fmla="*/ 2667000 h 2667000"/>
              <a:gd name="connsiteX13" fmla="*/ 1191084 w 1432848"/>
              <a:gd name="connsiteY13" fmla="*/ 1107352 h 2667000"/>
              <a:gd name="connsiteX14" fmla="*/ 1187201 w 1432848"/>
              <a:gd name="connsiteY14" fmla="*/ 1056184 h 2667000"/>
              <a:gd name="connsiteX15" fmla="*/ 946108 w 1432848"/>
              <a:gd name="connsiteY15" fmla="*/ 708447 h 2667000"/>
              <a:gd name="connsiteX16" fmla="*/ 766806 w 1432848"/>
              <a:gd name="connsiteY16" fmla="*/ 652585 h 2667000"/>
              <a:gd name="connsiteX17" fmla="*/ 728145 w 1432848"/>
              <a:gd name="connsiteY17" fmla="*/ 651163 h 2667000"/>
              <a:gd name="connsiteX18" fmla="*/ 728145 w 1432848"/>
              <a:gd name="connsiteY18" fmla="*/ 652114 h 2667000"/>
              <a:gd name="connsiteX19" fmla="*/ 594146 w 1432848"/>
              <a:gd name="connsiteY19" fmla="*/ 652114 h 2667000"/>
              <a:gd name="connsiteX20" fmla="*/ 592995 w 1432848"/>
              <a:gd name="connsiteY20" fmla="*/ 663528 h 2667000"/>
              <a:gd name="connsiteX21" fmla="*/ 51980 w 1432848"/>
              <a:gd name="connsiteY21" fmla="*/ 1104468 h 2667000"/>
              <a:gd name="connsiteX22" fmla="*/ 0 w 1432848"/>
              <a:gd name="connsiteY22" fmla="*/ 1104468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32848" h="2667000">
                <a:moveTo>
                  <a:pt x="0" y="0"/>
                </a:moveTo>
                <a:lnTo>
                  <a:pt x="51980" y="0"/>
                </a:lnTo>
                <a:cubicBezTo>
                  <a:pt x="280723" y="0"/>
                  <a:pt x="476983" y="139075"/>
                  <a:pt x="560817" y="337280"/>
                </a:cubicBezTo>
                <a:lnTo>
                  <a:pt x="583499" y="410350"/>
                </a:lnTo>
                <a:lnTo>
                  <a:pt x="728145" y="410350"/>
                </a:lnTo>
                <a:lnTo>
                  <a:pt x="728145" y="410710"/>
                </a:lnTo>
                <a:lnTo>
                  <a:pt x="791430" y="413037"/>
                </a:lnTo>
                <a:cubicBezTo>
                  <a:pt x="884800" y="422624"/>
                  <a:pt x="976825" y="450657"/>
                  <a:pt x="1061887" y="497299"/>
                </a:cubicBezTo>
                <a:cubicBezTo>
                  <a:pt x="1260366" y="606132"/>
                  <a:pt x="1393803" y="801403"/>
                  <a:pt x="1425549" y="1021820"/>
                </a:cubicBezTo>
                <a:lnTo>
                  <a:pt x="1431821" y="1104468"/>
                </a:lnTo>
                <a:lnTo>
                  <a:pt x="1432848" y="1104468"/>
                </a:lnTo>
                <a:lnTo>
                  <a:pt x="1432848" y="2667000"/>
                </a:lnTo>
                <a:lnTo>
                  <a:pt x="1191084" y="2667000"/>
                </a:lnTo>
                <a:lnTo>
                  <a:pt x="1191084" y="1107352"/>
                </a:lnTo>
                <a:lnTo>
                  <a:pt x="1187201" y="1056184"/>
                </a:lnTo>
                <a:cubicBezTo>
                  <a:pt x="1166155" y="910056"/>
                  <a:pt x="1077692" y="780599"/>
                  <a:pt x="946108" y="708447"/>
                </a:cubicBezTo>
                <a:cubicBezTo>
                  <a:pt x="889715" y="677526"/>
                  <a:pt x="828706" y="658940"/>
                  <a:pt x="766806" y="652585"/>
                </a:cubicBezTo>
                <a:lnTo>
                  <a:pt x="728145" y="651163"/>
                </a:lnTo>
                <a:lnTo>
                  <a:pt x="728145" y="652114"/>
                </a:lnTo>
                <a:lnTo>
                  <a:pt x="594146" y="652114"/>
                </a:lnTo>
                <a:lnTo>
                  <a:pt x="592995" y="663528"/>
                </a:lnTo>
                <a:cubicBezTo>
                  <a:pt x="541501" y="915172"/>
                  <a:pt x="318847" y="1104468"/>
                  <a:pt x="51980" y="1104468"/>
                </a:cubicBezTo>
                <a:lnTo>
                  <a:pt x="0" y="110446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745694" y="4057843"/>
            <a:ext cx="2610256" cy="1159612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flipH="1">
            <a:off x="6842181" y="3249695"/>
            <a:ext cx="2610256" cy="1159612"/>
          </a:xfrm>
          <a:prstGeom prst="roundRect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5972177" y="3249697"/>
            <a:ext cx="1493650" cy="2800157"/>
          </a:xfrm>
          <a:custGeom>
            <a:avLst/>
            <a:gdLst>
              <a:gd name="connsiteX0" fmla="*/ 1380868 w 1422622"/>
              <a:gd name="connsiteY0" fmla="*/ 0 h 2667000"/>
              <a:gd name="connsiteX1" fmla="*/ 1422622 w 1422622"/>
              <a:gd name="connsiteY1" fmla="*/ 0 h 2667000"/>
              <a:gd name="connsiteX2" fmla="*/ 1422622 w 1422622"/>
              <a:gd name="connsiteY2" fmla="*/ 1104468 h 2667000"/>
              <a:gd name="connsiteX3" fmla="*/ 1380868 w 1422622"/>
              <a:gd name="connsiteY3" fmla="*/ 1104468 h 2667000"/>
              <a:gd name="connsiteX4" fmla="*/ 839854 w 1422622"/>
              <a:gd name="connsiteY4" fmla="*/ 663528 h 2667000"/>
              <a:gd name="connsiteX5" fmla="*/ 838703 w 1422622"/>
              <a:gd name="connsiteY5" fmla="*/ 652113 h 2667000"/>
              <a:gd name="connsiteX6" fmla="*/ 704704 w 1422622"/>
              <a:gd name="connsiteY6" fmla="*/ 652113 h 2667000"/>
              <a:gd name="connsiteX7" fmla="*/ 704704 w 1422622"/>
              <a:gd name="connsiteY7" fmla="*/ 651163 h 2667000"/>
              <a:gd name="connsiteX8" fmla="*/ 666043 w 1422622"/>
              <a:gd name="connsiteY8" fmla="*/ 652585 h 2667000"/>
              <a:gd name="connsiteX9" fmla="*/ 486740 w 1422622"/>
              <a:gd name="connsiteY9" fmla="*/ 708447 h 2667000"/>
              <a:gd name="connsiteX10" fmla="*/ 245647 w 1422622"/>
              <a:gd name="connsiteY10" fmla="*/ 1056183 h 2667000"/>
              <a:gd name="connsiteX11" fmla="*/ 241764 w 1422622"/>
              <a:gd name="connsiteY11" fmla="*/ 1107352 h 2667000"/>
              <a:gd name="connsiteX12" fmla="*/ 241764 w 1422622"/>
              <a:gd name="connsiteY12" fmla="*/ 2667000 h 2667000"/>
              <a:gd name="connsiteX13" fmla="*/ 0 w 1422622"/>
              <a:gd name="connsiteY13" fmla="*/ 2667000 h 2667000"/>
              <a:gd name="connsiteX14" fmla="*/ 0 w 1422622"/>
              <a:gd name="connsiteY14" fmla="*/ 1104468 h 2667000"/>
              <a:gd name="connsiteX15" fmla="*/ 1027 w 1422622"/>
              <a:gd name="connsiteY15" fmla="*/ 1104468 h 2667000"/>
              <a:gd name="connsiteX16" fmla="*/ 7300 w 1422622"/>
              <a:gd name="connsiteY16" fmla="*/ 1021820 h 2667000"/>
              <a:gd name="connsiteX17" fmla="*/ 370961 w 1422622"/>
              <a:gd name="connsiteY17" fmla="*/ 497299 h 2667000"/>
              <a:gd name="connsiteX18" fmla="*/ 641418 w 1422622"/>
              <a:gd name="connsiteY18" fmla="*/ 413037 h 2667000"/>
              <a:gd name="connsiteX19" fmla="*/ 704704 w 1422622"/>
              <a:gd name="connsiteY19" fmla="*/ 410710 h 2667000"/>
              <a:gd name="connsiteX20" fmla="*/ 704704 w 1422622"/>
              <a:gd name="connsiteY20" fmla="*/ 410349 h 2667000"/>
              <a:gd name="connsiteX21" fmla="*/ 849349 w 1422622"/>
              <a:gd name="connsiteY21" fmla="*/ 410349 h 2667000"/>
              <a:gd name="connsiteX22" fmla="*/ 872032 w 1422622"/>
              <a:gd name="connsiteY22" fmla="*/ 337280 h 2667000"/>
              <a:gd name="connsiteX23" fmla="*/ 1380868 w 1422622"/>
              <a:gd name="connsiteY23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22622" h="2667000">
                <a:moveTo>
                  <a:pt x="1380868" y="0"/>
                </a:moveTo>
                <a:lnTo>
                  <a:pt x="1422622" y="0"/>
                </a:lnTo>
                <a:lnTo>
                  <a:pt x="1422622" y="1104468"/>
                </a:lnTo>
                <a:lnTo>
                  <a:pt x="1380868" y="1104468"/>
                </a:lnTo>
                <a:cubicBezTo>
                  <a:pt x="1114002" y="1104468"/>
                  <a:pt x="891348" y="915172"/>
                  <a:pt x="839854" y="663528"/>
                </a:cubicBezTo>
                <a:lnTo>
                  <a:pt x="838703" y="652113"/>
                </a:lnTo>
                <a:lnTo>
                  <a:pt x="704704" y="652113"/>
                </a:lnTo>
                <a:lnTo>
                  <a:pt x="704704" y="651163"/>
                </a:lnTo>
                <a:lnTo>
                  <a:pt x="666043" y="652585"/>
                </a:lnTo>
                <a:cubicBezTo>
                  <a:pt x="604143" y="658940"/>
                  <a:pt x="543133" y="677525"/>
                  <a:pt x="486740" y="708447"/>
                </a:cubicBezTo>
                <a:cubicBezTo>
                  <a:pt x="355157" y="780599"/>
                  <a:pt x="266693" y="910056"/>
                  <a:pt x="245647" y="1056183"/>
                </a:cubicBezTo>
                <a:lnTo>
                  <a:pt x="241764" y="1107352"/>
                </a:lnTo>
                <a:lnTo>
                  <a:pt x="241764" y="2667000"/>
                </a:lnTo>
                <a:lnTo>
                  <a:pt x="0" y="2667000"/>
                </a:lnTo>
                <a:lnTo>
                  <a:pt x="0" y="1104468"/>
                </a:lnTo>
                <a:lnTo>
                  <a:pt x="1027" y="1104468"/>
                </a:lnTo>
                <a:lnTo>
                  <a:pt x="7300" y="1021820"/>
                </a:lnTo>
                <a:cubicBezTo>
                  <a:pt x="39045" y="801403"/>
                  <a:pt x="172482" y="606132"/>
                  <a:pt x="370961" y="497299"/>
                </a:cubicBezTo>
                <a:cubicBezTo>
                  <a:pt x="456023" y="450657"/>
                  <a:pt x="548049" y="422623"/>
                  <a:pt x="641418" y="413037"/>
                </a:cubicBezTo>
                <a:lnTo>
                  <a:pt x="704704" y="410710"/>
                </a:lnTo>
                <a:lnTo>
                  <a:pt x="704704" y="410349"/>
                </a:lnTo>
                <a:lnTo>
                  <a:pt x="849349" y="410349"/>
                </a:lnTo>
                <a:lnTo>
                  <a:pt x="872032" y="337280"/>
                </a:lnTo>
                <a:cubicBezTo>
                  <a:pt x="955865" y="139075"/>
                  <a:pt x="1152126" y="0"/>
                  <a:pt x="138086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 flipH="1">
            <a:off x="4721570" y="4057845"/>
            <a:ext cx="1504387" cy="2800157"/>
          </a:xfrm>
          <a:custGeom>
            <a:avLst/>
            <a:gdLst>
              <a:gd name="connsiteX0" fmla="*/ 1432848 w 1432848"/>
              <a:gd name="connsiteY0" fmla="*/ 0 h 2667000"/>
              <a:gd name="connsiteX1" fmla="*/ 1380868 w 1432848"/>
              <a:gd name="connsiteY1" fmla="*/ 0 h 2667000"/>
              <a:gd name="connsiteX2" fmla="*/ 872032 w 1432848"/>
              <a:gd name="connsiteY2" fmla="*/ 337280 h 2667000"/>
              <a:gd name="connsiteX3" fmla="*/ 849349 w 1432848"/>
              <a:gd name="connsiteY3" fmla="*/ 410349 h 2667000"/>
              <a:gd name="connsiteX4" fmla="*/ 704704 w 1432848"/>
              <a:gd name="connsiteY4" fmla="*/ 410349 h 2667000"/>
              <a:gd name="connsiteX5" fmla="*/ 704704 w 1432848"/>
              <a:gd name="connsiteY5" fmla="*/ 410709 h 2667000"/>
              <a:gd name="connsiteX6" fmla="*/ 641418 w 1432848"/>
              <a:gd name="connsiteY6" fmla="*/ 413037 h 2667000"/>
              <a:gd name="connsiteX7" fmla="*/ 370961 w 1432848"/>
              <a:gd name="connsiteY7" fmla="*/ 497299 h 2667000"/>
              <a:gd name="connsiteX8" fmla="*/ 7300 w 1432848"/>
              <a:gd name="connsiteY8" fmla="*/ 1021819 h 2667000"/>
              <a:gd name="connsiteX9" fmla="*/ 1027 w 1432848"/>
              <a:gd name="connsiteY9" fmla="*/ 1104468 h 2667000"/>
              <a:gd name="connsiteX10" fmla="*/ 0 w 1432848"/>
              <a:gd name="connsiteY10" fmla="*/ 1104468 h 2667000"/>
              <a:gd name="connsiteX11" fmla="*/ 0 w 1432848"/>
              <a:gd name="connsiteY11" fmla="*/ 2667000 h 2667000"/>
              <a:gd name="connsiteX12" fmla="*/ 241764 w 1432848"/>
              <a:gd name="connsiteY12" fmla="*/ 2667000 h 2667000"/>
              <a:gd name="connsiteX13" fmla="*/ 241764 w 1432848"/>
              <a:gd name="connsiteY13" fmla="*/ 1107352 h 2667000"/>
              <a:gd name="connsiteX14" fmla="*/ 245647 w 1432848"/>
              <a:gd name="connsiteY14" fmla="*/ 1056183 h 2667000"/>
              <a:gd name="connsiteX15" fmla="*/ 486740 w 1432848"/>
              <a:gd name="connsiteY15" fmla="*/ 708447 h 2667000"/>
              <a:gd name="connsiteX16" fmla="*/ 666043 w 1432848"/>
              <a:gd name="connsiteY16" fmla="*/ 652585 h 2667000"/>
              <a:gd name="connsiteX17" fmla="*/ 704704 w 1432848"/>
              <a:gd name="connsiteY17" fmla="*/ 651162 h 2667000"/>
              <a:gd name="connsiteX18" fmla="*/ 704704 w 1432848"/>
              <a:gd name="connsiteY18" fmla="*/ 652113 h 2667000"/>
              <a:gd name="connsiteX19" fmla="*/ 838703 w 1432848"/>
              <a:gd name="connsiteY19" fmla="*/ 652113 h 2667000"/>
              <a:gd name="connsiteX20" fmla="*/ 839854 w 1432848"/>
              <a:gd name="connsiteY20" fmla="*/ 663528 h 2667000"/>
              <a:gd name="connsiteX21" fmla="*/ 1380868 w 1432848"/>
              <a:gd name="connsiteY21" fmla="*/ 1104468 h 2667000"/>
              <a:gd name="connsiteX22" fmla="*/ 1432848 w 1432848"/>
              <a:gd name="connsiteY22" fmla="*/ 1104468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32848" h="2667000">
                <a:moveTo>
                  <a:pt x="1432848" y="0"/>
                </a:moveTo>
                <a:lnTo>
                  <a:pt x="1380868" y="0"/>
                </a:lnTo>
                <a:cubicBezTo>
                  <a:pt x="1152126" y="0"/>
                  <a:pt x="955865" y="139075"/>
                  <a:pt x="872032" y="337280"/>
                </a:cubicBezTo>
                <a:lnTo>
                  <a:pt x="849349" y="410349"/>
                </a:lnTo>
                <a:lnTo>
                  <a:pt x="704704" y="410349"/>
                </a:lnTo>
                <a:lnTo>
                  <a:pt x="704704" y="410709"/>
                </a:lnTo>
                <a:lnTo>
                  <a:pt x="641418" y="413037"/>
                </a:lnTo>
                <a:cubicBezTo>
                  <a:pt x="548049" y="422623"/>
                  <a:pt x="456023" y="450657"/>
                  <a:pt x="370961" y="497299"/>
                </a:cubicBezTo>
                <a:cubicBezTo>
                  <a:pt x="172482" y="606131"/>
                  <a:pt x="39045" y="801402"/>
                  <a:pt x="7300" y="1021819"/>
                </a:cubicBezTo>
                <a:lnTo>
                  <a:pt x="1027" y="1104468"/>
                </a:lnTo>
                <a:lnTo>
                  <a:pt x="0" y="1104468"/>
                </a:lnTo>
                <a:lnTo>
                  <a:pt x="0" y="2667000"/>
                </a:lnTo>
                <a:lnTo>
                  <a:pt x="241764" y="2667000"/>
                </a:lnTo>
                <a:lnTo>
                  <a:pt x="241764" y="1107352"/>
                </a:lnTo>
                <a:lnTo>
                  <a:pt x="245647" y="1056183"/>
                </a:lnTo>
                <a:cubicBezTo>
                  <a:pt x="266693" y="910056"/>
                  <a:pt x="355157" y="780598"/>
                  <a:pt x="486740" y="708447"/>
                </a:cubicBezTo>
                <a:cubicBezTo>
                  <a:pt x="543133" y="677525"/>
                  <a:pt x="604143" y="658940"/>
                  <a:pt x="666043" y="652585"/>
                </a:cubicBezTo>
                <a:lnTo>
                  <a:pt x="704704" y="651162"/>
                </a:lnTo>
                <a:lnTo>
                  <a:pt x="704704" y="652113"/>
                </a:lnTo>
                <a:lnTo>
                  <a:pt x="838703" y="652113"/>
                </a:lnTo>
                <a:lnTo>
                  <a:pt x="839854" y="663528"/>
                </a:lnTo>
                <a:cubicBezTo>
                  <a:pt x="891348" y="915172"/>
                  <a:pt x="1114002" y="1104468"/>
                  <a:pt x="1380868" y="1104468"/>
                </a:cubicBezTo>
                <a:lnTo>
                  <a:pt x="1432848" y="11044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283354" y="956110"/>
            <a:ext cx="897905" cy="897905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bg1"/>
                </a:gs>
                <a:gs pos="52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283354" y="2572402"/>
            <a:ext cx="897905" cy="897905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bg1"/>
                </a:gs>
                <a:gs pos="52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283354" y="4188697"/>
            <a:ext cx="897905" cy="897905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bg1"/>
                </a:gs>
                <a:gs pos="52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016874" y="1764256"/>
            <a:ext cx="897905" cy="897905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bg1"/>
                </a:gs>
                <a:gs pos="52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016874" y="3380549"/>
            <a:ext cx="897905" cy="897905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bg1"/>
                </a:gs>
                <a:gs pos="52000">
                  <a:schemeClr val="bg1">
                    <a:lumMod val="9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831" tIns="39415" rIns="78831" bIns="394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52">
              <a:solidFill>
                <a:schemeClr val="tx1"/>
              </a:solidFill>
            </a:endParaRPr>
          </a:p>
        </p:txBody>
      </p:sp>
      <p:sp>
        <p:nvSpPr>
          <p:cNvPr id="69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70" name="Title 3"/>
          <p:cNvSpPr txBox="1">
            <a:spLocks/>
          </p:cNvSpPr>
          <p:nvPr/>
        </p:nvSpPr>
        <p:spPr>
          <a:xfrm>
            <a:off x="7682941" y="1764253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71" name="Title 3"/>
          <p:cNvSpPr txBox="1">
            <a:spLocks/>
          </p:cNvSpPr>
          <p:nvPr/>
        </p:nvSpPr>
        <p:spPr>
          <a:xfrm>
            <a:off x="7677082" y="3481384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72" name="Title 3"/>
          <p:cNvSpPr txBox="1">
            <a:spLocks/>
          </p:cNvSpPr>
          <p:nvPr/>
        </p:nvSpPr>
        <p:spPr>
          <a:xfrm>
            <a:off x="2717333" y="4307298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73" name="Title 3"/>
          <p:cNvSpPr txBox="1">
            <a:spLocks/>
          </p:cNvSpPr>
          <p:nvPr/>
        </p:nvSpPr>
        <p:spPr>
          <a:xfrm>
            <a:off x="2728049" y="2662159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74" name="Title 3"/>
          <p:cNvSpPr txBox="1">
            <a:spLocks/>
          </p:cNvSpPr>
          <p:nvPr/>
        </p:nvSpPr>
        <p:spPr>
          <a:xfrm>
            <a:off x="2811769" y="1176718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80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0">
            <a:extLst>
              <a:ext uri="{FF2B5EF4-FFF2-40B4-BE49-F238E27FC236}">
                <a16:creationId xmlns:a16="http://schemas.microsoft.com/office/drawing/2014/main" id="{3EF0D40C-9F12-4811-ACDC-2BE7814927D2}"/>
              </a:ext>
            </a:extLst>
          </p:cNvPr>
          <p:cNvSpPr>
            <a:spLocks/>
          </p:cNvSpPr>
          <p:nvPr/>
        </p:nvSpPr>
        <p:spPr bwMode="auto">
          <a:xfrm>
            <a:off x="4199026" y="2863829"/>
            <a:ext cx="3529919" cy="3352710"/>
          </a:xfrm>
          <a:custGeom>
            <a:avLst/>
            <a:gdLst>
              <a:gd name="T0" fmla="*/ 1143 w 2250"/>
              <a:gd name="T1" fmla="*/ 2138 h 2138"/>
              <a:gd name="T2" fmla="*/ 1107 w 2250"/>
              <a:gd name="T3" fmla="*/ 2138 h 2138"/>
              <a:gd name="T4" fmla="*/ 1107 w 2250"/>
              <a:gd name="T5" fmla="*/ 2071 h 2138"/>
              <a:gd name="T6" fmla="*/ 1193 w 2250"/>
              <a:gd name="T7" fmla="*/ 1985 h 2138"/>
              <a:gd name="T8" fmla="*/ 1999 w 2250"/>
              <a:gd name="T9" fmla="*/ 1985 h 2138"/>
              <a:gd name="T10" fmla="*/ 2214 w 2250"/>
              <a:gd name="T11" fmla="*/ 1770 h 2138"/>
              <a:gd name="T12" fmla="*/ 1999 w 2250"/>
              <a:gd name="T13" fmla="*/ 1554 h 2138"/>
              <a:gd name="T14" fmla="*/ 251 w 2250"/>
              <a:gd name="T15" fmla="*/ 1554 h 2138"/>
              <a:gd name="T16" fmla="*/ 0 w 2250"/>
              <a:gd name="T17" fmla="*/ 1303 h 2138"/>
              <a:gd name="T18" fmla="*/ 251 w 2250"/>
              <a:gd name="T19" fmla="*/ 1051 h 2138"/>
              <a:gd name="T20" fmla="*/ 1999 w 2250"/>
              <a:gd name="T21" fmla="*/ 1051 h 2138"/>
              <a:gd name="T22" fmla="*/ 2214 w 2250"/>
              <a:gd name="T23" fmla="*/ 836 h 2138"/>
              <a:gd name="T24" fmla="*/ 1999 w 2250"/>
              <a:gd name="T25" fmla="*/ 620 h 2138"/>
              <a:gd name="T26" fmla="*/ 251 w 2250"/>
              <a:gd name="T27" fmla="*/ 620 h 2138"/>
              <a:gd name="T28" fmla="*/ 0 w 2250"/>
              <a:gd name="T29" fmla="*/ 369 h 2138"/>
              <a:gd name="T30" fmla="*/ 251 w 2250"/>
              <a:gd name="T31" fmla="*/ 117 h 2138"/>
              <a:gd name="T32" fmla="*/ 1057 w 2250"/>
              <a:gd name="T33" fmla="*/ 117 h 2138"/>
              <a:gd name="T34" fmla="*/ 1107 w 2250"/>
              <a:gd name="T35" fmla="*/ 67 h 2138"/>
              <a:gd name="T36" fmla="*/ 1107 w 2250"/>
              <a:gd name="T37" fmla="*/ 0 h 2138"/>
              <a:gd name="T38" fmla="*/ 1143 w 2250"/>
              <a:gd name="T39" fmla="*/ 0 h 2138"/>
              <a:gd name="T40" fmla="*/ 1143 w 2250"/>
              <a:gd name="T41" fmla="*/ 67 h 2138"/>
              <a:gd name="T42" fmla="*/ 1057 w 2250"/>
              <a:gd name="T43" fmla="*/ 153 h 2138"/>
              <a:gd name="T44" fmla="*/ 251 w 2250"/>
              <a:gd name="T45" fmla="*/ 153 h 2138"/>
              <a:gd name="T46" fmla="*/ 36 w 2250"/>
              <a:gd name="T47" fmla="*/ 369 h 2138"/>
              <a:gd name="T48" fmla="*/ 251 w 2250"/>
              <a:gd name="T49" fmla="*/ 584 h 2138"/>
              <a:gd name="T50" fmla="*/ 1999 w 2250"/>
              <a:gd name="T51" fmla="*/ 584 h 2138"/>
              <a:gd name="T52" fmla="*/ 2250 w 2250"/>
              <a:gd name="T53" fmla="*/ 836 h 2138"/>
              <a:gd name="T54" fmla="*/ 1999 w 2250"/>
              <a:gd name="T55" fmla="*/ 1087 h 2138"/>
              <a:gd name="T56" fmla="*/ 251 w 2250"/>
              <a:gd name="T57" fmla="*/ 1087 h 2138"/>
              <a:gd name="T58" fmla="*/ 36 w 2250"/>
              <a:gd name="T59" fmla="*/ 1303 h 2138"/>
              <a:gd name="T60" fmla="*/ 251 w 2250"/>
              <a:gd name="T61" fmla="*/ 1518 h 2138"/>
              <a:gd name="T62" fmla="*/ 1999 w 2250"/>
              <a:gd name="T63" fmla="*/ 1518 h 2138"/>
              <a:gd name="T64" fmla="*/ 2250 w 2250"/>
              <a:gd name="T65" fmla="*/ 1770 h 2138"/>
              <a:gd name="T66" fmla="*/ 1999 w 2250"/>
              <a:gd name="T67" fmla="*/ 2021 h 2138"/>
              <a:gd name="T68" fmla="*/ 1193 w 2250"/>
              <a:gd name="T69" fmla="*/ 2021 h 2138"/>
              <a:gd name="T70" fmla="*/ 1143 w 2250"/>
              <a:gd name="T71" fmla="*/ 2071 h 2138"/>
              <a:gd name="T72" fmla="*/ 1143 w 2250"/>
              <a:gd name="T73" fmla="*/ 213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50" h="2138">
                <a:moveTo>
                  <a:pt x="1143" y="2138"/>
                </a:moveTo>
                <a:cubicBezTo>
                  <a:pt x="1107" y="2138"/>
                  <a:pt x="1107" y="2138"/>
                  <a:pt x="1107" y="2138"/>
                </a:cubicBezTo>
                <a:cubicBezTo>
                  <a:pt x="1107" y="2071"/>
                  <a:pt x="1107" y="2071"/>
                  <a:pt x="1107" y="2071"/>
                </a:cubicBezTo>
                <a:cubicBezTo>
                  <a:pt x="1107" y="2024"/>
                  <a:pt x="1145" y="1985"/>
                  <a:pt x="1193" y="1985"/>
                </a:cubicBezTo>
                <a:cubicBezTo>
                  <a:pt x="1999" y="1985"/>
                  <a:pt x="1999" y="1985"/>
                  <a:pt x="1999" y="1985"/>
                </a:cubicBezTo>
                <a:cubicBezTo>
                  <a:pt x="2118" y="1985"/>
                  <a:pt x="2214" y="1888"/>
                  <a:pt x="2214" y="1770"/>
                </a:cubicBezTo>
                <a:cubicBezTo>
                  <a:pt x="2214" y="1651"/>
                  <a:pt x="2118" y="1554"/>
                  <a:pt x="1999" y="1554"/>
                </a:cubicBezTo>
                <a:cubicBezTo>
                  <a:pt x="251" y="1554"/>
                  <a:pt x="251" y="1554"/>
                  <a:pt x="251" y="1554"/>
                </a:cubicBezTo>
                <a:cubicBezTo>
                  <a:pt x="113" y="1554"/>
                  <a:pt x="0" y="1441"/>
                  <a:pt x="0" y="1303"/>
                </a:cubicBezTo>
                <a:cubicBezTo>
                  <a:pt x="0" y="1164"/>
                  <a:pt x="113" y="1051"/>
                  <a:pt x="251" y="1051"/>
                </a:cubicBezTo>
                <a:cubicBezTo>
                  <a:pt x="1999" y="1051"/>
                  <a:pt x="1999" y="1051"/>
                  <a:pt x="1999" y="1051"/>
                </a:cubicBezTo>
                <a:cubicBezTo>
                  <a:pt x="2118" y="1051"/>
                  <a:pt x="2214" y="954"/>
                  <a:pt x="2214" y="836"/>
                </a:cubicBezTo>
                <a:cubicBezTo>
                  <a:pt x="2214" y="717"/>
                  <a:pt x="2118" y="620"/>
                  <a:pt x="1999" y="620"/>
                </a:cubicBezTo>
                <a:cubicBezTo>
                  <a:pt x="251" y="620"/>
                  <a:pt x="251" y="620"/>
                  <a:pt x="251" y="620"/>
                </a:cubicBezTo>
                <a:cubicBezTo>
                  <a:pt x="113" y="620"/>
                  <a:pt x="0" y="507"/>
                  <a:pt x="0" y="369"/>
                </a:cubicBezTo>
                <a:cubicBezTo>
                  <a:pt x="0" y="230"/>
                  <a:pt x="113" y="117"/>
                  <a:pt x="251" y="117"/>
                </a:cubicBezTo>
                <a:cubicBezTo>
                  <a:pt x="1057" y="117"/>
                  <a:pt x="1057" y="117"/>
                  <a:pt x="1057" y="117"/>
                </a:cubicBezTo>
                <a:cubicBezTo>
                  <a:pt x="1085" y="117"/>
                  <a:pt x="1107" y="95"/>
                  <a:pt x="1107" y="67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143" y="0"/>
                  <a:pt x="1143" y="0"/>
                  <a:pt x="1143" y="0"/>
                </a:cubicBezTo>
                <a:cubicBezTo>
                  <a:pt x="1143" y="67"/>
                  <a:pt x="1143" y="67"/>
                  <a:pt x="1143" y="67"/>
                </a:cubicBezTo>
                <a:cubicBezTo>
                  <a:pt x="1143" y="115"/>
                  <a:pt x="1105" y="153"/>
                  <a:pt x="1057" y="153"/>
                </a:cubicBezTo>
                <a:cubicBezTo>
                  <a:pt x="251" y="153"/>
                  <a:pt x="251" y="153"/>
                  <a:pt x="251" y="153"/>
                </a:cubicBezTo>
                <a:cubicBezTo>
                  <a:pt x="132" y="153"/>
                  <a:pt x="36" y="250"/>
                  <a:pt x="36" y="369"/>
                </a:cubicBezTo>
                <a:cubicBezTo>
                  <a:pt x="36" y="487"/>
                  <a:pt x="132" y="584"/>
                  <a:pt x="251" y="584"/>
                </a:cubicBezTo>
                <a:cubicBezTo>
                  <a:pt x="1999" y="584"/>
                  <a:pt x="1999" y="584"/>
                  <a:pt x="1999" y="584"/>
                </a:cubicBezTo>
                <a:cubicBezTo>
                  <a:pt x="2137" y="584"/>
                  <a:pt x="2250" y="697"/>
                  <a:pt x="2250" y="836"/>
                </a:cubicBezTo>
                <a:cubicBezTo>
                  <a:pt x="2250" y="974"/>
                  <a:pt x="2137" y="1087"/>
                  <a:pt x="1999" y="1087"/>
                </a:cubicBezTo>
                <a:cubicBezTo>
                  <a:pt x="251" y="1087"/>
                  <a:pt x="251" y="1087"/>
                  <a:pt x="251" y="1087"/>
                </a:cubicBezTo>
                <a:cubicBezTo>
                  <a:pt x="132" y="1087"/>
                  <a:pt x="36" y="1184"/>
                  <a:pt x="36" y="1303"/>
                </a:cubicBezTo>
                <a:cubicBezTo>
                  <a:pt x="36" y="1421"/>
                  <a:pt x="132" y="1518"/>
                  <a:pt x="251" y="1518"/>
                </a:cubicBezTo>
                <a:cubicBezTo>
                  <a:pt x="1999" y="1518"/>
                  <a:pt x="1999" y="1518"/>
                  <a:pt x="1999" y="1518"/>
                </a:cubicBezTo>
                <a:cubicBezTo>
                  <a:pt x="2137" y="1518"/>
                  <a:pt x="2250" y="1631"/>
                  <a:pt x="2250" y="1770"/>
                </a:cubicBezTo>
                <a:cubicBezTo>
                  <a:pt x="2250" y="1908"/>
                  <a:pt x="2137" y="2021"/>
                  <a:pt x="1999" y="2021"/>
                </a:cubicBezTo>
                <a:cubicBezTo>
                  <a:pt x="1193" y="2021"/>
                  <a:pt x="1193" y="2021"/>
                  <a:pt x="1193" y="2021"/>
                </a:cubicBezTo>
                <a:cubicBezTo>
                  <a:pt x="1165" y="2021"/>
                  <a:pt x="1143" y="2044"/>
                  <a:pt x="1143" y="2071"/>
                </a:cubicBezTo>
                <a:lnTo>
                  <a:pt x="1143" y="213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DF4C36-8A02-4CD6-9E3A-B83A51A0B5A9}"/>
              </a:ext>
            </a:extLst>
          </p:cNvPr>
          <p:cNvGrpSpPr/>
          <p:nvPr/>
        </p:nvGrpSpPr>
        <p:grpSpPr>
          <a:xfrm>
            <a:off x="5548911" y="1798193"/>
            <a:ext cx="1100127" cy="1065636"/>
            <a:chOff x="5367338" y="341313"/>
            <a:chExt cx="1468438" cy="1422400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050C4B8-5AF3-40E3-99AE-91782C9C2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723900"/>
              <a:ext cx="676275" cy="855663"/>
            </a:xfrm>
            <a:custGeom>
              <a:avLst/>
              <a:gdLst>
                <a:gd name="T0" fmla="*/ 161 w 323"/>
                <a:gd name="T1" fmla="*/ 0 h 409"/>
                <a:gd name="T2" fmla="*/ 0 w 323"/>
                <a:gd name="T3" fmla="*/ 161 h 409"/>
                <a:gd name="T4" fmla="*/ 87 w 323"/>
                <a:gd name="T5" fmla="*/ 382 h 409"/>
                <a:gd name="T6" fmla="*/ 111 w 323"/>
                <a:gd name="T7" fmla="*/ 409 h 409"/>
                <a:gd name="T8" fmla="*/ 161 w 323"/>
                <a:gd name="T9" fmla="*/ 409 h 409"/>
                <a:gd name="T10" fmla="*/ 211 w 323"/>
                <a:gd name="T11" fmla="*/ 409 h 409"/>
                <a:gd name="T12" fmla="*/ 235 w 323"/>
                <a:gd name="T13" fmla="*/ 382 h 409"/>
                <a:gd name="T14" fmla="*/ 323 w 323"/>
                <a:gd name="T15" fmla="*/ 161 h 409"/>
                <a:gd name="T16" fmla="*/ 161 w 323"/>
                <a:gd name="T1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09">
                  <a:moveTo>
                    <a:pt x="161" y="0"/>
                  </a:moveTo>
                  <a:cubicBezTo>
                    <a:pt x="161" y="0"/>
                    <a:pt x="0" y="0"/>
                    <a:pt x="0" y="161"/>
                  </a:cubicBezTo>
                  <a:cubicBezTo>
                    <a:pt x="0" y="279"/>
                    <a:pt x="89" y="285"/>
                    <a:pt x="87" y="382"/>
                  </a:cubicBezTo>
                  <a:cubicBezTo>
                    <a:pt x="87" y="382"/>
                    <a:pt x="87" y="409"/>
                    <a:pt x="111" y="409"/>
                  </a:cubicBezTo>
                  <a:cubicBezTo>
                    <a:pt x="161" y="409"/>
                    <a:pt x="161" y="409"/>
                    <a:pt x="161" y="409"/>
                  </a:cubicBezTo>
                  <a:cubicBezTo>
                    <a:pt x="211" y="409"/>
                    <a:pt x="211" y="409"/>
                    <a:pt x="211" y="409"/>
                  </a:cubicBezTo>
                  <a:cubicBezTo>
                    <a:pt x="235" y="409"/>
                    <a:pt x="235" y="382"/>
                    <a:pt x="235" y="382"/>
                  </a:cubicBezTo>
                  <a:cubicBezTo>
                    <a:pt x="234" y="285"/>
                    <a:pt x="323" y="279"/>
                    <a:pt x="323" y="161"/>
                  </a:cubicBezTo>
                  <a:cubicBezTo>
                    <a:pt x="323" y="0"/>
                    <a:pt x="161" y="0"/>
                    <a:pt x="16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95E0F1A-F047-49F6-8A29-F3D22F34E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1533525"/>
              <a:ext cx="357188" cy="230188"/>
            </a:xfrm>
            <a:custGeom>
              <a:avLst/>
              <a:gdLst>
                <a:gd name="T0" fmla="*/ 162 w 171"/>
                <a:gd name="T1" fmla="*/ 0 h 110"/>
                <a:gd name="T2" fmla="*/ 9 w 171"/>
                <a:gd name="T3" fmla="*/ 0 h 110"/>
                <a:gd name="T4" fmla="*/ 0 w 171"/>
                <a:gd name="T5" fmla="*/ 9 h 110"/>
                <a:gd name="T6" fmla="*/ 0 w 171"/>
                <a:gd name="T7" fmla="*/ 43 h 110"/>
                <a:gd name="T8" fmla="*/ 32 w 171"/>
                <a:gd name="T9" fmla="*/ 95 h 110"/>
                <a:gd name="T10" fmla="*/ 65 w 171"/>
                <a:gd name="T11" fmla="*/ 110 h 110"/>
                <a:gd name="T12" fmla="*/ 106 w 171"/>
                <a:gd name="T13" fmla="*/ 110 h 110"/>
                <a:gd name="T14" fmla="*/ 139 w 171"/>
                <a:gd name="T15" fmla="*/ 95 h 110"/>
                <a:gd name="T16" fmla="*/ 171 w 171"/>
                <a:gd name="T17" fmla="*/ 43 h 110"/>
                <a:gd name="T18" fmla="*/ 171 w 171"/>
                <a:gd name="T19" fmla="*/ 9 h 110"/>
                <a:gd name="T20" fmla="*/ 162 w 171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10">
                  <a:moveTo>
                    <a:pt x="16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5"/>
                    <a:pt x="12" y="85"/>
                    <a:pt x="32" y="95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58" y="85"/>
                    <a:pt x="171" y="65"/>
                    <a:pt x="171" y="43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4"/>
                    <a:pt x="167" y="0"/>
                    <a:pt x="16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BB5A077-6A5B-4DE4-91B3-39B5CC4D5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784225"/>
              <a:ext cx="282575" cy="349250"/>
            </a:xfrm>
            <a:custGeom>
              <a:avLst/>
              <a:gdLst>
                <a:gd name="T0" fmla="*/ 117 w 135"/>
                <a:gd name="T1" fmla="*/ 13 h 167"/>
                <a:gd name="T2" fmla="*/ 35 w 135"/>
                <a:gd name="T3" fmla="*/ 60 h 167"/>
                <a:gd name="T4" fmla="*/ 18 w 135"/>
                <a:gd name="T5" fmla="*/ 154 h 167"/>
                <a:gd name="T6" fmla="*/ 101 w 135"/>
                <a:gd name="T7" fmla="*/ 106 h 167"/>
                <a:gd name="T8" fmla="*/ 117 w 135"/>
                <a:gd name="T9" fmla="*/ 1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67">
                  <a:moveTo>
                    <a:pt x="117" y="13"/>
                  </a:moveTo>
                  <a:cubicBezTo>
                    <a:pt x="99" y="0"/>
                    <a:pt x="62" y="21"/>
                    <a:pt x="35" y="60"/>
                  </a:cubicBezTo>
                  <a:cubicBezTo>
                    <a:pt x="7" y="99"/>
                    <a:pt x="0" y="141"/>
                    <a:pt x="18" y="154"/>
                  </a:cubicBezTo>
                  <a:cubicBezTo>
                    <a:pt x="36" y="167"/>
                    <a:pt x="73" y="145"/>
                    <a:pt x="101" y="106"/>
                  </a:cubicBezTo>
                  <a:cubicBezTo>
                    <a:pt x="128" y="67"/>
                    <a:pt x="135" y="25"/>
                    <a:pt x="117" y="13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1561364B-EC82-4D29-A409-DAED6EDB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41313"/>
              <a:ext cx="80963" cy="323850"/>
            </a:xfrm>
            <a:custGeom>
              <a:avLst/>
              <a:gdLst>
                <a:gd name="T0" fmla="*/ 19 w 39"/>
                <a:gd name="T1" fmla="*/ 0 h 155"/>
                <a:gd name="T2" fmla="*/ 0 w 39"/>
                <a:gd name="T3" fmla="*/ 19 h 155"/>
                <a:gd name="T4" fmla="*/ 0 w 39"/>
                <a:gd name="T5" fmla="*/ 135 h 155"/>
                <a:gd name="T6" fmla="*/ 19 w 39"/>
                <a:gd name="T7" fmla="*/ 155 h 155"/>
                <a:gd name="T8" fmla="*/ 39 w 39"/>
                <a:gd name="T9" fmla="*/ 135 h 155"/>
                <a:gd name="T10" fmla="*/ 39 w 39"/>
                <a:gd name="T11" fmla="*/ 19 h 155"/>
                <a:gd name="T12" fmla="*/ 19 w 3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155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6"/>
                    <a:pt x="9" y="155"/>
                    <a:pt x="19" y="155"/>
                  </a:cubicBezTo>
                  <a:cubicBezTo>
                    <a:pt x="30" y="155"/>
                    <a:pt x="39" y="146"/>
                    <a:pt x="39" y="13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ADE9D1A1-8959-4CE0-BEDF-AEE9D5EE8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539750"/>
              <a:ext cx="261938" cy="261938"/>
            </a:xfrm>
            <a:custGeom>
              <a:avLst/>
              <a:gdLst>
                <a:gd name="T0" fmla="*/ 117 w 125"/>
                <a:gd name="T1" fmla="*/ 8 h 125"/>
                <a:gd name="T2" fmla="*/ 90 w 125"/>
                <a:gd name="T3" fmla="*/ 8 h 125"/>
                <a:gd name="T4" fmla="*/ 8 w 125"/>
                <a:gd name="T5" fmla="*/ 90 h 125"/>
                <a:gd name="T6" fmla="*/ 8 w 125"/>
                <a:gd name="T7" fmla="*/ 117 h 125"/>
                <a:gd name="T8" fmla="*/ 35 w 125"/>
                <a:gd name="T9" fmla="*/ 117 h 125"/>
                <a:gd name="T10" fmla="*/ 117 w 125"/>
                <a:gd name="T11" fmla="*/ 35 h 125"/>
                <a:gd name="T12" fmla="*/ 117 w 125"/>
                <a:gd name="T13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5">
                  <a:moveTo>
                    <a:pt x="117" y="8"/>
                  </a:moveTo>
                  <a:cubicBezTo>
                    <a:pt x="110" y="0"/>
                    <a:pt x="97" y="0"/>
                    <a:pt x="90" y="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0" y="97"/>
                    <a:pt x="0" y="109"/>
                    <a:pt x="8" y="117"/>
                  </a:cubicBezTo>
                  <a:cubicBezTo>
                    <a:pt x="16" y="125"/>
                    <a:pt x="28" y="125"/>
                    <a:pt x="35" y="117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25" y="27"/>
                    <a:pt x="125" y="15"/>
                    <a:pt x="117" y="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EB1790E-EA57-449F-BB30-3AD11C79F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1033463"/>
              <a:ext cx="325438" cy="80963"/>
            </a:xfrm>
            <a:custGeom>
              <a:avLst/>
              <a:gdLst>
                <a:gd name="T0" fmla="*/ 155 w 155"/>
                <a:gd name="T1" fmla="*/ 20 h 39"/>
                <a:gd name="T2" fmla="*/ 136 w 155"/>
                <a:gd name="T3" fmla="*/ 0 h 39"/>
                <a:gd name="T4" fmla="*/ 20 w 155"/>
                <a:gd name="T5" fmla="*/ 0 h 39"/>
                <a:gd name="T6" fmla="*/ 0 w 155"/>
                <a:gd name="T7" fmla="*/ 20 h 39"/>
                <a:gd name="T8" fmla="*/ 20 w 155"/>
                <a:gd name="T9" fmla="*/ 39 h 39"/>
                <a:gd name="T10" fmla="*/ 136 w 155"/>
                <a:gd name="T11" fmla="*/ 39 h 39"/>
                <a:gd name="T12" fmla="*/ 155 w 155"/>
                <a:gd name="T1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39">
                  <a:moveTo>
                    <a:pt x="155" y="20"/>
                  </a:moveTo>
                  <a:cubicBezTo>
                    <a:pt x="155" y="9"/>
                    <a:pt x="146" y="0"/>
                    <a:pt x="13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6" y="39"/>
                    <a:pt x="136" y="39"/>
                    <a:pt x="136" y="39"/>
                  </a:cubicBezTo>
                  <a:cubicBezTo>
                    <a:pt x="146" y="39"/>
                    <a:pt x="155" y="30"/>
                    <a:pt x="155" y="2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817B1A64-69F5-4B65-AAC8-DC96009D2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349375"/>
              <a:ext cx="261938" cy="260350"/>
            </a:xfrm>
            <a:custGeom>
              <a:avLst/>
              <a:gdLst>
                <a:gd name="T0" fmla="*/ 117 w 125"/>
                <a:gd name="T1" fmla="*/ 117 h 124"/>
                <a:gd name="T2" fmla="*/ 117 w 125"/>
                <a:gd name="T3" fmla="*/ 89 h 124"/>
                <a:gd name="T4" fmla="*/ 35 w 125"/>
                <a:gd name="T5" fmla="*/ 7 h 124"/>
                <a:gd name="T6" fmla="*/ 8 w 125"/>
                <a:gd name="T7" fmla="*/ 7 h 124"/>
                <a:gd name="T8" fmla="*/ 8 w 125"/>
                <a:gd name="T9" fmla="*/ 35 h 124"/>
                <a:gd name="T10" fmla="*/ 90 w 125"/>
                <a:gd name="T11" fmla="*/ 117 h 124"/>
                <a:gd name="T12" fmla="*/ 117 w 125"/>
                <a:gd name="T13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4">
                  <a:moveTo>
                    <a:pt x="117" y="117"/>
                  </a:moveTo>
                  <a:cubicBezTo>
                    <a:pt x="125" y="109"/>
                    <a:pt x="125" y="97"/>
                    <a:pt x="117" y="89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8" y="0"/>
                    <a:pt x="16" y="0"/>
                    <a:pt x="8" y="7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97" y="124"/>
                    <a:pt x="110" y="124"/>
                    <a:pt x="117" y="11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1C72EF7C-0526-4ABE-8142-D0EE2995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539750"/>
              <a:ext cx="260350" cy="261938"/>
            </a:xfrm>
            <a:custGeom>
              <a:avLst/>
              <a:gdLst>
                <a:gd name="T0" fmla="*/ 7 w 124"/>
                <a:gd name="T1" fmla="*/ 8 h 125"/>
                <a:gd name="T2" fmla="*/ 7 w 124"/>
                <a:gd name="T3" fmla="*/ 35 h 125"/>
                <a:gd name="T4" fmla="*/ 89 w 124"/>
                <a:gd name="T5" fmla="*/ 117 h 125"/>
                <a:gd name="T6" fmla="*/ 117 w 124"/>
                <a:gd name="T7" fmla="*/ 117 h 125"/>
                <a:gd name="T8" fmla="*/ 117 w 124"/>
                <a:gd name="T9" fmla="*/ 90 h 125"/>
                <a:gd name="T10" fmla="*/ 35 w 124"/>
                <a:gd name="T11" fmla="*/ 8 h 125"/>
                <a:gd name="T12" fmla="*/ 7 w 124"/>
                <a:gd name="T13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5">
                  <a:moveTo>
                    <a:pt x="7" y="8"/>
                  </a:moveTo>
                  <a:cubicBezTo>
                    <a:pt x="0" y="15"/>
                    <a:pt x="0" y="27"/>
                    <a:pt x="7" y="35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97" y="125"/>
                    <a:pt x="109" y="125"/>
                    <a:pt x="117" y="117"/>
                  </a:cubicBezTo>
                  <a:cubicBezTo>
                    <a:pt x="124" y="109"/>
                    <a:pt x="124" y="97"/>
                    <a:pt x="117" y="90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7" y="0"/>
                    <a:pt x="15" y="0"/>
                    <a:pt x="7" y="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B9178FE5-2D95-4C10-BAB8-A5698F845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338" y="1033463"/>
              <a:ext cx="322263" cy="80963"/>
            </a:xfrm>
            <a:custGeom>
              <a:avLst/>
              <a:gdLst>
                <a:gd name="T0" fmla="*/ 0 w 154"/>
                <a:gd name="T1" fmla="*/ 20 h 39"/>
                <a:gd name="T2" fmla="*/ 19 w 154"/>
                <a:gd name="T3" fmla="*/ 39 h 39"/>
                <a:gd name="T4" fmla="*/ 135 w 154"/>
                <a:gd name="T5" fmla="*/ 39 h 39"/>
                <a:gd name="T6" fmla="*/ 154 w 154"/>
                <a:gd name="T7" fmla="*/ 20 h 39"/>
                <a:gd name="T8" fmla="*/ 135 w 154"/>
                <a:gd name="T9" fmla="*/ 0 h 39"/>
                <a:gd name="T10" fmla="*/ 19 w 154"/>
                <a:gd name="T11" fmla="*/ 0 h 39"/>
                <a:gd name="T12" fmla="*/ 0 w 154"/>
                <a:gd name="T1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9">
                  <a:moveTo>
                    <a:pt x="0" y="20"/>
                  </a:moveTo>
                  <a:cubicBezTo>
                    <a:pt x="0" y="30"/>
                    <a:pt x="8" y="39"/>
                    <a:pt x="19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46" y="39"/>
                    <a:pt x="154" y="30"/>
                    <a:pt x="154" y="20"/>
                  </a:cubicBezTo>
                  <a:cubicBezTo>
                    <a:pt x="154" y="9"/>
                    <a:pt x="146" y="0"/>
                    <a:pt x="1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67F90962-8FD8-4C82-97A6-C29C3CE7A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1349375"/>
              <a:ext cx="260350" cy="260350"/>
            </a:xfrm>
            <a:custGeom>
              <a:avLst/>
              <a:gdLst>
                <a:gd name="T0" fmla="*/ 7 w 124"/>
                <a:gd name="T1" fmla="*/ 117 h 124"/>
                <a:gd name="T2" fmla="*/ 35 w 124"/>
                <a:gd name="T3" fmla="*/ 117 h 124"/>
                <a:gd name="T4" fmla="*/ 117 w 124"/>
                <a:gd name="T5" fmla="*/ 35 h 124"/>
                <a:gd name="T6" fmla="*/ 117 w 124"/>
                <a:gd name="T7" fmla="*/ 7 h 124"/>
                <a:gd name="T8" fmla="*/ 89 w 124"/>
                <a:gd name="T9" fmla="*/ 7 h 124"/>
                <a:gd name="T10" fmla="*/ 7 w 124"/>
                <a:gd name="T11" fmla="*/ 89 h 124"/>
                <a:gd name="T12" fmla="*/ 7 w 124"/>
                <a:gd name="T13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24">
                  <a:moveTo>
                    <a:pt x="7" y="117"/>
                  </a:moveTo>
                  <a:cubicBezTo>
                    <a:pt x="15" y="124"/>
                    <a:pt x="27" y="124"/>
                    <a:pt x="35" y="117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24" y="27"/>
                    <a:pt x="124" y="15"/>
                    <a:pt x="117" y="7"/>
                  </a:cubicBezTo>
                  <a:cubicBezTo>
                    <a:pt x="109" y="0"/>
                    <a:pt x="97" y="0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0" y="97"/>
                    <a:pt x="0" y="109"/>
                    <a:pt x="7" y="11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48C0FB2-907F-485A-9F91-7553BA0B7CB8}"/>
              </a:ext>
            </a:extLst>
          </p:cNvPr>
          <p:cNvSpPr/>
          <p:nvPr/>
        </p:nvSpPr>
        <p:spPr>
          <a:xfrm>
            <a:off x="7150100" y="5342185"/>
            <a:ext cx="597572" cy="597572"/>
          </a:xfrm>
          <a:prstGeom prst="ellipse">
            <a:avLst/>
          </a:prstGeom>
          <a:solidFill>
            <a:srgbClr val="FF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1DAD87A-6ED6-4F1A-B8BB-06A489BE6B68}"/>
              </a:ext>
            </a:extLst>
          </p:cNvPr>
          <p:cNvSpPr/>
          <p:nvPr/>
        </p:nvSpPr>
        <p:spPr>
          <a:xfrm>
            <a:off x="7150100" y="3875090"/>
            <a:ext cx="597572" cy="597572"/>
          </a:xfrm>
          <a:prstGeom prst="ellipse">
            <a:avLst/>
          </a:prstGeom>
          <a:solidFill>
            <a:srgbClr val="FFB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5E4B57E-C6FF-47A9-955E-E7BA8DFAB6C4}"/>
              </a:ext>
            </a:extLst>
          </p:cNvPr>
          <p:cNvSpPr/>
          <p:nvPr/>
        </p:nvSpPr>
        <p:spPr>
          <a:xfrm>
            <a:off x="4452620" y="4605902"/>
            <a:ext cx="597572" cy="597572"/>
          </a:xfrm>
          <a:prstGeom prst="ellipse">
            <a:avLst/>
          </a:prstGeom>
          <a:solidFill>
            <a:srgbClr val="00C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6D6927-6D82-4554-991E-78309A96127C}"/>
              </a:ext>
            </a:extLst>
          </p:cNvPr>
          <p:cNvSpPr/>
          <p:nvPr/>
        </p:nvSpPr>
        <p:spPr>
          <a:xfrm>
            <a:off x="4452620" y="3141803"/>
            <a:ext cx="597572" cy="597572"/>
          </a:xfrm>
          <a:prstGeom prst="ellipse">
            <a:avLst/>
          </a:prstGeom>
          <a:solidFill>
            <a:srgbClr val="24B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933582-7AAF-47A4-84BB-38384B627383}"/>
              </a:ext>
            </a:extLst>
          </p:cNvPr>
          <p:cNvCxnSpPr>
            <a:cxnSpLocks/>
          </p:cNvCxnSpPr>
          <p:nvPr/>
        </p:nvCxnSpPr>
        <p:spPr>
          <a:xfrm flipV="1">
            <a:off x="5963985" y="6216539"/>
            <a:ext cx="0" cy="641461"/>
          </a:xfrm>
          <a:prstGeom prst="line">
            <a:avLst/>
          </a:prstGeom>
          <a:ln w="571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47672" y="3476263"/>
            <a:ext cx="420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8945" y="5042040"/>
            <a:ext cx="4209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20" y="4415286"/>
            <a:ext cx="3554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5320" y="2921824"/>
            <a:ext cx="3534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24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F3F0F9-DF07-4627-89DB-D5FB5DB900AE}"/>
              </a:ext>
            </a:extLst>
          </p:cNvPr>
          <p:cNvGrpSpPr/>
          <p:nvPr/>
        </p:nvGrpSpPr>
        <p:grpSpPr>
          <a:xfrm>
            <a:off x="1706143" y="3030482"/>
            <a:ext cx="1864134" cy="1864134"/>
            <a:chOff x="1706143" y="3030482"/>
            <a:chExt cx="1864134" cy="186413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AFB479-CBC1-4FBC-A7F7-64085CF6193A}"/>
                </a:ext>
              </a:extLst>
            </p:cNvPr>
            <p:cNvSpPr/>
            <p:nvPr/>
          </p:nvSpPr>
          <p:spPr>
            <a:xfrm>
              <a:off x="1845101" y="3169463"/>
              <a:ext cx="1594620" cy="1594621"/>
            </a:xfrm>
            <a:custGeom>
              <a:avLst/>
              <a:gdLst>
                <a:gd name="connsiteX0" fmla="*/ 1602706 w 1594620"/>
                <a:gd name="connsiteY0" fmla="*/ 801353 h 1594620"/>
                <a:gd name="connsiteX1" fmla="*/ 801353 w 1594620"/>
                <a:gd name="connsiteY1" fmla="*/ 1602706 h 1594620"/>
                <a:gd name="connsiteX2" fmla="*/ 0 w 1594620"/>
                <a:gd name="connsiteY2" fmla="*/ 801353 h 1594620"/>
                <a:gd name="connsiteX3" fmla="*/ 801353 w 1594620"/>
                <a:gd name="connsiteY3" fmla="*/ 0 h 1594620"/>
                <a:gd name="connsiteX4" fmla="*/ 1602706 w 1594620"/>
                <a:gd name="connsiteY4" fmla="*/ 801353 h 159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620" h="1594620">
                  <a:moveTo>
                    <a:pt x="1602706" y="801353"/>
                  </a:moveTo>
                  <a:cubicBezTo>
                    <a:pt x="1602706" y="1243928"/>
                    <a:pt x="1243928" y="1602706"/>
                    <a:pt x="801353" y="1602706"/>
                  </a:cubicBezTo>
                  <a:cubicBezTo>
                    <a:pt x="358778" y="1602706"/>
                    <a:pt x="0" y="1243928"/>
                    <a:pt x="0" y="801353"/>
                  </a:cubicBezTo>
                  <a:cubicBezTo>
                    <a:pt x="0" y="358778"/>
                    <a:pt x="358778" y="0"/>
                    <a:pt x="801353" y="0"/>
                  </a:cubicBezTo>
                  <a:cubicBezTo>
                    <a:pt x="1243928" y="0"/>
                    <a:pt x="1602706" y="358778"/>
                    <a:pt x="1602706" y="801353"/>
                  </a:cubicBezTo>
                  <a:close/>
                </a:path>
              </a:pathLst>
            </a:custGeom>
            <a:solidFill>
              <a:srgbClr val="FFFFFF"/>
            </a:solidFill>
            <a:ln w="22450" cap="flat">
              <a:noFill/>
              <a:prstDash val="solid"/>
              <a:miter/>
            </a:ln>
            <a:effectLst>
              <a:outerShdw blurRad="165100" dist="38100" dir="5400000" sx="103000" sy="103000" algn="t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653196-3DBF-4681-891F-006A49D07F8F}"/>
                </a:ext>
              </a:extLst>
            </p:cNvPr>
            <p:cNvSpPr/>
            <p:nvPr/>
          </p:nvSpPr>
          <p:spPr>
            <a:xfrm>
              <a:off x="1706143" y="3030482"/>
              <a:ext cx="1864134" cy="1864134"/>
            </a:xfrm>
            <a:custGeom>
              <a:avLst/>
              <a:gdLst>
                <a:gd name="connsiteX0" fmla="*/ 1609569 w 1864133"/>
                <a:gd name="connsiteY0" fmla="*/ 669288 h 1864133"/>
                <a:gd name="connsiteX1" fmla="*/ 1211274 w 1864133"/>
                <a:gd name="connsiteY1" fmla="*/ 1609569 h 1864133"/>
                <a:gd name="connsiteX2" fmla="*/ 270993 w 1864133"/>
                <a:gd name="connsiteY2" fmla="*/ 1211274 h 1864133"/>
                <a:gd name="connsiteX3" fmla="*/ 669288 w 1864133"/>
                <a:gd name="connsiteY3" fmla="*/ 270993 h 1864133"/>
                <a:gd name="connsiteX4" fmla="*/ 1609569 w 1864133"/>
                <a:gd name="connsiteY4" fmla="*/ 669288 h 186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133" h="1864133">
                  <a:moveTo>
                    <a:pt x="1609569" y="669288"/>
                  </a:moveTo>
                  <a:cubicBezTo>
                    <a:pt x="1759234" y="1038925"/>
                    <a:pt x="1580912" y="1459903"/>
                    <a:pt x="1211274" y="1609569"/>
                  </a:cubicBezTo>
                  <a:cubicBezTo>
                    <a:pt x="841637" y="1759234"/>
                    <a:pt x="420659" y="1580912"/>
                    <a:pt x="270993" y="1211274"/>
                  </a:cubicBezTo>
                  <a:cubicBezTo>
                    <a:pt x="121328" y="841637"/>
                    <a:pt x="299650" y="420659"/>
                    <a:pt x="669288" y="270993"/>
                  </a:cubicBezTo>
                  <a:cubicBezTo>
                    <a:pt x="1038925" y="121328"/>
                    <a:pt x="1459903" y="299650"/>
                    <a:pt x="1609569" y="669288"/>
                  </a:cubicBezTo>
                  <a:close/>
                </a:path>
              </a:pathLst>
            </a:custGeom>
            <a:solidFill>
              <a:srgbClr val="FF3654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E1F7F9-E923-413F-92C1-8715CD89BE32}"/>
              </a:ext>
            </a:extLst>
          </p:cNvPr>
          <p:cNvGrpSpPr/>
          <p:nvPr/>
        </p:nvGrpSpPr>
        <p:grpSpPr>
          <a:xfrm>
            <a:off x="4084951" y="3100388"/>
            <a:ext cx="1729377" cy="1729377"/>
            <a:chOff x="4084951" y="3100388"/>
            <a:chExt cx="1729377" cy="17293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10541B-6594-470E-9111-285F7D91E4F5}"/>
                </a:ext>
              </a:extLst>
            </p:cNvPr>
            <p:cNvSpPr/>
            <p:nvPr/>
          </p:nvSpPr>
          <p:spPr>
            <a:xfrm>
              <a:off x="4153931" y="3169463"/>
              <a:ext cx="1594620" cy="1594621"/>
            </a:xfrm>
            <a:custGeom>
              <a:avLst/>
              <a:gdLst>
                <a:gd name="connsiteX0" fmla="*/ 1602706 w 1594620"/>
                <a:gd name="connsiteY0" fmla="*/ 801353 h 1594620"/>
                <a:gd name="connsiteX1" fmla="*/ 801353 w 1594620"/>
                <a:gd name="connsiteY1" fmla="*/ 1602706 h 1594620"/>
                <a:gd name="connsiteX2" fmla="*/ 0 w 1594620"/>
                <a:gd name="connsiteY2" fmla="*/ 801353 h 1594620"/>
                <a:gd name="connsiteX3" fmla="*/ 801353 w 1594620"/>
                <a:gd name="connsiteY3" fmla="*/ 0 h 1594620"/>
                <a:gd name="connsiteX4" fmla="*/ 1602706 w 1594620"/>
                <a:gd name="connsiteY4" fmla="*/ 801353 h 159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620" h="1594620">
                  <a:moveTo>
                    <a:pt x="1602706" y="801353"/>
                  </a:moveTo>
                  <a:cubicBezTo>
                    <a:pt x="1602706" y="1243928"/>
                    <a:pt x="1243928" y="1602706"/>
                    <a:pt x="801353" y="1602706"/>
                  </a:cubicBezTo>
                  <a:cubicBezTo>
                    <a:pt x="358778" y="1602706"/>
                    <a:pt x="0" y="1243928"/>
                    <a:pt x="0" y="801353"/>
                  </a:cubicBezTo>
                  <a:cubicBezTo>
                    <a:pt x="0" y="358778"/>
                    <a:pt x="358778" y="0"/>
                    <a:pt x="801353" y="0"/>
                  </a:cubicBezTo>
                  <a:cubicBezTo>
                    <a:pt x="1243928" y="0"/>
                    <a:pt x="1602706" y="358778"/>
                    <a:pt x="1602706" y="801353"/>
                  </a:cubicBezTo>
                  <a:close/>
                </a:path>
              </a:pathLst>
            </a:custGeom>
            <a:solidFill>
              <a:srgbClr val="FFFFFF"/>
            </a:solidFill>
            <a:ln w="22450" cap="flat">
              <a:noFill/>
              <a:prstDash val="solid"/>
              <a:miter/>
            </a:ln>
            <a:effectLst>
              <a:outerShdw blurRad="165100" dist="38100" dir="5400000" sx="103000" sy="103000" algn="t" rotWithShape="0">
                <a:prstClr val="black">
                  <a:alpha val="2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3C2D79-3FF2-4183-B93F-5637D9C94636}"/>
                </a:ext>
              </a:extLst>
            </p:cNvPr>
            <p:cNvSpPr/>
            <p:nvPr/>
          </p:nvSpPr>
          <p:spPr>
            <a:xfrm>
              <a:off x="4084951" y="3100388"/>
              <a:ext cx="1729377" cy="1729377"/>
            </a:xfrm>
            <a:custGeom>
              <a:avLst/>
              <a:gdLst>
                <a:gd name="connsiteX0" fmla="*/ 1038699 w 1729377"/>
                <a:gd name="connsiteY0" fmla="*/ 168243 h 1729377"/>
                <a:gd name="connsiteX1" fmla="*/ 1572671 w 1729377"/>
                <a:gd name="connsiteY1" fmla="*/ 1038699 h 1729377"/>
                <a:gd name="connsiteX2" fmla="*/ 702214 w 1729377"/>
                <a:gd name="connsiteY2" fmla="*/ 1572671 h 1729377"/>
                <a:gd name="connsiteX3" fmla="*/ 168243 w 1729377"/>
                <a:gd name="connsiteY3" fmla="*/ 702214 h 1729377"/>
                <a:gd name="connsiteX4" fmla="*/ 1038699 w 1729377"/>
                <a:gd name="connsiteY4" fmla="*/ 168243 h 172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377" h="1729377">
                  <a:moveTo>
                    <a:pt x="1038699" y="168243"/>
                  </a:moveTo>
                  <a:cubicBezTo>
                    <a:pt x="1426522" y="261160"/>
                    <a:pt x="1665589" y="650877"/>
                    <a:pt x="1572671" y="1038699"/>
                  </a:cubicBezTo>
                  <a:cubicBezTo>
                    <a:pt x="1479753" y="1426521"/>
                    <a:pt x="1090036" y="1665589"/>
                    <a:pt x="702214" y="1572671"/>
                  </a:cubicBezTo>
                  <a:cubicBezTo>
                    <a:pt x="314392" y="1479753"/>
                    <a:pt x="75325" y="1090036"/>
                    <a:pt x="168243" y="702214"/>
                  </a:cubicBezTo>
                  <a:cubicBezTo>
                    <a:pt x="261160" y="314392"/>
                    <a:pt x="650877" y="75325"/>
                    <a:pt x="1038699" y="168243"/>
                  </a:cubicBezTo>
                  <a:close/>
                </a:path>
              </a:pathLst>
            </a:custGeom>
            <a:solidFill>
              <a:srgbClr val="00C3E6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CEF3F3-F7BF-4443-AE84-9AD60F14634F}"/>
              </a:ext>
            </a:extLst>
          </p:cNvPr>
          <p:cNvGrpSpPr/>
          <p:nvPr/>
        </p:nvGrpSpPr>
        <p:grpSpPr>
          <a:xfrm>
            <a:off x="6323778" y="3030486"/>
            <a:ext cx="1864134" cy="1864134"/>
            <a:chOff x="6323778" y="3030486"/>
            <a:chExt cx="1864134" cy="186413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0100EB-9DE4-45B8-B1E3-911258F21624}"/>
                </a:ext>
              </a:extLst>
            </p:cNvPr>
            <p:cNvSpPr/>
            <p:nvPr/>
          </p:nvSpPr>
          <p:spPr>
            <a:xfrm>
              <a:off x="6462762" y="3169463"/>
              <a:ext cx="1594620" cy="1594621"/>
            </a:xfrm>
            <a:custGeom>
              <a:avLst/>
              <a:gdLst>
                <a:gd name="connsiteX0" fmla="*/ 1602706 w 1594620"/>
                <a:gd name="connsiteY0" fmla="*/ 801353 h 1594620"/>
                <a:gd name="connsiteX1" fmla="*/ 801353 w 1594620"/>
                <a:gd name="connsiteY1" fmla="*/ 1602706 h 1594620"/>
                <a:gd name="connsiteX2" fmla="*/ 0 w 1594620"/>
                <a:gd name="connsiteY2" fmla="*/ 801353 h 1594620"/>
                <a:gd name="connsiteX3" fmla="*/ 801353 w 1594620"/>
                <a:gd name="connsiteY3" fmla="*/ 0 h 1594620"/>
                <a:gd name="connsiteX4" fmla="*/ 1602706 w 1594620"/>
                <a:gd name="connsiteY4" fmla="*/ 801353 h 159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620" h="1594620">
                  <a:moveTo>
                    <a:pt x="1602706" y="801353"/>
                  </a:moveTo>
                  <a:cubicBezTo>
                    <a:pt x="1602706" y="1243928"/>
                    <a:pt x="1243928" y="1602706"/>
                    <a:pt x="801353" y="1602706"/>
                  </a:cubicBezTo>
                  <a:cubicBezTo>
                    <a:pt x="358778" y="1602706"/>
                    <a:pt x="0" y="1243928"/>
                    <a:pt x="0" y="801353"/>
                  </a:cubicBezTo>
                  <a:cubicBezTo>
                    <a:pt x="0" y="358778"/>
                    <a:pt x="358778" y="0"/>
                    <a:pt x="801353" y="0"/>
                  </a:cubicBezTo>
                  <a:cubicBezTo>
                    <a:pt x="1243928" y="0"/>
                    <a:pt x="1602706" y="358778"/>
                    <a:pt x="1602706" y="801353"/>
                  </a:cubicBezTo>
                  <a:close/>
                </a:path>
              </a:pathLst>
            </a:custGeom>
            <a:solidFill>
              <a:srgbClr val="FFFFFF"/>
            </a:solidFill>
            <a:ln w="22450" cap="flat">
              <a:noFill/>
              <a:prstDash val="solid"/>
              <a:miter/>
            </a:ln>
            <a:effectLst>
              <a:outerShdw blurRad="165100" dist="38100" dir="5400000" sx="103000" sy="103000" algn="t" rotWithShape="0">
                <a:prstClr val="black">
                  <a:alpha val="2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D10480-B48A-44EC-8CF5-08548CC5113A}"/>
                </a:ext>
              </a:extLst>
            </p:cNvPr>
            <p:cNvSpPr/>
            <p:nvPr/>
          </p:nvSpPr>
          <p:spPr>
            <a:xfrm>
              <a:off x="6323778" y="3030486"/>
              <a:ext cx="1864134" cy="1864134"/>
            </a:xfrm>
            <a:custGeom>
              <a:avLst/>
              <a:gdLst>
                <a:gd name="connsiteX0" fmla="*/ 1609569 w 1864133"/>
                <a:gd name="connsiteY0" fmla="*/ 669288 h 1864133"/>
                <a:gd name="connsiteX1" fmla="*/ 1211275 w 1864133"/>
                <a:gd name="connsiteY1" fmla="*/ 1609569 h 1864133"/>
                <a:gd name="connsiteX2" fmla="*/ 270994 w 1864133"/>
                <a:gd name="connsiteY2" fmla="*/ 1211274 h 1864133"/>
                <a:gd name="connsiteX3" fmla="*/ 669288 w 1864133"/>
                <a:gd name="connsiteY3" fmla="*/ 270993 h 1864133"/>
                <a:gd name="connsiteX4" fmla="*/ 1609569 w 1864133"/>
                <a:gd name="connsiteY4" fmla="*/ 669288 h 186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133" h="1864133">
                  <a:moveTo>
                    <a:pt x="1609569" y="669288"/>
                  </a:moveTo>
                  <a:cubicBezTo>
                    <a:pt x="1759234" y="1038925"/>
                    <a:pt x="1580912" y="1459903"/>
                    <a:pt x="1211275" y="1609569"/>
                  </a:cubicBezTo>
                  <a:cubicBezTo>
                    <a:pt x="841637" y="1759234"/>
                    <a:pt x="420659" y="1580912"/>
                    <a:pt x="270994" y="1211274"/>
                  </a:cubicBezTo>
                  <a:cubicBezTo>
                    <a:pt x="121328" y="841637"/>
                    <a:pt x="299651" y="420659"/>
                    <a:pt x="669288" y="270993"/>
                  </a:cubicBezTo>
                  <a:cubicBezTo>
                    <a:pt x="1038925" y="121328"/>
                    <a:pt x="1459903" y="299650"/>
                    <a:pt x="1609569" y="669288"/>
                  </a:cubicBezTo>
                  <a:close/>
                </a:path>
              </a:pathLst>
            </a:custGeom>
            <a:solidFill>
              <a:srgbClr val="FF9D00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DA8697-3F2A-4D42-A4DA-6EEDB431EA06}"/>
              </a:ext>
            </a:extLst>
          </p:cNvPr>
          <p:cNvGrpSpPr/>
          <p:nvPr/>
        </p:nvGrpSpPr>
        <p:grpSpPr>
          <a:xfrm>
            <a:off x="8704103" y="3102090"/>
            <a:ext cx="1729377" cy="1729377"/>
            <a:chOff x="8704103" y="3102090"/>
            <a:chExt cx="1729377" cy="172937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6CC886-80A0-4F17-B4A3-86037523EDD3}"/>
                </a:ext>
              </a:extLst>
            </p:cNvPr>
            <p:cNvSpPr/>
            <p:nvPr/>
          </p:nvSpPr>
          <p:spPr>
            <a:xfrm>
              <a:off x="8771818" y="3169463"/>
              <a:ext cx="1594620" cy="1594621"/>
            </a:xfrm>
            <a:custGeom>
              <a:avLst/>
              <a:gdLst>
                <a:gd name="connsiteX0" fmla="*/ 1602706 w 1594620"/>
                <a:gd name="connsiteY0" fmla="*/ 801353 h 1594620"/>
                <a:gd name="connsiteX1" fmla="*/ 801353 w 1594620"/>
                <a:gd name="connsiteY1" fmla="*/ 1602706 h 1594620"/>
                <a:gd name="connsiteX2" fmla="*/ 0 w 1594620"/>
                <a:gd name="connsiteY2" fmla="*/ 801353 h 1594620"/>
                <a:gd name="connsiteX3" fmla="*/ 801353 w 1594620"/>
                <a:gd name="connsiteY3" fmla="*/ 0 h 1594620"/>
                <a:gd name="connsiteX4" fmla="*/ 1602706 w 1594620"/>
                <a:gd name="connsiteY4" fmla="*/ 801353 h 159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620" h="1594620">
                  <a:moveTo>
                    <a:pt x="1602706" y="801353"/>
                  </a:moveTo>
                  <a:cubicBezTo>
                    <a:pt x="1602706" y="1243928"/>
                    <a:pt x="1243928" y="1602706"/>
                    <a:pt x="801353" y="1602706"/>
                  </a:cubicBezTo>
                  <a:cubicBezTo>
                    <a:pt x="358778" y="1602706"/>
                    <a:pt x="0" y="1243928"/>
                    <a:pt x="0" y="801353"/>
                  </a:cubicBezTo>
                  <a:cubicBezTo>
                    <a:pt x="0" y="358778"/>
                    <a:pt x="358778" y="0"/>
                    <a:pt x="801353" y="0"/>
                  </a:cubicBezTo>
                  <a:cubicBezTo>
                    <a:pt x="1243928" y="0"/>
                    <a:pt x="1602706" y="358778"/>
                    <a:pt x="1602706" y="801353"/>
                  </a:cubicBezTo>
                  <a:close/>
                </a:path>
              </a:pathLst>
            </a:custGeom>
            <a:solidFill>
              <a:srgbClr val="FFFFFF"/>
            </a:solidFill>
            <a:ln w="22450" cap="flat">
              <a:noFill/>
              <a:prstDash val="solid"/>
              <a:miter/>
            </a:ln>
            <a:effectLst>
              <a:outerShdw blurRad="165100" dist="38100" dir="5400000" sx="103000" sy="103000" algn="t" rotWithShape="0">
                <a:prstClr val="black">
                  <a:alpha val="2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FD4544-7904-46E9-95EB-77392F2B69C8}"/>
                </a:ext>
              </a:extLst>
            </p:cNvPr>
            <p:cNvSpPr/>
            <p:nvPr/>
          </p:nvSpPr>
          <p:spPr>
            <a:xfrm>
              <a:off x="8704103" y="3102090"/>
              <a:ext cx="1729377" cy="1729377"/>
            </a:xfrm>
            <a:custGeom>
              <a:avLst/>
              <a:gdLst>
                <a:gd name="connsiteX0" fmla="*/ 1034728 w 1729377"/>
                <a:gd name="connsiteY0" fmla="*/ 166004 h 1729377"/>
                <a:gd name="connsiteX1" fmla="*/ 1571443 w 1729377"/>
                <a:gd name="connsiteY1" fmla="*/ 1034728 h 1729377"/>
                <a:gd name="connsiteX2" fmla="*/ 702720 w 1729377"/>
                <a:gd name="connsiteY2" fmla="*/ 1571443 h 1729377"/>
                <a:gd name="connsiteX3" fmla="*/ 166004 w 1729377"/>
                <a:gd name="connsiteY3" fmla="*/ 702720 h 1729377"/>
                <a:gd name="connsiteX4" fmla="*/ 1034728 w 1729377"/>
                <a:gd name="connsiteY4" fmla="*/ 166004 h 1729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377" h="1729377">
                  <a:moveTo>
                    <a:pt x="1034728" y="166004"/>
                  </a:moveTo>
                  <a:cubicBezTo>
                    <a:pt x="1422829" y="257686"/>
                    <a:pt x="1663125" y="646627"/>
                    <a:pt x="1571443" y="1034728"/>
                  </a:cubicBezTo>
                  <a:cubicBezTo>
                    <a:pt x="1479762" y="1422829"/>
                    <a:pt x="1090821" y="1663125"/>
                    <a:pt x="702720" y="1571443"/>
                  </a:cubicBezTo>
                  <a:cubicBezTo>
                    <a:pt x="314618" y="1479762"/>
                    <a:pt x="74323" y="1090821"/>
                    <a:pt x="166004" y="702720"/>
                  </a:cubicBezTo>
                  <a:cubicBezTo>
                    <a:pt x="257686" y="314618"/>
                    <a:pt x="646627" y="74323"/>
                    <a:pt x="1034728" y="166004"/>
                  </a:cubicBezTo>
                  <a:close/>
                </a:path>
              </a:pathLst>
            </a:custGeom>
            <a:solidFill>
              <a:srgbClr val="00B59A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DB1DC-E103-4B42-94CB-167AA2C320CC}"/>
              </a:ext>
            </a:extLst>
          </p:cNvPr>
          <p:cNvGrpSpPr/>
          <p:nvPr/>
        </p:nvGrpSpPr>
        <p:grpSpPr>
          <a:xfrm>
            <a:off x="1031395" y="2967777"/>
            <a:ext cx="10124717" cy="1998891"/>
            <a:chOff x="1031395" y="2967777"/>
            <a:chExt cx="10124717" cy="199889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3B813D-12B7-40F0-8BDF-C5C9E4090BC5}"/>
                </a:ext>
              </a:extLst>
            </p:cNvPr>
            <p:cNvSpPr/>
            <p:nvPr/>
          </p:nvSpPr>
          <p:spPr>
            <a:xfrm>
              <a:off x="1074742" y="2967777"/>
              <a:ext cx="10039371" cy="1998891"/>
            </a:xfrm>
            <a:custGeom>
              <a:avLst/>
              <a:gdLst>
                <a:gd name="connsiteX0" fmla="*/ 8498429 w 10039371"/>
                <a:gd name="connsiteY0" fmla="*/ 2006302 h 1998890"/>
                <a:gd name="connsiteX1" fmla="*/ 7495390 w 10039371"/>
                <a:gd name="connsiteY1" fmla="*/ 1020108 h 1998890"/>
                <a:gd name="connsiteX2" fmla="*/ 7175792 w 10039371"/>
                <a:gd name="connsiteY2" fmla="*/ 1020108 h 1998890"/>
                <a:gd name="connsiteX3" fmla="*/ 7158948 w 10039371"/>
                <a:gd name="connsiteY3" fmla="*/ 1003263 h 1998890"/>
                <a:gd name="connsiteX4" fmla="*/ 6189598 w 10039371"/>
                <a:gd name="connsiteY4" fmla="*/ 33914 h 1998890"/>
                <a:gd name="connsiteX5" fmla="*/ 5220249 w 10039371"/>
                <a:gd name="connsiteY5" fmla="*/ 1003263 h 1998890"/>
                <a:gd name="connsiteX6" fmla="*/ 5203404 w 10039371"/>
                <a:gd name="connsiteY6" fmla="*/ 1020108 h 1998890"/>
                <a:gd name="connsiteX7" fmla="*/ 4883806 w 10039371"/>
                <a:gd name="connsiteY7" fmla="*/ 1020108 h 1998890"/>
                <a:gd name="connsiteX8" fmla="*/ 3880767 w 10039371"/>
                <a:gd name="connsiteY8" fmla="*/ 2006302 h 1998890"/>
                <a:gd name="connsiteX9" fmla="*/ 2877729 w 10039371"/>
                <a:gd name="connsiteY9" fmla="*/ 1020108 h 1998890"/>
                <a:gd name="connsiteX10" fmla="*/ 2558131 w 10039371"/>
                <a:gd name="connsiteY10" fmla="*/ 1020108 h 1998890"/>
                <a:gd name="connsiteX11" fmla="*/ 2541286 w 10039371"/>
                <a:gd name="connsiteY11" fmla="*/ 1003263 h 1998890"/>
                <a:gd name="connsiteX12" fmla="*/ 1571936 w 10039371"/>
                <a:gd name="connsiteY12" fmla="*/ 33914 h 1998890"/>
                <a:gd name="connsiteX13" fmla="*/ 602138 w 10039371"/>
                <a:gd name="connsiteY13" fmla="*/ 1003039 h 1998890"/>
                <a:gd name="connsiteX14" fmla="*/ 585293 w 10039371"/>
                <a:gd name="connsiteY14" fmla="*/ 1019883 h 1998890"/>
                <a:gd name="connsiteX15" fmla="*/ 16845 w 10039371"/>
                <a:gd name="connsiteY15" fmla="*/ 1019883 h 1998890"/>
                <a:gd name="connsiteX16" fmla="*/ 0 w 10039371"/>
                <a:gd name="connsiteY16" fmla="*/ 1003039 h 1998890"/>
                <a:gd name="connsiteX17" fmla="*/ 16845 w 10039371"/>
                <a:gd name="connsiteY17" fmla="*/ 986194 h 1998890"/>
                <a:gd name="connsiteX18" fmla="*/ 568673 w 10039371"/>
                <a:gd name="connsiteY18" fmla="*/ 986194 h 1998890"/>
                <a:gd name="connsiteX19" fmla="*/ 1571712 w 10039371"/>
                <a:gd name="connsiteY19" fmla="*/ 0 h 1998890"/>
                <a:gd name="connsiteX20" fmla="*/ 2574751 w 10039371"/>
                <a:gd name="connsiteY20" fmla="*/ 986194 h 1998890"/>
                <a:gd name="connsiteX21" fmla="*/ 2894349 w 10039371"/>
                <a:gd name="connsiteY21" fmla="*/ 986194 h 1998890"/>
                <a:gd name="connsiteX22" fmla="*/ 2911193 w 10039371"/>
                <a:gd name="connsiteY22" fmla="*/ 1003039 h 1998890"/>
                <a:gd name="connsiteX23" fmla="*/ 3880543 w 10039371"/>
                <a:gd name="connsiteY23" fmla="*/ 1972389 h 1998890"/>
                <a:gd name="connsiteX24" fmla="*/ 4849892 w 10039371"/>
                <a:gd name="connsiteY24" fmla="*/ 1003039 h 1998890"/>
                <a:gd name="connsiteX25" fmla="*/ 4866737 w 10039371"/>
                <a:gd name="connsiteY25" fmla="*/ 986194 h 1998890"/>
                <a:gd name="connsiteX26" fmla="*/ 5186335 w 10039371"/>
                <a:gd name="connsiteY26" fmla="*/ 986194 h 1998890"/>
                <a:gd name="connsiteX27" fmla="*/ 6189374 w 10039371"/>
                <a:gd name="connsiteY27" fmla="*/ 0 h 1998890"/>
                <a:gd name="connsiteX28" fmla="*/ 7192413 w 10039371"/>
                <a:gd name="connsiteY28" fmla="*/ 986194 h 1998890"/>
                <a:gd name="connsiteX29" fmla="*/ 7512010 w 10039371"/>
                <a:gd name="connsiteY29" fmla="*/ 986194 h 1998890"/>
                <a:gd name="connsiteX30" fmla="*/ 7528855 w 10039371"/>
                <a:gd name="connsiteY30" fmla="*/ 1003039 h 1998890"/>
                <a:gd name="connsiteX31" fmla="*/ 8498204 w 10039371"/>
                <a:gd name="connsiteY31" fmla="*/ 1972389 h 1998890"/>
                <a:gd name="connsiteX32" fmla="*/ 9467554 w 10039371"/>
                <a:gd name="connsiteY32" fmla="*/ 1003039 h 1998890"/>
                <a:gd name="connsiteX33" fmla="*/ 9484398 w 10039371"/>
                <a:gd name="connsiteY33" fmla="*/ 986194 h 1998890"/>
                <a:gd name="connsiteX34" fmla="*/ 10035329 w 10039371"/>
                <a:gd name="connsiteY34" fmla="*/ 986194 h 1998890"/>
                <a:gd name="connsiteX35" fmla="*/ 10052173 w 10039371"/>
                <a:gd name="connsiteY35" fmla="*/ 1003039 h 1998890"/>
                <a:gd name="connsiteX36" fmla="*/ 10035329 w 10039371"/>
                <a:gd name="connsiteY36" fmla="*/ 1019883 h 1998890"/>
                <a:gd name="connsiteX37" fmla="*/ 9501018 w 10039371"/>
                <a:gd name="connsiteY37" fmla="*/ 1019883 h 1998890"/>
                <a:gd name="connsiteX38" fmla="*/ 8498429 w 10039371"/>
                <a:gd name="connsiteY38" fmla="*/ 2006302 h 199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039371" h="1998890">
                  <a:moveTo>
                    <a:pt x="8498429" y="2006302"/>
                  </a:moveTo>
                  <a:cubicBezTo>
                    <a:pt x="7950868" y="2006302"/>
                    <a:pt x="7504599" y="1565423"/>
                    <a:pt x="7495390" y="1020108"/>
                  </a:cubicBezTo>
                  <a:lnTo>
                    <a:pt x="7175792" y="1020108"/>
                  </a:lnTo>
                  <a:cubicBezTo>
                    <a:pt x="7166584" y="1020108"/>
                    <a:pt x="7158948" y="1012472"/>
                    <a:pt x="7158948" y="1003263"/>
                  </a:cubicBezTo>
                  <a:cubicBezTo>
                    <a:pt x="7158948" y="468729"/>
                    <a:pt x="6724133" y="33914"/>
                    <a:pt x="6189598" y="33914"/>
                  </a:cubicBezTo>
                  <a:cubicBezTo>
                    <a:pt x="5655064" y="33914"/>
                    <a:pt x="5220249" y="468729"/>
                    <a:pt x="5220249" y="1003263"/>
                  </a:cubicBezTo>
                  <a:cubicBezTo>
                    <a:pt x="5220249" y="1012472"/>
                    <a:pt x="5212613" y="1020108"/>
                    <a:pt x="5203404" y="1020108"/>
                  </a:cubicBezTo>
                  <a:lnTo>
                    <a:pt x="4883806" y="1020108"/>
                  </a:lnTo>
                  <a:cubicBezTo>
                    <a:pt x="4874822" y="1565423"/>
                    <a:pt x="4428329" y="2006302"/>
                    <a:pt x="3880767" y="2006302"/>
                  </a:cubicBezTo>
                  <a:cubicBezTo>
                    <a:pt x="3333206" y="2006302"/>
                    <a:pt x="2886937" y="1565423"/>
                    <a:pt x="2877729" y="1020108"/>
                  </a:cubicBezTo>
                  <a:lnTo>
                    <a:pt x="2558131" y="1020108"/>
                  </a:lnTo>
                  <a:cubicBezTo>
                    <a:pt x="2548922" y="1020108"/>
                    <a:pt x="2541286" y="1012472"/>
                    <a:pt x="2541286" y="1003263"/>
                  </a:cubicBezTo>
                  <a:cubicBezTo>
                    <a:pt x="2541286" y="468729"/>
                    <a:pt x="2106471" y="33914"/>
                    <a:pt x="1571936" y="33914"/>
                  </a:cubicBezTo>
                  <a:cubicBezTo>
                    <a:pt x="1037402" y="33914"/>
                    <a:pt x="602138" y="468504"/>
                    <a:pt x="602138" y="1003039"/>
                  </a:cubicBezTo>
                  <a:cubicBezTo>
                    <a:pt x="602138" y="1012247"/>
                    <a:pt x="594501" y="1019883"/>
                    <a:pt x="585293" y="1019883"/>
                  </a:cubicBezTo>
                  <a:lnTo>
                    <a:pt x="16845" y="1019883"/>
                  </a:lnTo>
                  <a:cubicBezTo>
                    <a:pt x="7636" y="1019883"/>
                    <a:pt x="0" y="1012247"/>
                    <a:pt x="0" y="1003039"/>
                  </a:cubicBezTo>
                  <a:cubicBezTo>
                    <a:pt x="0" y="993831"/>
                    <a:pt x="7636" y="986194"/>
                    <a:pt x="16845" y="986194"/>
                  </a:cubicBezTo>
                  <a:lnTo>
                    <a:pt x="568673" y="986194"/>
                  </a:lnTo>
                  <a:cubicBezTo>
                    <a:pt x="577657" y="440879"/>
                    <a:pt x="1024151" y="0"/>
                    <a:pt x="1571712" y="0"/>
                  </a:cubicBezTo>
                  <a:cubicBezTo>
                    <a:pt x="2119273" y="0"/>
                    <a:pt x="2565542" y="440879"/>
                    <a:pt x="2574751" y="986194"/>
                  </a:cubicBezTo>
                  <a:lnTo>
                    <a:pt x="2894349" y="986194"/>
                  </a:lnTo>
                  <a:cubicBezTo>
                    <a:pt x="2903557" y="986194"/>
                    <a:pt x="2911193" y="993831"/>
                    <a:pt x="2911193" y="1003039"/>
                  </a:cubicBezTo>
                  <a:cubicBezTo>
                    <a:pt x="2911193" y="1537574"/>
                    <a:pt x="3346008" y="1972389"/>
                    <a:pt x="3880543" y="1972389"/>
                  </a:cubicBezTo>
                  <a:cubicBezTo>
                    <a:pt x="4415078" y="1972389"/>
                    <a:pt x="4849892" y="1537574"/>
                    <a:pt x="4849892" y="1003039"/>
                  </a:cubicBezTo>
                  <a:cubicBezTo>
                    <a:pt x="4849892" y="993831"/>
                    <a:pt x="4857529" y="986194"/>
                    <a:pt x="4866737" y="986194"/>
                  </a:cubicBezTo>
                  <a:lnTo>
                    <a:pt x="5186335" y="986194"/>
                  </a:lnTo>
                  <a:cubicBezTo>
                    <a:pt x="5195543" y="440879"/>
                    <a:pt x="5642037" y="0"/>
                    <a:pt x="6189374" y="0"/>
                  </a:cubicBezTo>
                  <a:cubicBezTo>
                    <a:pt x="6736935" y="0"/>
                    <a:pt x="7183204" y="440879"/>
                    <a:pt x="7192413" y="986194"/>
                  </a:cubicBezTo>
                  <a:lnTo>
                    <a:pt x="7512010" y="986194"/>
                  </a:lnTo>
                  <a:cubicBezTo>
                    <a:pt x="7521219" y="986194"/>
                    <a:pt x="7528855" y="993831"/>
                    <a:pt x="7528855" y="1003039"/>
                  </a:cubicBezTo>
                  <a:cubicBezTo>
                    <a:pt x="7528855" y="1537574"/>
                    <a:pt x="7963670" y="1972389"/>
                    <a:pt x="8498204" y="1972389"/>
                  </a:cubicBezTo>
                  <a:cubicBezTo>
                    <a:pt x="9032739" y="1972389"/>
                    <a:pt x="9467554" y="1537574"/>
                    <a:pt x="9467554" y="1003039"/>
                  </a:cubicBezTo>
                  <a:cubicBezTo>
                    <a:pt x="9467554" y="993831"/>
                    <a:pt x="9475190" y="986194"/>
                    <a:pt x="9484398" y="986194"/>
                  </a:cubicBezTo>
                  <a:lnTo>
                    <a:pt x="10035329" y="986194"/>
                  </a:lnTo>
                  <a:cubicBezTo>
                    <a:pt x="10044537" y="986194"/>
                    <a:pt x="10052173" y="993831"/>
                    <a:pt x="10052173" y="1003039"/>
                  </a:cubicBezTo>
                  <a:cubicBezTo>
                    <a:pt x="10052173" y="1012247"/>
                    <a:pt x="10044537" y="1019883"/>
                    <a:pt x="10035329" y="1019883"/>
                  </a:cubicBezTo>
                  <a:lnTo>
                    <a:pt x="9501018" y="1019883"/>
                  </a:lnTo>
                  <a:cubicBezTo>
                    <a:pt x="9492259" y="1565199"/>
                    <a:pt x="9045766" y="2006302"/>
                    <a:pt x="8498429" y="2006302"/>
                  </a:cubicBezTo>
                  <a:close/>
                </a:path>
              </a:pathLst>
            </a:custGeom>
            <a:solidFill>
              <a:srgbClr val="000000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9BDC47-2EBA-4B2E-9EC9-16AACB1E8195}"/>
                </a:ext>
              </a:extLst>
            </p:cNvPr>
            <p:cNvSpPr/>
            <p:nvPr/>
          </p:nvSpPr>
          <p:spPr>
            <a:xfrm>
              <a:off x="11043815" y="3907480"/>
              <a:ext cx="112297" cy="112297"/>
            </a:xfrm>
            <a:custGeom>
              <a:avLst/>
              <a:gdLst>
                <a:gd name="connsiteX0" fmla="*/ 63336 w 112297"/>
                <a:gd name="connsiteY0" fmla="*/ 0 h 112297"/>
                <a:gd name="connsiteX1" fmla="*/ 126672 w 112297"/>
                <a:gd name="connsiteY1" fmla="*/ 63336 h 112297"/>
                <a:gd name="connsiteX2" fmla="*/ 63336 w 112297"/>
                <a:gd name="connsiteY2" fmla="*/ 126671 h 112297"/>
                <a:gd name="connsiteX3" fmla="*/ 0 w 112297"/>
                <a:gd name="connsiteY3" fmla="*/ 63336 h 112297"/>
                <a:gd name="connsiteX4" fmla="*/ 63336 w 112297"/>
                <a:gd name="connsiteY4" fmla="*/ 0 h 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297" h="112297">
                  <a:moveTo>
                    <a:pt x="63336" y="0"/>
                  </a:moveTo>
                  <a:cubicBezTo>
                    <a:pt x="98372" y="0"/>
                    <a:pt x="126672" y="28299"/>
                    <a:pt x="126672" y="63336"/>
                  </a:cubicBezTo>
                  <a:cubicBezTo>
                    <a:pt x="126672" y="98372"/>
                    <a:pt x="98372" y="126671"/>
                    <a:pt x="63336" y="126671"/>
                  </a:cubicBezTo>
                  <a:cubicBezTo>
                    <a:pt x="28299" y="126671"/>
                    <a:pt x="0" y="98372"/>
                    <a:pt x="0" y="63336"/>
                  </a:cubicBezTo>
                  <a:cubicBezTo>
                    <a:pt x="0" y="28524"/>
                    <a:pt x="28299" y="0"/>
                    <a:pt x="63336" y="0"/>
                  </a:cubicBezTo>
                  <a:close/>
                </a:path>
              </a:pathLst>
            </a:custGeom>
            <a:solidFill>
              <a:srgbClr val="000000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068B67-F615-4943-AE18-BAA921A53AED}"/>
                </a:ext>
              </a:extLst>
            </p:cNvPr>
            <p:cNvSpPr/>
            <p:nvPr/>
          </p:nvSpPr>
          <p:spPr>
            <a:xfrm>
              <a:off x="1031395" y="3907480"/>
              <a:ext cx="112297" cy="112297"/>
            </a:xfrm>
            <a:custGeom>
              <a:avLst/>
              <a:gdLst>
                <a:gd name="connsiteX0" fmla="*/ 63336 w 112297"/>
                <a:gd name="connsiteY0" fmla="*/ 0 h 112297"/>
                <a:gd name="connsiteX1" fmla="*/ 0 w 112297"/>
                <a:gd name="connsiteY1" fmla="*/ 63336 h 112297"/>
                <a:gd name="connsiteX2" fmla="*/ 63336 w 112297"/>
                <a:gd name="connsiteY2" fmla="*/ 126671 h 112297"/>
                <a:gd name="connsiteX3" fmla="*/ 126671 w 112297"/>
                <a:gd name="connsiteY3" fmla="*/ 63336 h 112297"/>
                <a:gd name="connsiteX4" fmla="*/ 63336 w 112297"/>
                <a:gd name="connsiteY4" fmla="*/ 0 h 1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297" h="112297">
                  <a:moveTo>
                    <a:pt x="63336" y="0"/>
                  </a:moveTo>
                  <a:cubicBezTo>
                    <a:pt x="28299" y="0"/>
                    <a:pt x="0" y="28524"/>
                    <a:pt x="0" y="63336"/>
                  </a:cubicBezTo>
                  <a:cubicBezTo>
                    <a:pt x="0" y="98372"/>
                    <a:pt x="28299" y="126671"/>
                    <a:pt x="63336" y="126671"/>
                  </a:cubicBezTo>
                  <a:cubicBezTo>
                    <a:pt x="98372" y="126671"/>
                    <a:pt x="126671" y="98372"/>
                    <a:pt x="126671" y="63336"/>
                  </a:cubicBezTo>
                  <a:cubicBezTo>
                    <a:pt x="126671" y="28524"/>
                    <a:pt x="98372" y="0"/>
                    <a:pt x="63336" y="0"/>
                  </a:cubicBezTo>
                  <a:close/>
                </a:path>
              </a:pathLst>
            </a:custGeom>
            <a:solidFill>
              <a:srgbClr val="000000"/>
            </a:solidFill>
            <a:ln w="224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359421" y="4903061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72467" y="1360116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4276" y="1348113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41886" y="4834351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6577606" y="3602305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8851845" y="352668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4268545" y="357218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1930874" y="3572617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72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BD29681-6B65-488B-A9CB-210E85E5B362}"/>
              </a:ext>
            </a:extLst>
          </p:cNvPr>
          <p:cNvGrpSpPr/>
          <p:nvPr/>
        </p:nvGrpSpPr>
        <p:grpSpPr>
          <a:xfrm>
            <a:off x="1182416" y="2415158"/>
            <a:ext cx="2027684" cy="2027684"/>
            <a:chOff x="928688" y="1825625"/>
            <a:chExt cx="3005138" cy="300513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7E3A435-FEE8-4BCC-8C4A-B37CE98CC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1825625"/>
              <a:ext cx="3005138" cy="3005138"/>
            </a:xfrm>
            <a:custGeom>
              <a:avLst/>
              <a:gdLst>
                <a:gd name="T0" fmla="*/ 140 w 268"/>
                <a:gd name="T1" fmla="*/ 0 h 268"/>
                <a:gd name="T2" fmla="*/ 134 w 268"/>
                <a:gd name="T3" fmla="*/ 0 h 268"/>
                <a:gd name="T4" fmla="*/ 0 w 268"/>
                <a:gd name="T5" fmla="*/ 134 h 268"/>
                <a:gd name="T6" fmla="*/ 134 w 268"/>
                <a:gd name="T7" fmla="*/ 268 h 268"/>
                <a:gd name="T8" fmla="*/ 268 w 268"/>
                <a:gd name="T9" fmla="*/ 134 h 268"/>
                <a:gd name="T10" fmla="*/ 268 w 268"/>
                <a:gd name="T11" fmla="*/ 127 h 268"/>
                <a:gd name="T12" fmla="*/ 140 w 268"/>
                <a:gd name="T1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68">
                  <a:moveTo>
                    <a:pt x="140" y="0"/>
                  </a:moveTo>
                  <a:cubicBezTo>
                    <a:pt x="138" y="0"/>
                    <a:pt x="136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8" y="208"/>
                    <a:pt x="268" y="134"/>
                  </a:cubicBezTo>
                  <a:cubicBezTo>
                    <a:pt x="268" y="131"/>
                    <a:pt x="268" y="129"/>
                    <a:pt x="268" y="12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F36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418272E-EF62-4E7B-A2E2-D6E81847F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7" y="1825625"/>
              <a:ext cx="1435099" cy="1423988"/>
            </a:xfrm>
            <a:custGeom>
              <a:avLst/>
              <a:gdLst>
                <a:gd name="T0" fmla="*/ 128 w 128"/>
                <a:gd name="T1" fmla="*/ 127 h 127"/>
                <a:gd name="T2" fmla="*/ 0 w 128"/>
                <a:gd name="T3" fmla="*/ 0 h 127"/>
                <a:gd name="T4" fmla="*/ 128 w 128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27">
                  <a:moveTo>
                    <a:pt x="128" y="1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59" y="124"/>
                    <a:pt x="128" y="127"/>
                  </a:cubicBezTo>
                  <a:close/>
                </a:path>
              </a:pathLst>
            </a:custGeom>
            <a:solidFill>
              <a:srgbClr val="C400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390F18-2209-4CE3-9B01-8E31784926E9}"/>
              </a:ext>
            </a:extLst>
          </p:cNvPr>
          <p:cNvGrpSpPr/>
          <p:nvPr/>
        </p:nvGrpSpPr>
        <p:grpSpPr>
          <a:xfrm>
            <a:off x="3782244" y="2415158"/>
            <a:ext cx="2027684" cy="2027684"/>
            <a:chOff x="928688" y="1825625"/>
            <a:chExt cx="3005138" cy="3005138"/>
          </a:xfrm>
        </p:grpSpPr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7345C7E-E6E2-4743-A863-3A04EE0D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1825625"/>
              <a:ext cx="3005138" cy="3005138"/>
            </a:xfrm>
            <a:custGeom>
              <a:avLst/>
              <a:gdLst>
                <a:gd name="T0" fmla="*/ 140 w 268"/>
                <a:gd name="T1" fmla="*/ 0 h 268"/>
                <a:gd name="T2" fmla="*/ 134 w 268"/>
                <a:gd name="T3" fmla="*/ 0 h 268"/>
                <a:gd name="T4" fmla="*/ 0 w 268"/>
                <a:gd name="T5" fmla="*/ 134 h 268"/>
                <a:gd name="T6" fmla="*/ 134 w 268"/>
                <a:gd name="T7" fmla="*/ 268 h 268"/>
                <a:gd name="T8" fmla="*/ 268 w 268"/>
                <a:gd name="T9" fmla="*/ 134 h 268"/>
                <a:gd name="T10" fmla="*/ 268 w 268"/>
                <a:gd name="T11" fmla="*/ 127 h 268"/>
                <a:gd name="T12" fmla="*/ 140 w 268"/>
                <a:gd name="T1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68">
                  <a:moveTo>
                    <a:pt x="140" y="0"/>
                  </a:moveTo>
                  <a:cubicBezTo>
                    <a:pt x="138" y="0"/>
                    <a:pt x="136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8" y="208"/>
                    <a:pt x="268" y="134"/>
                  </a:cubicBezTo>
                  <a:cubicBezTo>
                    <a:pt x="268" y="131"/>
                    <a:pt x="268" y="129"/>
                    <a:pt x="268" y="12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C3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EC5AE86C-0CBC-4C66-8356-6548D4D1C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7" y="1825625"/>
              <a:ext cx="1435099" cy="1423988"/>
            </a:xfrm>
            <a:custGeom>
              <a:avLst/>
              <a:gdLst>
                <a:gd name="T0" fmla="*/ 128 w 128"/>
                <a:gd name="T1" fmla="*/ 127 h 127"/>
                <a:gd name="T2" fmla="*/ 0 w 128"/>
                <a:gd name="T3" fmla="*/ 0 h 127"/>
                <a:gd name="T4" fmla="*/ 128 w 128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27">
                  <a:moveTo>
                    <a:pt x="128" y="1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59" y="124"/>
                    <a:pt x="128" y="127"/>
                  </a:cubicBezTo>
                  <a:close/>
                </a:path>
              </a:pathLst>
            </a:custGeom>
            <a:solidFill>
              <a:srgbClr val="008B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EC1E4B-DC5D-4088-9641-D4F1EB380790}"/>
              </a:ext>
            </a:extLst>
          </p:cNvPr>
          <p:cNvGrpSpPr/>
          <p:nvPr/>
        </p:nvGrpSpPr>
        <p:grpSpPr>
          <a:xfrm>
            <a:off x="6382071" y="2415158"/>
            <a:ext cx="2027684" cy="2027684"/>
            <a:chOff x="928688" y="1825625"/>
            <a:chExt cx="3005138" cy="3005138"/>
          </a:xfrm>
        </p:grpSpPr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46D2546-A929-4D5C-B124-A15AC9304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1825625"/>
              <a:ext cx="3005138" cy="3005138"/>
            </a:xfrm>
            <a:custGeom>
              <a:avLst/>
              <a:gdLst>
                <a:gd name="T0" fmla="*/ 140 w 268"/>
                <a:gd name="T1" fmla="*/ 0 h 268"/>
                <a:gd name="T2" fmla="*/ 134 w 268"/>
                <a:gd name="T3" fmla="*/ 0 h 268"/>
                <a:gd name="T4" fmla="*/ 0 w 268"/>
                <a:gd name="T5" fmla="*/ 134 h 268"/>
                <a:gd name="T6" fmla="*/ 134 w 268"/>
                <a:gd name="T7" fmla="*/ 268 h 268"/>
                <a:gd name="T8" fmla="*/ 268 w 268"/>
                <a:gd name="T9" fmla="*/ 134 h 268"/>
                <a:gd name="T10" fmla="*/ 268 w 268"/>
                <a:gd name="T11" fmla="*/ 127 h 268"/>
                <a:gd name="T12" fmla="*/ 140 w 268"/>
                <a:gd name="T1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68">
                  <a:moveTo>
                    <a:pt x="140" y="0"/>
                  </a:moveTo>
                  <a:cubicBezTo>
                    <a:pt x="138" y="0"/>
                    <a:pt x="136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8" y="208"/>
                    <a:pt x="268" y="134"/>
                  </a:cubicBezTo>
                  <a:cubicBezTo>
                    <a:pt x="268" y="131"/>
                    <a:pt x="268" y="129"/>
                    <a:pt x="268" y="12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F9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BD451E3-108E-4AFA-AB74-FC0F48141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7" y="1825625"/>
              <a:ext cx="1435099" cy="1423988"/>
            </a:xfrm>
            <a:custGeom>
              <a:avLst/>
              <a:gdLst>
                <a:gd name="T0" fmla="*/ 128 w 128"/>
                <a:gd name="T1" fmla="*/ 127 h 127"/>
                <a:gd name="T2" fmla="*/ 0 w 128"/>
                <a:gd name="T3" fmla="*/ 0 h 127"/>
                <a:gd name="T4" fmla="*/ 128 w 128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27">
                  <a:moveTo>
                    <a:pt x="128" y="1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59" y="124"/>
                    <a:pt x="128" y="127"/>
                  </a:cubicBezTo>
                  <a:close/>
                </a:path>
              </a:pathLst>
            </a:custGeom>
            <a:solidFill>
              <a:srgbClr val="BC7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613C3F-8229-4A2F-97C8-8A80BC5079B5}"/>
              </a:ext>
            </a:extLst>
          </p:cNvPr>
          <p:cNvGrpSpPr/>
          <p:nvPr/>
        </p:nvGrpSpPr>
        <p:grpSpPr>
          <a:xfrm>
            <a:off x="8981899" y="2415158"/>
            <a:ext cx="2027684" cy="2027684"/>
            <a:chOff x="928688" y="1825625"/>
            <a:chExt cx="3005138" cy="3005138"/>
          </a:xfrm>
        </p:grpSpPr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F8300865-EFB6-4C8B-A201-E742B71F4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1825625"/>
              <a:ext cx="3005138" cy="3005138"/>
            </a:xfrm>
            <a:custGeom>
              <a:avLst/>
              <a:gdLst>
                <a:gd name="T0" fmla="*/ 140 w 268"/>
                <a:gd name="T1" fmla="*/ 0 h 268"/>
                <a:gd name="T2" fmla="*/ 134 w 268"/>
                <a:gd name="T3" fmla="*/ 0 h 268"/>
                <a:gd name="T4" fmla="*/ 0 w 268"/>
                <a:gd name="T5" fmla="*/ 134 h 268"/>
                <a:gd name="T6" fmla="*/ 134 w 268"/>
                <a:gd name="T7" fmla="*/ 268 h 268"/>
                <a:gd name="T8" fmla="*/ 268 w 268"/>
                <a:gd name="T9" fmla="*/ 134 h 268"/>
                <a:gd name="T10" fmla="*/ 268 w 268"/>
                <a:gd name="T11" fmla="*/ 127 h 268"/>
                <a:gd name="T12" fmla="*/ 140 w 268"/>
                <a:gd name="T1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68">
                  <a:moveTo>
                    <a:pt x="140" y="0"/>
                  </a:moveTo>
                  <a:cubicBezTo>
                    <a:pt x="138" y="0"/>
                    <a:pt x="136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8" y="208"/>
                    <a:pt x="268" y="134"/>
                  </a:cubicBezTo>
                  <a:cubicBezTo>
                    <a:pt x="268" y="131"/>
                    <a:pt x="268" y="129"/>
                    <a:pt x="268" y="12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B5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22EFF0BA-A77F-4E44-946A-65939D536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7" y="1825625"/>
              <a:ext cx="1435099" cy="1423988"/>
            </a:xfrm>
            <a:custGeom>
              <a:avLst/>
              <a:gdLst>
                <a:gd name="T0" fmla="*/ 128 w 128"/>
                <a:gd name="T1" fmla="*/ 127 h 127"/>
                <a:gd name="T2" fmla="*/ 0 w 128"/>
                <a:gd name="T3" fmla="*/ 0 h 127"/>
                <a:gd name="T4" fmla="*/ 128 w 128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27">
                  <a:moveTo>
                    <a:pt x="128" y="1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9"/>
                    <a:pt x="59" y="124"/>
                    <a:pt x="128" y="127"/>
                  </a:cubicBezTo>
                  <a:close/>
                </a:path>
              </a:pathLst>
            </a:custGeom>
            <a:solidFill>
              <a:srgbClr val="4C6C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8981898" y="4442842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2070" y="4442842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3352" y="4442842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2416" y="4442842"/>
            <a:ext cx="21926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466690" y="3068756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3886936" y="3068757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8903409" y="3015734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1333534" y="3068755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90EC393-7759-4E2B-B84E-4262CE813BD6}"/>
              </a:ext>
            </a:extLst>
          </p:cNvPr>
          <p:cNvSpPr/>
          <p:nvPr/>
        </p:nvSpPr>
        <p:spPr>
          <a:xfrm>
            <a:off x="1934025" y="2249600"/>
            <a:ext cx="2342284" cy="2342284"/>
          </a:xfrm>
          <a:custGeom>
            <a:avLst/>
            <a:gdLst>
              <a:gd name="connsiteX0" fmla="*/ 2293994 w 2342283"/>
              <a:gd name="connsiteY0" fmla="*/ 1364460 h 2342283"/>
              <a:gd name="connsiteX1" fmla="*/ 1364460 w 2342283"/>
              <a:gd name="connsiteY1" fmla="*/ 2293994 h 2342283"/>
              <a:gd name="connsiteX2" fmla="*/ 1004455 w 2342283"/>
              <a:gd name="connsiteY2" fmla="*/ 2293994 h 2342283"/>
              <a:gd name="connsiteX3" fmla="*/ 74600 w 2342283"/>
              <a:gd name="connsiteY3" fmla="*/ 1364460 h 2342283"/>
              <a:gd name="connsiteX4" fmla="*/ 74600 w 2342283"/>
              <a:gd name="connsiteY4" fmla="*/ 1004455 h 2342283"/>
              <a:gd name="connsiteX5" fmla="*/ 1004134 w 2342283"/>
              <a:gd name="connsiteY5" fmla="*/ 74600 h 2342283"/>
              <a:gd name="connsiteX6" fmla="*/ 1364140 w 2342283"/>
              <a:gd name="connsiteY6" fmla="*/ 74600 h 2342283"/>
              <a:gd name="connsiteX7" fmla="*/ 2293673 w 2342283"/>
              <a:gd name="connsiteY7" fmla="*/ 1004134 h 2342283"/>
              <a:gd name="connsiteX8" fmla="*/ 2293994 w 2342283"/>
              <a:gd name="connsiteY8" fmla="*/ 1364460 h 234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283" h="2342283">
                <a:moveTo>
                  <a:pt x="2293994" y="1364460"/>
                </a:moveTo>
                <a:lnTo>
                  <a:pt x="1364460" y="2293994"/>
                </a:lnTo>
                <a:cubicBezTo>
                  <a:pt x="1264994" y="2393461"/>
                  <a:pt x="1103922" y="2393461"/>
                  <a:pt x="1004455" y="2293994"/>
                </a:cubicBezTo>
                <a:lnTo>
                  <a:pt x="74600" y="1364460"/>
                </a:lnTo>
                <a:cubicBezTo>
                  <a:pt x="-24867" y="1264994"/>
                  <a:pt x="-24867" y="1103922"/>
                  <a:pt x="74600" y="1004455"/>
                </a:cubicBezTo>
                <a:lnTo>
                  <a:pt x="1004134" y="74600"/>
                </a:lnTo>
                <a:cubicBezTo>
                  <a:pt x="1103601" y="-24867"/>
                  <a:pt x="1264673" y="-24867"/>
                  <a:pt x="1364140" y="74600"/>
                </a:cubicBezTo>
                <a:lnTo>
                  <a:pt x="2293673" y="1004134"/>
                </a:lnTo>
                <a:cubicBezTo>
                  <a:pt x="2393461" y="1103601"/>
                  <a:pt x="2393461" y="1264994"/>
                  <a:pt x="2293994" y="1364460"/>
                </a:cubicBezTo>
                <a:close/>
              </a:path>
            </a:pathLst>
          </a:custGeom>
          <a:solidFill>
            <a:srgbClr val="F9386A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5D80BD2-1192-4262-9885-95ABE9E0019F}"/>
              </a:ext>
            </a:extLst>
          </p:cNvPr>
          <p:cNvSpPr/>
          <p:nvPr/>
        </p:nvSpPr>
        <p:spPr>
          <a:xfrm>
            <a:off x="3933308" y="2249600"/>
            <a:ext cx="2342284" cy="2342284"/>
          </a:xfrm>
          <a:custGeom>
            <a:avLst/>
            <a:gdLst>
              <a:gd name="connsiteX0" fmla="*/ 1004134 w 2342283"/>
              <a:gd name="connsiteY0" fmla="*/ 2293994 h 2342283"/>
              <a:gd name="connsiteX1" fmla="*/ 74600 w 2342283"/>
              <a:gd name="connsiteY1" fmla="*/ 1364460 h 2342283"/>
              <a:gd name="connsiteX2" fmla="*/ 74600 w 2342283"/>
              <a:gd name="connsiteY2" fmla="*/ 1004455 h 2342283"/>
              <a:gd name="connsiteX3" fmla="*/ 1004134 w 2342283"/>
              <a:gd name="connsiteY3" fmla="*/ 74600 h 2342283"/>
              <a:gd name="connsiteX4" fmla="*/ 1364140 w 2342283"/>
              <a:gd name="connsiteY4" fmla="*/ 74600 h 2342283"/>
              <a:gd name="connsiteX5" fmla="*/ 2293673 w 2342283"/>
              <a:gd name="connsiteY5" fmla="*/ 1004134 h 2342283"/>
              <a:gd name="connsiteX6" fmla="*/ 2293673 w 2342283"/>
              <a:gd name="connsiteY6" fmla="*/ 1364140 h 2342283"/>
              <a:gd name="connsiteX7" fmla="*/ 1364140 w 2342283"/>
              <a:gd name="connsiteY7" fmla="*/ 2293673 h 2342283"/>
              <a:gd name="connsiteX8" fmla="*/ 1004134 w 2342283"/>
              <a:gd name="connsiteY8" fmla="*/ 2293994 h 234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283" h="2342283">
                <a:moveTo>
                  <a:pt x="1004134" y="2293994"/>
                </a:moveTo>
                <a:lnTo>
                  <a:pt x="74600" y="1364460"/>
                </a:lnTo>
                <a:cubicBezTo>
                  <a:pt x="-24867" y="1264994"/>
                  <a:pt x="-24867" y="1103922"/>
                  <a:pt x="74600" y="1004455"/>
                </a:cubicBezTo>
                <a:lnTo>
                  <a:pt x="1004134" y="74600"/>
                </a:lnTo>
                <a:cubicBezTo>
                  <a:pt x="1103601" y="-24867"/>
                  <a:pt x="1264673" y="-24867"/>
                  <a:pt x="1364140" y="74600"/>
                </a:cubicBezTo>
                <a:lnTo>
                  <a:pt x="2293673" y="1004134"/>
                </a:lnTo>
                <a:cubicBezTo>
                  <a:pt x="2393140" y="1103601"/>
                  <a:pt x="2393140" y="1264673"/>
                  <a:pt x="2293673" y="1364140"/>
                </a:cubicBezTo>
                <a:lnTo>
                  <a:pt x="1364140" y="2293673"/>
                </a:lnTo>
                <a:cubicBezTo>
                  <a:pt x="1264994" y="2393461"/>
                  <a:pt x="1103601" y="2393461"/>
                  <a:pt x="1004134" y="2293994"/>
                </a:cubicBezTo>
                <a:close/>
              </a:path>
            </a:pathLst>
          </a:custGeom>
          <a:solidFill>
            <a:srgbClr val="00C3E6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FF2283D-A121-4F3B-B1D9-C72B899ED269}"/>
              </a:ext>
            </a:extLst>
          </p:cNvPr>
          <p:cNvSpPr/>
          <p:nvPr/>
        </p:nvSpPr>
        <p:spPr>
          <a:xfrm>
            <a:off x="5906281" y="2249920"/>
            <a:ext cx="2342284" cy="2342284"/>
          </a:xfrm>
          <a:custGeom>
            <a:avLst/>
            <a:gdLst>
              <a:gd name="connsiteX0" fmla="*/ 1004134 w 2342283"/>
              <a:gd name="connsiteY0" fmla="*/ 2293673 h 2342283"/>
              <a:gd name="connsiteX1" fmla="*/ 74600 w 2342283"/>
              <a:gd name="connsiteY1" fmla="*/ 1364140 h 2342283"/>
              <a:gd name="connsiteX2" fmla="*/ 74600 w 2342283"/>
              <a:gd name="connsiteY2" fmla="*/ 1004134 h 2342283"/>
              <a:gd name="connsiteX3" fmla="*/ 1004134 w 2342283"/>
              <a:gd name="connsiteY3" fmla="*/ 74600 h 2342283"/>
              <a:gd name="connsiteX4" fmla="*/ 1364140 w 2342283"/>
              <a:gd name="connsiteY4" fmla="*/ 74600 h 2342283"/>
              <a:gd name="connsiteX5" fmla="*/ 2293673 w 2342283"/>
              <a:gd name="connsiteY5" fmla="*/ 1004134 h 2342283"/>
              <a:gd name="connsiteX6" fmla="*/ 2293673 w 2342283"/>
              <a:gd name="connsiteY6" fmla="*/ 1364140 h 2342283"/>
              <a:gd name="connsiteX7" fmla="*/ 1364140 w 2342283"/>
              <a:gd name="connsiteY7" fmla="*/ 2293673 h 2342283"/>
              <a:gd name="connsiteX8" fmla="*/ 1004134 w 2342283"/>
              <a:gd name="connsiteY8" fmla="*/ 2293673 h 234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283" h="2342283">
                <a:moveTo>
                  <a:pt x="1004134" y="2293673"/>
                </a:moveTo>
                <a:lnTo>
                  <a:pt x="74600" y="1364140"/>
                </a:lnTo>
                <a:cubicBezTo>
                  <a:pt x="-24867" y="1264673"/>
                  <a:pt x="-24867" y="1103601"/>
                  <a:pt x="74600" y="1004134"/>
                </a:cubicBezTo>
                <a:lnTo>
                  <a:pt x="1004134" y="74600"/>
                </a:lnTo>
                <a:cubicBezTo>
                  <a:pt x="1103601" y="-24867"/>
                  <a:pt x="1264673" y="-24867"/>
                  <a:pt x="1364140" y="74600"/>
                </a:cubicBezTo>
                <a:lnTo>
                  <a:pt x="2293673" y="1004134"/>
                </a:lnTo>
                <a:cubicBezTo>
                  <a:pt x="2393140" y="1103601"/>
                  <a:pt x="2393140" y="1264673"/>
                  <a:pt x="2293673" y="1364140"/>
                </a:cubicBezTo>
                <a:lnTo>
                  <a:pt x="1364140" y="2293673"/>
                </a:lnTo>
                <a:cubicBezTo>
                  <a:pt x="1264673" y="2393140"/>
                  <a:pt x="1103601" y="2393140"/>
                  <a:pt x="1004134" y="2293673"/>
                </a:cubicBezTo>
                <a:close/>
              </a:path>
            </a:pathLst>
          </a:custGeom>
          <a:solidFill>
            <a:srgbClr val="FFA300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B6DB94-EC43-4793-8033-026F60464809}"/>
              </a:ext>
            </a:extLst>
          </p:cNvPr>
          <p:cNvSpPr/>
          <p:nvPr/>
        </p:nvSpPr>
        <p:spPr>
          <a:xfrm>
            <a:off x="7905564" y="2249600"/>
            <a:ext cx="2342284" cy="2342284"/>
          </a:xfrm>
          <a:custGeom>
            <a:avLst/>
            <a:gdLst>
              <a:gd name="connsiteX0" fmla="*/ 2293673 w 2342283"/>
              <a:gd name="connsiteY0" fmla="*/ 1364460 h 2342283"/>
              <a:gd name="connsiteX1" fmla="*/ 1364139 w 2342283"/>
              <a:gd name="connsiteY1" fmla="*/ 2293994 h 2342283"/>
              <a:gd name="connsiteX2" fmla="*/ 1004134 w 2342283"/>
              <a:gd name="connsiteY2" fmla="*/ 2293994 h 2342283"/>
              <a:gd name="connsiteX3" fmla="*/ 74600 w 2342283"/>
              <a:gd name="connsiteY3" fmla="*/ 1364460 h 2342283"/>
              <a:gd name="connsiteX4" fmla="*/ 74600 w 2342283"/>
              <a:gd name="connsiteY4" fmla="*/ 1004455 h 2342283"/>
              <a:gd name="connsiteX5" fmla="*/ 1004134 w 2342283"/>
              <a:gd name="connsiteY5" fmla="*/ 74600 h 2342283"/>
              <a:gd name="connsiteX6" fmla="*/ 1364139 w 2342283"/>
              <a:gd name="connsiteY6" fmla="*/ 74600 h 2342283"/>
              <a:gd name="connsiteX7" fmla="*/ 2293673 w 2342283"/>
              <a:gd name="connsiteY7" fmla="*/ 1004134 h 2342283"/>
              <a:gd name="connsiteX8" fmla="*/ 2293673 w 2342283"/>
              <a:gd name="connsiteY8" fmla="*/ 1364460 h 234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2283" h="2342283">
                <a:moveTo>
                  <a:pt x="2293673" y="1364460"/>
                </a:moveTo>
                <a:lnTo>
                  <a:pt x="1364139" y="2293994"/>
                </a:lnTo>
                <a:cubicBezTo>
                  <a:pt x="1264673" y="2393461"/>
                  <a:pt x="1103601" y="2393461"/>
                  <a:pt x="1004134" y="2293994"/>
                </a:cubicBezTo>
                <a:lnTo>
                  <a:pt x="74600" y="1364460"/>
                </a:lnTo>
                <a:cubicBezTo>
                  <a:pt x="-24867" y="1264994"/>
                  <a:pt x="-24867" y="1103922"/>
                  <a:pt x="74600" y="1004455"/>
                </a:cubicBezTo>
                <a:lnTo>
                  <a:pt x="1004134" y="74600"/>
                </a:lnTo>
                <a:cubicBezTo>
                  <a:pt x="1103601" y="-24867"/>
                  <a:pt x="1264673" y="-24867"/>
                  <a:pt x="1364139" y="74600"/>
                </a:cubicBezTo>
                <a:lnTo>
                  <a:pt x="2293673" y="1004134"/>
                </a:lnTo>
                <a:cubicBezTo>
                  <a:pt x="2393140" y="1103601"/>
                  <a:pt x="2393140" y="1264994"/>
                  <a:pt x="2293673" y="1364460"/>
                </a:cubicBezTo>
                <a:close/>
              </a:path>
            </a:pathLst>
          </a:custGeom>
          <a:solidFill>
            <a:srgbClr val="00B59A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E782662-3F17-4AB5-A49F-21F535122180}"/>
              </a:ext>
            </a:extLst>
          </p:cNvPr>
          <p:cNvSpPr/>
          <p:nvPr/>
        </p:nvSpPr>
        <p:spPr>
          <a:xfrm>
            <a:off x="3618383" y="3380152"/>
            <a:ext cx="5968010" cy="128344"/>
          </a:xfrm>
          <a:custGeom>
            <a:avLst/>
            <a:gdLst>
              <a:gd name="connsiteX0" fmla="*/ 0 w 5968010"/>
              <a:gd name="connsiteY0" fmla="*/ 0 h 128344"/>
              <a:gd name="connsiteX1" fmla="*/ 5996888 w 5968010"/>
              <a:gd name="connsiteY1" fmla="*/ 0 h 128344"/>
              <a:gd name="connsiteX2" fmla="*/ 5996888 w 5968010"/>
              <a:gd name="connsiteY2" fmla="*/ 147917 h 128344"/>
              <a:gd name="connsiteX3" fmla="*/ 0 w 5968010"/>
              <a:gd name="connsiteY3" fmla="*/ 147917 h 12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010" h="128344">
                <a:moveTo>
                  <a:pt x="0" y="0"/>
                </a:moveTo>
                <a:lnTo>
                  <a:pt x="5996888" y="0"/>
                </a:lnTo>
                <a:lnTo>
                  <a:pt x="5996888" y="147917"/>
                </a:lnTo>
                <a:lnTo>
                  <a:pt x="0" y="147917"/>
                </a:lnTo>
                <a:close/>
              </a:path>
            </a:pathLst>
          </a:custGeom>
          <a:solidFill>
            <a:srgbClr val="FFFFFF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8AC700-F9DA-4D38-8B5D-45F08AB14604}"/>
              </a:ext>
            </a:extLst>
          </p:cNvPr>
          <p:cNvSpPr/>
          <p:nvPr/>
        </p:nvSpPr>
        <p:spPr>
          <a:xfrm>
            <a:off x="4512622" y="2828914"/>
            <a:ext cx="1187185" cy="1187185"/>
          </a:xfrm>
          <a:prstGeom prst="ellipse">
            <a:avLst/>
          </a:prstGeom>
          <a:solidFill>
            <a:srgbClr val="FFFFFF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4BF427-A6C6-4983-B610-62EC298507AF}"/>
              </a:ext>
            </a:extLst>
          </p:cNvPr>
          <p:cNvSpPr/>
          <p:nvPr/>
        </p:nvSpPr>
        <p:spPr>
          <a:xfrm>
            <a:off x="2513339" y="2828914"/>
            <a:ext cx="1187185" cy="1187185"/>
          </a:xfrm>
          <a:prstGeom prst="ellipse">
            <a:avLst/>
          </a:prstGeom>
          <a:solidFill>
            <a:srgbClr val="FFFFFF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C88615-A955-40FE-8167-D80FA7BECC3F}"/>
              </a:ext>
            </a:extLst>
          </p:cNvPr>
          <p:cNvSpPr/>
          <p:nvPr/>
        </p:nvSpPr>
        <p:spPr>
          <a:xfrm>
            <a:off x="8484878" y="2828914"/>
            <a:ext cx="1187185" cy="1187185"/>
          </a:xfrm>
          <a:prstGeom prst="ellipse">
            <a:avLst/>
          </a:prstGeom>
          <a:solidFill>
            <a:srgbClr val="FFFFFF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1DA388-7F81-4A9D-AB7A-8832CD0C2E2B}"/>
              </a:ext>
            </a:extLst>
          </p:cNvPr>
          <p:cNvSpPr/>
          <p:nvPr/>
        </p:nvSpPr>
        <p:spPr>
          <a:xfrm>
            <a:off x="6485595" y="2828914"/>
            <a:ext cx="1187185" cy="1187185"/>
          </a:xfrm>
          <a:prstGeom prst="ellipse">
            <a:avLst/>
          </a:prstGeom>
          <a:solidFill>
            <a:srgbClr val="FFFFFF"/>
          </a:solidFill>
          <a:ln w="320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48565" y="4814175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6281" y="4814175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7530" y="4814175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8779" y="4814175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6321390" y="3084080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4322107" y="301990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8347143" y="301774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2349134" y="3033783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5237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900964" y="2080378"/>
            <a:ext cx="2537792" cy="2537793"/>
          </a:xfrm>
          <a:prstGeom prst="ellips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그룹 60"/>
          <p:cNvGrpSpPr/>
          <p:nvPr/>
        </p:nvGrpSpPr>
        <p:grpSpPr>
          <a:xfrm>
            <a:off x="1788110" y="2097493"/>
            <a:ext cx="2799649" cy="2537793"/>
            <a:chOff x="5075123" y="3442121"/>
            <a:chExt cx="2481953" cy="2249809"/>
          </a:xfrm>
          <a:solidFill>
            <a:schemeClr val="accent2">
              <a:lumMod val="75000"/>
            </a:schemeClr>
          </a:solidFill>
        </p:grpSpPr>
        <p:sp>
          <p:nvSpPr>
            <p:cNvPr id="7" name="타원 1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" name="자유형 1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자유형 1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타원 20"/>
          <p:cNvSpPr/>
          <p:nvPr/>
        </p:nvSpPr>
        <p:spPr>
          <a:xfrm>
            <a:off x="4941520" y="1359654"/>
            <a:ext cx="604725" cy="60472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그룹 60"/>
          <p:cNvGrpSpPr/>
          <p:nvPr/>
        </p:nvGrpSpPr>
        <p:grpSpPr>
          <a:xfrm>
            <a:off x="4922459" y="1357560"/>
            <a:ext cx="667122" cy="604724"/>
            <a:chOff x="5075123" y="3442121"/>
            <a:chExt cx="2481953" cy="2249809"/>
          </a:xfrm>
        </p:grpSpPr>
        <p:sp>
          <p:nvSpPr>
            <p:cNvPr id="15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타원 29"/>
          <p:cNvSpPr/>
          <p:nvPr/>
        </p:nvSpPr>
        <p:spPr>
          <a:xfrm>
            <a:off x="5388165" y="2346509"/>
            <a:ext cx="604725" cy="60472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그룹 60"/>
          <p:cNvGrpSpPr/>
          <p:nvPr/>
        </p:nvGrpSpPr>
        <p:grpSpPr>
          <a:xfrm>
            <a:off x="5376555" y="2327462"/>
            <a:ext cx="667122" cy="604724"/>
            <a:chOff x="5075123" y="3442121"/>
            <a:chExt cx="2481953" cy="2249809"/>
          </a:xfrm>
          <a:solidFill>
            <a:srgbClr val="FFC000"/>
          </a:solidFill>
        </p:grpSpPr>
        <p:sp>
          <p:nvSpPr>
            <p:cNvPr id="23" name="타원 31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6" name="자유형 34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자유형 35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타원 38"/>
          <p:cNvSpPr/>
          <p:nvPr/>
        </p:nvSpPr>
        <p:spPr>
          <a:xfrm>
            <a:off x="5616888" y="3471722"/>
            <a:ext cx="604725" cy="60472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그룹 60"/>
          <p:cNvGrpSpPr/>
          <p:nvPr/>
        </p:nvGrpSpPr>
        <p:grpSpPr>
          <a:xfrm>
            <a:off x="5585689" y="3500554"/>
            <a:ext cx="667122" cy="604724"/>
            <a:chOff x="5075123" y="3442121"/>
            <a:chExt cx="2481953" cy="2249809"/>
          </a:xfrm>
          <a:solidFill>
            <a:schemeClr val="accent3">
              <a:lumMod val="75000"/>
            </a:schemeClr>
          </a:solidFill>
        </p:grpSpPr>
        <p:sp>
          <p:nvSpPr>
            <p:cNvPr id="31" name="타원 4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4" name="자유형 4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자유형 4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타원 47"/>
          <p:cNvSpPr/>
          <p:nvPr/>
        </p:nvSpPr>
        <p:spPr>
          <a:xfrm>
            <a:off x="5516314" y="4465724"/>
            <a:ext cx="604725" cy="60472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그룹 60"/>
          <p:cNvGrpSpPr/>
          <p:nvPr/>
        </p:nvGrpSpPr>
        <p:grpSpPr>
          <a:xfrm>
            <a:off x="5528745" y="4465724"/>
            <a:ext cx="667122" cy="606973"/>
            <a:chOff x="5075123" y="3442121"/>
            <a:chExt cx="2481953" cy="2249809"/>
          </a:xfrm>
          <a:solidFill>
            <a:srgbClr val="92D050"/>
          </a:solidFill>
        </p:grpSpPr>
        <p:sp>
          <p:nvSpPr>
            <p:cNvPr id="41" name="타원 49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4" name="자유형 5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자유형 5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타원 58"/>
          <p:cNvSpPr/>
          <p:nvPr/>
        </p:nvSpPr>
        <p:spPr>
          <a:xfrm>
            <a:off x="4771868" y="5411708"/>
            <a:ext cx="604725" cy="60472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그룹 60"/>
          <p:cNvGrpSpPr/>
          <p:nvPr/>
        </p:nvGrpSpPr>
        <p:grpSpPr>
          <a:xfrm>
            <a:off x="4768512" y="5405789"/>
            <a:ext cx="667122" cy="604724"/>
            <a:chOff x="5075123" y="3442121"/>
            <a:chExt cx="2481953" cy="2249809"/>
          </a:xfrm>
          <a:solidFill>
            <a:srgbClr val="7030A0"/>
          </a:solidFill>
        </p:grpSpPr>
        <p:sp>
          <p:nvSpPr>
            <p:cNvPr id="49" name="타원 6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pFill/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2" name="자유형 6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자유형 6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10732" y="1300427"/>
            <a:ext cx="49150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58654" y="2243347"/>
            <a:ext cx="49150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19407" y="3344039"/>
            <a:ext cx="47619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58654" y="4521993"/>
            <a:ext cx="44820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56233" y="5387651"/>
            <a:ext cx="40328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5" name="Title 3"/>
          <p:cNvSpPr txBox="1">
            <a:spLocks/>
          </p:cNvSpPr>
          <p:nvPr/>
        </p:nvSpPr>
        <p:spPr>
          <a:xfrm>
            <a:off x="4637500" y="-39997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6" name="Title 3"/>
          <p:cNvSpPr txBox="1">
            <a:spLocks/>
          </p:cNvSpPr>
          <p:nvPr/>
        </p:nvSpPr>
        <p:spPr>
          <a:xfrm>
            <a:off x="1793084" y="294585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53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C1FB26-86DC-4B2A-8F35-01C25F8D5C23}"/>
              </a:ext>
            </a:extLst>
          </p:cNvPr>
          <p:cNvGrpSpPr/>
          <p:nvPr/>
        </p:nvGrpSpPr>
        <p:grpSpPr>
          <a:xfrm>
            <a:off x="3358045" y="1867021"/>
            <a:ext cx="5630840" cy="981242"/>
            <a:chOff x="3358045" y="1867021"/>
            <a:chExt cx="5630840" cy="9812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E933D0-0AC1-47A0-A8A5-EBBF6FF8A226}"/>
                </a:ext>
              </a:extLst>
            </p:cNvPr>
            <p:cNvSpPr/>
            <p:nvPr/>
          </p:nvSpPr>
          <p:spPr>
            <a:xfrm>
              <a:off x="4186114" y="1867021"/>
              <a:ext cx="4802771" cy="981242"/>
            </a:xfrm>
            <a:custGeom>
              <a:avLst/>
              <a:gdLst>
                <a:gd name="connsiteX0" fmla="*/ 2676165 w 2953172"/>
                <a:gd name="connsiteY0" fmla="*/ 0 h 964702"/>
                <a:gd name="connsiteX1" fmla="*/ 283308 w 2953172"/>
                <a:gd name="connsiteY1" fmla="*/ 0 h 964702"/>
                <a:gd name="connsiteX2" fmla="*/ 0 w 2953172"/>
                <a:gd name="connsiteY2" fmla="*/ 490620 h 964702"/>
                <a:gd name="connsiteX3" fmla="*/ 283308 w 2953172"/>
                <a:gd name="connsiteY3" fmla="*/ 981241 h 964702"/>
                <a:gd name="connsiteX4" fmla="*/ 2676165 w 2953172"/>
                <a:gd name="connsiteY4" fmla="*/ 981241 h 964702"/>
                <a:gd name="connsiteX5" fmla="*/ 2959472 w 2953172"/>
                <a:gd name="connsiteY5" fmla="*/ 490620 h 964702"/>
                <a:gd name="connsiteX0" fmla="*/ 2676165 w 2676165"/>
                <a:gd name="connsiteY0" fmla="*/ 0 h 981241"/>
                <a:gd name="connsiteX1" fmla="*/ 283308 w 2676165"/>
                <a:gd name="connsiteY1" fmla="*/ 0 h 981241"/>
                <a:gd name="connsiteX2" fmla="*/ 0 w 2676165"/>
                <a:gd name="connsiteY2" fmla="*/ 490620 h 981241"/>
                <a:gd name="connsiteX3" fmla="*/ 283308 w 2676165"/>
                <a:gd name="connsiteY3" fmla="*/ 981241 h 981241"/>
                <a:gd name="connsiteX4" fmla="*/ 2676165 w 2676165"/>
                <a:gd name="connsiteY4" fmla="*/ 981241 h 981241"/>
                <a:gd name="connsiteX5" fmla="*/ 2676165 w 2676165"/>
                <a:gd name="connsiteY5" fmla="*/ 0 h 98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165" h="981241">
                  <a:moveTo>
                    <a:pt x="2676165" y="0"/>
                  </a:moveTo>
                  <a:lnTo>
                    <a:pt x="283308" y="0"/>
                  </a:lnTo>
                  <a:lnTo>
                    <a:pt x="0" y="490620"/>
                  </a:lnTo>
                  <a:lnTo>
                    <a:pt x="283308" y="981241"/>
                  </a:lnTo>
                  <a:lnTo>
                    <a:pt x="2676165" y="981241"/>
                  </a:lnTo>
                  <a:lnTo>
                    <a:pt x="2676165" y="0"/>
                  </a:lnTo>
                  <a:close/>
                </a:path>
              </a:pathLst>
            </a:custGeom>
            <a:solidFill>
              <a:srgbClr val="FF3654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8E983F0-9D4E-464B-AD98-47297FDE6CA8}"/>
                </a:ext>
              </a:extLst>
            </p:cNvPr>
            <p:cNvSpPr/>
            <p:nvPr/>
          </p:nvSpPr>
          <p:spPr>
            <a:xfrm>
              <a:off x="3358045" y="2247782"/>
              <a:ext cx="1417523" cy="196878"/>
            </a:xfrm>
            <a:custGeom>
              <a:avLst/>
              <a:gdLst>
                <a:gd name="connsiteX0" fmla="*/ 1318887 w 1417522"/>
                <a:gd name="connsiteY0" fmla="*/ 209872 h 196878"/>
                <a:gd name="connsiteX1" fmla="*/ 104936 w 1417522"/>
                <a:gd name="connsiteY1" fmla="*/ 209872 h 196878"/>
                <a:gd name="connsiteX2" fmla="*/ 0 w 1417522"/>
                <a:gd name="connsiteY2" fmla="*/ 104936 h 196878"/>
                <a:gd name="connsiteX3" fmla="*/ 0 w 1417522"/>
                <a:gd name="connsiteY3" fmla="*/ 104936 h 196878"/>
                <a:gd name="connsiteX4" fmla="*/ 104936 w 1417522"/>
                <a:gd name="connsiteY4" fmla="*/ 0 h 196878"/>
                <a:gd name="connsiteX5" fmla="*/ 1319084 w 1417522"/>
                <a:gd name="connsiteY5" fmla="*/ 0 h 196878"/>
                <a:gd name="connsiteX6" fmla="*/ 1424020 w 1417522"/>
                <a:gd name="connsiteY6" fmla="*/ 104936 h 196878"/>
                <a:gd name="connsiteX7" fmla="*/ 1424020 w 1417522"/>
                <a:gd name="connsiteY7" fmla="*/ 104936 h 196878"/>
                <a:gd name="connsiteX8" fmla="*/ 1318887 w 1417522"/>
                <a:gd name="connsiteY8" fmla="*/ 209872 h 19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7522" h="196878">
                  <a:moveTo>
                    <a:pt x="1318887" y="209872"/>
                  </a:moveTo>
                  <a:lnTo>
                    <a:pt x="104936" y="209872"/>
                  </a:lnTo>
                  <a:cubicBezTo>
                    <a:pt x="47251" y="209872"/>
                    <a:pt x="0" y="162621"/>
                    <a:pt x="0" y="104936"/>
                  </a:cubicBezTo>
                  <a:lnTo>
                    <a:pt x="0" y="104936"/>
                  </a:lnTo>
                  <a:cubicBezTo>
                    <a:pt x="0" y="47251"/>
                    <a:pt x="47251" y="0"/>
                    <a:pt x="104936" y="0"/>
                  </a:cubicBezTo>
                  <a:lnTo>
                    <a:pt x="1319084" y="0"/>
                  </a:lnTo>
                  <a:cubicBezTo>
                    <a:pt x="1376769" y="0"/>
                    <a:pt x="1424020" y="47251"/>
                    <a:pt x="1424020" y="104936"/>
                  </a:cubicBezTo>
                  <a:lnTo>
                    <a:pt x="1424020" y="104936"/>
                  </a:lnTo>
                  <a:cubicBezTo>
                    <a:pt x="1424020" y="162621"/>
                    <a:pt x="1376769" y="209872"/>
                    <a:pt x="1318887" y="2098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F718A-221B-448A-92A3-DA48F2E8229E}"/>
              </a:ext>
            </a:extLst>
          </p:cNvPr>
          <p:cNvGrpSpPr/>
          <p:nvPr/>
        </p:nvGrpSpPr>
        <p:grpSpPr>
          <a:xfrm>
            <a:off x="2705985" y="1796931"/>
            <a:ext cx="1043454" cy="1043454"/>
            <a:chOff x="2705985" y="1796931"/>
            <a:chExt cx="1043454" cy="104345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244637-E418-4965-A0D1-16D79DFAD067}"/>
                </a:ext>
              </a:extLst>
            </p:cNvPr>
            <p:cNvSpPr/>
            <p:nvPr/>
          </p:nvSpPr>
          <p:spPr>
            <a:xfrm>
              <a:off x="2705985" y="1796931"/>
              <a:ext cx="1043454" cy="1043454"/>
            </a:xfrm>
            <a:custGeom>
              <a:avLst/>
              <a:gdLst>
                <a:gd name="connsiteX0" fmla="*/ 1059204 w 1043454"/>
                <a:gd name="connsiteY0" fmla="*/ 529602 h 1043454"/>
                <a:gd name="connsiteX1" fmla="*/ 529602 w 1043454"/>
                <a:gd name="connsiteY1" fmla="*/ 1059204 h 1043454"/>
                <a:gd name="connsiteX2" fmla="*/ 0 w 1043454"/>
                <a:gd name="connsiteY2" fmla="*/ 529602 h 1043454"/>
                <a:gd name="connsiteX3" fmla="*/ 529602 w 1043454"/>
                <a:gd name="connsiteY3" fmla="*/ 0 h 1043454"/>
                <a:gd name="connsiteX4" fmla="*/ 1059204 w 1043454"/>
                <a:gd name="connsiteY4" fmla="*/ 529602 h 104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54" h="1043454">
                  <a:moveTo>
                    <a:pt x="1059204" y="529602"/>
                  </a:moveTo>
                  <a:cubicBezTo>
                    <a:pt x="1059204" y="822093"/>
                    <a:pt x="822093" y="1059204"/>
                    <a:pt x="529602" y="1059204"/>
                  </a:cubicBezTo>
                  <a:cubicBezTo>
                    <a:pt x="237111" y="1059204"/>
                    <a:pt x="0" y="822093"/>
                    <a:pt x="0" y="529602"/>
                  </a:cubicBezTo>
                  <a:cubicBezTo>
                    <a:pt x="0" y="237111"/>
                    <a:pt x="237111" y="0"/>
                    <a:pt x="529602" y="0"/>
                  </a:cubicBezTo>
                  <a:cubicBezTo>
                    <a:pt x="822093" y="0"/>
                    <a:pt x="1059204" y="237111"/>
                    <a:pt x="1059204" y="529602"/>
                  </a:cubicBezTo>
                  <a:close/>
                </a:path>
              </a:pathLst>
            </a:custGeom>
            <a:solidFill>
              <a:srgbClr val="FF3654"/>
            </a:solidFill>
            <a:ln w="19682" cap="flat">
              <a:noFill/>
              <a:prstDash val="solid"/>
              <a:miter/>
            </a:ln>
            <a:effectLst>
              <a:outerShdw blurRad="127000" dist="38100" dir="2700000" algn="tl" rotWithShape="0">
                <a:prstClr val="black">
                  <a:alpha val="29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8E168E-051F-4858-92D5-C0FD2DD502B9}"/>
                </a:ext>
              </a:extLst>
            </p:cNvPr>
            <p:cNvSpPr/>
            <p:nvPr/>
          </p:nvSpPr>
          <p:spPr>
            <a:xfrm>
              <a:off x="2853644" y="1944590"/>
              <a:ext cx="748137" cy="748137"/>
            </a:xfrm>
            <a:custGeom>
              <a:avLst/>
              <a:gdLst>
                <a:gd name="connsiteX0" fmla="*/ 763887 w 748136"/>
                <a:gd name="connsiteY0" fmla="*/ 381944 h 748136"/>
                <a:gd name="connsiteX1" fmla="*/ 381944 w 748136"/>
                <a:gd name="connsiteY1" fmla="*/ 763887 h 748136"/>
                <a:gd name="connsiteX2" fmla="*/ 0 w 748136"/>
                <a:gd name="connsiteY2" fmla="*/ 381944 h 748136"/>
                <a:gd name="connsiteX3" fmla="*/ 381944 w 748136"/>
                <a:gd name="connsiteY3" fmla="*/ 0 h 748136"/>
                <a:gd name="connsiteX4" fmla="*/ 763887 w 748136"/>
                <a:gd name="connsiteY4" fmla="*/ 381944 h 7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136" h="748136">
                  <a:moveTo>
                    <a:pt x="763887" y="381944"/>
                  </a:moveTo>
                  <a:cubicBezTo>
                    <a:pt x="763887" y="592885"/>
                    <a:pt x="592885" y="763887"/>
                    <a:pt x="381944" y="763887"/>
                  </a:cubicBezTo>
                  <a:cubicBezTo>
                    <a:pt x="171002" y="763887"/>
                    <a:pt x="0" y="592885"/>
                    <a:pt x="0" y="381944"/>
                  </a:cubicBezTo>
                  <a:cubicBezTo>
                    <a:pt x="0" y="171002"/>
                    <a:pt x="171002" y="0"/>
                    <a:pt x="381944" y="0"/>
                  </a:cubicBezTo>
                  <a:cubicBezTo>
                    <a:pt x="592885" y="0"/>
                    <a:pt x="763887" y="171002"/>
                    <a:pt x="763887" y="381944"/>
                  </a:cubicBezTo>
                  <a:close/>
                </a:path>
              </a:pathLst>
            </a:custGeom>
            <a:solidFill>
              <a:srgbClr val="D1D1D1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B619D2-E3B4-4711-BD16-B0B09F84D260}"/>
                </a:ext>
              </a:extLst>
            </p:cNvPr>
            <p:cNvSpPr/>
            <p:nvPr/>
          </p:nvSpPr>
          <p:spPr>
            <a:xfrm>
              <a:off x="2880616" y="1971562"/>
              <a:ext cx="708761" cy="708761"/>
            </a:xfrm>
            <a:custGeom>
              <a:avLst/>
              <a:gdLst>
                <a:gd name="connsiteX0" fmla="*/ 709943 w 708761"/>
                <a:gd name="connsiteY0" fmla="*/ 354971 h 708761"/>
                <a:gd name="connsiteX1" fmla="*/ 354971 w 708761"/>
                <a:gd name="connsiteY1" fmla="*/ 709943 h 708761"/>
                <a:gd name="connsiteX2" fmla="*/ 0 w 708761"/>
                <a:gd name="connsiteY2" fmla="*/ 354971 h 708761"/>
                <a:gd name="connsiteX3" fmla="*/ 354971 w 708761"/>
                <a:gd name="connsiteY3" fmla="*/ 0 h 708761"/>
                <a:gd name="connsiteX4" fmla="*/ 709943 w 708761"/>
                <a:gd name="connsiteY4" fmla="*/ 354971 h 70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61" h="708761">
                  <a:moveTo>
                    <a:pt x="709943" y="354971"/>
                  </a:moveTo>
                  <a:cubicBezTo>
                    <a:pt x="709943" y="551016"/>
                    <a:pt x="551017" y="709943"/>
                    <a:pt x="354971" y="709943"/>
                  </a:cubicBezTo>
                  <a:cubicBezTo>
                    <a:pt x="158926" y="709943"/>
                    <a:pt x="0" y="551016"/>
                    <a:pt x="0" y="354971"/>
                  </a:cubicBezTo>
                  <a:cubicBezTo>
                    <a:pt x="0" y="158926"/>
                    <a:pt x="158926" y="0"/>
                    <a:pt x="354971" y="0"/>
                  </a:cubicBezTo>
                  <a:cubicBezTo>
                    <a:pt x="551017" y="0"/>
                    <a:pt x="709943" y="158926"/>
                    <a:pt x="709943" y="3549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C776DA-DE0F-4ECC-A3FB-42F1FAA0B838}"/>
              </a:ext>
            </a:extLst>
          </p:cNvPr>
          <p:cNvGrpSpPr/>
          <p:nvPr/>
        </p:nvGrpSpPr>
        <p:grpSpPr>
          <a:xfrm>
            <a:off x="3358045" y="2990998"/>
            <a:ext cx="5630840" cy="981242"/>
            <a:chOff x="3358045" y="2990998"/>
            <a:chExt cx="5630840" cy="9812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D7322C4-3597-4FB8-95D3-1DEEB35C715D}"/>
                </a:ext>
              </a:extLst>
            </p:cNvPr>
            <p:cNvSpPr/>
            <p:nvPr/>
          </p:nvSpPr>
          <p:spPr>
            <a:xfrm>
              <a:off x="4186114" y="2990998"/>
              <a:ext cx="4802771" cy="981242"/>
            </a:xfrm>
            <a:custGeom>
              <a:avLst/>
              <a:gdLst>
                <a:gd name="connsiteX0" fmla="*/ 2676165 w 2953172"/>
                <a:gd name="connsiteY0" fmla="*/ 0 h 964702"/>
                <a:gd name="connsiteX1" fmla="*/ 283308 w 2953172"/>
                <a:gd name="connsiteY1" fmla="*/ 0 h 964702"/>
                <a:gd name="connsiteX2" fmla="*/ 0 w 2953172"/>
                <a:gd name="connsiteY2" fmla="*/ 490620 h 964702"/>
                <a:gd name="connsiteX3" fmla="*/ 283308 w 2953172"/>
                <a:gd name="connsiteY3" fmla="*/ 981241 h 964702"/>
                <a:gd name="connsiteX4" fmla="*/ 2676165 w 2953172"/>
                <a:gd name="connsiteY4" fmla="*/ 981241 h 964702"/>
                <a:gd name="connsiteX5" fmla="*/ 2959472 w 2953172"/>
                <a:gd name="connsiteY5" fmla="*/ 490620 h 964702"/>
                <a:gd name="connsiteX0" fmla="*/ 2676165 w 2676165"/>
                <a:gd name="connsiteY0" fmla="*/ 0 h 981241"/>
                <a:gd name="connsiteX1" fmla="*/ 283308 w 2676165"/>
                <a:gd name="connsiteY1" fmla="*/ 0 h 981241"/>
                <a:gd name="connsiteX2" fmla="*/ 0 w 2676165"/>
                <a:gd name="connsiteY2" fmla="*/ 490620 h 981241"/>
                <a:gd name="connsiteX3" fmla="*/ 283308 w 2676165"/>
                <a:gd name="connsiteY3" fmla="*/ 981241 h 981241"/>
                <a:gd name="connsiteX4" fmla="*/ 2676165 w 2676165"/>
                <a:gd name="connsiteY4" fmla="*/ 981241 h 981241"/>
                <a:gd name="connsiteX5" fmla="*/ 2676165 w 2676165"/>
                <a:gd name="connsiteY5" fmla="*/ 0 h 98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165" h="981241">
                  <a:moveTo>
                    <a:pt x="2676165" y="0"/>
                  </a:moveTo>
                  <a:lnTo>
                    <a:pt x="283308" y="0"/>
                  </a:lnTo>
                  <a:lnTo>
                    <a:pt x="0" y="490620"/>
                  </a:lnTo>
                  <a:lnTo>
                    <a:pt x="283308" y="981241"/>
                  </a:lnTo>
                  <a:lnTo>
                    <a:pt x="2676165" y="981241"/>
                  </a:lnTo>
                  <a:lnTo>
                    <a:pt x="2676165" y="0"/>
                  </a:lnTo>
                  <a:close/>
                </a:path>
              </a:pathLst>
            </a:custGeom>
            <a:solidFill>
              <a:srgbClr val="00C3E6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81D6C79-0DA9-409B-A06C-FEE784E5AC0D}"/>
                </a:ext>
              </a:extLst>
            </p:cNvPr>
            <p:cNvSpPr/>
            <p:nvPr/>
          </p:nvSpPr>
          <p:spPr>
            <a:xfrm>
              <a:off x="3358045" y="3371759"/>
              <a:ext cx="1417523" cy="196878"/>
            </a:xfrm>
            <a:custGeom>
              <a:avLst/>
              <a:gdLst>
                <a:gd name="connsiteX0" fmla="*/ 1318887 w 1417522"/>
                <a:gd name="connsiteY0" fmla="*/ 209872 h 196878"/>
                <a:gd name="connsiteX1" fmla="*/ 104936 w 1417522"/>
                <a:gd name="connsiteY1" fmla="*/ 209872 h 196878"/>
                <a:gd name="connsiteX2" fmla="*/ 0 w 1417522"/>
                <a:gd name="connsiteY2" fmla="*/ 104936 h 196878"/>
                <a:gd name="connsiteX3" fmla="*/ 0 w 1417522"/>
                <a:gd name="connsiteY3" fmla="*/ 104936 h 196878"/>
                <a:gd name="connsiteX4" fmla="*/ 104936 w 1417522"/>
                <a:gd name="connsiteY4" fmla="*/ 0 h 196878"/>
                <a:gd name="connsiteX5" fmla="*/ 1319084 w 1417522"/>
                <a:gd name="connsiteY5" fmla="*/ 0 h 196878"/>
                <a:gd name="connsiteX6" fmla="*/ 1424020 w 1417522"/>
                <a:gd name="connsiteY6" fmla="*/ 104936 h 196878"/>
                <a:gd name="connsiteX7" fmla="*/ 1424020 w 1417522"/>
                <a:gd name="connsiteY7" fmla="*/ 104936 h 196878"/>
                <a:gd name="connsiteX8" fmla="*/ 1318887 w 1417522"/>
                <a:gd name="connsiteY8" fmla="*/ 209872 h 19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7522" h="196878">
                  <a:moveTo>
                    <a:pt x="1318887" y="209872"/>
                  </a:moveTo>
                  <a:lnTo>
                    <a:pt x="104936" y="209872"/>
                  </a:lnTo>
                  <a:cubicBezTo>
                    <a:pt x="47251" y="209872"/>
                    <a:pt x="0" y="162621"/>
                    <a:pt x="0" y="104936"/>
                  </a:cubicBezTo>
                  <a:lnTo>
                    <a:pt x="0" y="104936"/>
                  </a:lnTo>
                  <a:cubicBezTo>
                    <a:pt x="0" y="47251"/>
                    <a:pt x="47251" y="0"/>
                    <a:pt x="104936" y="0"/>
                  </a:cubicBezTo>
                  <a:lnTo>
                    <a:pt x="1319084" y="0"/>
                  </a:lnTo>
                  <a:cubicBezTo>
                    <a:pt x="1376769" y="0"/>
                    <a:pt x="1424020" y="47251"/>
                    <a:pt x="1424020" y="104936"/>
                  </a:cubicBezTo>
                  <a:lnTo>
                    <a:pt x="1424020" y="104936"/>
                  </a:lnTo>
                  <a:cubicBezTo>
                    <a:pt x="1424020" y="162621"/>
                    <a:pt x="1376769" y="209872"/>
                    <a:pt x="1318887" y="2098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F1FDD-1314-4201-A046-E6ABB897C547}"/>
              </a:ext>
            </a:extLst>
          </p:cNvPr>
          <p:cNvGrpSpPr/>
          <p:nvPr/>
        </p:nvGrpSpPr>
        <p:grpSpPr>
          <a:xfrm>
            <a:off x="2705985" y="2920908"/>
            <a:ext cx="1043454" cy="1043454"/>
            <a:chOff x="2705985" y="2920908"/>
            <a:chExt cx="1043454" cy="104345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F8DFB71-EB26-49BD-BCED-0D9270F39248}"/>
                </a:ext>
              </a:extLst>
            </p:cNvPr>
            <p:cNvSpPr/>
            <p:nvPr/>
          </p:nvSpPr>
          <p:spPr>
            <a:xfrm>
              <a:off x="2705985" y="2920908"/>
              <a:ext cx="1043454" cy="1043454"/>
            </a:xfrm>
            <a:custGeom>
              <a:avLst/>
              <a:gdLst>
                <a:gd name="connsiteX0" fmla="*/ 1059204 w 1043454"/>
                <a:gd name="connsiteY0" fmla="*/ 529602 h 1043454"/>
                <a:gd name="connsiteX1" fmla="*/ 529602 w 1043454"/>
                <a:gd name="connsiteY1" fmla="*/ 1059204 h 1043454"/>
                <a:gd name="connsiteX2" fmla="*/ 0 w 1043454"/>
                <a:gd name="connsiteY2" fmla="*/ 529602 h 1043454"/>
                <a:gd name="connsiteX3" fmla="*/ 529602 w 1043454"/>
                <a:gd name="connsiteY3" fmla="*/ 0 h 1043454"/>
                <a:gd name="connsiteX4" fmla="*/ 1059204 w 1043454"/>
                <a:gd name="connsiteY4" fmla="*/ 529602 h 104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54" h="1043454">
                  <a:moveTo>
                    <a:pt x="1059204" y="529602"/>
                  </a:moveTo>
                  <a:cubicBezTo>
                    <a:pt x="1059204" y="822093"/>
                    <a:pt x="822093" y="1059204"/>
                    <a:pt x="529602" y="1059204"/>
                  </a:cubicBezTo>
                  <a:cubicBezTo>
                    <a:pt x="237111" y="1059204"/>
                    <a:pt x="0" y="822093"/>
                    <a:pt x="0" y="529602"/>
                  </a:cubicBezTo>
                  <a:cubicBezTo>
                    <a:pt x="0" y="237111"/>
                    <a:pt x="237111" y="0"/>
                    <a:pt x="529602" y="0"/>
                  </a:cubicBezTo>
                  <a:cubicBezTo>
                    <a:pt x="822093" y="0"/>
                    <a:pt x="1059204" y="237111"/>
                    <a:pt x="1059204" y="529602"/>
                  </a:cubicBezTo>
                  <a:close/>
                </a:path>
              </a:pathLst>
            </a:custGeom>
            <a:solidFill>
              <a:srgbClr val="00C3E6"/>
            </a:solidFill>
            <a:ln w="19682" cap="flat">
              <a:noFill/>
              <a:prstDash val="solid"/>
              <a:miter/>
            </a:ln>
            <a:effectLst>
              <a:outerShdw blurRad="127000" dist="38100" dir="2700000" algn="tl" rotWithShape="0">
                <a:prstClr val="black">
                  <a:alpha val="29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3259B49-C923-4691-9806-A3D577DFEBE8}"/>
                </a:ext>
              </a:extLst>
            </p:cNvPr>
            <p:cNvSpPr/>
            <p:nvPr/>
          </p:nvSpPr>
          <p:spPr>
            <a:xfrm>
              <a:off x="2853644" y="3068567"/>
              <a:ext cx="748137" cy="748137"/>
            </a:xfrm>
            <a:custGeom>
              <a:avLst/>
              <a:gdLst>
                <a:gd name="connsiteX0" fmla="*/ 763887 w 748136"/>
                <a:gd name="connsiteY0" fmla="*/ 381944 h 748136"/>
                <a:gd name="connsiteX1" fmla="*/ 381944 w 748136"/>
                <a:gd name="connsiteY1" fmla="*/ 763887 h 748136"/>
                <a:gd name="connsiteX2" fmla="*/ 0 w 748136"/>
                <a:gd name="connsiteY2" fmla="*/ 381944 h 748136"/>
                <a:gd name="connsiteX3" fmla="*/ 381944 w 748136"/>
                <a:gd name="connsiteY3" fmla="*/ 0 h 748136"/>
                <a:gd name="connsiteX4" fmla="*/ 763887 w 748136"/>
                <a:gd name="connsiteY4" fmla="*/ 381944 h 7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136" h="748136">
                  <a:moveTo>
                    <a:pt x="763887" y="381944"/>
                  </a:moveTo>
                  <a:cubicBezTo>
                    <a:pt x="763887" y="592885"/>
                    <a:pt x="592885" y="763887"/>
                    <a:pt x="381944" y="763887"/>
                  </a:cubicBezTo>
                  <a:cubicBezTo>
                    <a:pt x="171002" y="763887"/>
                    <a:pt x="0" y="592885"/>
                    <a:pt x="0" y="381944"/>
                  </a:cubicBezTo>
                  <a:cubicBezTo>
                    <a:pt x="0" y="171002"/>
                    <a:pt x="171002" y="0"/>
                    <a:pt x="381944" y="0"/>
                  </a:cubicBezTo>
                  <a:cubicBezTo>
                    <a:pt x="592885" y="0"/>
                    <a:pt x="763887" y="171002"/>
                    <a:pt x="763887" y="381944"/>
                  </a:cubicBezTo>
                  <a:close/>
                </a:path>
              </a:pathLst>
            </a:custGeom>
            <a:solidFill>
              <a:srgbClr val="D1D1D1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79A28DA-9107-4692-A6F7-BE4B62514E00}"/>
                </a:ext>
              </a:extLst>
            </p:cNvPr>
            <p:cNvSpPr/>
            <p:nvPr/>
          </p:nvSpPr>
          <p:spPr>
            <a:xfrm>
              <a:off x="2880616" y="3095539"/>
              <a:ext cx="708761" cy="708761"/>
            </a:xfrm>
            <a:custGeom>
              <a:avLst/>
              <a:gdLst>
                <a:gd name="connsiteX0" fmla="*/ 709943 w 708761"/>
                <a:gd name="connsiteY0" fmla="*/ 354971 h 708761"/>
                <a:gd name="connsiteX1" fmla="*/ 354971 w 708761"/>
                <a:gd name="connsiteY1" fmla="*/ 709942 h 708761"/>
                <a:gd name="connsiteX2" fmla="*/ 0 w 708761"/>
                <a:gd name="connsiteY2" fmla="*/ 354971 h 708761"/>
                <a:gd name="connsiteX3" fmla="*/ 354971 w 708761"/>
                <a:gd name="connsiteY3" fmla="*/ 0 h 708761"/>
                <a:gd name="connsiteX4" fmla="*/ 709943 w 708761"/>
                <a:gd name="connsiteY4" fmla="*/ 354971 h 70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61" h="708761">
                  <a:moveTo>
                    <a:pt x="709943" y="354971"/>
                  </a:moveTo>
                  <a:cubicBezTo>
                    <a:pt x="709943" y="551016"/>
                    <a:pt x="551017" y="709942"/>
                    <a:pt x="354971" y="709942"/>
                  </a:cubicBezTo>
                  <a:cubicBezTo>
                    <a:pt x="158926" y="709942"/>
                    <a:pt x="0" y="551016"/>
                    <a:pt x="0" y="354971"/>
                  </a:cubicBezTo>
                  <a:cubicBezTo>
                    <a:pt x="0" y="158926"/>
                    <a:pt x="158926" y="0"/>
                    <a:pt x="354971" y="0"/>
                  </a:cubicBezTo>
                  <a:cubicBezTo>
                    <a:pt x="551017" y="0"/>
                    <a:pt x="709943" y="158926"/>
                    <a:pt x="709943" y="3549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E0B107-57BD-4EE9-8346-18218CF76C03}"/>
              </a:ext>
            </a:extLst>
          </p:cNvPr>
          <p:cNvGrpSpPr/>
          <p:nvPr/>
        </p:nvGrpSpPr>
        <p:grpSpPr>
          <a:xfrm>
            <a:off x="3358045" y="4114975"/>
            <a:ext cx="5630840" cy="981242"/>
            <a:chOff x="3358045" y="4114975"/>
            <a:chExt cx="5630840" cy="981242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969A0-4F83-4224-8862-1A6A27FADFB2}"/>
                </a:ext>
              </a:extLst>
            </p:cNvPr>
            <p:cNvSpPr/>
            <p:nvPr/>
          </p:nvSpPr>
          <p:spPr>
            <a:xfrm>
              <a:off x="4186114" y="4114975"/>
              <a:ext cx="4802771" cy="981242"/>
            </a:xfrm>
            <a:custGeom>
              <a:avLst/>
              <a:gdLst>
                <a:gd name="connsiteX0" fmla="*/ 2676165 w 2953172"/>
                <a:gd name="connsiteY0" fmla="*/ 0 h 964702"/>
                <a:gd name="connsiteX1" fmla="*/ 283308 w 2953172"/>
                <a:gd name="connsiteY1" fmla="*/ 0 h 964702"/>
                <a:gd name="connsiteX2" fmla="*/ 0 w 2953172"/>
                <a:gd name="connsiteY2" fmla="*/ 490620 h 964702"/>
                <a:gd name="connsiteX3" fmla="*/ 283308 w 2953172"/>
                <a:gd name="connsiteY3" fmla="*/ 981241 h 964702"/>
                <a:gd name="connsiteX4" fmla="*/ 2676165 w 2953172"/>
                <a:gd name="connsiteY4" fmla="*/ 981241 h 964702"/>
                <a:gd name="connsiteX5" fmla="*/ 2959472 w 2953172"/>
                <a:gd name="connsiteY5" fmla="*/ 490620 h 964702"/>
                <a:gd name="connsiteX0" fmla="*/ 2676165 w 2676165"/>
                <a:gd name="connsiteY0" fmla="*/ 0 h 981241"/>
                <a:gd name="connsiteX1" fmla="*/ 283308 w 2676165"/>
                <a:gd name="connsiteY1" fmla="*/ 0 h 981241"/>
                <a:gd name="connsiteX2" fmla="*/ 0 w 2676165"/>
                <a:gd name="connsiteY2" fmla="*/ 490620 h 981241"/>
                <a:gd name="connsiteX3" fmla="*/ 283308 w 2676165"/>
                <a:gd name="connsiteY3" fmla="*/ 981241 h 981241"/>
                <a:gd name="connsiteX4" fmla="*/ 2676165 w 2676165"/>
                <a:gd name="connsiteY4" fmla="*/ 981241 h 981241"/>
                <a:gd name="connsiteX5" fmla="*/ 2676165 w 2676165"/>
                <a:gd name="connsiteY5" fmla="*/ 0 h 98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165" h="981241">
                  <a:moveTo>
                    <a:pt x="2676165" y="0"/>
                  </a:moveTo>
                  <a:lnTo>
                    <a:pt x="283308" y="0"/>
                  </a:lnTo>
                  <a:lnTo>
                    <a:pt x="0" y="490620"/>
                  </a:lnTo>
                  <a:lnTo>
                    <a:pt x="283308" y="981241"/>
                  </a:lnTo>
                  <a:lnTo>
                    <a:pt x="2676165" y="981241"/>
                  </a:lnTo>
                  <a:lnTo>
                    <a:pt x="2676165" y="0"/>
                  </a:lnTo>
                  <a:close/>
                </a:path>
              </a:pathLst>
            </a:custGeom>
            <a:solidFill>
              <a:srgbClr val="FF9D00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B27285-63EE-49C3-BB64-5854AF240D1E}"/>
                </a:ext>
              </a:extLst>
            </p:cNvPr>
            <p:cNvSpPr/>
            <p:nvPr/>
          </p:nvSpPr>
          <p:spPr>
            <a:xfrm>
              <a:off x="3358045" y="4495736"/>
              <a:ext cx="1417523" cy="196878"/>
            </a:xfrm>
            <a:custGeom>
              <a:avLst/>
              <a:gdLst>
                <a:gd name="connsiteX0" fmla="*/ 1318887 w 1417522"/>
                <a:gd name="connsiteY0" fmla="*/ 209872 h 196878"/>
                <a:gd name="connsiteX1" fmla="*/ 104936 w 1417522"/>
                <a:gd name="connsiteY1" fmla="*/ 209872 h 196878"/>
                <a:gd name="connsiteX2" fmla="*/ 0 w 1417522"/>
                <a:gd name="connsiteY2" fmla="*/ 104936 h 196878"/>
                <a:gd name="connsiteX3" fmla="*/ 0 w 1417522"/>
                <a:gd name="connsiteY3" fmla="*/ 104936 h 196878"/>
                <a:gd name="connsiteX4" fmla="*/ 104936 w 1417522"/>
                <a:gd name="connsiteY4" fmla="*/ 0 h 196878"/>
                <a:gd name="connsiteX5" fmla="*/ 1319084 w 1417522"/>
                <a:gd name="connsiteY5" fmla="*/ 0 h 196878"/>
                <a:gd name="connsiteX6" fmla="*/ 1424020 w 1417522"/>
                <a:gd name="connsiteY6" fmla="*/ 104936 h 196878"/>
                <a:gd name="connsiteX7" fmla="*/ 1424020 w 1417522"/>
                <a:gd name="connsiteY7" fmla="*/ 104936 h 196878"/>
                <a:gd name="connsiteX8" fmla="*/ 1318887 w 1417522"/>
                <a:gd name="connsiteY8" fmla="*/ 209872 h 19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7522" h="196878">
                  <a:moveTo>
                    <a:pt x="1318887" y="209872"/>
                  </a:moveTo>
                  <a:lnTo>
                    <a:pt x="104936" y="209872"/>
                  </a:lnTo>
                  <a:cubicBezTo>
                    <a:pt x="47251" y="209872"/>
                    <a:pt x="0" y="162621"/>
                    <a:pt x="0" y="104936"/>
                  </a:cubicBezTo>
                  <a:lnTo>
                    <a:pt x="0" y="104936"/>
                  </a:lnTo>
                  <a:cubicBezTo>
                    <a:pt x="0" y="47251"/>
                    <a:pt x="47251" y="0"/>
                    <a:pt x="104936" y="0"/>
                  </a:cubicBezTo>
                  <a:lnTo>
                    <a:pt x="1319084" y="0"/>
                  </a:lnTo>
                  <a:cubicBezTo>
                    <a:pt x="1376769" y="0"/>
                    <a:pt x="1424020" y="47251"/>
                    <a:pt x="1424020" y="104936"/>
                  </a:cubicBezTo>
                  <a:lnTo>
                    <a:pt x="1424020" y="104936"/>
                  </a:lnTo>
                  <a:cubicBezTo>
                    <a:pt x="1424020" y="162621"/>
                    <a:pt x="1376769" y="209872"/>
                    <a:pt x="1318887" y="2098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7B2B78-E668-47B7-8C21-436DA3B5B368}"/>
              </a:ext>
            </a:extLst>
          </p:cNvPr>
          <p:cNvGrpSpPr/>
          <p:nvPr/>
        </p:nvGrpSpPr>
        <p:grpSpPr>
          <a:xfrm>
            <a:off x="2705985" y="4044885"/>
            <a:ext cx="1043454" cy="1043454"/>
            <a:chOff x="2705985" y="4044885"/>
            <a:chExt cx="1043454" cy="104345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3ADE99-9CFF-481A-A2EC-A827005DFA2A}"/>
                </a:ext>
              </a:extLst>
            </p:cNvPr>
            <p:cNvSpPr/>
            <p:nvPr/>
          </p:nvSpPr>
          <p:spPr>
            <a:xfrm>
              <a:off x="2705985" y="4044885"/>
              <a:ext cx="1043454" cy="1043454"/>
            </a:xfrm>
            <a:custGeom>
              <a:avLst/>
              <a:gdLst>
                <a:gd name="connsiteX0" fmla="*/ 1059204 w 1043454"/>
                <a:gd name="connsiteY0" fmla="*/ 529602 h 1043454"/>
                <a:gd name="connsiteX1" fmla="*/ 529602 w 1043454"/>
                <a:gd name="connsiteY1" fmla="*/ 1059204 h 1043454"/>
                <a:gd name="connsiteX2" fmla="*/ 0 w 1043454"/>
                <a:gd name="connsiteY2" fmla="*/ 529602 h 1043454"/>
                <a:gd name="connsiteX3" fmla="*/ 529602 w 1043454"/>
                <a:gd name="connsiteY3" fmla="*/ 0 h 1043454"/>
                <a:gd name="connsiteX4" fmla="*/ 1059204 w 1043454"/>
                <a:gd name="connsiteY4" fmla="*/ 529602 h 104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54" h="1043454">
                  <a:moveTo>
                    <a:pt x="1059204" y="529602"/>
                  </a:moveTo>
                  <a:cubicBezTo>
                    <a:pt x="1059204" y="822093"/>
                    <a:pt x="822093" y="1059204"/>
                    <a:pt x="529602" y="1059204"/>
                  </a:cubicBezTo>
                  <a:cubicBezTo>
                    <a:pt x="237111" y="1059204"/>
                    <a:pt x="0" y="822093"/>
                    <a:pt x="0" y="529602"/>
                  </a:cubicBezTo>
                  <a:cubicBezTo>
                    <a:pt x="0" y="237111"/>
                    <a:pt x="237111" y="0"/>
                    <a:pt x="529602" y="0"/>
                  </a:cubicBezTo>
                  <a:cubicBezTo>
                    <a:pt x="822093" y="0"/>
                    <a:pt x="1059204" y="237111"/>
                    <a:pt x="1059204" y="529602"/>
                  </a:cubicBezTo>
                  <a:close/>
                </a:path>
              </a:pathLst>
            </a:custGeom>
            <a:solidFill>
              <a:srgbClr val="FF9D00"/>
            </a:solidFill>
            <a:ln w="19682" cap="flat">
              <a:noFill/>
              <a:prstDash val="solid"/>
              <a:miter/>
            </a:ln>
            <a:effectLst>
              <a:outerShdw blurRad="127000" dist="38100" dir="2700000" algn="tl" rotWithShape="0">
                <a:prstClr val="black">
                  <a:alpha val="29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CF2B11-1EBD-486D-BE9B-336F6C4FE232}"/>
                </a:ext>
              </a:extLst>
            </p:cNvPr>
            <p:cNvSpPr/>
            <p:nvPr/>
          </p:nvSpPr>
          <p:spPr>
            <a:xfrm>
              <a:off x="2853644" y="4192544"/>
              <a:ext cx="748137" cy="748137"/>
            </a:xfrm>
            <a:custGeom>
              <a:avLst/>
              <a:gdLst>
                <a:gd name="connsiteX0" fmla="*/ 763887 w 748136"/>
                <a:gd name="connsiteY0" fmla="*/ 381944 h 748136"/>
                <a:gd name="connsiteX1" fmla="*/ 381944 w 748136"/>
                <a:gd name="connsiteY1" fmla="*/ 763887 h 748136"/>
                <a:gd name="connsiteX2" fmla="*/ 0 w 748136"/>
                <a:gd name="connsiteY2" fmla="*/ 381944 h 748136"/>
                <a:gd name="connsiteX3" fmla="*/ 381944 w 748136"/>
                <a:gd name="connsiteY3" fmla="*/ 0 h 748136"/>
                <a:gd name="connsiteX4" fmla="*/ 763887 w 748136"/>
                <a:gd name="connsiteY4" fmla="*/ 381944 h 7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136" h="748136">
                  <a:moveTo>
                    <a:pt x="763887" y="381944"/>
                  </a:moveTo>
                  <a:cubicBezTo>
                    <a:pt x="763887" y="592885"/>
                    <a:pt x="592885" y="763887"/>
                    <a:pt x="381944" y="763887"/>
                  </a:cubicBezTo>
                  <a:cubicBezTo>
                    <a:pt x="171002" y="763887"/>
                    <a:pt x="0" y="592885"/>
                    <a:pt x="0" y="381944"/>
                  </a:cubicBezTo>
                  <a:cubicBezTo>
                    <a:pt x="0" y="171002"/>
                    <a:pt x="171002" y="0"/>
                    <a:pt x="381944" y="0"/>
                  </a:cubicBezTo>
                  <a:cubicBezTo>
                    <a:pt x="592885" y="0"/>
                    <a:pt x="763887" y="171002"/>
                    <a:pt x="763887" y="381944"/>
                  </a:cubicBezTo>
                  <a:close/>
                </a:path>
              </a:pathLst>
            </a:custGeom>
            <a:solidFill>
              <a:srgbClr val="D1D1D1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13F8D27-0287-419D-836A-C36F9C64E2DC}"/>
                </a:ext>
              </a:extLst>
            </p:cNvPr>
            <p:cNvSpPr/>
            <p:nvPr/>
          </p:nvSpPr>
          <p:spPr>
            <a:xfrm>
              <a:off x="2880616" y="4219516"/>
              <a:ext cx="708761" cy="708761"/>
            </a:xfrm>
            <a:custGeom>
              <a:avLst/>
              <a:gdLst>
                <a:gd name="connsiteX0" fmla="*/ 709943 w 708761"/>
                <a:gd name="connsiteY0" fmla="*/ 354971 h 708761"/>
                <a:gd name="connsiteX1" fmla="*/ 354971 w 708761"/>
                <a:gd name="connsiteY1" fmla="*/ 709943 h 708761"/>
                <a:gd name="connsiteX2" fmla="*/ 0 w 708761"/>
                <a:gd name="connsiteY2" fmla="*/ 354971 h 708761"/>
                <a:gd name="connsiteX3" fmla="*/ 354971 w 708761"/>
                <a:gd name="connsiteY3" fmla="*/ 0 h 708761"/>
                <a:gd name="connsiteX4" fmla="*/ 709943 w 708761"/>
                <a:gd name="connsiteY4" fmla="*/ 354971 h 70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61" h="708761">
                  <a:moveTo>
                    <a:pt x="709943" y="354971"/>
                  </a:moveTo>
                  <a:cubicBezTo>
                    <a:pt x="709943" y="551016"/>
                    <a:pt x="551017" y="709943"/>
                    <a:pt x="354971" y="709943"/>
                  </a:cubicBezTo>
                  <a:cubicBezTo>
                    <a:pt x="158926" y="709943"/>
                    <a:pt x="0" y="551016"/>
                    <a:pt x="0" y="354971"/>
                  </a:cubicBezTo>
                  <a:cubicBezTo>
                    <a:pt x="0" y="158926"/>
                    <a:pt x="158926" y="0"/>
                    <a:pt x="354971" y="0"/>
                  </a:cubicBezTo>
                  <a:cubicBezTo>
                    <a:pt x="551017" y="0"/>
                    <a:pt x="709943" y="158926"/>
                    <a:pt x="709943" y="3549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869E12-40AC-4EB2-8B8C-49F287D6BEA4}"/>
              </a:ext>
            </a:extLst>
          </p:cNvPr>
          <p:cNvGrpSpPr/>
          <p:nvPr/>
        </p:nvGrpSpPr>
        <p:grpSpPr>
          <a:xfrm>
            <a:off x="3358045" y="5238952"/>
            <a:ext cx="5630840" cy="981242"/>
            <a:chOff x="3358045" y="5238952"/>
            <a:chExt cx="5630840" cy="981242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4A76550-51F8-439E-B93C-E8FD56C9D6C6}"/>
                </a:ext>
              </a:extLst>
            </p:cNvPr>
            <p:cNvSpPr/>
            <p:nvPr/>
          </p:nvSpPr>
          <p:spPr>
            <a:xfrm>
              <a:off x="4186114" y="5238952"/>
              <a:ext cx="4802771" cy="981242"/>
            </a:xfrm>
            <a:custGeom>
              <a:avLst/>
              <a:gdLst>
                <a:gd name="connsiteX0" fmla="*/ 2676165 w 2953172"/>
                <a:gd name="connsiteY0" fmla="*/ 0 h 964702"/>
                <a:gd name="connsiteX1" fmla="*/ 283308 w 2953172"/>
                <a:gd name="connsiteY1" fmla="*/ 0 h 964702"/>
                <a:gd name="connsiteX2" fmla="*/ 0 w 2953172"/>
                <a:gd name="connsiteY2" fmla="*/ 490620 h 964702"/>
                <a:gd name="connsiteX3" fmla="*/ 283308 w 2953172"/>
                <a:gd name="connsiteY3" fmla="*/ 981241 h 964702"/>
                <a:gd name="connsiteX4" fmla="*/ 2676165 w 2953172"/>
                <a:gd name="connsiteY4" fmla="*/ 981241 h 964702"/>
                <a:gd name="connsiteX5" fmla="*/ 2959472 w 2953172"/>
                <a:gd name="connsiteY5" fmla="*/ 490620 h 964702"/>
                <a:gd name="connsiteX0" fmla="*/ 2676165 w 2676165"/>
                <a:gd name="connsiteY0" fmla="*/ 0 h 981241"/>
                <a:gd name="connsiteX1" fmla="*/ 283308 w 2676165"/>
                <a:gd name="connsiteY1" fmla="*/ 0 h 981241"/>
                <a:gd name="connsiteX2" fmla="*/ 0 w 2676165"/>
                <a:gd name="connsiteY2" fmla="*/ 490620 h 981241"/>
                <a:gd name="connsiteX3" fmla="*/ 283308 w 2676165"/>
                <a:gd name="connsiteY3" fmla="*/ 981241 h 981241"/>
                <a:gd name="connsiteX4" fmla="*/ 2676165 w 2676165"/>
                <a:gd name="connsiteY4" fmla="*/ 981241 h 981241"/>
                <a:gd name="connsiteX5" fmla="*/ 2676165 w 2676165"/>
                <a:gd name="connsiteY5" fmla="*/ 0 h 98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6165" h="981241">
                  <a:moveTo>
                    <a:pt x="2676165" y="0"/>
                  </a:moveTo>
                  <a:lnTo>
                    <a:pt x="283308" y="0"/>
                  </a:lnTo>
                  <a:lnTo>
                    <a:pt x="0" y="490620"/>
                  </a:lnTo>
                  <a:lnTo>
                    <a:pt x="283308" y="981241"/>
                  </a:lnTo>
                  <a:lnTo>
                    <a:pt x="2676165" y="981241"/>
                  </a:lnTo>
                  <a:lnTo>
                    <a:pt x="2676165" y="0"/>
                  </a:lnTo>
                  <a:close/>
                </a:path>
              </a:pathLst>
            </a:custGeom>
            <a:solidFill>
              <a:srgbClr val="00B59A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EC7898E-5C50-4292-BE9D-D75463F38E77}"/>
                </a:ext>
              </a:extLst>
            </p:cNvPr>
            <p:cNvSpPr/>
            <p:nvPr/>
          </p:nvSpPr>
          <p:spPr>
            <a:xfrm>
              <a:off x="3358045" y="5619713"/>
              <a:ext cx="1417523" cy="196878"/>
            </a:xfrm>
            <a:custGeom>
              <a:avLst/>
              <a:gdLst>
                <a:gd name="connsiteX0" fmla="*/ 1318887 w 1417522"/>
                <a:gd name="connsiteY0" fmla="*/ 209872 h 196878"/>
                <a:gd name="connsiteX1" fmla="*/ 104936 w 1417522"/>
                <a:gd name="connsiteY1" fmla="*/ 209872 h 196878"/>
                <a:gd name="connsiteX2" fmla="*/ 0 w 1417522"/>
                <a:gd name="connsiteY2" fmla="*/ 104936 h 196878"/>
                <a:gd name="connsiteX3" fmla="*/ 0 w 1417522"/>
                <a:gd name="connsiteY3" fmla="*/ 104936 h 196878"/>
                <a:gd name="connsiteX4" fmla="*/ 104936 w 1417522"/>
                <a:gd name="connsiteY4" fmla="*/ 0 h 196878"/>
                <a:gd name="connsiteX5" fmla="*/ 1319084 w 1417522"/>
                <a:gd name="connsiteY5" fmla="*/ 0 h 196878"/>
                <a:gd name="connsiteX6" fmla="*/ 1424020 w 1417522"/>
                <a:gd name="connsiteY6" fmla="*/ 104936 h 196878"/>
                <a:gd name="connsiteX7" fmla="*/ 1424020 w 1417522"/>
                <a:gd name="connsiteY7" fmla="*/ 104936 h 196878"/>
                <a:gd name="connsiteX8" fmla="*/ 1318887 w 1417522"/>
                <a:gd name="connsiteY8" fmla="*/ 209872 h 19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7522" h="196878">
                  <a:moveTo>
                    <a:pt x="1318887" y="209872"/>
                  </a:moveTo>
                  <a:lnTo>
                    <a:pt x="104936" y="209872"/>
                  </a:lnTo>
                  <a:cubicBezTo>
                    <a:pt x="47251" y="209872"/>
                    <a:pt x="0" y="162621"/>
                    <a:pt x="0" y="104936"/>
                  </a:cubicBezTo>
                  <a:lnTo>
                    <a:pt x="0" y="104936"/>
                  </a:lnTo>
                  <a:cubicBezTo>
                    <a:pt x="0" y="47251"/>
                    <a:pt x="47251" y="0"/>
                    <a:pt x="104936" y="0"/>
                  </a:cubicBezTo>
                  <a:lnTo>
                    <a:pt x="1319084" y="0"/>
                  </a:lnTo>
                  <a:cubicBezTo>
                    <a:pt x="1376769" y="0"/>
                    <a:pt x="1424020" y="47251"/>
                    <a:pt x="1424020" y="104936"/>
                  </a:cubicBezTo>
                  <a:lnTo>
                    <a:pt x="1424020" y="104936"/>
                  </a:lnTo>
                  <a:cubicBezTo>
                    <a:pt x="1424020" y="162621"/>
                    <a:pt x="1376769" y="209872"/>
                    <a:pt x="1318887" y="2098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24BC34-676C-43CA-877F-74C29D899236}"/>
              </a:ext>
            </a:extLst>
          </p:cNvPr>
          <p:cNvGrpSpPr/>
          <p:nvPr/>
        </p:nvGrpSpPr>
        <p:grpSpPr>
          <a:xfrm>
            <a:off x="2705985" y="5168863"/>
            <a:ext cx="1043454" cy="1043454"/>
            <a:chOff x="2705985" y="5168863"/>
            <a:chExt cx="1043454" cy="104345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05661AE-3D8A-4619-857D-0134ECEA079C}"/>
                </a:ext>
              </a:extLst>
            </p:cNvPr>
            <p:cNvSpPr/>
            <p:nvPr/>
          </p:nvSpPr>
          <p:spPr>
            <a:xfrm>
              <a:off x="2705985" y="5168863"/>
              <a:ext cx="1043454" cy="1043454"/>
            </a:xfrm>
            <a:custGeom>
              <a:avLst/>
              <a:gdLst>
                <a:gd name="connsiteX0" fmla="*/ 1059204 w 1043454"/>
                <a:gd name="connsiteY0" fmla="*/ 529602 h 1043454"/>
                <a:gd name="connsiteX1" fmla="*/ 529602 w 1043454"/>
                <a:gd name="connsiteY1" fmla="*/ 1059204 h 1043454"/>
                <a:gd name="connsiteX2" fmla="*/ 0 w 1043454"/>
                <a:gd name="connsiteY2" fmla="*/ 529602 h 1043454"/>
                <a:gd name="connsiteX3" fmla="*/ 529602 w 1043454"/>
                <a:gd name="connsiteY3" fmla="*/ 0 h 1043454"/>
                <a:gd name="connsiteX4" fmla="*/ 1059204 w 1043454"/>
                <a:gd name="connsiteY4" fmla="*/ 529602 h 104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54" h="1043454">
                  <a:moveTo>
                    <a:pt x="1059204" y="529602"/>
                  </a:moveTo>
                  <a:cubicBezTo>
                    <a:pt x="1059204" y="822093"/>
                    <a:pt x="822093" y="1059204"/>
                    <a:pt x="529602" y="1059204"/>
                  </a:cubicBezTo>
                  <a:cubicBezTo>
                    <a:pt x="237111" y="1059204"/>
                    <a:pt x="0" y="822093"/>
                    <a:pt x="0" y="529602"/>
                  </a:cubicBezTo>
                  <a:cubicBezTo>
                    <a:pt x="0" y="237111"/>
                    <a:pt x="237111" y="0"/>
                    <a:pt x="529602" y="0"/>
                  </a:cubicBezTo>
                  <a:cubicBezTo>
                    <a:pt x="822093" y="0"/>
                    <a:pt x="1059204" y="237111"/>
                    <a:pt x="1059204" y="529602"/>
                  </a:cubicBezTo>
                  <a:close/>
                </a:path>
              </a:pathLst>
            </a:custGeom>
            <a:solidFill>
              <a:srgbClr val="00B59A"/>
            </a:solidFill>
            <a:ln w="19682" cap="flat">
              <a:noFill/>
              <a:prstDash val="solid"/>
              <a:miter/>
            </a:ln>
            <a:effectLst>
              <a:outerShdw blurRad="127000" dist="38100" dir="2700000" algn="tl" rotWithShape="0">
                <a:prstClr val="black">
                  <a:alpha val="29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1DA73DC-DA83-4EB3-9D8F-8076FC1D0890}"/>
                </a:ext>
              </a:extLst>
            </p:cNvPr>
            <p:cNvSpPr/>
            <p:nvPr/>
          </p:nvSpPr>
          <p:spPr>
            <a:xfrm>
              <a:off x="2853644" y="5316521"/>
              <a:ext cx="748137" cy="748137"/>
            </a:xfrm>
            <a:custGeom>
              <a:avLst/>
              <a:gdLst>
                <a:gd name="connsiteX0" fmla="*/ 763887 w 748136"/>
                <a:gd name="connsiteY0" fmla="*/ 381944 h 748136"/>
                <a:gd name="connsiteX1" fmla="*/ 381944 w 748136"/>
                <a:gd name="connsiteY1" fmla="*/ 763887 h 748136"/>
                <a:gd name="connsiteX2" fmla="*/ 0 w 748136"/>
                <a:gd name="connsiteY2" fmla="*/ 381944 h 748136"/>
                <a:gd name="connsiteX3" fmla="*/ 381944 w 748136"/>
                <a:gd name="connsiteY3" fmla="*/ 0 h 748136"/>
                <a:gd name="connsiteX4" fmla="*/ 763887 w 748136"/>
                <a:gd name="connsiteY4" fmla="*/ 381944 h 7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136" h="748136">
                  <a:moveTo>
                    <a:pt x="763887" y="381944"/>
                  </a:moveTo>
                  <a:cubicBezTo>
                    <a:pt x="763887" y="592885"/>
                    <a:pt x="592885" y="763887"/>
                    <a:pt x="381944" y="763887"/>
                  </a:cubicBezTo>
                  <a:cubicBezTo>
                    <a:pt x="171002" y="763887"/>
                    <a:pt x="0" y="592885"/>
                    <a:pt x="0" y="381944"/>
                  </a:cubicBezTo>
                  <a:cubicBezTo>
                    <a:pt x="0" y="171002"/>
                    <a:pt x="171002" y="0"/>
                    <a:pt x="381944" y="0"/>
                  </a:cubicBezTo>
                  <a:cubicBezTo>
                    <a:pt x="592885" y="0"/>
                    <a:pt x="763887" y="171002"/>
                    <a:pt x="763887" y="381944"/>
                  </a:cubicBezTo>
                  <a:close/>
                </a:path>
              </a:pathLst>
            </a:custGeom>
            <a:solidFill>
              <a:srgbClr val="D1D1D1"/>
            </a:solidFill>
            <a:ln w="19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D3D1E4-9A0C-4EA0-9A39-12A6D93773EC}"/>
                </a:ext>
              </a:extLst>
            </p:cNvPr>
            <p:cNvSpPr/>
            <p:nvPr/>
          </p:nvSpPr>
          <p:spPr>
            <a:xfrm>
              <a:off x="2880616" y="5343493"/>
              <a:ext cx="708761" cy="708761"/>
            </a:xfrm>
            <a:custGeom>
              <a:avLst/>
              <a:gdLst>
                <a:gd name="connsiteX0" fmla="*/ 709943 w 708761"/>
                <a:gd name="connsiteY0" fmla="*/ 354971 h 708761"/>
                <a:gd name="connsiteX1" fmla="*/ 354971 w 708761"/>
                <a:gd name="connsiteY1" fmla="*/ 709942 h 708761"/>
                <a:gd name="connsiteX2" fmla="*/ 0 w 708761"/>
                <a:gd name="connsiteY2" fmla="*/ 354971 h 708761"/>
                <a:gd name="connsiteX3" fmla="*/ 354971 w 708761"/>
                <a:gd name="connsiteY3" fmla="*/ 0 h 708761"/>
                <a:gd name="connsiteX4" fmla="*/ 709943 w 708761"/>
                <a:gd name="connsiteY4" fmla="*/ 354971 h 70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61" h="708761">
                  <a:moveTo>
                    <a:pt x="709943" y="354971"/>
                  </a:moveTo>
                  <a:cubicBezTo>
                    <a:pt x="709943" y="551016"/>
                    <a:pt x="551017" y="709942"/>
                    <a:pt x="354971" y="709942"/>
                  </a:cubicBezTo>
                  <a:cubicBezTo>
                    <a:pt x="158926" y="709942"/>
                    <a:pt x="0" y="551016"/>
                    <a:pt x="0" y="354971"/>
                  </a:cubicBezTo>
                  <a:cubicBezTo>
                    <a:pt x="0" y="158926"/>
                    <a:pt x="158926" y="0"/>
                    <a:pt x="354971" y="0"/>
                  </a:cubicBezTo>
                  <a:cubicBezTo>
                    <a:pt x="551017" y="0"/>
                    <a:pt x="709943" y="158926"/>
                    <a:pt x="709943" y="3549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4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74106" y="1912519"/>
            <a:ext cx="3243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74106" y="3010255"/>
            <a:ext cx="3243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55055" y="4117121"/>
            <a:ext cx="3243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74106" y="5339537"/>
            <a:ext cx="3243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2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4439D3-B6E5-431D-8B63-60699B81E3F8}"/>
              </a:ext>
            </a:extLst>
          </p:cNvPr>
          <p:cNvSpPr/>
          <p:nvPr/>
        </p:nvSpPr>
        <p:spPr>
          <a:xfrm>
            <a:off x="4816309" y="1903405"/>
            <a:ext cx="1556089" cy="1556088"/>
          </a:xfrm>
          <a:custGeom>
            <a:avLst/>
            <a:gdLst>
              <a:gd name="connsiteX0" fmla="*/ 601231 w 1556088"/>
              <a:gd name="connsiteY0" fmla="*/ 1497845 h 1556088"/>
              <a:gd name="connsiteX1" fmla="*/ 76763 w 1556088"/>
              <a:gd name="connsiteY1" fmla="*/ 973158 h 1556088"/>
              <a:gd name="connsiteX2" fmla="*/ 76763 w 1556088"/>
              <a:gd name="connsiteY2" fmla="*/ 601231 h 1556088"/>
              <a:gd name="connsiteX3" fmla="*/ 601231 w 1556088"/>
              <a:gd name="connsiteY3" fmla="*/ 76763 h 1556088"/>
              <a:gd name="connsiteX4" fmla="*/ 973158 w 1556088"/>
              <a:gd name="connsiteY4" fmla="*/ 76763 h 1556088"/>
              <a:gd name="connsiteX5" fmla="*/ 1497626 w 1556088"/>
              <a:gd name="connsiteY5" fmla="*/ 601231 h 1556088"/>
              <a:gd name="connsiteX6" fmla="*/ 1497626 w 1556088"/>
              <a:gd name="connsiteY6" fmla="*/ 973158 h 1556088"/>
              <a:gd name="connsiteX7" fmla="*/ 973158 w 1556088"/>
              <a:gd name="connsiteY7" fmla="*/ 1497845 h 1556088"/>
              <a:gd name="connsiteX8" fmla="*/ 601231 w 1556088"/>
              <a:gd name="connsiteY8" fmla="*/ 1497845 h 15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088" h="1556088">
                <a:moveTo>
                  <a:pt x="601231" y="1497845"/>
                </a:moveTo>
                <a:lnTo>
                  <a:pt x="76763" y="973158"/>
                </a:lnTo>
                <a:cubicBezTo>
                  <a:pt x="-25588" y="870807"/>
                  <a:pt x="-25588" y="703582"/>
                  <a:pt x="76763" y="601231"/>
                </a:cubicBezTo>
                <a:lnTo>
                  <a:pt x="601231" y="76763"/>
                </a:lnTo>
                <a:cubicBezTo>
                  <a:pt x="703582" y="-25588"/>
                  <a:pt x="870807" y="-25588"/>
                  <a:pt x="973158" y="76763"/>
                </a:cubicBezTo>
                <a:lnTo>
                  <a:pt x="1497626" y="601231"/>
                </a:lnTo>
                <a:cubicBezTo>
                  <a:pt x="1599977" y="703582"/>
                  <a:pt x="1599977" y="870807"/>
                  <a:pt x="1497626" y="973158"/>
                </a:cubicBezTo>
                <a:lnTo>
                  <a:pt x="973158" y="1497845"/>
                </a:lnTo>
                <a:cubicBezTo>
                  <a:pt x="870807" y="1599977"/>
                  <a:pt x="703582" y="1599977"/>
                  <a:pt x="601231" y="1497845"/>
                </a:cubicBezTo>
                <a:close/>
              </a:path>
            </a:pathLst>
          </a:custGeom>
          <a:solidFill>
            <a:srgbClr val="FF3654"/>
          </a:solidFill>
          <a:ln w="218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8055E8-08FC-4143-BA91-44E430393636}"/>
              </a:ext>
            </a:extLst>
          </p:cNvPr>
          <p:cNvGrpSpPr/>
          <p:nvPr/>
        </p:nvGrpSpPr>
        <p:grpSpPr>
          <a:xfrm>
            <a:off x="5124732" y="2209418"/>
            <a:ext cx="942420" cy="942420"/>
            <a:chOff x="5124732" y="2209418"/>
            <a:chExt cx="942420" cy="94242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10A502-007B-4048-94F3-4E6AEFE4277E}"/>
                </a:ext>
              </a:extLst>
            </p:cNvPr>
            <p:cNvSpPr/>
            <p:nvPr/>
          </p:nvSpPr>
          <p:spPr>
            <a:xfrm>
              <a:off x="5124732" y="2209418"/>
              <a:ext cx="942420" cy="942420"/>
            </a:xfrm>
            <a:custGeom>
              <a:avLst/>
              <a:gdLst>
                <a:gd name="connsiteX0" fmla="*/ 962583 w 942419"/>
                <a:gd name="connsiteY0" fmla="*/ 481292 h 942419"/>
                <a:gd name="connsiteX1" fmla="*/ 481292 w 942419"/>
                <a:gd name="connsiteY1" fmla="*/ 962583 h 942419"/>
                <a:gd name="connsiteX2" fmla="*/ 0 w 942419"/>
                <a:gd name="connsiteY2" fmla="*/ 481292 h 942419"/>
                <a:gd name="connsiteX3" fmla="*/ 481292 w 942419"/>
                <a:gd name="connsiteY3" fmla="*/ 0 h 942419"/>
                <a:gd name="connsiteX4" fmla="*/ 962583 w 942419"/>
                <a:gd name="connsiteY4" fmla="*/ 481292 h 9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19" h="942419">
                  <a:moveTo>
                    <a:pt x="962583" y="481292"/>
                  </a:moveTo>
                  <a:cubicBezTo>
                    <a:pt x="962583" y="747102"/>
                    <a:pt x="747102" y="962583"/>
                    <a:pt x="481292" y="962583"/>
                  </a:cubicBezTo>
                  <a:cubicBezTo>
                    <a:pt x="215482" y="962583"/>
                    <a:pt x="0" y="747102"/>
                    <a:pt x="0" y="481292"/>
                  </a:cubicBezTo>
                  <a:cubicBezTo>
                    <a:pt x="0" y="215482"/>
                    <a:pt x="215482" y="0"/>
                    <a:pt x="481292" y="0"/>
                  </a:cubicBezTo>
                  <a:cubicBezTo>
                    <a:pt x="747102" y="0"/>
                    <a:pt x="962583" y="215482"/>
                    <a:pt x="962583" y="481292"/>
                  </a:cubicBezTo>
                  <a:close/>
                </a:path>
              </a:pathLst>
            </a:custGeom>
            <a:solidFill>
              <a:srgbClr val="D1D1D1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484903-8D41-42C6-A783-C819BD43D33E}"/>
                </a:ext>
              </a:extLst>
            </p:cNvPr>
            <p:cNvSpPr/>
            <p:nvPr/>
          </p:nvSpPr>
          <p:spPr>
            <a:xfrm>
              <a:off x="5210207" y="2294893"/>
              <a:ext cx="789003" cy="789003"/>
            </a:xfrm>
            <a:custGeom>
              <a:avLst/>
              <a:gdLst>
                <a:gd name="connsiteX0" fmla="*/ 791633 w 789002"/>
                <a:gd name="connsiteY0" fmla="*/ 395816 h 789002"/>
                <a:gd name="connsiteX1" fmla="*/ 395816 w 789002"/>
                <a:gd name="connsiteY1" fmla="*/ 791633 h 789002"/>
                <a:gd name="connsiteX2" fmla="*/ 0 w 789002"/>
                <a:gd name="connsiteY2" fmla="*/ 395816 h 789002"/>
                <a:gd name="connsiteX3" fmla="*/ 395816 w 789002"/>
                <a:gd name="connsiteY3" fmla="*/ 0 h 789002"/>
                <a:gd name="connsiteX4" fmla="*/ 791633 w 789002"/>
                <a:gd name="connsiteY4" fmla="*/ 395816 h 78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002" h="789002">
                  <a:moveTo>
                    <a:pt x="791633" y="395816"/>
                  </a:moveTo>
                  <a:cubicBezTo>
                    <a:pt x="791633" y="614420"/>
                    <a:pt x="614420" y="791633"/>
                    <a:pt x="395816" y="791633"/>
                  </a:cubicBezTo>
                  <a:cubicBezTo>
                    <a:pt x="177213" y="791633"/>
                    <a:pt x="0" y="614420"/>
                    <a:pt x="0" y="395816"/>
                  </a:cubicBezTo>
                  <a:cubicBezTo>
                    <a:pt x="0" y="177213"/>
                    <a:pt x="177213" y="0"/>
                    <a:pt x="395816" y="0"/>
                  </a:cubicBezTo>
                  <a:cubicBezTo>
                    <a:pt x="614420" y="0"/>
                    <a:pt x="791633" y="177213"/>
                    <a:pt x="791633" y="395816"/>
                  </a:cubicBezTo>
                  <a:close/>
                </a:path>
              </a:pathLst>
            </a:custGeom>
            <a:solidFill>
              <a:srgbClr val="FFFFFF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D97E9B-FD3D-4969-8AFA-9C0E3D8C6F4D}"/>
              </a:ext>
            </a:extLst>
          </p:cNvPr>
          <p:cNvSpPr/>
          <p:nvPr/>
        </p:nvSpPr>
        <p:spPr>
          <a:xfrm>
            <a:off x="5823602" y="2910918"/>
            <a:ext cx="1556089" cy="1556088"/>
          </a:xfrm>
          <a:custGeom>
            <a:avLst/>
            <a:gdLst>
              <a:gd name="connsiteX0" fmla="*/ 601231 w 1556088"/>
              <a:gd name="connsiteY0" fmla="*/ 1497626 h 1556088"/>
              <a:gd name="connsiteX1" fmla="*/ 76763 w 1556088"/>
              <a:gd name="connsiteY1" fmla="*/ 973158 h 1556088"/>
              <a:gd name="connsiteX2" fmla="*/ 76763 w 1556088"/>
              <a:gd name="connsiteY2" fmla="*/ 601231 h 1556088"/>
              <a:gd name="connsiteX3" fmla="*/ 601231 w 1556088"/>
              <a:gd name="connsiteY3" fmla="*/ 76763 h 1556088"/>
              <a:gd name="connsiteX4" fmla="*/ 973158 w 1556088"/>
              <a:gd name="connsiteY4" fmla="*/ 76763 h 1556088"/>
              <a:gd name="connsiteX5" fmla="*/ 1497626 w 1556088"/>
              <a:gd name="connsiteY5" fmla="*/ 601231 h 1556088"/>
              <a:gd name="connsiteX6" fmla="*/ 1497626 w 1556088"/>
              <a:gd name="connsiteY6" fmla="*/ 973158 h 1556088"/>
              <a:gd name="connsiteX7" fmla="*/ 973158 w 1556088"/>
              <a:gd name="connsiteY7" fmla="*/ 1497626 h 1556088"/>
              <a:gd name="connsiteX8" fmla="*/ 601231 w 1556088"/>
              <a:gd name="connsiteY8" fmla="*/ 1497626 h 15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088" h="1556088">
                <a:moveTo>
                  <a:pt x="601231" y="1497626"/>
                </a:moveTo>
                <a:lnTo>
                  <a:pt x="76763" y="973158"/>
                </a:lnTo>
                <a:cubicBezTo>
                  <a:pt x="-25588" y="870807"/>
                  <a:pt x="-25588" y="703582"/>
                  <a:pt x="76763" y="601231"/>
                </a:cubicBezTo>
                <a:lnTo>
                  <a:pt x="601231" y="76763"/>
                </a:lnTo>
                <a:cubicBezTo>
                  <a:pt x="703582" y="-25588"/>
                  <a:pt x="870807" y="-25588"/>
                  <a:pt x="973158" y="76763"/>
                </a:cubicBezTo>
                <a:lnTo>
                  <a:pt x="1497626" y="601231"/>
                </a:lnTo>
                <a:cubicBezTo>
                  <a:pt x="1599977" y="703582"/>
                  <a:pt x="1599977" y="870807"/>
                  <a:pt x="1497626" y="973158"/>
                </a:cubicBezTo>
                <a:lnTo>
                  <a:pt x="973158" y="1497626"/>
                </a:lnTo>
                <a:cubicBezTo>
                  <a:pt x="871026" y="1599977"/>
                  <a:pt x="703582" y="1599977"/>
                  <a:pt x="601231" y="1497626"/>
                </a:cubicBezTo>
                <a:close/>
              </a:path>
            </a:pathLst>
          </a:custGeom>
          <a:solidFill>
            <a:srgbClr val="00C3E6"/>
          </a:solidFill>
          <a:ln w="218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01104F-7BE7-4B66-A67C-CB424C5A98A4}"/>
              </a:ext>
            </a:extLst>
          </p:cNvPr>
          <p:cNvGrpSpPr/>
          <p:nvPr/>
        </p:nvGrpSpPr>
        <p:grpSpPr>
          <a:xfrm>
            <a:off x="6129615" y="3219122"/>
            <a:ext cx="942420" cy="942420"/>
            <a:chOff x="6129615" y="3219122"/>
            <a:chExt cx="942420" cy="9424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74508B-F18B-4D44-9C1E-82ADC83594FA}"/>
                </a:ext>
              </a:extLst>
            </p:cNvPr>
            <p:cNvSpPr/>
            <p:nvPr/>
          </p:nvSpPr>
          <p:spPr>
            <a:xfrm>
              <a:off x="6129615" y="3219122"/>
              <a:ext cx="942420" cy="942420"/>
            </a:xfrm>
            <a:custGeom>
              <a:avLst/>
              <a:gdLst>
                <a:gd name="connsiteX0" fmla="*/ 962583 w 942419"/>
                <a:gd name="connsiteY0" fmla="*/ 481292 h 942419"/>
                <a:gd name="connsiteX1" fmla="*/ 481292 w 942419"/>
                <a:gd name="connsiteY1" fmla="*/ 962583 h 942419"/>
                <a:gd name="connsiteX2" fmla="*/ 0 w 942419"/>
                <a:gd name="connsiteY2" fmla="*/ 481292 h 942419"/>
                <a:gd name="connsiteX3" fmla="*/ 481292 w 942419"/>
                <a:gd name="connsiteY3" fmla="*/ 0 h 942419"/>
                <a:gd name="connsiteX4" fmla="*/ 962583 w 942419"/>
                <a:gd name="connsiteY4" fmla="*/ 481292 h 9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19" h="942419">
                  <a:moveTo>
                    <a:pt x="962583" y="481292"/>
                  </a:moveTo>
                  <a:cubicBezTo>
                    <a:pt x="962583" y="747102"/>
                    <a:pt x="747102" y="962583"/>
                    <a:pt x="481292" y="962583"/>
                  </a:cubicBezTo>
                  <a:cubicBezTo>
                    <a:pt x="215482" y="962583"/>
                    <a:pt x="0" y="747102"/>
                    <a:pt x="0" y="481292"/>
                  </a:cubicBezTo>
                  <a:cubicBezTo>
                    <a:pt x="0" y="215482"/>
                    <a:pt x="215482" y="0"/>
                    <a:pt x="481292" y="0"/>
                  </a:cubicBezTo>
                  <a:cubicBezTo>
                    <a:pt x="747102" y="0"/>
                    <a:pt x="962583" y="215482"/>
                    <a:pt x="962583" y="481292"/>
                  </a:cubicBezTo>
                  <a:close/>
                </a:path>
              </a:pathLst>
            </a:custGeom>
            <a:solidFill>
              <a:srgbClr val="D1D1D1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190DE2-DF30-4562-8E33-63A58F1D3A18}"/>
                </a:ext>
              </a:extLst>
            </p:cNvPr>
            <p:cNvSpPr/>
            <p:nvPr/>
          </p:nvSpPr>
          <p:spPr>
            <a:xfrm>
              <a:off x="6215090" y="3304597"/>
              <a:ext cx="789003" cy="789003"/>
            </a:xfrm>
            <a:custGeom>
              <a:avLst/>
              <a:gdLst>
                <a:gd name="connsiteX0" fmla="*/ 791633 w 789002"/>
                <a:gd name="connsiteY0" fmla="*/ 395816 h 789002"/>
                <a:gd name="connsiteX1" fmla="*/ 395817 w 789002"/>
                <a:gd name="connsiteY1" fmla="*/ 791632 h 789002"/>
                <a:gd name="connsiteX2" fmla="*/ 0 w 789002"/>
                <a:gd name="connsiteY2" fmla="*/ 395816 h 789002"/>
                <a:gd name="connsiteX3" fmla="*/ 395817 w 789002"/>
                <a:gd name="connsiteY3" fmla="*/ 0 h 789002"/>
                <a:gd name="connsiteX4" fmla="*/ 791633 w 789002"/>
                <a:gd name="connsiteY4" fmla="*/ 395816 h 78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002" h="789002">
                  <a:moveTo>
                    <a:pt x="791633" y="395816"/>
                  </a:moveTo>
                  <a:cubicBezTo>
                    <a:pt x="791633" y="614420"/>
                    <a:pt x="614420" y="791632"/>
                    <a:pt x="395817" y="791632"/>
                  </a:cubicBezTo>
                  <a:cubicBezTo>
                    <a:pt x="177213" y="791632"/>
                    <a:pt x="0" y="614419"/>
                    <a:pt x="0" y="395816"/>
                  </a:cubicBezTo>
                  <a:cubicBezTo>
                    <a:pt x="0" y="177213"/>
                    <a:pt x="177213" y="0"/>
                    <a:pt x="395817" y="0"/>
                  </a:cubicBezTo>
                  <a:cubicBezTo>
                    <a:pt x="614420" y="0"/>
                    <a:pt x="791633" y="177213"/>
                    <a:pt x="791633" y="395816"/>
                  </a:cubicBezTo>
                  <a:close/>
                </a:path>
              </a:pathLst>
            </a:custGeom>
            <a:solidFill>
              <a:srgbClr val="FFFFFF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04702A-6FAB-4F9B-98E9-2A85D67865A5}"/>
              </a:ext>
            </a:extLst>
          </p:cNvPr>
          <p:cNvSpPr/>
          <p:nvPr/>
        </p:nvSpPr>
        <p:spPr>
          <a:xfrm>
            <a:off x="4818720" y="3912732"/>
            <a:ext cx="1556089" cy="1556088"/>
          </a:xfrm>
          <a:custGeom>
            <a:avLst/>
            <a:gdLst>
              <a:gd name="connsiteX0" fmla="*/ 601231 w 1556088"/>
              <a:gd name="connsiteY0" fmla="*/ 1497625 h 1556088"/>
              <a:gd name="connsiteX1" fmla="*/ 76763 w 1556088"/>
              <a:gd name="connsiteY1" fmla="*/ 973158 h 1556088"/>
              <a:gd name="connsiteX2" fmla="*/ 76763 w 1556088"/>
              <a:gd name="connsiteY2" fmla="*/ 601231 h 1556088"/>
              <a:gd name="connsiteX3" fmla="*/ 601231 w 1556088"/>
              <a:gd name="connsiteY3" fmla="*/ 76763 h 1556088"/>
              <a:gd name="connsiteX4" fmla="*/ 973158 w 1556088"/>
              <a:gd name="connsiteY4" fmla="*/ 76763 h 1556088"/>
              <a:gd name="connsiteX5" fmla="*/ 1497626 w 1556088"/>
              <a:gd name="connsiteY5" fmla="*/ 601231 h 1556088"/>
              <a:gd name="connsiteX6" fmla="*/ 1497626 w 1556088"/>
              <a:gd name="connsiteY6" fmla="*/ 973158 h 1556088"/>
              <a:gd name="connsiteX7" fmla="*/ 973158 w 1556088"/>
              <a:gd name="connsiteY7" fmla="*/ 1497625 h 1556088"/>
              <a:gd name="connsiteX8" fmla="*/ 601231 w 1556088"/>
              <a:gd name="connsiteY8" fmla="*/ 1497625 h 15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088" h="1556088">
                <a:moveTo>
                  <a:pt x="601231" y="1497625"/>
                </a:moveTo>
                <a:lnTo>
                  <a:pt x="76763" y="973158"/>
                </a:lnTo>
                <a:cubicBezTo>
                  <a:pt x="-25588" y="870807"/>
                  <a:pt x="-25588" y="703582"/>
                  <a:pt x="76763" y="601231"/>
                </a:cubicBezTo>
                <a:lnTo>
                  <a:pt x="601231" y="76763"/>
                </a:lnTo>
                <a:cubicBezTo>
                  <a:pt x="703582" y="-25588"/>
                  <a:pt x="870807" y="-25588"/>
                  <a:pt x="973158" y="76763"/>
                </a:cubicBezTo>
                <a:lnTo>
                  <a:pt x="1497626" y="601231"/>
                </a:lnTo>
                <a:cubicBezTo>
                  <a:pt x="1599977" y="703582"/>
                  <a:pt x="1599977" y="870807"/>
                  <a:pt x="1497626" y="973158"/>
                </a:cubicBezTo>
                <a:lnTo>
                  <a:pt x="973158" y="1497625"/>
                </a:lnTo>
                <a:cubicBezTo>
                  <a:pt x="871026" y="1599976"/>
                  <a:pt x="703582" y="1599976"/>
                  <a:pt x="601231" y="1497625"/>
                </a:cubicBezTo>
                <a:close/>
              </a:path>
            </a:pathLst>
          </a:custGeom>
          <a:solidFill>
            <a:srgbClr val="F5AE3B"/>
          </a:solidFill>
          <a:ln w="218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7474D-E98B-40E7-8B49-6AE52DA38ECC}"/>
              </a:ext>
            </a:extLst>
          </p:cNvPr>
          <p:cNvGrpSpPr/>
          <p:nvPr/>
        </p:nvGrpSpPr>
        <p:grpSpPr>
          <a:xfrm>
            <a:off x="5122321" y="4224223"/>
            <a:ext cx="942420" cy="942420"/>
            <a:chOff x="5122321" y="4224223"/>
            <a:chExt cx="942420" cy="9424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4CC7AF-E7F7-4309-98A8-C3B1F885146C}"/>
                </a:ext>
              </a:extLst>
            </p:cNvPr>
            <p:cNvSpPr/>
            <p:nvPr/>
          </p:nvSpPr>
          <p:spPr>
            <a:xfrm>
              <a:off x="5122321" y="4224223"/>
              <a:ext cx="942420" cy="942420"/>
            </a:xfrm>
            <a:custGeom>
              <a:avLst/>
              <a:gdLst>
                <a:gd name="connsiteX0" fmla="*/ 962583 w 942419"/>
                <a:gd name="connsiteY0" fmla="*/ 481292 h 942419"/>
                <a:gd name="connsiteX1" fmla="*/ 481292 w 942419"/>
                <a:gd name="connsiteY1" fmla="*/ 962583 h 942419"/>
                <a:gd name="connsiteX2" fmla="*/ 0 w 942419"/>
                <a:gd name="connsiteY2" fmla="*/ 481292 h 942419"/>
                <a:gd name="connsiteX3" fmla="*/ 481292 w 942419"/>
                <a:gd name="connsiteY3" fmla="*/ 0 h 942419"/>
                <a:gd name="connsiteX4" fmla="*/ 962583 w 942419"/>
                <a:gd name="connsiteY4" fmla="*/ 481292 h 9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19" h="942419">
                  <a:moveTo>
                    <a:pt x="962583" y="481292"/>
                  </a:moveTo>
                  <a:cubicBezTo>
                    <a:pt x="962583" y="747101"/>
                    <a:pt x="747102" y="962583"/>
                    <a:pt x="481292" y="962583"/>
                  </a:cubicBezTo>
                  <a:cubicBezTo>
                    <a:pt x="215482" y="962583"/>
                    <a:pt x="0" y="747101"/>
                    <a:pt x="0" y="481292"/>
                  </a:cubicBezTo>
                  <a:cubicBezTo>
                    <a:pt x="0" y="215482"/>
                    <a:pt x="215482" y="0"/>
                    <a:pt x="481292" y="0"/>
                  </a:cubicBezTo>
                  <a:cubicBezTo>
                    <a:pt x="747102" y="0"/>
                    <a:pt x="962583" y="215482"/>
                    <a:pt x="962583" y="481292"/>
                  </a:cubicBezTo>
                  <a:close/>
                </a:path>
              </a:pathLst>
            </a:custGeom>
            <a:solidFill>
              <a:srgbClr val="D1D1D1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1FCFCD-A01C-490D-8325-9778B144F2E4}"/>
                </a:ext>
              </a:extLst>
            </p:cNvPr>
            <p:cNvSpPr/>
            <p:nvPr/>
          </p:nvSpPr>
          <p:spPr>
            <a:xfrm>
              <a:off x="5207797" y="4309699"/>
              <a:ext cx="789003" cy="789003"/>
            </a:xfrm>
            <a:custGeom>
              <a:avLst/>
              <a:gdLst>
                <a:gd name="connsiteX0" fmla="*/ 791633 w 789002"/>
                <a:gd name="connsiteY0" fmla="*/ 395816 h 789002"/>
                <a:gd name="connsiteX1" fmla="*/ 395816 w 789002"/>
                <a:gd name="connsiteY1" fmla="*/ 791633 h 789002"/>
                <a:gd name="connsiteX2" fmla="*/ 0 w 789002"/>
                <a:gd name="connsiteY2" fmla="*/ 395816 h 789002"/>
                <a:gd name="connsiteX3" fmla="*/ 395816 w 789002"/>
                <a:gd name="connsiteY3" fmla="*/ 0 h 789002"/>
                <a:gd name="connsiteX4" fmla="*/ 791633 w 789002"/>
                <a:gd name="connsiteY4" fmla="*/ 395816 h 78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002" h="789002">
                  <a:moveTo>
                    <a:pt x="791633" y="395816"/>
                  </a:moveTo>
                  <a:cubicBezTo>
                    <a:pt x="791633" y="614420"/>
                    <a:pt x="614420" y="791633"/>
                    <a:pt x="395816" y="791633"/>
                  </a:cubicBezTo>
                  <a:cubicBezTo>
                    <a:pt x="177213" y="791633"/>
                    <a:pt x="0" y="614420"/>
                    <a:pt x="0" y="395816"/>
                  </a:cubicBezTo>
                  <a:cubicBezTo>
                    <a:pt x="0" y="177213"/>
                    <a:pt x="177213" y="0"/>
                    <a:pt x="395816" y="0"/>
                  </a:cubicBezTo>
                  <a:cubicBezTo>
                    <a:pt x="614420" y="0"/>
                    <a:pt x="791633" y="177213"/>
                    <a:pt x="791633" y="395816"/>
                  </a:cubicBezTo>
                  <a:close/>
                </a:path>
              </a:pathLst>
            </a:custGeom>
            <a:solidFill>
              <a:srgbClr val="FFFFFF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11D7-1EDB-4305-BF02-E3CE92C8C60E}"/>
              </a:ext>
            </a:extLst>
          </p:cNvPr>
          <p:cNvSpPr/>
          <p:nvPr/>
        </p:nvSpPr>
        <p:spPr>
          <a:xfrm>
            <a:off x="5826232" y="4920244"/>
            <a:ext cx="1556089" cy="1556088"/>
          </a:xfrm>
          <a:custGeom>
            <a:avLst/>
            <a:gdLst>
              <a:gd name="connsiteX0" fmla="*/ 601231 w 1556088"/>
              <a:gd name="connsiteY0" fmla="*/ 1497625 h 1556088"/>
              <a:gd name="connsiteX1" fmla="*/ 76763 w 1556088"/>
              <a:gd name="connsiteY1" fmla="*/ 973158 h 1556088"/>
              <a:gd name="connsiteX2" fmla="*/ 76763 w 1556088"/>
              <a:gd name="connsiteY2" fmla="*/ 601231 h 1556088"/>
              <a:gd name="connsiteX3" fmla="*/ 601231 w 1556088"/>
              <a:gd name="connsiteY3" fmla="*/ 76763 h 1556088"/>
              <a:gd name="connsiteX4" fmla="*/ 973158 w 1556088"/>
              <a:gd name="connsiteY4" fmla="*/ 76763 h 1556088"/>
              <a:gd name="connsiteX5" fmla="*/ 1497626 w 1556088"/>
              <a:gd name="connsiteY5" fmla="*/ 601231 h 1556088"/>
              <a:gd name="connsiteX6" fmla="*/ 1497626 w 1556088"/>
              <a:gd name="connsiteY6" fmla="*/ 973158 h 1556088"/>
              <a:gd name="connsiteX7" fmla="*/ 973158 w 1556088"/>
              <a:gd name="connsiteY7" fmla="*/ 1497625 h 1556088"/>
              <a:gd name="connsiteX8" fmla="*/ 601231 w 1556088"/>
              <a:gd name="connsiteY8" fmla="*/ 1497625 h 15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088" h="1556088">
                <a:moveTo>
                  <a:pt x="601231" y="1497625"/>
                </a:moveTo>
                <a:lnTo>
                  <a:pt x="76763" y="973158"/>
                </a:lnTo>
                <a:cubicBezTo>
                  <a:pt x="-25588" y="870807"/>
                  <a:pt x="-25588" y="703582"/>
                  <a:pt x="76763" y="601231"/>
                </a:cubicBezTo>
                <a:lnTo>
                  <a:pt x="601231" y="76763"/>
                </a:lnTo>
                <a:cubicBezTo>
                  <a:pt x="703582" y="-25588"/>
                  <a:pt x="870807" y="-25588"/>
                  <a:pt x="973158" y="76763"/>
                </a:cubicBezTo>
                <a:lnTo>
                  <a:pt x="1497626" y="601231"/>
                </a:lnTo>
                <a:cubicBezTo>
                  <a:pt x="1599977" y="703582"/>
                  <a:pt x="1599977" y="870807"/>
                  <a:pt x="1497626" y="973158"/>
                </a:cubicBezTo>
                <a:lnTo>
                  <a:pt x="973158" y="1497625"/>
                </a:lnTo>
                <a:cubicBezTo>
                  <a:pt x="870807" y="1599758"/>
                  <a:pt x="703363" y="1599758"/>
                  <a:pt x="601231" y="1497625"/>
                </a:cubicBezTo>
                <a:close/>
              </a:path>
            </a:pathLst>
          </a:custGeom>
          <a:solidFill>
            <a:srgbClr val="00B59A"/>
          </a:solidFill>
          <a:ln w="218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D41F03-6296-4EA9-A9A0-F60821CDB14E}"/>
              </a:ext>
            </a:extLst>
          </p:cNvPr>
          <p:cNvGrpSpPr/>
          <p:nvPr/>
        </p:nvGrpSpPr>
        <p:grpSpPr>
          <a:xfrm>
            <a:off x="6129615" y="5223626"/>
            <a:ext cx="942420" cy="942420"/>
            <a:chOff x="6129615" y="5223626"/>
            <a:chExt cx="942420" cy="94242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B2431EE-BA6F-4317-BBE1-3C19EE04799B}"/>
                </a:ext>
              </a:extLst>
            </p:cNvPr>
            <p:cNvSpPr/>
            <p:nvPr/>
          </p:nvSpPr>
          <p:spPr>
            <a:xfrm>
              <a:off x="6129615" y="5223626"/>
              <a:ext cx="942420" cy="942420"/>
            </a:xfrm>
            <a:custGeom>
              <a:avLst/>
              <a:gdLst>
                <a:gd name="connsiteX0" fmla="*/ 962583 w 942419"/>
                <a:gd name="connsiteY0" fmla="*/ 481291 h 942419"/>
                <a:gd name="connsiteX1" fmla="*/ 481292 w 942419"/>
                <a:gd name="connsiteY1" fmla="*/ 962583 h 942419"/>
                <a:gd name="connsiteX2" fmla="*/ 0 w 942419"/>
                <a:gd name="connsiteY2" fmla="*/ 481291 h 942419"/>
                <a:gd name="connsiteX3" fmla="*/ 481292 w 942419"/>
                <a:gd name="connsiteY3" fmla="*/ 0 h 942419"/>
                <a:gd name="connsiteX4" fmla="*/ 962583 w 942419"/>
                <a:gd name="connsiteY4" fmla="*/ 481291 h 9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19" h="942419">
                  <a:moveTo>
                    <a:pt x="962583" y="481291"/>
                  </a:moveTo>
                  <a:cubicBezTo>
                    <a:pt x="962583" y="747101"/>
                    <a:pt x="747102" y="962583"/>
                    <a:pt x="481292" y="962583"/>
                  </a:cubicBezTo>
                  <a:cubicBezTo>
                    <a:pt x="215482" y="962583"/>
                    <a:pt x="0" y="747101"/>
                    <a:pt x="0" y="481291"/>
                  </a:cubicBezTo>
                  <a:cubicBezTo>
                    <a:pt x="0" y="215481"/>
                    <a:pt x="215482" y="0"/>
                    <a:pt x="481292" y="0"/>
                  </a:cubicBezTo>
                  <a:cubicBezTo>
                    <a:pt x="747102" y="0"/>
                    <a:pt x="962583" y="215481"/>
                    <a:pt x="962583" y="481291"/>
                  </a:cubicBezTo>
                  <a:close/>
                </a:path>
              </a:pathLst>
            </a:custGeom>
            <a:solidFill>
              <a:srgbClr val="D1D1D1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F8AA368-D99B-43DD-AD3F-B65ECB8C2355}"/>
                </a:ext>
              </a:extLst>
            </p:cNvPr>
            <p:cNvSpPr/>
            <p:nvPr/>
          </p:nvSpPr>
          <p:spPr>
            <a:xfrm>
              <a:off x="6215090" y="5309102"/>
              <a:ext cx="789003" cy="789003"/>
            </a:xfrm>
            <a:custGeom>
              <a:avLst/>
              <a:gdLst>
                <a:gd name="connsiteX0" fmla="*/ 791633 w 789002"/>
                <a:gd name="connsiteY0" fmla="*/ 395816 h 789002"/>
                <a:gd name="connsiteX1" fmla="*/ 395817 w 789002"/>
                <a:gd name="connsiteY1" fmla="*/ 791632 h 789002"/>
                <a:gd name="connsiteX2" fmla="*/ 0 w 789002"/>
                <a:gd name="connsiteY2" fmla="*/ 395816 h 789002"/>
                <a:gd name="connsiteX3" fmla="*/ 395817 w 789002"/>
                <a:gd name="connsiteY3" fmla="*/ 0 h 789002"/>
                <a:gd name="connsiteX4" fmla="*/ 791633 w 789002"/>
                <a:gd name="connsiteY4" fmla="*/ 395816 h 78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002" h="789002">
                  <a:moveTo>
                    <a:pt x="791633" y="395816"/>
                  </a:moveTo>
                  <a:cubicBezTo>
                    <a:pt x="791633" y="614419"/>
                    <a:pt x="614420" y="791632"/>
                    <a:pt x="395817" y="791632"/>
                  </a:cubicBezTo>
                  <a:cubicBezTo>
                    <a:pt x="177213" y="791632"/>
                    <a:pt x="0" y="614419"/>
                    <a:pt x="0" y="395816"/>
                  </a:cubicBezTo>
                  <a:cubicBezTo>
                    <a:pt x="0" y="177213"/>
                    <a:pt x="177213" y="0"/>
                    <a:pt x="395817" y="0"/>
                  </a:cubicBezTo>
                  <a:cubicBezTo>
                    <a:pt x="614420" y="0"/>
                    <a:pt x="791633" y="177213"/>
                    <a:pt x="791633" y="395816"/>
                  </a:cubicBezTo>
                  <a:close/>
                </a:path>
              </a:pathLst>
            </a:custGeom>
            <a:solidFill>
              <a:srgbClr val="FFFFFF"/>
            </a:solidFill>
            <a:ln w="21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AB0EBF8-B370-4E8D-971E-01AB5E07BF03}"/>
              </a:ext>
            </a:extLst>
          </p:cNvPr>
          <p:cNvCxnSpPr/>
          <p:nvPr/>
        </p:nvCxnSpPr>
        <p:spPr>
          <a:xfrm>
            <a:off x="5560536" y="2054326"/>
            <a:ext cx="825623" cy="0"/>
          </a:xfrm>
          <a:prstGeom prst="line">
            <a:avLst/>
          </a:prstGeom>
          <a:ln w="28575">
            <a:solidFill>
              <a:srgbClr val="FF365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BE2D9C1-46C4-46F2-A00E-2A524339958B}"/>
              </a:ext>
            </a:extLst>
          </p:cNvPr>
          <p:cNvCxnSpPr>
            <a:cxnSpLocks/>
          </p:cNvCxnSpPr>
          <p:nvPr/>
        </p:nvCxnSpPr>
        <p:spPr>
          <a:xfrm>
            <a:off x="6215090" y="4581689"/>
            <a:ext cx="789003" cy="0"/>
          </a:xfrm>
          <a:prstGeom prst="line">
            <a:avLst/>
          </a:prstGeom>
          <a:ln w="28575">
            <a:solidFill>
              <a:srgbClr val="F5AE3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13ABD3-A2B3-43BD-B102-D7C318D7FA35}"/>
              </a:ext>
            </a:extLst>
          </p:cNvPr>
          <p:cNvCxnSpPr>
            <a:cxnSpLocks/>
          </p:cNvCxnSpPr>
          <p:nvPr/>
        </p:nvCxnSpPr>
        <p:spPr>
          <a:xfrm flipH="1">
            <a:off x="5122321" y="3587018"/>
            <a:ext cx="735160" cy="0"/>
          </a:xfrm>
          <a:prstGeom prst="line">
            <a:avLst/>
          </a:prstGeom>
          <a:ln w="28575">
            <a:solidFill>
              <a:srgbClr val="00C3E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46AC55A-4294-4708-8A14-35E2EF3A349A}"/>
              </a:ext>
            </a:extLst>
          </p:cNvPr>
          <p:cNvCxnSpPr>
            <a:cxnSpLocks/>
          </p:cNvCxnSpPr>
          <p:nvPr/>
        </p:nvCxnSpPr>
        <p:spPr>
          <a:xfrm flipH="1">
            <a:off x="5469263" y="5732971"/>
            <a:ext cx="436237" cy="0"/>
          </a:xfrm>
          <a:prstGeom prst="line">
            <a:avLst/>
          </a:prstGeom>
          <a:ln w="28575">
            <a:solidFill>
              <a:srgbClr val="00B5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92172" y="1178429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18231" y="3878954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32496" y="2874894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86882" y="5027263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09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85DDA3-5810-4DBF-85EF-7958C60169E1}"/>
              </a:ext>
            </a:extLst>
          </p:cNvPr>
          <p:cNvGrpSpPr/>
          <p:nvPr/>
        </p:nvGrpSpPr>
        <p:grpSpPr>
          <a:xfrm>
            <a:off x="3371526" y="2812508"/>
            <a:ext cx="1453307" cy="1453307"/>
            <a:chOff x="3371526" y="2812508"/>
            <a:chExt cx="1453307" cy="145330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06C44E-094F-4318-85BB-4677A81D1209}"/>
                </a:ext>
              </a:extLst>
            </p:cNvPr>
            <p:cNvSpPr/>
            <p:nvPr/>
          </p:nvSpPr>
          <p:spPr>
            <a:xfrm>
              <a:off x="3371526" y="2812508"/>
              <a:ext cx="1453307" cy="1453307"/>
            </a:xfrm>
            <a:custGeom>
              <a:avLst/>
              <a:gdLst>
                <a:gd name="connsiteX0" fmla="*/ 945308 w 1580263"/>
                <a:gd name="connsiteY0" fmla="*/ 1602024 h 1580262"/>
                <a:gd name="connsiteX1" fmla="*/ 0 w 1580263"/>
                <a:gd name="connsiteY1" fmla="*/ 1602024 h 1580262"/>
                <a:gd name="connsiteX2" fmla="*/ 0 w 1580263"/>
                <a:gd name="connsiteY2" fmla="*/ 656716 h 1580262"/>
                <a:gd name="connsiteX3" fmla="*/ 656716 w 1580263"/>
                <a:gd name="connsiteY3" fmla="*/ 0 h 1580262"/>
                <a:gd name="connsiteX4" fmla="*/ 1602024 w 1580263"/>
                <a:gd name="connsiteY4" fmla="*/ 0 h 1580262"/>
                <a:gd name="connsiteX5" fmla="*/ 1602024 w 1580263"/>
                <a:gd name="connsiteY5" fmla="*/ 945308 h 1580262"/>
                <a:gd name="connsiteX6" fmla="*/ 945308 w 1580263"/>
                <a:gd name="connsiteY6" fmla="*/ 1602024 h 158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263" h="1580262">
                  <a:moveTo>
                    <a:pt x="945308" y="1602024"/>
                  </a:moveTo>
                  <a:lnTo>
                    <a:pt x="0" y="1602024"/>
                  </a:lnTo>
                  <a:lnTo>
                    <a:pt x="0" y="656716"/>
                  </a:lnTo>
                  <a:cubicBezTo>
                    <a:pt x="0" y="294033"/>
                    <a:pt x="294033" y="0"/>
                    <a:pt x="656716" y="0"/>
                  </a:cubicBezTo>
                  <a:lnTo>
                    <a:pt x="1602024" y="0"/>
                  </a:lnTo>
                  <a:lnTo>
                    <a:pt x="1602024" y="945308"/>
                  </a:lnTo>
                  <a:cubicBezTo>
                    <a:pt x="1602024" y="1307991"/>
                    <a:pt x="1307992" y="1602024"/>
                    <a:pt x="945308" y="1602024"/>
                  </a:cubicBezTo>
                  <a:close/>
                </a:path>
              </a:pathLst>
            </a:custGeom>
            <a:solidFill>
              <a:srgbClr val="FF3654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4586A1-045A-49B7-B435-8732FF3BDCA6}"/>
                </a:ext>
              </a:extLst>
            </p:cNvPr>
            <p:cNvSpPr/>
            <p:nvPr/>
          </p:nvSpPr>
          <p:spPr>
            <a:xfrm>
              <a:off x="3692206" y="3110318"/>
              <a:ext cx="857689" cy="857689"/>
            </a:xfrm>
            <a:custGeom>
              <a:avLst/>
              <a:gdLst>
                <a:gd name="connsiteX0" fmla="*/ 563454 w 932614"/>
                <a:gd name="connsiteY0" fmla="*/ 954375 h 932614"/>
                <a:gd name="connsiteX1" fmla="*/ 0 w 932614"/>
                <a:gd name="connsiteY1" fmla="*/ 954375 h 932614"/>
                <a:gd name="connsiteX2" fmla="*/ 0 w 932614"/>
                <a:gd name="connsiteY2" fmla="*/ 391180 h 932614"/>
                <a:gd name="connsiteX3" fmla="*/ 391180 w 932614"/>
                <a:gd name="connsiteY3" fmla="*/ 0 h 932614"/>
                <a:gd name="connsiteX4" fmla="*/ 954375 w 932614"/>
                <a:gd name="connsiteY4" fmla="*/ 0 h 932614"/>
                <a:gd name="connsiteX5" fmla="*/ 954375 w 932614"/>
                <a:gd name="connsiteY5" fmla="*/ 563195 h 932614"/>
                <a:gd name="connsiteX6" fmla="*/ 563454 w 932614"/>
                <a:gd name="connsiteY6" fmla="*/ 954375 h 9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2614" h="932614">
                  <a:moveTo>
                    <a:pt x="563454" y="954375"/>
                  </a:moveTo>
                  <a:lnTo>
                    <a:pt x="0" y="954375"/>
                  </a:lnTo>
                  <a:lnTo>
                    <a:pt x="0" y="391180"/>
                  </a:lnTo>
                  <a:cubicBezTo>
                    <a:pt x="0" y="175124"/>
                    <a:pt x="175124" y="0"/>
                    <a:pt x="391180" y="0"/>
                  </a:cubicBezTo>
                  <a:lnTo>
                    <a:pt x="954375" y="0"/>
                  </a:lnTo>
                  <a:lnTo>
                    <a:pt x="954375" y="563195"/>
                  </a:lnTo>
                  <a:cubicBezTo>
                    <a:pt x="954634" y="779251"/>
                    <a:pt x="779510" y="954375"/>
                    <a:pt x="563454" y="954375"/>
                  </a:cubicBezTo>
                  <a:close/>
                </a:path>
              </a:pathLst>
            </a:custGeom>
            <a:solidFill>
              <a:srgbClr val="FFFFFF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00CD6-BABD-4A62-81C6-AEDF1FFD84B8}"/>
              </a:ext>
            </a:extLst>
          </p:cNvPr>
          <p:cNvGrpSpPr/>
          <p:nvPr/>
        </p:nvGrpSpPr>
        <p:grpSpPr>
          <a:xfrm>
            <a:off x="4192525" y="3776456"/>
            <a:ext cx="1453307" cy="1453307"/>
            <a:chOff x="4192525" y="3776456"/>
            <a:chExt cx="1453307" cy="145330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76FFB57-E973-4C4F-B87B-0285E4EAFC2E}"/>
                </a:ext>
              </a:extLst>
            </p:cNvPr>
            <p:cNvSpPr/>
            <p:nvPr/>
          </p:nvSpPr>
          <p:spPr>
            <a:xfrm>
              <a:off x="4192525" y="3776456"/>
              <a:ext cx="1453307" cy="1453307"/>
            </a:xfrm>
            <a:custGeom>
              <a:avLst/>
              <a:gdLst>
                <a:gd name="connsiteX0" fmla="*/ 945308 w 1580263"/>
                <a:gd name="connsiteY0" fmla="*/ 1602024 h 1580262"/>
                <a:gd name="connsiteX1" fmla="*/ 0 w 1580263"/>
                <a:gd name="connsiteY1" fmla="*/ 1602024 h 1580262"/>
                <a:gd name="connsiteX2" fmla="*/ 0 w 1580263"/>
                <a:gd name="connsiteY2" fmla="*/ 656716 h 1580262"/>
                <a:gd name="connsiteX3" fmla="*/ 656716 w 1580263"/>
                <a:gd name="connsiteY3" fmla="*/ 0 h 1580262"/>
                <a:gd name="connsiteX4" fmla="*/ 1602024 w 1580263"/>
                <a:gd name="connsiteY4" fmla="*/ 0 h 1580262"/>
                <a:gd name="connsiteX5" fmla="*/ 1602024 w 1580263"/>
                <a:gd name="connsiteY5" fmla="*/ 945308 h 1580262"/>
                <a:gd name="connsiteX6" fmla="*/ 945308 w 1580263"/>
                <a:gd name="connsiteY6" fmla="*/ 1602024 h 158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263" h="1580262">
                  <a:moveTo>
                    <a:pt x="945308" y="1602024"/>
                  </a:moveTo>
                  <a:lnTo>
                    <a:pt x="0" y="1602024"/>
                  </a:lnTo>
                  <a:lnTo>
                    <a:pt x="0" y="656716"/>
                  </a:lnTo>
                  <a:cubicBezTo>
                    <a:pt x="0" y="294033"/>
                    <a:pt x="294033" y="0"/>
                    <a:pt x="656716" y="0"/>
                  </a:cubicBezTo>
                  <a:lnTo>
                    <a:pt x="1602024" y="0"/>
                  </a:lnTo>
                  <a:lnTo>
                    <a:pt x="1602024" y="945308"/>
                  </a:lnTo>
                  <a:cubicBezTo>
                    <a:pt x="1602024" y="1307991"/>
                    <a:pt x="1307992" y="1602024"/>
                    <a:pt x="945308" y="1602024"/>
                  </a:cubicBezTo>
                  <a:close/>
                </a:path>
              </a:pathLst>
            </a:custGeom>
            <a:solidFill>
              <a:srgbClr val="00C3E6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4E544D8-893E-4E5D-9BE7-530084117C49}"/>
                </a:ext>
              </a:extLst>
            </p:cNvPr>
            <p:cNvSpPr/>
            <p:nvPr/>
          </p:nvSpPr>
          <p:spPr>
            <a:xfrm>
              <a:off x="4490335" y="4074266"/>
              <a:ext cx="857689" cy="857689"/>
            </a:xfrm>
            <a:custGeom>
              <a:avLst/>
              <a:gdLst>
                <a:gd name="connsiteX0" fmla="*/ 563195 w 932614"/>
                <a:gd name="connsiteY0" fmla="*/ 954634 h 932614"/>
                <a:gd name="connsiteX1" fmla="*/ 0 w 932614"/>
                <a:gd name="connsiteY1" fmla="*/ 954634 h 932614"/>
                <a:gd name="connsiteX2" fmla="*/ 0 w 932614"/>
                <a:gd name="connsiteY2" fmla="*/ 391180 h 932614"/>
                <a:gd name="connsiteX3" fmla="*/ 391180 w 932614"/>
                <a:gd name="connsiteY3" fmla="*/ 0 h 932614"/>
                <a:gd name="connsiteX4" fmla="*/ 954375 w 932614"/>
                <a:gd name="connsiteY4" fmla="*/ 0 h 932614"/>
                <a:gd name="connsiteX5" fmla="*/ 954375 w 932614"/>
                <a:gd name="connsiteY5" fmla="*/ 563195 h 932614"/>
                <a:gd name="connsiteX6" fmla="*/ 563195 w 932614"/>
                <a:gd name="connsiteY6" fmla="*/ 954634 h 9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2614" h="932614">
                  <a:moveTo>
                    <a:pt x="563195" y="954634"/>
                  </a:moveTo>
                  <a:lnTo>
                    <a:pt x="0" y="954634"/>
                  </a:lnTo>
                  <a:lnTo>
                    <a:pt x="0" y="391180"/>
                  </a:lnTo>
                  <a:cubicBezTo>
                    <a:pt x="0" y="175124"/>
                    <a:pt x="175124" y="0"/>
                    <a:pt x="391180" y="0"/>
                  </a:cubicBezTo>
                  <a:lnTo>
                    <a:pt x="954375" y="0"/>
                  </a:lnTo>
                  <a:lnTo>
                    <a:pt x="954375" y="563195"/>
                  </a:lnTo>
                  <a:cubicBezTo>
                    <a:pt x="954375" y="779251"/>
                    <a:pt x="779251" y="954634"/>
                    <a:pt x="563195" y="954634"/>
                  </a:cubicBezTo>
                  <a:close/>
                </a:path>
              </a:pathLst>
            </a:custGeom>
            <a:solidFill>
              <a:srgbClr val="FFFFFF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C98797-E4CB-4AF0-BBED-44D1B42AC6E2}"/>
              </a:ext>
            </a:extLst>
          </p:cNvPr>
          <p:cNvGrpSpPr/>
          <p:nvPr/>
        </p:nvGrpSpPr>
        <p:grpSpPr>
          <a:xfrm>
            <a:off x="5364939" y="2812508"/>
            <a:ext cx="1453307" cy="1453307"/>
            <a:chOff x="5364939" y="2812508"/>
            <a:chExt cx="1453307" cy="145330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3036E-9E4C-4042-B66B-D381A5CFFF12}"/>
                </a:ext>
              </a:extLst>
            </p:cNvPr>
            <p:cNvSpPr/>
            <p:nvPr/>
          </p:nvSpPr>
          <p:spPr>
            <a:xfrm>
              <a:off x="5364939" y="2812508"/>
              <a:ext cx="1453307" cy="1453307"/>
            </a:xfrm>
            <a:custGeom>
              <a:avLst/>
              <a:gdLst>
                <a:gd name="connsiteX0" fmla="*/ 945308 w 1580263"/>
                <a:gd name="connsiteY0" fmla="*/ 1602024 h 1580262"/>
                <a:gd name="connsiteX1" fmla="*/ 0 w 1580263"/>
                <a:gd name="connsiteY1" fmla="*/ 1602024 h 1580262"/>
                <a:gd name="connsiteX2" fmla="*/ 0 w 1580263"/>
                <a:gd name="connsiteY2" fmla="*/ 656716 h 1580262"/>
                <a:gd name="connsiteX3" fmla="*/ 656716 w 1580263"/>
                <a:gd name="connsiteY3" fmla="*/ 0 h 1580262"/>
                <a:gd name="connsiteX4" fmla="*/ 1602024 w 1580263"/>
                <a:gd name="connsiteY4" fmla="*/ 0 h 1580262"/>
                <a:gd name="connsiteX5" fmla="*/ 1602024 w 1580263"/>
                <a:gd name="connsiteY5" fmla="*/ 945308 h 1580262"/>
                <a:gd name="connsiteX6" fmla="*/ 945308 w 1580263"/>
                <a:gd name="connsiteY6" fmla="*/ 1602024 h 158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263" h="1580262">
                  <a:moveTo>
                    <a:pt x="945308" y="1602024"/>
                  </a:moveTo>
                  <a:lnTo>
                    <a:pt x="0" y="1602024"/>
                  </a:lnTo>
                  <a:lnTo>
                    <a:pt x="0" y="656716"/>
                  </a:lnTo>
                  <a:cubicBezTo>
                    <a:pt x="0" y="294033"/>
                    <a:pt x="294033" y="0"/>
                    <a:pt x="656716" y="0"/>
                  </a:cubicBezTo>
                  <a:lnTo>
                    <a:pt x="1602024" y="0"/>
                  </a:lnTo>
                  <a:lnTo>
                    <a:pt x="1602024" y="945308"/>
                  </a:lnTo>
                  <a:cubicBezTo>
                    <a:pt x="1602024" y="1307991"/>
                    <a:pt x="1307992" y="1602024"/>
                    <a:pt x="945308" y="1602024"/>
                  </a:cubicBezTo>
                  <a:close/>
                </a:path>
              </a:pathLst>
            </a:custGeom>
            <a:solidFill>
              <a:srgbClr val="FFA300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13AEF8-F7DC-491E-8153-14130DA4A13B}"/>
                </a:ext>
              </a:extLst>
            </p:cNvPr>
            <p:cNvSpPr/>
            <p:nvPr/>
          </p:nvSpPr>
          <p:spPr>
            <a:xfrm>
              <a:off x="5662748" y="3110318"/>
              <a:ext cx="857689" cy="857689"/>
            </a:xfrm>
            <a:custGeom>
              <a:avLst/>
              <a:gdLst>
                <a:gd name="connsiteX0" fmla="*/ 563196 w 932614"/>
                <a:gd name="connsiteY0" fmla="*/ 954375 h 932614"/>
                <a:gd name="connsiteX1" fmla="*/ 0 w 932614"/>
                <a:gd name="connsiteY1" fmla="*/ 954375 h 932614"/>
                <a:gd name="connsiteX2" fmla="*/ 0 w 932614"/>
                <a:gd name="connsiteY2" fmla="*/ 391180 h 932614"/>
                <a:gd name="connsiteX3" fmla="*/ 391180 w 932614"/>
                <a:gd name="connsiteY3" fmla="*/ 0 h 932614"/>
                <a:gd name="connsiteX4" fmla="*/ 954375 w 932614"/>
                <a:gd name="connsiteY4" fmla="*/ 0 h 932614"/>
                <a:gd name="connsiteX5" fmla="*/ 954375 w 932614"/>
                <a:gd name="connsiteY5" fmla="*/ 563195 h 932614"/>
                <a:gd name="connsiteX6" fmla="*/ 563196 w 932614"/>
                <a:gd name="connsiteY6" fmla="*/ 954375 h 9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2614" h="932614">
                  <a:moveTo>
                    <a:pt x="563196" y="954375"/>
                  </a:moveTo>
                  <a:lnTo>
                    <a:pt x="0" y="954375"/>
                  </a:lnTo>
                  <a:lnTo>
                    <a:pt x="0" y="391180"/>
                  </a:lnTo>
                  <a:cubicBezTo>
                    <a:pt x="0" y="175124"/>
                    <a:pt x="175124" y="0"/>
                    <a:pt x="391180" y="0"/>
                  </a:cubicBezTo>
                  <a:lnTo>
                    <a:pt x="954375" y="0"/>
                  </a:lnTo>
                  <a:lnTo>
                    <a:pt x="954375" y="563195"/>
                  </a:lnTo>
                  <a:cubicBezTo>
                    <a:pt x="954375" y="779251"/>
                    <a:pt x="779251" y="954375"/>
                    <a:pt x="563196" y="954375"/>
                  </a:cubicBezTo>
                  <a:close/>
                </a:path>
              </a:pathLst>
            </a:custGeom>
            <a:solidFill>
              <a:srgbClr val="FFFFFF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5E1A9-2945-45BD-98DD-02DBBB7B3A06}"/>
              </a:ext>
            </a:extLst>
          </p:cNvPr>
          <p:cNvGrpSpPr/>
          <p:nvPr/>
        </p:nvGrpSpPr>
        <p:grpSpPr>
          <a:xfrm>
            <a:off x="7367168" y="2812508"/>
            <a:ext cx="1453307" cy="1453307"/>
            <a:chOff x="7367168" y="2812508"/>
            <a:chExt cx="1453307" cy="145330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25A241-A1BD-4ECF-A92A-F90E45CBA1BC}"/>
                </a:ext>
              </a:extLst>
            </p:cNvPr>
            <p:cNvSpPr/>
            <p:nvPr/>
          </p:nvSpPr>
          <p:spPr>
            <a:xfrm>
              <a:off x="7367168" y="2812508"/>
              <a:ext cx="1453307" cy="1453307"/>
            </a:xfrm>
            <a:custGeom>
              <a:avLst/>
              <a:gdLst>
                <a:gd name="connsiteX0" fmla="*/ 945308 w 1580263"/>
                <a:gd name="connsiteY0" fmla="*/ 1602024 h 1580262"/>
                <a:gd name="connsiteX1" fmla="*/ 0 w 1580263"/>
                <a:gd name="connsiteY1" fmla="*/ 1602024 h 1580262"/>
                <a:gd name="connsiteX2" fmla="*/ 0 w 1580263"/>
                <a:gd name="connsiteY2" fmla="*/ 656716 h 1580262"/>
                <a:gd name="connsiteX3" fmla="*/ 656716 w 1580263"/>
                <a:gd name="connsiteY3" fmla="*/ 0 h 1580262"/>
                <a:gd name="connsiteX4" fmla="*/ 1602024 w 1580263"/>
                <a:gd name="connsiteY4" fmla="*/ 0 h 1580262"/>
                <a:gd name="connsiteX5" fmla="*/ 1602024 w 1580263"/>
                <a:gd name="connsiteY5" fmla="*/ 945308 h 1580262"/>
                <a:gd name="connsiteX6" fmla="*/ 945308 w 1580263"/>
                <a:gd name="connsiteY6" fmla="*/ 1602024 h 158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263" h="1580262">
                  <a:moveTo>
                    <a:pt x="945308" y="1602024"/>
                  </a:moveTo>
                  <a:lnTo>
                    <a:pt x="0" y="1602024"/>
                  </a:lnTo>
                  <a:lnTo>
                    <a:pt x="0" y="656716"/>
                  </a:lnTo>
                  <a:cubicBezTo>
                    <a:pt x="0" y="294033"/>
                    <a:pt x="294032" y="0"/>
                    <a:pt x="656716" y="0"/>
                  </a:cubicBezTo>
                  <a:lnTo>
                    <a:pt x="1602024" y="0"/>
                  </a:lnTo>
                  <a:lnTo>
                    <a:pt x="1602024" y="945308"/>
                  </a:lnTo>
                  <a:cubicBezTo>
                    <a:pt x="1602024" y="1307991"/>
                    <a:pt x="1307991" y="1602024"/>
                    <a:pt x="945308" y="1602024"/>
                  </a:cubicBezTo>
                  <a:close/>
                </a:path>
              </a:pathLst>
            </a:custGeom>
            <a:solidFill>
              <a:srgbClr val="0097B0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995E43-DE0E-4308-AC02-ECDE46C68A02}"/>
                </a:ext>
              </a:extLst>
            </p:cNvPr>
            <p:cNvSpPr/>
            <p:nvPr/>
          </p:nvSpPr>
          <p:spPr>
            <a:xfrm>
              <a:off x="7664977" y="3110318"/>
              <a:ext cx="857689" cy="857689"/>
            </a:xfrm>
            <a:custGeom>
              <a:avLst/>
              <a:gdLst>
                <a:gd name="connsiteX0" fmla="*/ 563195 w 932614"/>
                <a:gd name="connsiteY0" fmla="*/ 954375 h 932614"/>
                <a:gd name="connsiteX1" fmla="*/ 0 w 932614"/>
                <a:gd name="connsiteY1" fmla="*/ 954375 h 932614"/>
                <a:gd name="connsiteX2" fmla="*/ 0 w 932614"/>
                <a:gd name="connsiteY2" fmla="*/ 391180 h 932614"/>
                <a:gd name="connsiteX3" fmla="*/ 391180 w 932614"/>
                <a:gd name="connsiteY3" fmla="*/ 0 h 932614"/>
                <a:gd name="connsiteX4" fmla="*/ 954375 w 932614"/>
                <a:gd name="connsiteY4" fmla="*/ 0 h 932614"/>
                <a:gd name="connsiteX5" fmla="*/ 954375 w 932614"/>
                <a:gd name="connsiteY5" fmla="*/ 563195 h 932614"/>
                <a:gd name="connsiteX6" fmla="*/ 563195 w 932614"/>
                <a:gd name="connsiteY6" fmla="*/ 954375 h 9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2614" h="932614">
                  <a:moveTo>
                    <a:pt x="563195" y="954375"/>
                  </a:moveTo>
                  <a:lnTo>
                    <a:pt x="0" y="954375"/>
                  </a:lnTo>
                  <a:lnTo>
                    <a:pt x="0" y="391180"/>
                  </a:lnTo>
                  <a:cubicBezTo>
                    <a:pt x="0" y="175124"/>
                    <a:pt x="175124" y="0"/>
                    <a:pt x="391180" y="0"/>
                  </a:cubicBezTo>
                  <a:lnTo>
                    <a:pt x="954375" y="0"/>
                  </a:lnTo>
                  <a:lnTo>
                    <a:pt x="954375" y="563195"/>
                  </a:lnTo>
                  <a:cubicBezTo>
                    <a:pt x="954375" y="779251"/>
                    <a:pt x="779251" y="954375"/>
                    <a:pt x="563195" y="954375"/>
                  </a:cubicBezTo>
                  <a:close/>
                </a:path>
              </a:pathLst>
            </a:custGeom>
            <a:solidFill>
              <a:srgbClr val="FFFFFF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3844B8-DD1B-4D82-A2F4-E08CBF086876}"/>
              </a:ext>
            </a:extLst>
          </p:cNvPr>
          <p:cNvGrpSpPr/>
          <p:nvPr/>
        </p:nvGrpSpPr>
        <p:grpSpPr>
          <a:xfrm>
            <a:off x="6184033" y="3776456"/>
            <a:ext cx="1453307" cy="1453307"/>
            <a:chOff x="6184033" y="3776456"/>
            <a:chExt cx="1453307" cy="145330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6E2FB3-A67E-4455-A295-7530F066BE53}"/>
                </a:ext>
              </a:extLst>
            </p:cNvPr>
            <p:cNvSpPr/>
            <p:nvPr/>
          </p:nvSpPr>
          <p:spPr>
            <a:xfrm>
              <a:off x="6184033" y="3776456"/>
              <a:ext cx="1453307" cy="1453307"/>
            </a:xfrm>
            <a:custGeom>
              <a:avLst/>
              <a:gdLst>
                <a:gd name="connsiteX0" fmla="*/ 945308 w 1580263"/>
                <a:gd name="connsiteY0" fmla="*/ 1602024 h 1580262"/>
                <a:gd name="connsiteX1" fmla="*/ 0 w 1580263"/>
                <a:gd name="connsiteY1" fmla="*/ 1602024 h 1580262"/>
                <a:gd name="connsiteX2" fmla="*/ 0 w 1580263"/>
                <a:gd name="connsiteY2" fmla="*/ 656716 h 1580262"/>
                <a:gd name="connsiteX3" fmla="*/ 656716 w 1580263"/>
                <a:gd name="connsiteY3" fmla="*/ 0 h 1580262"/>
                <a:gd name="connsiteX4" fmla="*/ 1602024 w 1580263"/>
                <a:gd name="connsiteY4" fmla="*/ 0 h 1580262"/>
                <a:gd name="connsiteX5" fmla="*/ 1602024 w 1580263"/>
                <a:gd name="connsiteY5" fmla="*/ 945308 h 1580262"/>
                <a:gd name="connsiteX6" fmla="*/ 945308 w 1580263"/>
                <a:gd name="connsiteY6" fmla="*/ 1602024 h 158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263" h="1580262">
                  <a:moveTo>
                    <a:pt x="945308" y="1602024"/>
                  </a:moveTo>
                  <a:lnTo>
                    <a:pt x="0" y="1602024"/>
                  </a:lnTo>
                  <a:lnTo>
                    <a:pt x="0" y="656716"/>
                  </a:lnTo>
                  <a:cubicBezTo>
                    <a:pt x="0" y="294033"/>
                    <a:pt x="294032" y="0"/>
                    <a:pt x="656716" y="0"/>
                  </a:cubicBezTo>
                  <a:lnTo>
                    <a:pt x="1602024" y="0"/>
                  </a:lnTo>
                  <a:lnTo>
                    <a:pt x="1602024" y="945308"/>
                  </a:lnTo>
                  <a:cubicBezTo>
                    <a:pt x="1602024" y="1307991"/>
                    <a:pt x="1307991" y="1602024"/>
                    <a:pt x="945308" y="1602024"/>
                  </a:cubicBezTo>
                  <a:close/>
                </a:path>
              </a:pathLst>
            </a:custGeom>
            <a:solidFill>
              <a:srgbClr val="24B6AB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DB05C3-50CB-4D35-97FA-2E7F16B4E5C9}"/>
                </a:ext>
              </a:extLst>
            </p:cNvPr>
            <p:cNvSpPr/>
            <p:nvPr/>
          </p:nvSpPr>
          <p:spPr>
            <a:xfrm>
              <a:off x="6481842" y="4074266"/>
              <a:ext cx="857689" cy="857689"/>
            </a:xfrm>
            <a:custGeom>
              <a:avLst/>
              <a:gdLst>
                <a:gd name="connsiteX0" fmla="*/ 563195 w 932614"/>
                <a:gd name="connsiteY0" fmla="*/ 954634 h 932614"/>
                <a:gd name="connsiteX1" fmla="*/ 0 w 932614"/>
                <a:gd name="connsiteY1" fmla="*/ 954634 h 932614"/>
                <a:gd name="connsiteX2" fmla="*/ 0 w 932614"/>
                <a:gd name="connsiteY2" fmla="*/ 391180 h 932614"/>
                <a:gd name="connsiteX3" fmla="*/ 391180 w 932614"/>
                <a:gd name="connsiteY3" fmla="*/ 0 h 932614"/>
                <a:gd name="connsiteX4" fmla="*/ 954375 w 932614"/>
                <a:gd name="connsiteY4" fmla="*/ 0 h 932614"/>
                <a:gd name="connsiteX5" fmla="*/ 954375 w 932614"/>
                <a:gd name="connsiteY5" fmla="*/ 563195 h 932614"/>
                <a:gd name="connsiteX6" fmla="*/ 563195 w 932614"/>
                <a:gd name="connsiteY6" fmla="*/ 954634 h 93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2614" h="932614">
                  <a:moveTo>
                    <a:pt x="563195" y="954634"/>
                  </a:moveTo>
                  <a:lnTo>
                    <a:pt x="0" y="954634"/>
                  </a:lnTo>
                  <a:lnTo>
                    <a:pt x="0" y="391180"/>
                  </a:lnTo>
                  <a:cubicBezTo>
                    <a:pt x="0" y="175124"/>
                    <a:pt x="175124" y="0"/>
                    <a:pt x="391180" y="0"/>
                  </a:cubicBezTo>
                  <a:lnTo>
                    <a:pt x="954375" y="0"/>
                  </a:lnTo>
                  <a:lnTo>
                    <a:pt x="954375" y="563195"/>
                  </a:lnTo>
                  <a:cubicBezTo>
                    <a:pt x="954375" y="779251"/>
                    <a:pt x="779251" y="954634"/>
                    <a:pt x="563195" y="954634"/>
                  </a:cubicBezTo>
                  <a:close/>
                </a:path>
              </a:pathLst>
            </a:custGeom>
            <a:solidFill>
              <a:srgbClr val="FFFFFF"/>
            </a:solidFill>
            <a:ln w="25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1B85F8-CEF5-4D2A-AFF3-8DE6D5822FDC}"/>
              </a:ext>
            </a:extLst>
          </p:cNvPr>
          <p:cNvSpPr/>
          <p:nvPr/>
        </p:nvSpPr>
        <p:spPr>
          <a:xfrm>
            <a:off x="3932121" y="2390335"/>
            <a:ext cx="476494" cy="719982"/>
          </a:xfrm>
          <a:custGeom>
            <a:avLst/>
            <a:gdLst>
              <a:gd name="connsiteX0" fmla="*/ 518637 w 518119"/>
              <a:gd name="connsiteY0" fmla="*/ 348694 h 932614"/>
              <a:gd name="connsiteX1" fmla="*/ 259319 w 518119"/>
              <a:gd name="connsiteY1" fmla="*/ 0 h 932614"/>
              <a:gd name="connsiteX2" fmla="*/ 0 w 518119"/>
              <a:gd name="connsiteY2" fmla="*/ 348694 h 932614"/>
              <a:gd name="connsiteX3" fmla="*/ 177456 w 518119"/>
              <a:gd name="connsiteY3" fmla="*/ 348694 h 932614"/>
              <a:gd name="connsiteX4" fmla="*/ 177456 w 518119"/>
              <a:gd name="connsiteY4" fmla="*/ 933909 h 932614"/>
              <a:gd name="connsiteX5" fmla="*/ 334964 w 518119"/>
              <a:gd name="connsiteY5" fmla="*/ 933909 h 932614"/>
              <a:gd name="connsiteX6" fmla="*/ 334964 w 518119"/>
              <a:gd name="connsiteY6" fmla="*/ 348694 h 93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19" h="932614">
                <a:moveTo>
                  <a:pt x="518637" y="348694"/>
                </a:moveTo>
                <a:lnTo>
                  <a:pt x="259319" y="0"/>
                </a:lnTo>
                <a:lnTo>
                  <a:pt x="0" y="348694"/>
                </a:lnTo>
                <a:lnTo>
                  <a:pt x="177456" y="348694"/>
                </a:lnTo>
                <a:lnTo>
                  <a:pt x="177456" y="933909"/>
                </a:lnTo>
                <a:lnTo>
                  <a:pt x="334964" y="933909"/>
                </a:lnTo>
                <a:lnTo>
                  <a:pt x="334964" y="348694"/>
                </a:lnTo>
                <a:close/>
              </a:path>
            </a:pathLst>
          </a:custGeom>
          <a:solidFill>
            <a:srgbClr val="FF3654"/>
          </a:solidFill>
          <a:ln w="258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1D9CED0-31F2-41EA-BBE6-E8A69CA0FAC0}"/>
              </a:ext>
            </a:extLst>
          </p:cNvPr>
          <p:cNvSpPr/>
          <p:nvPr/>
        </p:nvSpPr>
        <p:spPr>
          <a:xfrm>
            <a:off x="4627803" y="5038214"/>
            <a:ext cx="476494" cy="641359"/>
          </a:xfrm>
          <a:custGeom>
            <a:avLst/>
            <a:gdLst>
              <a:gd name="connsiteX0" fmla="*/ 0 w 518119"/>
              <a:gd name="connsiteY0" fmla="*/ 585216 h 932614"/>
              <a:gd name="connsiteX1" fmla="*/ 259319 w 518119"/>
              <a:gd name="connsiteY1" fmla="*/ 933910 h 932614"/>
              <a:gd name="connsiteX2" fmla="*/ 518637 w 518119"/>
              <a:gd name="connsiteY2" fmla="*/ 585216 h 932614"/>
              <a:gd name="connsiteX3" fmla="*/ 341181 w 518119"/>
              <a:gd name="connsiteY3" fmla="*/ 585216 h 932614"/>
              <a:gd name="connsiteX4" fmla="*/ 341181 w 518119"/>
              <a:gd name="connsiteY4" fmla="*/ 0 h 932614"/>
              <a:gd name="connsiteX5" fmla="*/ 183673 w 518119"/>
              <a:gd name="connsiteY5" fmla="*/ 0 h 932614"/>
              <a:gd name="connsiteX6" fmla="*/ 183673 w 518119"/>
              <a:gd name="connsiteY6" fmla="*/ 585216 h 93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19" h="932614">
                <a:moveTo>
                  <a:pt x="0" y="585216"/>
                </a:moveTo>
                <a:lnTo>
                  <a:pt x="259319" y="933910"/>
                </a:lnTo>
                <a:lnTo>
                  <a:pt x="518637" y="585216"/>
                </a:lnTo>
                <a:lnTo>
                  <a:pt x="341181" y="585216"/>
                </a:lnTo>
                <a:lnTo>
                  <a:pt x="341181" y="0"/>
                </a:lnTo>
                <a:lnTo>
                  <a:pt x="183673" y="0"/>
                </a:lnTo>
                <a:lnTo>
                  <a:pt x="183673" y="585216"/>
                </a:lnTo>
                <a:close/>
              </a:path>
            </a:pathLst>
          </a:custGeom>
          <a:solidFill>
            <a:srgbClr val="00C3E6"/>
          </a:solidFill>
          <a:ln w="258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9B9DA3-DC65-445E-95B8-759B5FC9E89F}"/>
              </a:ext>
            </a:extLst>
          </p:cNvPr>
          <p:cNvSpPr/>
          <p:nvPr/>
        </p:nvSpPr>
        <p:spPr>
          <a:xfrm>
            <a:off x="5933873" y="2390335"/>
            <a:ext cx="476494" cy="719982"/>
          </a:xfrm>
          <a:custGeom>
            <a:avLst/>
            <a:gdLst>
              <a:gd name="connsiteX0" fmla="*/ 518637 w 518119"/>
              <a:gd name="connsiteY0" fmla="*/ 348694 h 932614"/>
              <a:gd name="connsiteX1" fmla="*/ 259318 w 518119"/>
              <a:gd name="connsiteY1" fmla="*/ 0 h 932614"/>
              <a:gd name="connsiteX2" fmla="*/ 0 w 518119"/>
              <a:gd name="connsiteY2" fmla="*/ 348694 h 932614"/>
              <a:gd name="connsiteX3" fmla="*/ 177456 w 518119"/>
              <a:gd name="connsiteY3" fmla="*/ 348694 h 932614"/>
              <a:gd name="connsiteX4" fmla="*/ 177456 w 518119"/>
              <a:gd name="connsiteY4" fmla="*/ 933909 h 932614"/>
              <a:gd name="connsiteX5" fmla="*/ 334964 w 518119"/>
              <a:gd name="connsiteY5" fmla="*/ 933909 h 932614"/>
              <a:gd name="connsiteX6" fmla="*/ 334964 w 518119"/>
              <a:gd name="connsiteY6" fmla="*/ 348694 h 93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19" h="932614">
                <a:moveTo>
                  <a:pt x="518637" y="348694"/>
                </a:moveTo>
                <a:lnTo>
                  <a:pt x="259318" y="0"/>
                </a:lnTo>
                <a:lnTo>
                  <a:pt x="0" y="348694"/>
                </a:lnTo>
                <a:lnTo>
                  <a:pt x="177456" y="348694"/>
                </a:lnTo>
                <a:lnTo>
                  <a:pt x="177456" y="933909"/>
                </a:lnTo>
                <a:lnTo>
                  <a:pt x="334964" y="933909"/>
                </a:lnTo>
                <a:lnTo>
                  <a:pt x="334964" y="348694"/>
                </a:lnTo>
                <a:close/>
              </a:path>
            </a:pathLst>
          </a:custGeom>
          <a:solidFill>
            <a:srgbClr val="FFA300"/>
          </a:solidFill>
          <a:ln w="258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E936096-A0D8-45A8-B7E5-24076245C545}"/>
              </a:ext>
            </a:extLst>
          </p:cNvPr>
          <p:cNvSpPr/>
          <p:nvPr/>
        </p:nvSpPr>
        <p:spPr>
          <a:xfrm>
            <a:off x="7958736" y="2390335"/>
            <a:ext cx="476494" cy="719982"/>
          </a:xfrm>
          <a:custGeom>
            <a:avLst/>
            <a:gdLst>
              <a:gd name="connsiteX0" fmla="*/ 518637 w 518119"/>
              <a:gd name="connsiteY0" fmla="*/ 348694 h 932614"/>
              <a:gd name="connsiteX1" fmla="*/ 259319 w 518119"/>
              <a:gd name="connsiteY1" fmla="*/ 0 h 932614"/>
              <a:gd name="connsiteX2" fmla="*/ 0 w 518119"/>
              <a:gd name="connsiteY2" fmla="*/ 348694 h 932614"/>
              <a:gd name="connsiteX3" fmla="*/ 177456 w 518119"/>
              <a:gd name="connsiteY3" fmla="*/ 348694 h 932614"/>
              <a:gd name="connsiteX4" fmla="*/ 177456 w 518119"/>
              <a:gd name="connsiteY4" fmla="*/ 933909 h 932614"/>
              <a:gd name="connsiteX5" fmla="*/ 334964 w 518119"/>
              <a:gd name="connsiteY5" fmla="*/ 933909 h 932614"/>
              <a:gd name="connsiteX6" fmla="*/ 334964 w 518119"/>
              <a:gd name="connsiteY6" fmla="*/ 348694 h 93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19" h="932614">
                <a:moveTo>
                  <a:pt x="518637" y="348694"/>
                </a:moveTo>
                <a:lnTo>
                  <a:pt x="259319" y="0"/>
                </a:lnTo>
                <a:lnTo>
                  <a:pt x="0" y="348694"/>
                </a:lnTo>
                <a:lnTo>
                  <a:pt x="177456" y="348694"/>
                </a:lnTo>
                <a:lnTo>
                  <a:pt x="177456" y="933909"/>
                </a:lnTo>
                <a:lnTo>
                  <a:pt x="334964" y="933909"/>
                </a:lnTo>
                <a:lnTo>
                  <a:pt x="334964" y="348694"/>
                </a:lnTo>
                <a:close/>
              </a:path>
            </a:pathLst>
          </a:custGeom>
          <a:solidFill>
            <a:srgbClr val="0097B0"/>
          </a:solidFill>
          <a:ln w="258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38284AD-DCCD-4834-9AE1-18DB5880489E}"/>
              </a:ext>
            </a:extLst>
          </p:cNvPr>
          <p:cNvSpPr/>
          <p:nvPr/>
        </p:nvSpPr>
        <p:spPr>
          <a:xfrm>
            <a:off x="6629555" y="5038213"/>
            <a:ext cx="476494" cy="641360"/>
          </a:xfrm>
          <a:custGeom>
            <a:avLst/>
            <a:gdLst>
              <a:gd name="connsiteX0" fmla="*/ 0 w 518119"/>
              <a:gd name="connsiteY0" fmla="*/ 585216 h 932614"/>
              <a:gd name="connsiteX1" fmla="*/ 259318 w 518119"/>
              <a:gd name="connsiteY1" fmla="*/ 933910 h 932614"/>
              <a:gd name="connsiteX2" fmla="*/ 518378 w 518119"/>
              <a:gd name="connsiteY2" fmla="*/ 585216 h 932614"/>
              <a:gd name="connsiteX3" fmla="*/ 341181 w 518119"/>
              <a:gd name="connsiteY3" fmla="*/ 585216 h 932614"/>
              <a:gd name="connsiteX4" fmla="*/ 341181 w 518119"/>
              <a:gd name="connsiteY4" fmla="*/ 0 h 932614"/>
              <a:gd name="connsiteX5" fmla="*/ 183673 w 518119"/>
              <a:gd name="connsiteY5" fmla="*/ 0 h 932614"/>
              <a:gd name="connsiteX6" fmla="*/ 183673 w 518119"/>
              <a:gd name="connsiteY6" fmla="*/ 585216 h 93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119" h="932614">
                <a:moveTo>
                  <a:pt x="0" y="585216"/>
                </a:moveTo>
                <a:lnTo>
                  <a:pt x="259318" y="933910"/>
                </a:lnTo>
                <a:lnTo>
                  <a:pt x="518378" y="585216"/>
                </a:lnTo>
                <a:lnTo>
                  <a:pt x="341181" y="585216"/>
                </a:lnTo>
                <a:lnTo>
                  <a:pt x="341181" y="0"/>
                </a:lnTo>
                <a:lnTo>
                  <a:pt x="183673" y="0"/>
                </a:lnTo>
                <a:lnTo>
                  <a:pt x="183673" y="585216"/>
                </a:lnTo>
                <a:close/>
              </a:path>
            </a:pathLst>
          </a:custGeom>
          <a:solidFill>
            <a:srgbClr val="24B6AB"/>
          </a:solidFill>
          <a:ln w="258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7433" y="1208431"/>
            <a:ext cx="2475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53143" y="1184066"/>
            <a:ext cx="2810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6256" y="1133808"/>
            <a:ext cx="2475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1592" y="5716657"/>
            <a:ext cx="4967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0872" y="5785832"/>
            <a:ext cx="4967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766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7" grpId="0" animBg="1"/>
      <p:bldP spid="39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5EB76A-7D99-47A8-BCE9-77DC34D8362D}"/>
              </a:ext>
            </a:extLst>
          </p:cNvPr>
          <p:cNvSpPr/>
          <p:nvPr/>
        </p:nvSpPr>
        <p:spPr>
          <a:xfrm>
            <a:off x="2928281" y="2148398"/>
            <a:ext cx="1392463" cy="3561492"/>
          </a:xfrm>
          <a:custGeom>
            <a:avLst/>
            <a:gdLst>
              <a:gd name="connsiteX0" fmla="*/ 1291392 w 1273514"/>
              <a:gd name="connsiteY0" fmla="*/ 3259216 h 3257256"/>
              <a:gd name="connsiteX1" fmla="*/ 1291392 w 1273514"/>
              <a:gd name="connsiteY1" fmla="*/ 645574 h 3257256"/>
              <a:gd name="connsiteX2" fmla="*/ 645574 w 1273514"/>
              <a:gd name="connsiteY2" fmla="*/ 0 h 3257256"/>
              <a:gd name="connsiteX3" fmla="*/ 645574 w 1273514"/>
              <a:gd name="connsiteY3" fmla="*/ 0 h 3257256"/>
              <a:gd name="connsiteX4" fmla="*/ 0 w 1273514"/>
              <a:gd name="connsiteY4" fmla="*/ 645574 h 3257256"/>
              <a:gd name="connsiteX5" fmla="*/ 0 w 1273514"/>
              <a:gd name="connsiteY5" fmla="*/ 3258971 h 3257256"/>
              <a:gd name="connsiteX6" fmla="*/ 1291392 w 1273514"/>
              <a:gd name="connsiteY6" fmla="*/ 3258971 h 325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3514" h="3257256">
                <a:moveTo>
                  <a:pt x="1291392" y="3259216"/>
                </a:moveTo>
                <a:lnTo>
                  <a:pt x="1291392" y="645574"/>
                </a:lnTo>
                <a:cubicBezTo>
                  <a:pt x="1291392" y="290459"/>
                  <a:pt x="1000688" y="0"/>
                  <a:pt x="645574" y="0"/>
                </a:cubicBezTo>
                <a:lnTo>
                  <a:pt x="645574" y="0"/>
                </a:lnTo>
                <a:cubicBezTo>
                  <a:pt x="290459" y="0"/>
                  <a:pt x="0" y="290459"/>
                  <a:pt x="0" y="645574"/>
                </a:cubicBezTo>
                <a:lnTo>
                  <a:pt x="0" y="3258971"/>
                </a:lnTo>
                <a:lnTo>
                  <a:pt x="1291392" y="3258971"/>
                </a:lnTo>
                <a:close/>
              </a:path>
            </a:pathLst>
          </a:custGeom>
          <a:solidFill>
            <a:srgbClr val="FF3654"/>
          </a:solidFill>
          <a:ln w="244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05658C-D7D7-46E8-82B6-35C296E72902}"/>
              </a:ext>
            </a:extLst>
          </p:cNvPr>
          <p:cNvGrpSpPr/>
          <p:nvPr/>
        </p:nvGrpSpPr>
        <p:grpSpPr>
          <a:xfrm>
            <a:off x="3150272" y="5164955"/>
            <a:ext cx="964013" cy="964012"/>
            <a:chOff x="3150272" y="5164955"/>
            <a:chExt cx="964013" cy="96401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215EF8-1285-4000-A61F-C513E3B04206}"/>
                </a:ext>
              </a:extLst>
            </p:cNvPr>
            <p:cNvSpPr/>
            <p:nvPr/>
          </p:nvSpPr>
          <p:spPr>
            <a:xfrm>
              <a:off x="3150272" y="5164955"/>
              <a:ext cx="964013" cy="964012"/>
            </a:xfrm>
            <a:custGeom>
              <a:avLst/>
              <a:gdLst>
                <a:gd name="connsiteX0" fmla="*/ 885092 w 881663"/>
                <a:gd name="connsiteY0" fmla="*/ 442546 h 881663"/>
                <a:gd name="connsiteX1" fmla="*/ 442546 w 881663"/>
                <a:gd name="connsiteY1" fmla="*/ 885092 h 881663"/>
                <a:gd name="connsiteX2" fmla="*/ 0 w 881663"/>
                <a:gd name="connsiteY2" fmla="*/ 442546 h 881663"/>
                <a:gd name="connsiteX3" fmla="*/ 442546 w 881663"/>
                <a:gd name="connsiteY3" fmla="*/ 0 h 881663"/>
                <a:gd name="connsiteX4" fmla="*/ 885092 w 881663"/>
                <a:gd name="connsiteY4" fmla="*/ 442546 h 88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63" h="881663">
                  <a:moveTo>
                    <a:pt x="885092" y="442546"/>
                  </a:moveTo>
                  <a:cubicBezTo>
                    <a:pt x="885092" y="686957"/>
                    <a:pt x="686958" y="885092"/>
                    <a:pt x="442546" y="885092"/>
                  </a:cubicBezTo>
                  <a:cubicBezTo>
                    <a:pt x="198135" y="885092"/>
                    <a:pt x="0" y="686958"/>
                    <a:pt x="0" y="442546"/>
                  </a:cubicBezTo>
                  <a:cubicBezTo>
                    <a:pt x="0" y="198135"/>
                    <a:pt x="198135" y="0"/>
                    <a:pt x="442546" y="0"/>
                  </a:cubicBezTo>
                  <a:cubicBezTo>
                    <a:pt x="686958" y="0"/>
                    <a:pt x="885092" y="198135"/>
                    <a:pt x="885092" y="442546"/>
                  </a:cubicBezTo>
                  <a:close/>
                </a:path>
              </a:pathLst>
            </a:custGeom>
            <a:solidFill>
              <a:srgbClr val="D1D1D1"/>
            </a:solidFill>
            <a:ln w="24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D0DEC7-A8D7-40EE-B832-92DF924877F8}"/>
                </a:ext>
              </a:extLst>
            </p:cNvPr>
            <p:cNvSpPr/>
            <p:nvPr/>
          </p:nvSpPr>
          <p:spPr>
            <a:xfrm>
              <a:off x="3242924" y="5257606"/>
              <a:ext cx="776566" cy="776566"/>
            </a:xfrm>
            <a:custGeom>
              <a:avLst/>
              <a:gdLst>
                <a:gd name="connsiteX0" fmla="*/ 715617 w 710228"/>
                <a:gd name="connsiteY0" fmla="*/ 357808 h 710228"/>
                <a:gd name="connsiteX1" fmla="*/ 357808 w 710228"/>
                <a:gd name="connsiteY1" fmla="*/ 715617 h 710228"/>
                <a:gd name="connsiteX2" fmla="*/ 0 w 710228"/>
                <a:gd name="connsiteY2" fmla="*/ 357808 h 710228"/>
                <a:gd name="connsiteX3" fmla="*/ 357808 w 710228"/>
                <a:gd name="connsiteY3" fmla="*/ 0 h 710228"/>
                <a:gd name="connsiteX4" fmla="*/ 715617 w 710228"/>
                <a:gd name="connsiteY4" fmla="*/ 357808 h 7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228" h="710228">
                  <a:moveTo>
                    <a:pt x="715617" y="357808"/>
                  </a:moveTo>
                  <a:cubicBezTo>
                    <a:pt x="715617" y="555421"/>
                    <a:pt x="555421" y="715617"/>
                    <a:pt x="357808" y="715617"/>
                  </a:cubicBezTo>
                  <a:cubicBezTo>
                    <a:pt x="160196" y="715617"/>
                    <a:pt x="0" y="555421"/>
                    <a:pt x="0" y="357808"/>
                  </a:cubicBezTo>
                  <a:cubicBezTo>
                    <a:pt x="0" y="160196"/>
                    <a:pt x="160196" y="0"/>
                    <a:pt x="357808" y="0"/>
                  </a:cubicBezTo>
                  <a:cubicBezTo>
                    <a:pt x="555421" y="0"/>
                    <a:pt x="715617" y="160196"/>
                    <a:pt x="715617" y="3578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B2222C-ECA0-4D34-97D0-05234DBCB10A}"/>
              </a:ext>
            </a:extLst>
          </p:cNvPr>
          <p:cNvSpPr/>
          <p:nvPr/>
        </p:nvSpPr>
        <p:spPr>
          <a:xfrm>
            <a:off x="4574333" y="2569082"/>
            <a:ext cx="1392463" cy="3561492"/>
          </a:xfrm>
          <a:custGeom>
            <a:avLst/>
            <a:gdLst>
              <a:gd name="connsiteX0" fmla="*/ 0 w 1273514"/>
              <a:gd name="connsiteY0" fmla="*/ 0 h 3257256"/>
              <a:gd name="connsiteX1" fmla="*/ 0 w 1273514"/>
              <a:gd name="connsiteY1" fmla="*/ 2613397 h 3257256"/>
              <a:gd name="connsiteX2" fmla="*/ 645574 w 1273514"/>
              <a:gd name="connsiteY2" fmla="*/ 3258971 h 3257256"/>
              <a:gd name="connsiteX3" fmla="*/ 645574 w 1273514"/>
              <a:gd name="connsiteY3" fmla="*/ 3258971 h 3257256"/>
              <a:gd name="connsiteX4" fmla="*/ 1291147 w 1273514"/>
              <a:gd name="connsiteY4" fmla="*/ 2613397 h 3257256"/>
              <a:gd name="connsiteX5" fmla="*/ 1291147 w 1273514"/>
              <a:gd name="connsiteY5" fmla="*/ 0 h 3257256"/>
              <a:gd name="connsiteX6" fmla="*/ 0 w 1273514"/>
              <a:gd name="connsiteY6" fmla="*/ 0 h 325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3514" h="3257256">
                <a:moveTo>
                  <a:pt x="0" y="0"/>
                </a:moveTo>
                <a:lnTo>
                  <a:pt x="0" y="2613397"/>
                </a:lnTo>
                <a:cubicBezTo>
                  <a:pt x="0" y="2968512"/>
                  <a:pt x="290459" y="3258971"/>
                  <a:pt x="645574" y="3258971"/>
                </a:cubicBezTo>
                <a:lnTo>
                  <a:pt x="645574" y="3258971"/>
                </a:lnTo>
                <a:cubicBezTo>
                  <a:pt x="1000688" y="3258971"/>
                  <a:pt x="1291147" y="2968512"/>
                  <a:pt x="1291147" y="2613397"/>
                </a:cubicBezTo>
                <a:lnTo>
                  <a:pt x="1291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3E6"/>
          </a:solidFill>
          <a:ln w="244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34F7C-49E5-4E01-8F0E-69BE2C0FF09E}"/>
              </a:ext>
            </a:extLst>
          </p:cNvPr>
          <p:cNvGrpSpPr/>
          <p:nvPr/>
        </p:nvGrpSpPr>
        <p:grpSpPr>
          <a:xfrm>
            <a:off x="4796324" y="2148398"/>
            <a:ext cx="964013" cy="964012"/>
            <a:chOff x="4796324" y="2148398"/>
            <a:chExt cx="964013" cy="96401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50152D-EC98-4A5B-A119-C0F0B17E3A06}"/>
                </a:ext>
              </a:extLst>
            </p:cNvPr>
            <p:cNvSpPr/>
            <p:nvPr/>
          </p:nvSpPr>
          <p:spPr>
            <a:xfrm>
              <a:off x="4796324" y="2148398"/>
              <a:ext cx="964013" cy="964012"/>
            </a:xfrm>
            <a:custGeom>
              <a:avLst/>
              <a:gdLst>
                <a:gd name="connsiteX0" fmla="*/ 885092 w 881663"/>
                <a:gd name="connsiteY0" fmla="*/ 442546 h 881663"/>
                <a:gd name="connsiteX1" fmla="*/ 442546 w 881663"/>
                <a:gd name="connsiteY1" fmla="*/ 885092 h 881663"/>
                <a:gd name="connsiteX2" fmla="*/ 0 w 881663"/>
                <a:gd name="connsiteY2" fmla="*/ 442546 h 881663"/>
                <a:gd name="connsiteX3" fmla="*/ 442546 w 881663"/>
                <a:gd name="connsiteY3" fmla="*/ 0 h 881663"/>
                <a:gd name="connsiteX4" fmla="*/ 885092 w 881663"/>
                <a:gd name="connsiteY4" fmla="*/ 442546 h 88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63" h="881663">
                  <a:moveTo>
                    <a:pt x="885092" y="442546"/>
                  </a:moveTo>
                  <a:cubicBezTo>
                    <a:pt x="885092" y="686958"/>
                    <a:pt x="686958" y="885092"/>
                    <a:pt x="442546" y="885092"/>
                  </a:cubicBezTo>
                  <a:cubicBezTo>
                    <a:pt x="198135" y="885092"/>
                    <a:pt x="0" y="686958"/>
                    <a:pt x="0" y="442546"/>
                  </a:cubicBezTo>
                  <a:cubicBezTo>
                    <a:pt x="0" y="198135"/>
                    <a:pt x="198135" y="0"/>
                    <a:pt x="442546" y="0"/>
                  </a:cubicBezTo>
                  <a:cubicBezTo>
                    <a:pt x="686958" y="0"/>
                    <a:pt x="885092" y="198135"/>
                    <a:pt x="885092" y="442546"/>
                  </a:cubicBezTo>
                  <a:close/>
                </a:path>
              </a:pathLst>
            </a:custGeom>
            <a:solidFill>
              <a:srgbClr val="D1D1D1"/>
            </a:solidFill>
            <a:ln w="24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BBDF3E-905B-4E35-94DF-F8F399B62492}"/>
                </a:ext>
              </a:extLst>
            </p:cNvPr>
            <p:cNvSpPr/>
            <p:nvPr/>
          </p:nvSpPr>
          <p:spPr>
            <a:xfrm>
              <a:off x="4888976" y="2241051"/>
              <a:ext cx="776566" cy="776566"/>
            </a:xfrm>
            <a:custGeom>
              <a:avLst/>
              <a:gdLst>
                <a:gd name="connsiteX0" fmla="*/ 715617 w 710228"/>
                <a:gd name="connsiteY0" fmla="*/ 357808 h 710228"/>
                <a:gd name="connsiteX1" fmla="*/ 357809 w 710228"/>
                <a:gd name="connsiteY1" fmla="*/ 715617 h 710228"/>
                <a:gd name="connsiteX2" fmla="*/ 0 w 710228"/>
                <a:gd name="connsiteY2" fmla="*/ 357808 h 710228"/>
                <a:gd name="connsiteX3" fmla="*/ 357809 w 710228"/>
                <a:gd name="connsiteY3" fmla="*/ 0 h 710228"/>
                <a:gd name="connsiteX4" fmla="*/ 715617 w 710228"/>
                <a:gd name="connsiteY4" fmla="*/ 357808 h 7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228" h="710228">
                  <a:moveTo>
                    <a:pt x="715617" y="357808"/>
                  </a:moveTo>
                  <a:cubicBezTo>
                    <a:pt x="715617" y="555421"/>
                    <a:pt x="555421" y="715617"/>
                    <a:pt x="357809" y="715617"/>
                  </a:cubicBezTo>
                  <a:cubicBezTo>
                    <a:pt x="160196" y="715617"/>
                    <a:pt x="0" y="555421"/>
                    <a:pt x="0" y="357808"/>
                  </a:cubicBezTo>
                  <a:cubicBezTo>
                    <a:pt x="0" y="160196"/>
                    <a:pt x="160196" y="0"/>
                    <a:pt x="357809" y="0"/>
                  </a:cubicBezTo>
                  <a:cubicBezTo>
                    <a:pt x="555421" y="0"/>
                    <a:pt x="715617" y="160196"/>
                    <a:pt x="715617" y="3578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65D613B-092F-442E-B012-0F2993E54654}"/>
              </a:ext>
            </a:extLst>
          </p:cNvPr>
          <p:cNvSpPr/>
          <p:nvPr/>
        </p:nvSpPr>
        <p:spPr>
          <a:xfrm>
            <a:off x="6225740" y="2148398"/>
            <a:ext cx="1392463" cy="3561492"/>
          </a:xfrm>
          <a:custGeom>
            <a:avLst/>
            <a:gdLst>
              <a:gd name="connsiteX0" fmla="*/ 1291147 w 1273514"/>
              <a:gd name="connsiteY0" fmla="*/ 3259216 h 3257256"/>
              <a:gd name="connsiteX1" fmla="*/ 1291147 w 1273514"/>
              <a:gd name="connsiteY1" fmla="*/ 645574 h 3257256"/>
              <a:gd name="connsiteX2" fmla="*/ 645574 w 1273514"/>
              <a:gd name="connsiteY2" fmla="*/ 0 h 3257256"/>
              <a:gd name="connsiteX3" fmla="*/ 645574 w 1273514"/>
              <a:gd name="connsiteY3" fmla="*/ 0 h 3257256"/>
              <a:gd name="connsiteX4" fmla="*/ 0 w 1273514"/>
              <a:gd name="connsiteY4" fmla="*/ 645574 h 3257256"/>
              <a:gd name="connsiteX5" fmla="*/ 0 w 1273514"/>
              <a:gd name="connsiteY5" fmla="*/ 3258971 h 3257256"/>
              <a:gd name="connsiteX6" fmla="*/ 1291147 w 1273514"/>
              <a:gd name="connsiteY6" fmla="*/ 3258971 h 325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3514" h="3257256">
                <a:moveTo>
                  <a:pt x="1291147" y="3259216"/>
                </a:moveTo>
                <a:lnTo>
                  <a:pt x="1291147" y="645574"/>
                </a:lnTo>
                <a:cubicBezTo>
                  <a:pt x="1291147" y="290459"/>
                  <a:pt x="1000688" y="0"/>
                  <a:pt x="645574" y="0"/>
                </a:cubicBezTo>
                <a:lnTo>
                  <a:pt x="645574" y="0"/>
                </a:lnTo>
                <a:cubicBezTo>
                  <a:pt x="290459" y="0"/>
                  <a:pt x="0" y="290459"/>
                  <a:pt x="0" y="645574"/>
                </a:cubicBezTo>
                <a:lnTo>
                  <a:pt x="0" y="3258971"/>
                </a:lnTo>
                <a:lnTo>
                  <a:pt x="1291147" y="3258971"/>
                </a:lnTo>
                <a:close/>
              </a:path>
            </a:pathLst>
          </a:custGeom>
          <a:solidFill>
            <a:srgbClr val="F5AE3B"/>
          </a:solidFill>
          <a:ln w="244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A7D393-7AED-46CB-9D46-EA9765062B55}"/>
              </a:ext>
            </a:extLst>
          </p:cNvPr>
          <p:cNvGrpSpPr/>
          <p:nvPr/>
        </p:nvGrpSpPr>
        <p:grpSpPr>
          <a:xfrm>
            <a:off x="6447464" y="5164955"/>
            <a:ext cx="964013" cy="964012"/>
            <a:chOff x="6447464" y="5164955"/>
            <a:chExt cx="964013" cy="96401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7E6F161-2FFB-431B-B5C4-9C63B1EBAAFB}"/>
                </a:ext>
              </a:extLst>
            </p:cNvPr>
            <p:cNvSpPr/>
            <p:nvPr/>
          </p:nvSpPr>
          <p:spPr>
            <a:xfrm>
              <a:off x="6447464" y="5164955"/>
              <a:ext cx="964013" cy="964012"/>
            </a:xfrm>
            <a:custGeom>
              <a:avLst/>
              <a:gdLst>
                <a:gd name="connsiteX0" fmla="*/ 885092 w 881663"/>
                <a:gd name="connsiteY0" fmla="*/ 442546 h 881663"/>
                <a:gd name="connsiteX1" fmla="*/ 442546 w 881663"/>
                <a:gd name="connsiteY1" fmla="*/ 885092 h 881663"/>
                <a:gd name="connsiteX2" fmla="*/ 0 w 881663"/>
                <a:gd name="connsiteY2" fmla="*/ 442546 h 881663"/>
                <a:gd name="connsiteX3" fmla="*/ 442546 w 881663"/>
                <a:gd name="connsiteY3" fmla="*/ 0 h 881663"/>
                <a:gd name="connsiteX4" fmla="*/ 885092 w 881663"/>
                <a:gd name="connsiteY4" fmla="*/ 442546 h 88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63" h="881663">
                  <a:moveTo>
                    <a:pt x="885092" y="442546"/>
                  </a:moveTo>
                  <a:cubicBezTo>
                    <a:pt x="885092" y="686957"/>
                    <a:pt x="686958" y="885092"/>
                    <a:pt x="442546" y="885092"/>
                  </a:cubicBezTo>
                  <a:cubicBezTo>
                    <a:pt x="198134" y="885092"/>
                    <a:pt x="0" y="686958"/>
                    <a:pt x="0" y="442546"/>
                  </a:cubicBezTo>
                  <a:cubicBezTo>
                    <a:pt x="0" y="198135"/>
                    <a:pt x="198134" y="0"/>
                    <a:pt x="442546" y="0"/>
                  </a:cubicBezTo>
                  <a:cubicBezTo>
                    <a:pt x="686957" y="0"/>
                    <a:pt x="885092" y="198135"/>
                    <a:pt x="885092" y="442546"/>
                  </a:cubicBezTo>
                  <a:close/>
                </a:path>
              </a:pathLst>
            </a:custGeom>
            <a:solidFill>
              <a:srgbClr val="D1D1D1"/>
            </a:solidFill>
            <a:ln w="24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90E75B-E9F9-46D3-B9C2-B38107984AC6}"/>
                </a:ext>
              </a:extLst>
            </p:cNvPr>
            <p:cNvSpPr/>
            <p:nvPr/>
          </p:nvSpPr>
          <p:spPr>
            <a:xfrm>
              <a:off x="6540115" y="5257606"/>
              <a:ext cx="776566" cy="776566"/>
            </a:xfrm>
            <a:custGeom>
              <a:avLst/>
              <a:gdLst>
                <a:gd name="connsiteX0" fmla="*/ 715617 w 710228"/>
                <a:gd name="connsiteY0" fmla="*/ 357808 h 710228"/>
                <a:gd name="connsiteX1" fmla="*/ 357809 w 710228"/>
                <a:gd name="connsiteY1" fmla="*/ 715617 h 710228"/>
                <a:gd name="connsiteX2" fmla="*/ 0 w 710228"/>
                <a:gd name="connsiteY2" fmla="*/ 357808 h 710228"/>
                <a:gd name="connsiteX3" fmla="*/ 357809 w 710228"/>
                <a:gd name="connsiteY3" fmla="*/ 0 h 710228"/>
                <a:gd name="connsiteX4" fmla="*/ 715617 w 710228"/>
                <a:gd name="connsiteY4" fmla="*/ 357808 h 7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228" h="710228">
                  <a:moveTo>
                    <a:pt x="715617" y="357808"/>
                  </a:moveTo>
                  <a:cubicBezTo>
                    <a:pt x="715617" y="555421"/>
                    <a:pt x="555421" y="715617"/>
                    <a:pt x="357809" y="715617"/>
                  </a:cubicBezTo>
                  <a:cubicBezTo>
                    <a:pt x="160196" y="715617"/>
                    <a:pt x="0" y="555421"/>
                    <a:pt x="0" y="357808"/>
                  </a:cubicBezTo>
                  <a:cubicBezTo>
                    <a:pt x="0" y="160196"/>
                    <a:pt x="160196" y="0"/>
                    <a:pt x="357809" y="0"/>
                  </a:cubicBezTo>
                  <a:cubicBezTo>
                    <a:pt x="555421" y="0"/>
                    <a:pt x="715617" y="160196"/>
                    <a:pt x="715617" y="3578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4DAD93-FF1C-4253-9D0D-BAAFB1E7F7D8}"/>
              </a:ext>
            </a:extLst>
          </p:cNvPr>
          <p:cNvSpPr/>
          <p:nvPr/>
        </p:nvSpPr>
        <p:spPr>
          <a:xfrm>
            <a:off x="7871257" y="2569082"/>
            <a:ext cx="1392463" cy="3561492"/>
          </a:xfrm>
          <a:custGeom>
            <a:avLst/>
            <a:gdLst>
              <a:gd name="connsiteX0" fmla="*/ 0 w 1273514"/>
              <a:gd name="connsiteY0" fmla="*/ 0 h 3257256"/>
              <a:gd name="connsiteX1" fmla="*/ 0 w 1273514"/>
              <a:gd name="connsiteY1" fmla="*/ 2613397 h 3257256"/>
              <a:gd name="connsiteX2" fmla="*/ 645574 w 1273514"/>
              <a:gd name="connsiteY2" fmla="*/ 3258971 h 3257256"/>
              <a:gd name="connsiteX3" fmla="*/ 645574 w 1273514"/>
              <a:gd name="connsiteY3" fmla="*/ 3258971 h 3257256"/>
              <a:gd name="connsiteX4" fmla="*/ 1291147 w 1273514"/>
              <a:gd name="connsiteY4" fmla="*/ 2613397 h 3257256"/>
              <a:gd name="connsiteX5" fmla="*/ 1291147 w 1273514"/>
              <a:gd name="connsiteY5" fmla="*/ 0 h 3257256"/>
              <a:gd name="connsiteX6" fmla="*/ 0 w 1273514"/>
              <a:gd name="connsiteY6" fmla="*/ 0 h 325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3514" h="3257256">
                <a:moveTo>
                  <a:pt x="0" y="0"/>
                </a:moveTo>
                <a:lnTo>
                  <a:pt x="0" y="2613397"/>
                </a:lnTo>
                <a:cubicBezTo>
                  <a:pt x="0" y="2968512"/>
                  <a:pt x="290459" y="3258971"/>
                  <a:pt x="645574" y="3258971"/>
                </a:cubicBezTo>
                <a:lnTo>
                  <a:pt x="645574" y="3258971"/>
                </a:lnTo>
                <a:cubicBezTo>
                  <a:pt x="1000688" y="3258971"/>
                  <a:pt x="1291147" y="2968512"/>
                  <a:pt x="1291147" y="2613397"/>
                </a:cubicBezTo>
                <a:lnTo>
                  <a:pt x="1291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59A"/>
          </a:solidFill>
          <a:ln w="244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C047A5-E43A-4319-AFD9-756261DE5C3B}"/>
              </a:ext>
            </a:extLst>
          </p:cNvPr>
          <p:cNvGrpSpPr/>
          <p:nvPr/>
        </p:nvGrpSpPr>
        <p:grpSpPr>
          <a:xfrm>
            <a:off x="8093515" y="2148398"/>
            <a:ext cx="964013" cy="964012"/>
            <a:chOff x="8093515" y="2148398"/>
            <a:chExt cx="964013" cy="96401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B6374B-4286-485B-B5C9-549CEDF16CF9}"/>
                </a:ext>
              </a:extLst>
            </p:cNvPr>
            <p:cNvSpPr/>
            <p:nvPr/>
          </p:nvSpPr>
          <p:spPr>
            <a:xfrm>
              <a:off x="8093515" y="2148398"/>
              <a:ext cx="964013" cy="964012"/>
            </a:xfrm>
            <a:custGeom>
              <a:avLst/>
              <a:gdLst>
                <a:gd name="connsiteX0" fmla="*/ 885092 w 881663"/>
                <a:gd name="connsiteY0" fmla="*/ 442546 h 881663"/>
                <a:gd name="connsiteX1" fmla="*/ 442546 w 881663"/>
                <a:gd name="connsiteY1" fmla="*/ 885092 h 881663"/>
                <a:gd name="connsiteX2" fmla="*/ 0 w 881663"/>
                <a:gd name="connsiteY2" fmla="*/ 442546 h 881663"/>
                <a:gd name="connsiteX3" fmla="*/ 442546 w 881663"/>
                <a:gd name="connsiteY3" fmla="*/ 0 h 881663"/>
                <a:gd name="connsiteX4" fmla="*/ 885092 w 881663"/>
                <a:gd name="connsiteY4" fmla="*/ 442546 h 88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663" h="881663">
                  <a:moveTo>
                    <a:pt x="885092" y="442546"/>
                  </a:moveTo>
                  <a:cubicBezTo>
                    <a:pt x="885092" y="686958"/>
                    <a:pt x="686958" y="885092"/>
                    <a:pt x="442546" y="885092"/>
                  </a:cubicBezTo>
                  <a:cubicBezTo>
                    <a:pt x="198135" y="885092"/>
                    <a:pt x="0" y="686958"/>
                    <a:pt x="0" y="442546"/>
                  </a:cubicBezTo>
                  <a:cubicBezTo>
                    <a:pt x="0" y="198135"/>
                    <a:pt x="198134" y="0"/>
                    <a:pt x="442546" y="0"/>
                  </a:cubicBezTo>
                  <a:cubicBezTo>
                    <a:pt x="686957" y="0"/>
                    <a:pt x="885092" y="198135"/>
                    <a:pt x="885092" y="442546"/>
                  </a:cubicBezTo>
                  <a:close/>
                </a:path>
              </a:pathLst>
            </a:custGeom>
            <a:solidFill>
              <a:srgbClr val="D1D1D1"/>
            </a:solidFill>
            <a:ln w="244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3B8C37-229F-48D3-8F2B-0C946AEB2978}"/>
                </a:ext>
              </a:extLst>
            </p:cNvPr>
            <p:cNvSpPr/>
            <p:nvPr/>
          </p:nvSpPr>
          <p:spPr>
            <a:xfrm>
              <a:off x="8186168" y="2241051"/>
              <a:ext cx="776566" cy="776566"/>
            </a:xfrm>
            <a:custGeom>
              <a:avLst/>
              <a:gdLst>
                <a:gd name="connsiteX0" fmla="*/ 715617 w 710228"/>
                <a:gd name="connsiteY0" fmla="*/ 357808 h 710228"/>
                <a:gd name="connsiteX1" fmla="*/ 357809 w 710228"/>
                <a:gd name="connsiteY1" fmla="*/ 715617 h 710228"/>
                <a:gd name="connsiteX2" fmla="*/ 0 w 710228"/>
                <a:gd name="connsiteY2" fmla="*/ 357808 h 710228"/>
                <a:gd name="connsiteX3" fmla="*/ 357809 w 710228"/>
                <a:gd name="connsiteY3" fmla="*/ 0 h 710228"/>
                <a:gd name="connsiteX4" fmla="*/ 715617 w 710228"/>
                <a:gd name="connsiteY4" fmla="*/ 357808 h 7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228" h="710228">
                  <a:moveTo>
                    <a:pt x="715617" y="357808"/>
                  </a:moveTo>
                  <a:cubicBezTo>
                    <a:pt x="715617" y="555421"/>
                    <a:pt x="555421" y="715617"/>
                    <a:pt x="357809" y="715617"/>
                  </a:cubicBezTo>
                  <a:cubicBezTo>
                    <a:pt x="160197" y="715617"/>
                    <a:pt x="0" y="555421"/>
                    <a:pt x="0" y="357808"/>
                  </a:cubicBezTo>
                  <a:cubicBezTo>
                    <a:pt x="0" y="160196"/>
                    <a:pt x="160197" y="0"/>
                    <a:pt x="357809" y="0"/>
                  </a:cubicBezTo>
                  <a:cubicBezTo>
                    <a:pt x="555421" y="0"/>
                    <a:pt x="715617" y="160196"/>
                    <a:pt x="715617" y="35780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68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4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17049" y="3205063"/>
            <a:ext cx="1300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71532" y="2572798"/>
            <a:ext cx="1300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9621" y="3110270"/>
            <a:ext cx="1300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23621" y="2555383"/>
            <a:ext cx="1300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6602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2DC20F-2F99-463D-986E-DD80B05FE1B7}"/>
              </a:ext>
            </a:extLst>
          </p:cNvPr>
          <p:cNvSpPr/>
          <p:nvPr/>
        </p:nvSpPr>
        <p:spPr>
          <a:xfrm rot="16200000">
            <a:off x="2134884" y="1483695"/>
            <a:ext cx="1223053" cy="1503336"/>
          </a:xfrm>
          <a:custGeom>
            <a:avLst/>
            <a:gdLst>
              <a:gd name="connsiteX0" fmla="*/ 1331282 w 1318916"/>
              <a:gd name="connsiteY0" fmla="*/ 665778 h 1621169"/>
              <a:gd name="connsiteX1" fmla="*/ 665778 w 1318916"/>
              <a:gd name="connsiteY1" fmla="*/ 0 h 1621169"/>
              <a:gd name="connsiteX2" fmla="*/ 0 w 1318916"/>
              <a:gd name="connsiteY2" fmla="*/ 665778 h 1621169"/>
              <a:gd name="connsiteX3" fmla="*/ 26928 w 1318916"/>
              <a:gd name="connsiteY3" fmla="*/ 692706 h 1621169"/>
              <a:gd name="connsiteX4" fmla="*/ 53856 w 1318916"/>
              <a:gd name="connsiteY4" fmla="*/ 665778 h 1621169"/>
              <a:gd name="connsiteX5" fmla="*/ 666053 w 1318916"/>
              <a:gd name="connsiteY5" fmla="*/ 53581 h 1621169"/>
              <a:gd name="connsiteX6" fmla="*/ 1278251 w 1318916"/>
              <a:gd name="connsiteY6" fmla="*/ 665778 h 1621169"/>
              <a:gd name="connsiteX7" fmla="*/ 666053 w 1318916"/>
              <a:gd name="connsiteY7" fmla="*/ 1277976 h 1621169"/>
              <a:gd name="connsiteX8" fmla="*/ 639125 w 1318916"/>
              <a:gd name="connsiteY8" fmla="*/ 1304904 h 1621169"/>
              <a:gd name="connsiteX9" fmla="*/ 639125 w 1318916"/>
              <a:gd name="connsiteY9" fmla="*/ 1530768 h 1621169"/>
              <a:gd name="connsiteX10" fmla="*/ 530864 w 1318916"/>
              <a:gd name="connsiteY10" fmla="*/ 1422507 h 1621169"/>
              <a:gd name="connsiteX11" fmla="*/ 492945 w 1318916"/>
              <a:gd name="connsiteY11" fmla="*/ 1422507 h 1621169"/>
              <a:gd name="connsiteX12" fmla="*/ 492945 w 1318916"/>
              <a:gd name="connsiteY12" fmla="*/ 1460426 h 1621169"/>
              <a:gd name="connsiteX13" fmla="*/ 646544 w 1318916"/>
              <a:gd name="connsiteY13" fmla="*/ 1614025 h 1621169"/>
              <a:gd name="connsiteX14" fmla="*/ 665504 w 1318916"/>
              <a:gd name="connsiteY14" fmla="*/ 1621993 h 1621169"/>
              <a:gd name="connsiteX15" fmla="*/ 684463 w 1318916"/>
              <a:gd name="connsiteY15" fmla="*/ 1614025 h 1621169"/>
              <a:gd name="connsiteX16" fmla="*/ 838062 w 1318916"/>
              <a:gd name="connsiteY16" fmla="*/ 1460426 h 1621169"/>
              <a:gd name="connsiteX17" fmla="*/ 838062 w 1318916"/>
              <a:gd name="connsiteY17" fmla="*/ 1422507 h 1621169"/>
              <a:gd name="connsiteX18" fmla="*/ 800143 w 1318916"/>
              <a:gd name="connsiteY18" fmla="*/ 1422507 h 1621169"/>
              <a:gd name="connsiteX19" fmla="*/ 692706 w 1318916"/>
              <a:gd name="connsiteY19" fmla="*/ 1529944 h 1621169"/>
              <a:gd name="connsiteX20" fmla="*/ 692706 w 1318916"/>
              <a:gd name="connsiteY20" fmla="*/ 1331282 h 1621169"/>
              <a:gd name="connsiteX21" fmla="*/ 1331282 w 1318916"/>
              <a:gd name="connsiteY21" fmla="*/ 665778 h 16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18916" h="1621169">
                <a:moveTo>
                  <a:pt x="1331282" y="665778"/>
                </a:moveTo>
                <a:cubicBezTo>
                  <a:pt x="1331282" y="298680"/>
                  <a:pt x="1032602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476" y="53581"/>
                  <a:pt x="1278251" y="328081"/>
                  <a:pt x="1278251" y="665778"/>
                </a:cubicBezTo>
                <a:cubicBezTo>
                  <a:pt x="1278251" y="1003476"/>
                  <a:pt x="1003751" y="1277976"/>
                  <a:pt x="666053" y="1277976"/>
                </a:cubicBezTo>
                <a:cubicBezTo>
                  <a:pt x="651215" y="1277976"/>
                  <a:pt x="639125" y="1290066"/>
                  <a:pt x="639125" y="1304904"/>
                </a:cubicBezTo>
                <a:lnTo>
                  <a:pt x="639125" y="1530768"/>
                </a:lnTo>
                <a:lnTo>
                  <a:pt x="530864" y="1422507"/>
                </a:lnTo>
                <a:cubicBezTo>
                  <a:pt x="520423" y="1412066"/>
                  <a:pt x="503387" y="1412066"/>
                  <a:pt x="492945" y="1422507"/>
                </a:cubicBezTo>
                <a:cubicBezTo>
                  <a:pt x="482504" y="1432949"/>
                  <a:pt x="482504" y="1449985"/>
                  <a:pt x="492945" y="1460426"/>
                </a:cubicBezTo>
                <a:lnTo>
                  <a:pt x="646544" y="1614025"/>
                </a:lnTo>
                <a:cubicBezTo>
                  <a:pt x="651490" y="1618971"/>
                  <a:pt x="658360" y="1621993"/>
                  <a:pt x="665504" y="1621993"/>
                </a:cubicBezTo>
                <a:cubicBezTo>
                  <a:pt x="672648" y="1621993"/>
                  <a:pt x="679517" y="1619246"/>
                  <a:pt x="684463" y="1614025"/>
                </a:cubicBezTo>
                <a:lnTo>
                  <a:pt x="838062" y="1460426"/>
                </a:lnTo>
                <a:cubicBezTo>
                  <a:pt x="848503" y="1449985"/>
                  <a:pt x="848503" y="1432949"/>
                  <a:pt x="838062" y="1422507"/>
                </a:cubicBezTo>
                <a:cubicBezTo>
                  <a:pt x="827620" y="1412066"/>
                  <a:pt x="810584" y="1412066"/>
                  <a:pt x="800143" y="1422507"/>
                </a:cubicBezTo>
                <a:lnTo>
                  <a:pt x="692706" y="1529944"/>
                </a:lnTo>
                <a:lnTo>
                  <a:pt x="692706" y="1331282"/>
                </a:lnTo>
                <a:cubicBezTo>
                  <a:pt x="1047165" y="1316719"/>
                  <a:pt x="1331282" y="1023809"/>
                  <a:pt x="1331282" y="665778"/>
                </a:cubicBezTo>
                <a:close/>
              </a:path>
            </a:pathLst>
          </a:custGeom>
          <a:solidFill>
            <a:srgbClr val="FFA300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A13D16A-F90F-4B60-9F86-6DA803B005DF}"/>
              </a:ext>
            </a:extLst>
          </p:cNvPr>
          <p:cNvSpPr/>
          <p:nvPr/>
        </p:nvSpPr>
        <p:spPr>
          <a:xfrm rot="16200000">
            <a:off x="2065335" y="1706435"/>
            <a:ext cx="1070171" cy="1070172"/>
          </a:xfrm>
          <a:custGeom>
            <a:avLst/>
            <a:gdLst>
              <a:gd name="connsiteX0" fmla="*/ 1007833 w 1154052"/>
              <a:gd name="connsiteY0" fmla="*/ 418284 h 1154052"/>
              <a:gd name="connsiteX1" fmla="*/ 760813 w 1154052"/>
              <a:gd name="connsiteY1" fmla="*/ 1007833 h 1154052"/>
              <a:gd name="connsiteX2" fmla="*/ 171264 w 1154052"/>
              <a:gd name="connsiteY2" fmla="*/ 760813 h 1154052"/>
              <a:gd name="connsiteX3" fmla="*/ 418284 w 1154052"/>
              <a:gd name="connsiteY3" fmla="*/ 171264 h 1154052"/>
              <a:gd name="connsiteX4" fmla="*/ 1007833 w 1154052"/>
              <a:gd name="connsiteY4" fmla="*/ 418284 h 11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52" h="1154052">
                <a:moveTo>
                  <a:pt x="1007833" y="418284"/>
                </a:moveTo>
                <a:cubicBezTo>
                  <a:pt x="1102419" y="649297"/>
                  <a:pt x="991825" y="913247"/>
                  <a:pt x="760813" y="1007833"/>
                </a:cubicBezTo>
                <a:cubicBezTo>
                  <a:pt x="529801" y="1102420"/>
                  <a:pt x="265851" y="991825"/>
                  <a:pt x="171264" y="760813"/>
                </a:cubicBezTo>
                <a:cubicBezTo>
                  <a:pt x="76678" y="529801"/>
                  <a:pt x="187272" y="265851"/>
                  <a:pt x="418284" y="171264"/>
                </a:cubicBezTo>
                <a:cubicBezTo>
                  <a:pt x="649296" y="76678"/>
                  <a:pt x="913246" y="187272"/>
                  <a:pt x="1007833" y="418284"/>
                </a:cubicBezTo>
                <a:close/>
              </a:path>
            </a:pathLst>
          </a:custGeom>
          <a:solidFill>
            <a:srgbClr val="FFA300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4D3074-3CF0-4614-9D88-9452DDF70BBC}"/>
              </a:ext>
            </a:extLst>
          </p:cNvPr>
          <p:cNvSpPr/>
          <p:nvPr/>
        </p:nvSpPr>
        <p:spPr>
          <a:xfrm rot="16200000">
            <a:off x="2134884" y="2668782"/>
            <a:ext cx="1223053" cy="1503336"/>
          </a:xfrm>
          <a:custGeom>
            <a:avLst/>
            <a:gdLst>
              <a:gd name="connsiteX0" fmla="*/ 1331556 w 1318916"/>
              <a:gd name="connsiteY0" fmla="*/ 665778 h 1621169"/>
              <a:gd name="connsiteX1" fmla="*/ 665778 w 1318916"/>
              <a:gd name="connsiteY1" fmla="*/ 0 h 1621169"/>
              <a:gd name="connsiteX2" fmla="*/ 0 w 1318916"/>
              <a:gd name="connsiteY2" fmla="*/ 665778 h 1621169"/>
              <a:gd name="connsiteX3" fmla="*/ 26928 w 1318916"/>
              <a:gd name="connsiteY3" fmla="*/ 692706 h 1621169"/>
              <a:gd name="connsiteX4" fmla="*/ 53856 w 1318916"/>
              <a:gd name="connsiteY4" fmla="*/ 665778 h 1621169"/>
              <a:gd name="connsiteX5" fmla="*/ 665778 w 1318916"/>
              <a:gd name="connsiteY5" fmla="*/ 53581 h 1621169"/>
              <a:gd name="connsiteX6" fmla="*/ 1277975 w 1318916"/>
              <a:gd name="connsiteY6" fmla="*/ 665778 h 1621169"/>
              <a:gd name="connsiteX7" fmla="*/ 665778 w 1318916"/>
              <a:gd name="connsiteY7" fmla="*/ 1277976 h 1621169"/>
              <a:gd name="connsiteX8" fmla="*/ 638850 w 1318916"/>
              <a:gd name="connsiteY8" fmla="*/ 1304904 h 1621169"/>
              <a:gd name="connsiteX9" fmla="*/ 638850 w 1318916"/>
              <a:gd name="connsiteY9" fmla="*/ 1530494 h 1621169"/>
              <a:gd name="connsiteX10" fmla="*/ 530864 w 1318916"/>
              <a:gd name="connsiteY10" fmla="*/ 1422507 h 1621169"/>
              <a:gd name="connsiteX11" fmla="*/ 492945 w 1318916"/>
              <a:gd name="connsiteY11" fmla="*/ 1422507 h 1621169"/>
              <a:gd name="connsiteX12" fmla="*/ 492945 w 1318916"/>
              <a:gd name="connsiteY12" fmla="*/ 1460426 h 1621169"/>
              <a:gd name="connsiteX13" fmla="*/ 646544 w 1318916"/>
              <a:gd name="connsiteY13" fmla="*/ 1614025 h 1621169"/>
              <a:gd name="connsiteX14" fmla="*/ 665503 w 1318916"/>
              <a:gd name="connsiteY14" fmla="*/ 1621993 h 1621169"/>
              <a:gd name="connsiteX15" fmla="*/ 684463 w 1318916"/>
              <a:gd name="connsiteY15" fmla="*/ 1614025 h 1621169"/>
              <a:gd name="connsiteX16" fmla="*/ 838062 w 1318916"/>
              <a:gd name="connsiteY16" fmla="*/ 1460426 h 1621169"/>
              <a:gd name="connsiteX17" fmla="*/ 838062 w 1318916"/>
              <a:gd name="connsiteY17" fmla="*/ 1422507 h 1621169"/>
              <a:gd name="connsiteX18" fmla="*/ 800143 w 1318916"/>
              <a:gd name="connsiteY18" fmla="*/ 1422507 h 1621169"/>
              <a:gd name="connsiteX19" fmla="*/ 692157 w 1318916"/>
              <a:gd name="connsiteY19" fmla="*/ 1530494 h 1621169"/>
              <a:gd name="connsiteX20" fmla="*/ 692157 w 1318916"/>
              <a:gd name="connsiteY20" fmla="*/ 1331557 h 1621169"/>
              <a:gd name="connsiteX21" fmla="*/ 1331556 w 1318916"/>
              <a:gd name="connsiteY21" fmla="*/ 665778 h 16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18916" h="1621169">
                <a:moveTo>
                  <a:pt x="1331556" y="665778"/>
                </a:moveTo>
                <a:cubicBezTo>
                  <a:pt x="1331556" y="298680"/>
                  <a:pt x="1032877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581" y="328081"/>
                  <a:pt x="328355" y="53581"/>
                  <a:pt x="665778" y="53581"/>
                </a:cubicBezTo>
                <a:cubicBezTo>
                  <a:pt x="1003201" y="53581"/>
                  <a:pt x="1277975" y="328081"/>
                  <a:pt x="1277975" y="665778"/>
                </a:cubicBezTo>
                <a:cubicBezTo>
                  <a:pt x="1277975" y="1003476"/>
                  <a:pt x="1003476" y="1277976"/>
                  <a:pt x="665778" y="1277976"/>
                </a:cubicBezTo>
                <a:cubicBezTo>
                  <a:pt x="650940" y="1277976"/>
                  <a:pt x="638850" y="1290066"/>
                  <a:pt x="638850" y="1304904"/>
                </a:cubicBezTo>
                <a:lnTo>
                  <a:pt x="638850" y="1530494"/>
                </a:lnTo>
                <a:lnTo>
                  <a:pt x="530864" y="1422507"/>
                </a:lnTo>
                <a:cubicBezTo>
                  <a:pt x="520423" y="1412066"/>
                  <a:pt x="503387" y="1412066"/>
                  <a:pt x="492945" y="1422507"/>
                </a:cubicBezTo>
                <a:cubicBezTo>
                  <a:pt x="482504" y="1432949"/>
                  <a:pt x="482504" y="1449985"/>
                  <a:pt x="492945" y="1460426"/>
                </a:cubicBezTo>
                <a:lnTo>
                  <a:pt x="646544" y="1614025"/>
                </a:lnTo>
                <a:cubicBezTo>
                  <a:pt x="651765" y="1619246"/>
                  <a:pt x="658634" y="1621993"/>
                  <a:pt x="665503" y="1621993"/>
                </a:cubicBezTo>
                <a:cubicBezTo>
                  <a:pt x="672373" y="1621993"/>
                  <a:pt x="679242" y="1619246"/>
                  <a:pt x="684463" y="1614025"/>
                </a:cubicBezTo>
                <a:lnTo>
                  <a:pt x="838062" y="1460426"/>
                </a:lnTo>
                <a:cubicBezTo>
                  <a:pt x="848503" y="1449985"/>
                  <a:pt x="848503" y="1432949"/>
                  <a:pt x="838062" y="1422507"/>
                </a:cubicBezTo>
                <a:cubicBezTo>
                  <a:pt x="827620" y="1412066"/>
                  <a:pt x="810584" y="1412066"/>
                  <a:pt x="800143" y="1422507"/>
                </a:cubicBezTo>
                <a:lnTo>
                  <a:pt x="692157" y="1530494"/>
                </a:lnTo>
                <a:lnTo>
                  <a:pt x="692157" y="1331557"/>
                </a:lnTo>
                <a:cubicBezTo>
                  <a:pt x="1047165" y="1316719"/>
                  <a:pt x="1331556" y="1023809"/>
                  <a:pt x="1331556" y="665778"/>
                </a:cubicBezTo>
                <a:close/>
              </a:path>
            </a:pathLst>
          </a:custGeom>
          <a:solidFill>
            <a:srgbClr val="00B59A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AFE393-B257-4A93-8268-9E683BB51D6C}"/>
              </a:ext>
            </a:extLst>
          </p:cNvPr>
          <p:cNvSpPr/>
          <p:nvPr/>
        </p:nvSpPr>
        <p:spPr>
          <a:xfrm rot="16200000">
            <a:off x="2107222" y="2925485"/>
            <a:ext cx="993730" cy="993730"/>
          </a:xfrm>
          <a:custGeom>
            <a:avLst/>
            <a:gdLst>
              <a:gd name="connsiteX0" fmla="*/ 648942 w 1071620"/>
              <a:gd name="connsiteY0" fmla="*/ 104594 h 1071620"/>
              <a:gd name="connsiteX1" fmla="*/ 984103 w 1071620"/>
              <a:gd name="connsiteY1" fmla="*/ 648942 h 1071620"/>
              <a:gd name="connsiteX2" fmla="*/ 439755 w 1071620"/>
              <a:gd name="connsiteY2" fmla="*/ 984103 h 1071620"/>
              <a:gd name="connsiteX3" fmla="*/ 104594 w 1071620"/>
              <a:gd name="connsiteY3" fmla="*/ 439755 h 1071620"/>
              <a:gd name="connsiteX4" fmla="*/ 648942 w 1071620"/>
              <a:gd name="connsiteY4" fmla="*/ 104594 h 107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1620" h="1071620">
                <a:moveTo>
                  <a:pt x="648942" y="104594"/>
                </a:moveTo>
                <a:cubicBezTo>
                  <a:pt x="891812" y="162359"/>
                  <a:pt x="1041868" y="406072"/>
                  <a:pt x="984103" y="648942"/>
                </a:cubicBezTo>
                <a:cubicBezTo>
                  <a:pt x="926337" y="891812"/>
                  <a:pt x="682624" y="1041868"/>
                  <a:pt x="439755" y="984103"/>
                </a:cubicBezTo>
                <a:cubicBezTo>
                  <a:pt x="196885" y="926337"/>
                  <a:pt x="46828" y="682624"/>
                  <a:pt x="104594" y="439755"/>
                </a:cubicBezTo>
                <a:cubicBezTo>
                  <a:pt x="162359" y="196885"/>
                  <a:pt x="406072" y="46828"/>
                  <a:pt x="648942" y="104594"/>
                </a:cubicBezTo>
                <a:close/>
              </a:path>
            </a:pathLst>
          </a:custGeom>
          <a:solidFill>
            <a:srgbClr val="00B59A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4AB840-80D0-4A75-9DBB-F41D1797DEF8}"/>
              </a:ext>
            </a:extLst>
          </p:cNvPr>
          <p:cNvSpPr/>
          <p:nvPr/>
        </p:nvSpPr>
        <p:spPr>
          <a:xfrm rot="16200000">
            <a:off x="2134884" y="3854888"/>
            <a:ext cx="1223053" cy="1503336"/>
          </a:xfrm>
          <a:custGeom>
            <a:avLst/>
            <a:gdLst>
              <a:gd name="connsiteX0" fmla="*/ 1331557 w 1318916"/>
              <a:gd name="connsiteY0" fmla="*/ 665778 h 1621169"/>
              <a:gd name="connsiteX1" fmla="*/ 665778 w 1318916"/>
              <a:gd name="connsiteY1" fmla="*/ 0 h 1621169"/>
              <a:gd name="connsiteX2" fmla="*/ 0 w 1318916"/>
              <a:gd name="connsiteY2" fmla="*/ 665778 h 1621169"/>
              <a:gd name="connsiteX3" fmla="*/ 26928 w 1318916"/>
              <a:gd name="connsiteY3" fmla="*/ 692706 h 1621169"/>
              <a:gd name="connsiteX4" fmla="*/ 53856 w 1318916"/>
              <a:gd name="connsiteY4" fmla="*/ 665778 h 1621169"/>
              <a:gd name="connsiteX5" fmla="*/ 666053 w 1318916"/>
              <a:gd name="connsiteY5" fmla="*/ 53581 h 1621169"/>
              <a:gd name="connsiteX6" fmla="*/ 1278250 w 1318916"/>
              <a:gd name="connsiteY6" fmla="*/ 665778 h 1621169"/>
              <a:gd name="connsiteX7" fmla="*/ 665778 w 1318916"/>
              <a:gd name="connsiteY7" fmla="*/ 1277701 h 1621169"/>
              <a:gd name="connsiteX8" fmla="*/ 638850 w 1318916"/>
              <a:gd name="connsiteY8" fmla="*/ 1304629 h 1621169"/>
              <a:gd name="connsiteX9" fmla="*/ 638850 w 1318916"/>
              <a:gd name="connsiteY9" fmla="*/ 1529120 h 1621169"/>
              <a:gd name="connsiteX10" fmla="*/ 531688 w 1318916"/>
              <a:gd name="connsiteY10" fmla="*/ 1421958 h 1621169"/>
              <a:gd name="connsiteX11" fmla="*/ 493770 w 1318916"/>
              <a:gd name="connsiteY11" fmla="*/ 1421958 h 1621169"/>
              <a:gd name="connsiteX12" fmla="*/ 493770 w 1318916"/>
              <a:gd name="connsiteY12" fmla="*/ 1459877 h 1621169"/>
              <a:gd name="connsiteX13" fmla="*/ 647368 w 1318916"/>
              <a:gd name="connsiteY13" fmla="*/ 1613475 h 1621169"/>
              <a:gd name="connsiteX14" fmla="*/ 666328 w 1318916"/>
              <a:gd name="connsiteY14" fmla="*/ 1621444 h 1621169"/>
              <a:gd name="connsiteX15" fmla="*/ 685287 w 1318916"/>
              <a:gd name="connsiteY15" fmla="*/ 1613475 h 1621169"/>
              <a:gd name="connsiteX16" fmla="*/ 838886 w 1318916"/>
              <a:gd name="connsiteY16" fmla="*/ 1459877 h 1621169"/>
              <a:gd name="connsiteX17" fmla="*/ 838886 w 1318916"/>
              <a:gd name="connsiteY17" fmla="*/ 1421958 h 1621169"/>
              <a:gd name="connsiteX18" fmla="*/ 800967 w 1318916"/>
              <a:gd name="connsiteY18" fmla="*/ 1421958 h 1621169"/>
              <a:gd name="connsiteX19" fmla="*/ 692157 w 1318916"/>
              <a:gd name="connsiteY19" fmla="*/ 1530768 h 1621169"/>
              <a:gd name="connsiteX20" fmla="*/ 692157 w 1318916"/>
              <a:gd name="connsiteY20" fmla="*/ 1330733 h 1621169"/>
              <a:gd name="connsiteX21" fmla="*/ 1331557 w 1318916"/>
              <a:gd name="connsiteY21" fmla="*/ 665778 h 16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18916" h="1621169">
                <a:moveTo>
                  <a:pt x="1331557" y="665778"/>
                </a:moveTo>
                <a:cubicBezTo>
                  <a:pt x="1331557" y="298680"/>
                  <a:pt x="1032877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476" y="53581"/>
                  <a:pt x="1278250" y="328081"/>
                  <a:pt x="1278250" y="665778"/>
                </a:cubicBezTo>
                <a:cubicBezTo>
                  <a:pt x="1278250" y="1003476"/>
                  <a:pt x="1003201" y="1277701"/>
                  <a:pt x="665778" y="1277701"/>
                </a:cubicBezTo>
                <a:cubicBezTo>
                  <a:pt x="650941" y="1277701"/>
                  <a:pt x="638850" y="1289791"/>
                  <a:pt x="638850" y="1304629"/>
                </a:cubicBezTo>
                <a:lnTo>
                  <a:pt x="638850" y="1529120"/>
                </a:lnTo>
                <a:lnTo>
                  <a:pt x="531688" y="1421958"/>
                </a:lnTo>
                <a:cubicBezTo>
                  <a:pt x="521247" y="1411516"/>
                  <a:pt x="504211" y="1411516"/>
                  <a:pt x="493770" y="1421958"/>
                </a:cubicBezTo>
                <a:cubicBezTo>
                  <a:pt x="483328" y="1432399"/>
                  <a:pt x="483328" y="1449435"/>
                  <a:pt x="493770" y="1459877"/>
                </a:cubicBezTo>
                <a:lnTo>
                  <a:pt x="647368" y="1613475"/>
                </a:lnTo>
                <a:cubicBezTo>
                  <a:pt x="652314" y="1618421"/>
                  <a:pt x="659184" y="1621444"/>
                  <a:pt x="666328" y="1621444"/>
                </a:cubicBezTo>
                <a:cubicBezTo>
                  <a:pt x="673472" y="1621444"/>
                  <a:pt x="680341" y="1618696"/>
                  <a:pt x="685287" y="1613475"/>
                </a:cubicBezTo>
                <a:lnTo>
                  <a:pt x="838886" y="1459877"/>
                </a:lnTo>
                <a:cubicBezTo>
                  <a:pt x="849328" y="1449435"/>
                  <a:pt x="849328" y="1432399"/>
                  <a:pt x="838886" y="1421958"/>
                </a:cubicBezTo>
                <a:cubicBezTo>
                  <a:pt x="828445" y="1411516"/>
                  <a:pt x="811409" y="1411516"/>
                  <a:pt x="800967" y="1421958"/>
                </a:cubicBezTo>
                <a:lnTo>
                  <a:pt x="692157" y="1530768"/>
                </a:lnTo>
                <a:lnTo>
                  <a:pt x="692157" y="1330733"/>
                </a:lnTo>
                <a:cubicBezTo>
                  <a:pt x="1047440" y="1316719"/>
                  <a:pt x="1331557" y="1023809"/>
                  <a:pt x="1331557" y="665778"/>
                </a:cubicBezTo>
                <a:close/>
              </a:path>
            </a:pathLst>
          </a:custGeom>
          <a:solidFill>
            <a:srgbClr val="FF3654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696A301-A0B2-4610-A8DD-E547738F032E}"/>
              </a:ext>
            </a:extLst>
          </p:cNvPr>
          <p:cNvSpPr/>
          <p:nvPr/>
        </p:nvSpPr>
        <p:spPr>
          <a:xfrm rot="16200000">
            <a:off x="2094739" y="4098777"/>
            <a:ext cx="1019210" cy="1019211"/>
          </a:xfrm>
          <a:custGeom>
            <a:avLst/>
            <a:gdLst>
              <a:gd name="connsiteX0" fmla="*/ 680853 w 1099097"/>
              <a:gd name="connsiteY0" fmla="*/ 122945 h 1099097"/>
              <a:gd name="connsiteX1" fmla="*/ 992872 w 1099097"/>
              <a:gd name="connsiteY1" fmla="*/ 680853 h 1099097"/>
              <a:gd name="connsiteX2" fmla="*/ 434963 w 1099097"/>
              <a:gd name="connsiteY2" fmla="*/ 992872 h 1099097"/>
              <a:gd name="connsiteX3" fmla="*/ 122945 w 1099097"/>
              <a:gd name="connsiteY3" fmla="*/ 434963 h 1099097"/>
              <a:gd name="connsiteX4" fmla="*/ 680853 w 1099097"/>
              <a:gd name="connsiteY4" fmla="*/ 122945 h 109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097" h="1099097">
                <a:moveTo>
                  <a:pt x="680853" y="122945"/>
                </a:moveTo>
                <a:cubicBezTo>
                  <a:pt x="921077" y="190846"/>
                  <a:pt x="1060772" y="440630"/>
                  <a:pt x="992872" y="680853"/>
                </a:cubicBezTo>
                <a:cubicBezTo>
                  <a:pt x="924971" y="921077"/>
                  <a:pt x="675187" y="1060772"/>
                  <a:pt x="434963" y="992872"/>
                </a:cubicBezTo>
                <a:cubicBezTo>
                  <a:pt x="194740" y="924971"/>
                  <a:pt x="55044" y="675187"/>
                  <a:pt x="122945" y="434963"/>
                </a:cubicBezTo>
                <a:cubicBezTo>
                  <a:pt x="190846" y="194740"/>
                  <a:pt x="440630" y="55044"/>
                  <a:pt x="680853" y="122945"/>
                </a:cubicBezTo>
                <a:close/>
              </a:path>
            </a:pathLst>
          </a:custGeom>
          <a:solidFill>
            <a:srgbClr val="FF3654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78F505-2E17-48F9-A2F3-5AAD6479CBED}"/>
              </a:ext>
            </a:extLst>
          </p:cNvPr>
          <p:cNvSpPr/>
          <p:nvPr/>
        </p:nvSpPr>
        <p:spPr>
          <a:xfrm rot="16200000">
            <a:off x="2065355" y="5262047"/>
            <a:ext cx="1070171" cy="1070172"/>
          </a:xfrm>
          <a:custGeom>
            <a:avLst/>
            <a:gdLst>
              <a:gd name="connsiteX0" fmla="*/ 1007833 w 1154052"/>
              <a:gd name="connsiteY0" fmla="*/ 418284 h 1154052"/>
              <a:gd name="connsiteX1" fmla="*/ 760813 w 1154052"/>
              <a:gd name="connsiteY1" fmla="*/ 1007833 h 1154052"/>
              <a:gd name="connsiteX2" fmla="*/ 171264 w 1154052"/>
              <a:gd name="connsiteY2" fmla="*/ 760813 h 1154052"/>
              <a:gd name="connsiteX3" fmla="*/ 418284 w 1154052"/>
              <a:gd name="connsiteY3" fmla="*/ 171264 h 1154052"/>
              <a:gd name="connsiteX4" fmla="*/ 1007833 w 1154052"/>
              <a:gd name="connsiteY4" fmla="*/ 418284 h 115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52" h="1154052">
                <a:moveTo>
                  <a:pt x="1007833" y="418284"/>
                </a:moveTo>
                <a:cubicBezTo>
                  <a:pt x="1102420" y="649296"/>
                  <a:pt x="991825" y="913247"/>
                  <a:pt x="760813" y="1007833"/>
                </a:cubicBezTo>
                <a:cubicBezTo>
                  <a:pt x="529801" y="1102420"/>
                  <a:pt x="265851" y="991825"/>
                  <a:pt x="171264" y="760813"/>
                </a:cubicBezTo>
                <a:cubicBezTo>
                  <a:pt x="76678" y="529801"/>
                  <a:pt x="187272" y="265851"/>
                  <a:pt x="418284" y="171264"/>
                </a:cubicBezTo>
                <a:cubicBezTo>
                  <a:pt x="649296" y="76678"/>
                  <a:pt x="913246" y="187272"/>
                  <a:pt x="1007833" y="418284"/>
                </a:cubicBezTo>
                <a:close/>
              </a:path>
            </a:pathLst>
          </a:custGeom>
          <a:solidFill>
            <a:srgbClr val="00C3E6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57C1D8-FB4D-48C2-903E-7C16DCFA6118}"/>
              </a:ext>
            </a:extLst>
          </p:cNvPr>
          <p:cNvSpPr/>
          <p:nvPr/>
        </p:nvSpPr>
        <p:spPr>
          <a:xfrm rot="16200000">
            <a:off x="2134884" y="5039721"/>
            <a:ext cx="1223053" cy="1503336"/>
          </a:xfrm>
          <a:custGeom>
            <a:avLst/>
            <a:gdLst>
              <a:gd name="connsiteX0" fmla="*/ 1331282 w 1318916"/>
              <a:gd name="connsiteY0" fmla="*/ 665778 h 1621169"/>
              <a:gd name="connsiteX1" fmla="*/ 665778 w 1318916"/>
              <a:gd name="connsiteY1" fmla="*/ 0 h 1621169"/>
              <a:gd name="connsiteX2" fmla="*/ 0 w 1318916"/>
              <a:gd name="connsiteY2" fmla="*/ 665778 h 1621169"/>
              <a:gd name="connsiteX3" fmla="*/ 26928 w 1318916"/>
              <a:gd name="connsiteY3" fmla="*/ 692706 h 1621169"/>
              <a:gd name="connsiteX4" fmla="*/ 53856 w 1318916"/>
              <a:gd name="connsiteY4" fmla="*/ 665778 h 1621169"/>
              <a:gd name="connsiteX5" fmla="*/ 666053 w 1318916"/>
              <a:gd name="connsiteY5" fmla="*/ 53581 h 1621169"/>
              <a:gd name="connsiteX6" fmla="*/ 1277701 w 1318916"/>
              <a:gd name="connsiteY6" fmla="*/ 665778 h 1621169"/>
              <a:gd name="connsiteX7" fmla="*/ 665778 w 1318916"/>
              <a:gd name="connsiteY7" fmla="*/ 1277701 h 1621169"/>
              <a:gd name="connsiteX8" fmla="*/ 638850 w 1318916"/>
              <a:gd name="connsiteY8" fmla="*/ 1304629 h 1621169"/>
              <a:gd name="connsiteX9" fmla="*/ 638850 w 1318916"/>
              <a:gd name="connsiteY9" fmla="*/ 1529394 h 1621169"/>
              <a:gd name="connsiteX10" fmla="*/ 531414 w 1318916"/>
              <a:gd name="connsiteY10" fmla="*/ 1421958 h 1621169"/>
              <a:gd name="connsiteX11" fmla="*/ 493495 w 1318916"/>
              <a:gd name="connsiteY11" fmla="*/ 1421958 h 1621169"/>
              <a:gd name="connsiteX12" fmla="*/ 493495 w 1318916"/>
              <a:gd name="connsiteY12" fmla="*/ 1459877 h 1621169"/>
              <a:gd name="connsiteX13" fmla="*/ 647094 w 1318916"/>
              <a:gd name="connsiteY13" fmla="*/ 1613475 h 1621169"/>
              <a:gd name="connsiteX14" fmla="*/ 666053 w 1318916"/>
              <a:gd name="connsiteY14" fmla="*/ 1621444 h 1621169"/>
              <a:gd name="connsiteX15" fmla="*/ 685013 w 1318916"/>
              <a:gd name="connsiteY15" fmla="*/ 1613475 h 1621169"/>
              <a:gd name="connsiteX16" fmla="*/ 838611 w 1318916"/>
              <a:gd name="connsiteY16" fmla="*/ 1459877 h 1621169"/>
              <a:gd name="connsiteX17" fmla="*/ 838611 w 1318916"/>
              <a:gd name="connsiteY17" fmla="*/ 1421958 h 1621169"/>
              <a:gd name="connsiteX18" fmla="*/ 800693 w 1318916"/>
              <a:gd name="connsiteY18" fmla="*/ 1421958 h 1621169"/>
              <a:gd name="connsiteX19" fmla="*/ 692431 w 1318916"/>
              <a:gd name="connsiteY19" fmla="*/ 1530494 h 1621169"/>
              <a:gd name="connsiteX20" fmla="*/ 692431 w 1318916"/>
              <a:gd name="connsiteY20" fmla="*/ 1330733 h 1621169"/>
              <a:gd name="connsiteX21" fmla="*/ 1331282 w 1318916"/>
              <a:gd name="connsiteY21" fmla="*/ 665778 h 16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18916" h="1621169">
                <a:moveTo>
                  <a:pt x="1331282" y="665778"/>
                </a:moveTo>
                <a:cubicBezTo>
                  <a:pt x="1331282" y="298680"/>
                  <a:pt x="1032877" y="0"/>
                  <a:pt x="665778" y="0"/>
                </a:cubicBezTo>
                <a:cubicBezTo>
                  <a:pt x="298680" y="0"/>
                  <a:pt x="0" y="298680"/>
                  <a:pt x="0" y="665778"/>
                </a:cubicBezTo>
                <a:cubicBezTo>
                  <a:pt x="0" y="680616"/>
                  <a:pt x="12090" y="692706"/>
                  <a:pt x="26928" y="692706"/>
                </a:cubicBezTo>
                <a:cubicBezTo>
                  <a:pt x="41766" y="692706"/>
                  <a:pt x="53856" y="680616"/>
                  <a:pt x="53856" y="665778"/>
                </a:cubicBezTo>
                <a:cubicBezTo>
                  <a:pt x="53856" y="328355"/>
                  <a:pt x="328355" y="53581"/>
                  <a:pt x="666053" y="53581"/>
                </a:cubicBezTo>
                <a:cubicBezTo>
                  <a:pt x="1003751" y="53581"/>
                  <a:pt x="1277701" y="328081"/>
                  <a:pt x="1277701" y="665778"/>
                </a:cubicBezTo>
                <a:cubicBezTo>
                  <a:pt x="1277701" y="1003476"/>
                  <a:pt x="1003201" y="1277701"/>
                  <a:pt x="665778" y="1277701"/>
                </a:cubicBezTo>
                <a:cubicBezTo>
                  <a:pt x="650941" y="1277701"/>
                  <a:pt x="638850" y="1289791"/>
                  <a:pt x="638850" y="1304629"/>
                </a:cubicBezTo>
                <a:lnTo>
                  <a:pt x="638850" y="1529394"/>
                </a:lnTo>
                <a:lnTo>
                  <a:pt x="531414" y="1421958"/>
                </a:lnTo>
                <a:cubicBezTo>
                  <a:pt x="520972" y="1411516"/>
                  <a:pt x="503936" y="1411516"/>
                  <a:pt x="493495" y="1421958"/>
                </a:cubicBezTo>
                <a:cubicBezTo>
                  <a:pt x="483053" y="1432399"/>
                  <a:pt x="483053" y="1449435"/>
                  <a:pt x="493495" y="1459877"/>
                </a:cubicBezTo>
                <a:lnTo>
                  <a:pt x="647094" y="1613475"/>
                </a:lnTo>
                <a:cubicBezTo>
                  <a:pt x="652314" y="1618696"/>
                  <a:pt x="659184" y="1621444"/>
                  <a:pt x="666053" y="1621444"/>
                </a:cubicBezTo>
                <a:cubicBezTo>
                  <a:pt x="672922" y="1621444"/>
                  <a:pt x="679792" y="1618696"/>
                  <a:pt x="685013" y="1613475"/>
                </a:cubicBezTo>
                <a:lnTo>
                  <a:pt x="838611" y="1459877"/>
                </a:lnTo>
                <a:cubicBezTo>
                  <a:pt x="849053" y="1449435"/>
                  <a:pt x="849053" y="1432399"/>
                  <a:pt x="838611" y="1421958"/>
                </a:cubicBezTo>
                <a:cubicBezTo>
                  <a:pt x="828170" y="1411516"/>
                  <a:pt x="811134" y="1411516"/>
                  <a:pt x="800693" y="1421958"/>
                </a:cubicBezTo>
                <a:lnTo>
                  <a:pt x="692431" y="1530494"/>
                </a:lnTo>
                <a:lnTo>
                  <a:pt x="692431" y="1330733"/>
                </a:lnTo>
                <a:cubicBezTo>
                  <a:pt x="1047165" y="1316719"/>
                  <a:pt x="1331282" y="1023809"/>
                  <a:pt x="1331282" y="665778"/>
                </a:cubicBezTo>
                <a:close/>
              </a:path>
            </a:pathLst>
          </a:custGeom>
          <a:solidFill>
            <a:srgbClr val="00C3E6"/>
          </a:solidFill>
          <a:ln w="274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E4250981-04B3-450B-96DA-26C15955077B}"/>
              </a:ext>
            </a:extLst>
          </p:cNvPr>
          <p:cNvSpPr txBox="1">
            <a:spLocks/>
          </p:cNvSpPr>
          <p:nvPr/>
        </p:nvSpPr>
        <p:spPr>
          <a:xfrm>
            <a:off x="2332304" y="2017050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1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Inhaltsplatzhalter 4">
            <a:extLst>
              <a:ext uri="{FF2B5EF4-FFF2-40B4-BE49-F238E27FC236}">
                <a16:creationId xmlns:a16="http://schemas.microsoft.com/office/drawing/2014/main" id="{225F0FCF-8D89-4D9C-AA21-4164840670F1}"/>
              </a:ext>
            </a:extLst>
          </p:cNvPr>
          <p:cNvSpPr txBox="1">
            <a:spLocks/>
          </p:cNvSpPr>
          <p:nvPr/>
        </p:nvSpPr>
        <p:spPr>
          <a:xfrm>
            <a:off x="2303828" y="3205389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2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EB8AC8DA-6D54-4D9E-B937-A2375B62587A}"/>
              </a:ext>
            </a:extLst>
          </p:cNvPr>
          <p:cNvSpPr txBox="1">
            <a:spLocks/>
          </p:cNvSpPr>
          <p:nvPr/>
        </p:nvSpPr>
        <p:spPr>
          <a:xfrm>
            <a:off x="2316826" y="4390349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3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84EA0B71-5DC7-4D25-8325-26A598A8168D}"/>
              </a:ext>
            </a:extLst>
          </p:cNvPr>
          <p:cNvSpPr txBox="1">
            <a:spLocks/>
          </p:cNvSpPr>
          <p:nvPr/>
        </p:nvSpPr>
        <p:spPr>
          <a:xfrm>
            <a:off x="2316826" y="5575945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4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1758" y="2017050"/>
            <a:ext cx="7326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1758" y="3158840"/>
            <a:ext cx="7326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1758" y="4344182"/>
            <a:ext cx="7326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1758" y="5533348"/>
            <a:ext cx="7326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96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DA603A-26D2-44DE-B345-9E1BD40F61EC}"/>
              </a:ext>
            </a:extLst>
          </p:cNvPr>
          <p:cNvSpPr/>
          <p:nvPr/>
        </p:nvSpPr>
        <p:spPr>
          <a:xfrm>
            <a:off x="6791909" y="4148270"/>
            <a:ext cx="1636687" cy="802298"/>
          </a:xfrm>
          <a:custGeom>
            <a:avLst/>
            <a:gdLst>
              <a:gd name="connsiteX0" fmla="*/ 68356 w 1636687"/>
              <a:gd name="connsiteY0" fmla="*/ 329584 h 802297"/>
              <a:gd name="connsiteX1" fmla="*/ 827650 w 1636687"/>
              <a:gd name="connsiteY1" fmla="*/ 828292 h 802297"/>
              <a:gd name="connsiteX2" fmla="*/ 1655622 w 1636687"/>
              <a:gd name="connsiteY2" fmla="*/ 321 h 802297"/>
              <a:gd name="connsiteX3" fmla="*/ 1655622 w 1636687"/>
              <a:gd name="connsiteY3" fmla="*/ 0 h 802297"/>
              <a:gd name="connsiteX4" fmla="*/ 1518268 w 1636687"/>
              <a:gd name="connsiteY4" fmla="*/ 0 h 802297"/>
              <a:gd name="connsiteX5" fmla="*/ 1518268 w 1636687"/>
              <a:gd name="connsiteY5" fmla="*/ 321 h 802297"/>
              <a:gd name="connsiteX6" fmla="*/ 827650 w 1636687"/>
              <a:gd name="connsiteY6" fmla="*/ 690939 h 802297"/>
              <a:gd name="connsiteX7" fmla="*/ 137033 w 1636687"/>
              <a:gd name="connsiteY7" fmla="*/ 321 h 802297"/>
              <a:gd name="connsiteX8" fmla="*/ 137033 w 1636687"/>
              <a:gd name="connsiteY8" fmla="*/ 0 h 802297"/>
              <a:gd name="connsiteX9" fmla="*/ 136711 w 1636687"/>
              <a:gd name="connsiteY9" fmla="*/ 0 h 802297"/>
              <a:gd name="connsiteX10" fmla="*/ 0 w 1636687"/>
              <a:gd name="connsiteY10" fmla="*/ 0 h 802297"/>
              <a:gd name="connsiteX11" fmla="*/ 0 w 1636687"/>
              <a:gd name="connsiteY11" fmla="*/ 321 h 802297"/>
              <a:gd name="connsiteX12" fmla="*/ 68356 w 1636687"/>
              <a:gd name="connsiteY12" fmla="*/ 329584 h 80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6687" h="802297">
                <a:moveTo>
                  <a:pt x="68356" y="329584"/>
                </a:moveTo>
                <a:cubicBezTo>
                  <a:pt x="196082" y="622583"/>
                  <a:pt x="488118" y="828292"/>
                  <a:pt x="827650" y="828292"/>
                </a:cubicBezTo>
                <a:cubicBezTo>
                  <a:pt x="1283997" y="828292"/>
                  <a:pt x="1655622" y="456989"/>
                  <a:pt x="1655622" y="321"/>
                </a:cubicBezTo>
                <a:cubicBezTo>
                  <a:pt x="1655622" y="321"/>
                  <a:pt x="1655622" y="321"/>
                  <a:pt x="1655622" y="0"/>
                </a:cubicBezTo>
                <a:lnTo>
                  <a:pt x="1518268" y="0"/>
                </a:lnTo>
                <a:cubicBezTo>
                  <a:pt x="1518268" y="0"/>
                  <a:pt x="1518268" y="0"/>
                  <a:pt x="1518268" y="321"/>
                </a:cubicBezTo>
                <a:cubicBezTo>
                  <a:pt x="1518268" y="381252"/>
                  <a:pt x="1208581" y="690939"/>
                  <a:pt x="827650" y="690939"/>
                </a:cubicBezTo>
                <a:cubicBezTo>
                  <a:pt x="446719" y="690939"/>
                  <a:pt x="137033" y="381252"/>
                  <a:pt x="137033" y="321"/>
                </a:cubicBezTo>
                <a:cubicBezTo>
                  <a:pt x="137033" y="321"/>
                  <a:pt x="137033" y="321"/>
                  <a:pt x="137033" y="0"/>
                </a:cubicBezTo>
                <a:lnTo>
                  <a:pt x="136711" y="0"/>
                </a:lnTo>
                <a:lnTo>
                  <a:pt x="0" y="0"/>
                </a:lnTo>
                <a:cubicBezTo>
                  <a:pt x="0" y="0"/>
                  <a:pt x="0" y="0"/>
                  <a:pt x="0" y="321"/>
                </a:cubicBezTo>
                <a:cubicBezTo>
                  <a:pt x="0" y="117136"/>
                  <a:pt x="24390" y="228495"/>
                  <a:pt x="68356" y="329584"/>
                </a:cubicBezTo>
                <a:close/>
              </a:path>
            </a:pathLst>
          </a:custGeom>
          <a:solidFill>
            <a:srgbClr val="00B59A"/>
          </a:solidFill>
          <a:ln w="32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607969-6A8E-4611-BF8F-5881FC5931D5}"/>
              </a:ext>
            </a:extLst>
          </p:cNvPr>
          <p:cNvSpPr/>
          <p:nvPr/>
        </p:nvSpPr>
        <p:spPr>
          <a:xfrm>
            <a:off x="5273320" y="3320620"/>
            <a:ext cx="1636687" cy="802298"/>
          </a:xfrm>
          <a:custGeom>
            <a:avLst/>
            <a:gdLst>
              <a:gd name="connsiteX0" fmla="*/ 137032 w 1636687"/>
              <a:gd name="connsiteY0" fmla="*/ 827650 h 802297"/>
              <a:gd name="connsiteX1" fmla="*/ 137032 w 1636687"/>
              <a:gd name="connsiteY1" fmla="*/ 827650 h 802297"/>
              <a:gd name="connsiteX2" fmla="*/ 827650 w 1636687"/>
              <a:gd name="connsiteY2" fmla="*/ 137353 h 802297"/>
              <a:gd name="connsiteX3" fmla="*/ 1518268 w 1636687"/>
              <a:gd name="connsiteY3" fmla="*/ 827650 h 802297"/>
              <a:gd name="connsiteX4" fmla="*/ 1518589 w 1636687"/>
              <a:gd name="connsiteY4" fmla="*/ 827650 h 802297"/>
              <a:gd name="connsiteX5" fmla="*/ 1655622 w 1636687"/>
              <a:gd name="connsiteY5" fmla="*/ 827650 h 802297"/>
              <a:gd name="connsiteX6" fmla="*/ 1587266 w 1636687"/>
              <a:gd name="connsiteY6" fmla="*/ 498708 h 802297"/>
              <a:gd name="connsiteX7" fmla="*/ 827971 w 1636687"/>
              <a:gd name="connsiteY7" fmla="*/ 0 h 802297"/>
              <a:gd name="connsiteX8" fmla="*/ 68677 w 1636687"/>
              <a:gd name="connsiteY8" fmla="*/ 498387 h 802297"/>
              <a:gd name="connsiteX9" fmla="*/ 0 w 1636687"/>
              <a:gd name="connsiteY9" fmla="*/ 827650 h 802297"/>
              <a:gd name="connsiteX10" fmla="*/ 137032 w 1636687"/>
              <a:gd name="connsiteY10" fmla="*/ 827650 h 80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687" h="802297">
                <a:moveTo>
                  <a:pt x="137032" y="827650"/>
                </a:moveTo>
                <a:lnTo>
                  <a:pt x="137032" y="827650"/>
                </a:lnTo>
                <a:cubicBezTo>
                  <a:pt x="137353" y="447040"/>
                  <a:pt x="447040" y="137353"/>
                  <a:pt x="827650" y="137353"/>
                </a:cubicBezTo>
                <a:cubicBezTo>
                  <a:pt x="1208260" y="137353"/>
                  <a:pt x="1517947" y="447040"/>
                  <a:pt x="1518268" y="827650"/>
                </a:cubicBezTo>
                <a:lnTo>
                  <a:pt x="1518589" y="827650"/>
                </a:lnTo>
                <a:lnTo>
                  <a:pt x="1655622" y="827650"/>
                </a:lnTo>
                <a:cubicBezTo>
                  <a:pt x="1655622" y="710836"/>
                  <a:pt x="1631232" y="599477"/>
                  <a:pt x="1587266" y="498708"/>
                </a:cubicBezTo>
                <a:cubicBezTo>
                  <a:pt x="1459540" y="205709"/>
                  <a:pt x="1167504" y="0"/>
                  <a:pt x="827971" y="0"/>
                </a:cubicBezTo>
                <a:cubicBezTo>
                  <a:pt x="488439" y="0"/>
                  <a:pt x="196403" y="205388"/>
                  <a:pt x="68677" y="498387"/>
                </a:cubicBezTo>
                <a:cubicBezTo>
                  <a:pt x="24711" y="599477"/>
                  <a:pt x="0" y="710836"/>
                  <a:pt x="0" y="827650"/>
                </a:cubicBezTo>
                <a:lnTo>
                  <a:pt x="137032" y="827650"/>
                </a:lnTo>
                <a:close/>
              </a:path>
            </a:pathLst>
          </a:custGeom>
          <a:solidFill>
            <a:srgbClr val="FFA300"/>
          </a:solidFill>
          <a:ln w="32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8FA88C-D1D2-4194-9347-2A55F7B54C08}"/>
              </a:ext>
            </a:extLst>
          </p:cNvPr>
          <p:cNvSpPr/>
          <p:nvPr/>
        </p:nvSpPr>
        <p:spPr>
          <a:xfrm>
            <a:off x="2234855" y="3320617"/>
            <a:ext cx="1636687" cy="802298"/>
          </a:xfrm>
          <a:custGeom>
            <a:avLst/>
            <a:gdLst>
              <a:gd name="connsiteX0" fmla="*/ 137357 w 1636687"/>
              <a:gd name="connsiteY0" fmla="*/ 829900 h 802297"/>
              <a:gd name="connsiteX1" fmla="*/ 825728 w 1636687"/>
              <a:gd name="connsiteY1" fmla="*/ 137357 h 802297"/>
              <a:gd name="connsiteX2" fmla="*/ 1518272 w 1636687"/>
              <a:gd name="connsiteY2" fmla="*/ 825728 h 802297"/>
              <a:gd name="connsiteX3" fmla="*/ 1518593 w 1636687"/>
              <a:gd name="connsiteY3" fmla="*/ 825728 h 802297"/>
              <a:gd name="connsiteX4" fmla="*/ 1655625 w 1636687"/>
              <a:gd name="connsiteY4" fmla="*/ 825407 h 802297"/>
              <a:gd name="connsiteX5" fmla="*/ 1586306 w 1636687"/>
              <a:gd name="connsiteY5" fmla="*/ 496465 h 802297"/>
              <a:gd name="connsiteX6" fmla="*/ 825407 w 1636687"/>
              <a:gd name="connsiteY6" fmla="*/ 3 h 802297"/>
              <a:gd name="connsiteX7" fmla="*/ 3 w 1636687"/>
              <a:gd name="connsiteY7" fmla="*/ 830221 h 802297"/>
              <a:gd name="connsiteX8" fmla="*/ 137357 w 1636687"/>
              <a:gd name="connsiteY8" fmla="*/ 829900 h 80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687" h="802297">
                <a:moveTo>
                  <a:pt x="137357" y="829900"/>
                </a:moveTo>
                <a:cubicBezTo>
                  <a:pt x="136394" y="449290"/>
                  <a:pt x="445118" y="138640"/>
                  <a:pt x="825728" y="137357"/>
                </a:cubicBezTo>
                <a:cubicBezTo>
                  <a:pt x="1206338" y="136073"/>
                  <a:pt x="1516988" y="444797"/>
                  <a:pt x="1518272" y="825728"/>
                </a:cubicBezTo>
                <a:lnTo>
                  <a:pt x="1518593" y="825728"/>
                </a:lnTo>
                <a:lnTo>
                  <a:pt x="1655625" y="825407"/>
                </a:lnTo>
                <a:cubicBezTo>
                  <a:pt x="1655304" y="708593"/>
                  <a:pt x="1630272" y="597234"/>
                  <a:pt x="1586306" y="496465"/>
                </a:cubicBezTo>
                <a:cubicBezTo>
                  <a:pt x="1457939" y="203787"/>
                  <a:pt x="1164940" y="-959"/>
                  <a:pt x="825407" y="3"/>
                </a:cubicBezTo>
                <a:cubicBezTo>
                  <a:pt x="369060" y="1608"/>
                  <a:pt x="-1280" y="373874"/>
                  <a:pt x="3" y="830221"/>
                </a:cubicBezTo>
                <a:lnTo>
                  <a:pt x="137357" y="829900"/>
                </a:lnTo>
                <a:close/>
              </a:path>
            </a:pathLst>
          </a:custGeom>
          <a:solidFill>
            <a:srgbClr val="F22C35"/>
          </a:solidFill>
          <a:ln w="32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23C86B-49A2-4AD8-87BB-EDA1C2158476}"/>
              </a:ext>
            </a:extLst>
          </p:cNvPr>
          <p:cNvSpPr/>
          <p:nvPr/>
        </p:nvSpPr>
        <p:spPr>
          <a:xfrm>
            <a:off x="3754089" y="4148270"/>
            <a:ext cx="1636687" cy="802298"/>
          </a:xfrm>
          <a:custGeom>
            <a:avLst/>
            <a:gdLst>
              <a:gd name="connsiteX0" fmla="*/ 68677 w 1636687"/>
              <a:gd name="connsiteY0" fmla="*/ 329584 h 802297"/>
              <a:gd name="connsiteX1" fmla="*/ 827971 w 1636687"/>
              <a:gd name="connsiteY1" fmla="*/ 828292 h 802297"/>
              <a:gd name="connsiteX2" fmla="*/ 1587266 w 1636687"/>
              <a:gd name="connsiteY2" fmla="*/ 329905 h 802297"/>
              <a:gd name="connsiteX3" fmla="*/ 1655943 w 1636687"/>
              <a:gd name="connsiteY3" fmla="*/ 321 h 802297"/>
              <a:gd name="connsiteX4" fmla="*/ 1655943 w 1636687"/>
              <a:gd name="connsiteY4" fmla="*/ 0 h 802297"/>
              <a:gd name="connsiteX5" fmla="*/ 1518589 w 1636687"/>
              <a:gd name="connsiteY5" fmla="*/ 0 h 802297"/>
              <a:gd name="connsiteX6" fmla="*/ 1518589 w 1636687"/>
              <a:gd name="connsiteY6" fmla="*/ 0 h 802297"/>
              <a:gd name="connsiteX7" fmla="*/ 1518589 w 1636687"/>
              <a:gd name="connsiteY7" fmla="*/ 321 h 802297"/>
              <a:gd name="connsiteX8" fmla="*/ 827971 w 1636687"/>
              <a:gd name="connsiteY8" fmla="*/ 690939 h 802297"/>
              <a:gd name="connsiteX9" fmla="*/ 137353 w 1636687"/>
              <a:gd name="connsiteY9" fmla="*/ 321 h 802297"/>
              <a:gd name="connsiteX10" fmla="*/ 137353 w 1636687"/>
              <a:gd name="connsiteY10" fmla="*/ 0 h 802297"/>
              <a:gd name="connsiteX11" fmla="*/ 137032 w 1636687"/>
              <a:gd name="connsiteY11" fmla="*/ 0 h 802297"/>
              <a:gd name="connsiteX12" fmla="*/ 0 w 1636687"/>
              <a:gd name="connsiteY12" fmla="*/ 0 h 802297"/>
              <a:gd name="connsiteX13" fmla="*/ 0 w 1636687"/>
              <a:gd name="connsiteY13" fmla="*/ 321 h 802297"/>
              <a:gd name="connsiteX14" fmla="*/ 68677 w 1636687"/>
              <a:gd name="connsiteY14" fmla="*/ 329584 h 80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6687" h="802297">
                <a:moveTo>
                  <a:pt x="68677" y="329584"/>
                </a:moveTo>
                <a:cubicBezTo>
                  <a:pt x="196402" y="622583"/>
                  <a:pt x="488439" y="828292"/>
                  <a:pt x="827971" y="828292"/>
                </a:cubicBezTo>
                <a:cubicBezTo>
                  <a:pt x="1167504" y="828292"/>
                  <a:pt x="1459540" y="622904"/>
                  <a:pt x="1587266" y="329905"/>
                </a:cubicBezTo>
                <a:cubicBezTo>
                  <a:pt x="1631232" y="228815"/>
                  <a:pt x="1655943" y="117456"/>
                  <a:pt x="1655943" y="321"/>
                </a:cubicBezTo>
                <a:cubicBezTo>
                  <a:pt x="1655943" y="321"/>
                  <a:pt x="1655943" y="321"/>
                  <a:pt x="1655943" y="0"/>
                </a:cubicBezTo>
                <a:lnTo>
                  <a:pt x="1518589" y="0"/>
                </a:lnTo>
                <a:lnTo>
                  <a:pt x="1518589" y="0"/>
                </a:lnTo>
                <a:cubicBezTo>
                  <a:pt x="1518589" y="0"/>
                  <a:pt x="1518589" y="0"/>
                  <a:pt x="1518589" y="321"/>
                </a:cubicBezTo>
                <a:cubicBezTo>
                  <a:pt x="1518589" y="381252"/>
                  <a:pt x="1208902" y="690939"/>
                  <a:pt x="827971" y="690939"/>
                </a:cubicBezTo>
                <a:cubicBezTo>
                  <a:pt x="447040" y="690939"/>
                  <a:pt x="137353" y="381252"/>
                  <a:pt x="137353" y="321"/>
                </a:cubicBezTo>
                <a:cubicBezTo>
                  <a:pt x="137353" y="321"/>
                  <a:pt x="137353" y="321"/>
                  <a:pt x="137353" y="0"/>
                </a:cubicBezTo>
                <a:lnTo>
                  <a:pt x="137032" y="0"/>
                </a:lnTo>
                <a:lnTo>
                  <a:pt x="0" y="0"/>
                </a:lnTo>
                <a:cubicBezTo>
                  <a:pt x="0" y="0"/>
                  <a:pt x="0" y="0"/>
                  <a:pt x="0" y="321"/>
                </a:cubicBezTo>
                <a:cubicBezTo>
                  <a:pt x="321" y="117136"/>
                  <a:pt x="25032" y="228495"/>
                  <a:pt x="68677" y="329584"/>
                </a:cubicBezTo>
                <a:close/>
              </a:path>
            </a:pathLst>
          </a:custGeom>
          <a:solidFill>
            <a:srgbClr val="00C3E6"/>
          </a:solidFill>
          <a:ln w="32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40F45E-9494-4E73-8884-4EF769D5157D}"/>
              </a:ext>
            </a:extLst>
          </p:cNvPr>
          <p:cNvSpPr/>
          <p:nvPr/>
        </p:nvSpPr>
        <p:spPr>
          <a:xfrm>
            <a:off x="8310495" y="3320617"/>
            <a:ext cx="1636687" cy="802298"/>
          </a:xfrm>
          <a:custGeom>
            <a:avLst/>
            <a:gdLst>
              <a:gd name="connsiteX0" fmla="*/ 137357 w 1636687"/>
              <a:gd name="connsiteY0" fmla="*/ 829900 h 802297"/>
              <a:gd name="connsiteX1" fmla="*/ 825728 w 1636687"/>
              <a:gd name="connsiteY1" fmla="*/ 137357 h 802297"/>
              <a:gd name="connsiteX2" fmla="*/ 1518272 w 1636687"/>
              <a:gd name="connsiteY2" fmla="*/ 825728 h 802297"/>
              <a:gd name="connsiteX3" fmla="*/ 1518592 w 1636687"/>
              <a:gd name="connsiteY3" fmla="*/ 825728 h 802297"/>
              <a:gd name="connsiteX4" fmla="*/ 1655625 w 1636687"/>
              <a:gd name="connsiteY4" fmla="*/ 825407 h 802297"/>
              <a:gd name="connsiteX5" fmla="*/ 1586306 w 1636687"/>
              <a:gd name="connsiteY5" fmla="*/ 496465 h 802297"/>
              <a:gd name="connsiteX6" fmla="*/ 825407 w 1636687"/>
              <a:gd name="connsiteY6" fmla="*/ 3 h 802297"/>
              <a:gd name="connsiteX7" fmla="*/ 3 w 1636687"/>
              <a:gd name="connsiteY7" fmla="*/ 830221 h 802297"/>
              <a:gd name="connsiteX8" fmla="*/ 137357 w 1636687"/>
              <a:gd name="connsiteY8" fmla="*/ 829900 h 80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6687" h="802297">
                <a:moveTo>
                  <a:pt x="137357" y="829900"/>
                </a:moveTo>
                <a:cubicBezTo>
                  <a:pt x="136394" y="449290"/>
                  <a:pt x="445118" y="138640"/>
                  <a:pt x="825728" y="137357"/>
                </a:cubicBezTo>
                <a:cubicBezTo>
                  <a:pt x="1206338" y="136073"/>
                  <a:pt x="1516988" y="444797"/>
                  <a:pt x="1518272" y="825728"/>
                </a:cubicBezTo>
                <a:lnTo>
                  <a:pt x="1518592" y="825728"/>
                </a:lnTo>
                <a:lnTo>
                  <a:pt x="1655625" y="825407"/>
                </a:lnTo>
                <a:cubicBezTo>
                  <a:pt x="1655304" y="708593"/>
                  <a:pt x="1630272" y="597234"/>
                  <a:pt x="1586306" y="496465"/>
                </a:cubicBezTo>
                <a:cubicBezTo>
                  <a:pt x="1457939" y="203787"/>
                  <a:pt x="1164939" y="-959"/>
                  <a:pt x="825407" y="3"/>
                </a:cubicBezTo>
                <a:cubicBezTo>
                  <a:pt x="369060" y="1287"/>
                  <a:pt x="-1281" y="373874"/>
                  <a:pt x="3" y="830221"/>
                </a:cubicBezTo>
                <a:lnTo>
                  <a:pt x="137357" y="829900"/>
                </a:lnTo>
                <a:close/>
              </a:path>
            </a:pathLst>
          </a:custGeom>
          <a:solidFill>
            <a:srgbClr val="009AB4"/>
          </a:solidFill>
          <a:ln w="32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30A6AF-D466-4BE6-B690-678FB494ED1B}"/>
              </a:ext>
            </a:extLst>
          </p:cNvPr>
          <p:cNvGrpSpPr/>
          <p:nvPr/>
        </p:nvGrpSpPr>
        <p:grpSpPr>
          <a:xfrm>
            <a:off x="2489026" y="3600782"/>
            <a:ext cx="1123217" cy="1815440"/>
            <a:chOff x="2489026" y="3600782"/>
            <a:chExt cx="1123217" cy="18154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7AFF22-AA07-465B-9BA1-3525FFD542C3}"/>
                </a:ext>
              </a:extLst>
            </p:cNvPr>
            <p:cNvSpPr/>
            <p:nvPr/>
          </p:nvSpPr>
          <p:spPr>
            <a:xfrm>
              <a:off x="2489026" y="3600782"/>
              <a:ext cx="1123217" cy="1123217"/>
            </a:xfrm>
            <a:custGeom>
              <a:avLst/>
              <a:gdLst>
                <a:gd name="connsiteX0" fmla="*/ 1126426 w 1123216"/>
                <a:gd name="connsiteY0" fmla="*/ 563213 h 1123216"/>
                <a:gd name="connsiteX1" fmla="*/ 563213 w 1123216"/>
                <a:gd name="connsiteY1" fmla="*/ 1126426 h 1123216"/>
                <a:gd name="connsiteX2" fmla="*/ 0 w 1123216"/>
                <a:gd name="connsiteY2" fmla="*/ 563213 h 1123216"/>
                <a:gd name="connsiteX3" fmla="*/ 563213 w 1123216"/>
                <a:gd name="connsiteY3" fmla="*/ 0 h 1123216"/>
                <a:gd name="connsiteX4" fmla="*/ 1126426 w 1123216"/>
                <a:gd name="connsiteY4" fmla="*/ 563213 h 112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216" h="1123216">
                  <a:moveTo>
                    <a:pt x="1126426" y="563213"/>
                  </a:moveTo>
                  <a:cubicBezTo>
                    <a:pt x="1126426" y="874267"/>
                    <a:pt x="874267" y="1126426"/>
                    <a:pt x="563213" y="1126426"/>
                  </a:cubicBezTo>
                  <a:cubicBezTo>
                    <a:pt x="252159" y="1126426"/>
                    <a:pt x="0" y="874267"/>
                    <a:pt x="0" y="563213"/>
                  </a:cubicBezTo>
                  <a:cubicBezTo>
                    <a:pt x="0" y="252159"/>
                    <a:pt x="252159" y="0"/>
                    <a:pt x="563213" y="0"/>
                  </a:cubicBezTo>
                  <a:cubicBezTo>
                    <a:pt x="874267" y="0"/>
                    <a:pt x="1126426" y="252159"/>
                    <a:pt x="1126426" y="563213"/>
                  </a:cubicBezTo>
                  <a:close/>
                </a:path>
              </a:pathLst>
            </a:custGeom>
            <a:solidFill>
              <a:srgbClr val="F22C35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1121AD-24DB-483E-AA8B-3B301D3378CB}"/>
                </a:ext>
              </a:extLst>
            </p:cNvPr>
            <p:cNvSpPr/>
            <p:nvPr/>
          </p:nvSpPr>
          <p:spPr>
            <a:xfrm>
              <a:off x="2689600" y="4357189"/>
              <a:ext cx="673930" cy="1059033"/>
            </a:xfrm>
            <a:custGeom>
              <a:avLst/>
              <a:gdLst>
                <a:gd name="connsiteX0" fmla="*/ 523419 w 673930"/>
                <a:gd name="connsiteY0" fmla="*/ 647936 h 1059033"/>
                <a:gd name="connsiteX1" fmla="*/ 523419 w 673930"/>
                <a:gd name="connsiteY1" fmla="*/ 0 h 1059033"/>
                <a:gd name="connsiteX2" fmla="*/ 170408 w 673930"/>
                <a:gd name="connsiteY2" fmla="*/ 0 h 1059033"/>
                <a:gd name="connsiteX3" fmla="*/ 170408 w 673930"/>
                <a:gd name="connsiteY3" fmla="*/ 647936 h 1059033"/>
                <a:gd name="connsiteX4" fmla="*/ 0 w 673930"/>
                <a:gd name="connsiteY4" fmla="*/ 647936 h 1059033"/>
                <a:gd name="connsiteX5" fmla="*/ 346914 w 673930"/>
                <a:gd name="connsiteY5" fmla="*/ 1087274 h 1059033"/>
                <a:gd name="connsiteX6" fmla="*/ 693827 w 673930"/>
                <a:gd name="connsiteY6" fmla="*/ 647936 h 10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30" h="1059033">
                  <a:moveTo>
                    <a:pt x="523419" y="647936"/>
                  </a:moveTo>
                  <a:lnTo>
                    <a:pt x="523419" y="0"/>
                  </a:lnTo>
                  <a:lnTo>
                    <a:pt x="170408" y="0"/>
                  </a:lnTo>
                  <a:lnTo>
                    <a:pt x="170408" y="647936"/>
                  </a:lnTo>
                  <a:lnTo>
                    <a:pt x="0" y="647936"/>
                  </a:lnTo>
                  <a:lnTo>
                    <a:pt x="346914" y="1087274"/>
                  </a:lnTo>
                  <a:lnTo>
                    <a:pt x="693827" y="647936"/>
                  </a:lnTo>
                  <a:close/>
                </a:path>
              </a:pathLst>
            </a:custGeom>
            <a:solidFill>
              <a:srgbClr val="F22C35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31DEE-1F04-4361-A635-90A713D61279}"/>
              </a:ext>
            </a:extLst>
          </p:cNvPr>
          <p:cNvGrpSpPr/>
          <p:nvPr/>
        </p:nvGrpSpPr>
        <p:grpSpPr>
          <a:xfrm>
            <a:off x="4027191" y="2887700"/>
            <a:ext cx="1123217" cy="1836299"/>
            <a:chOff x="4027191" y="2887700"/>
            <a:chExt cx="1123217" cy="183629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E4D027-52EB-425B-A03B-A985206E1F3C}"/>
                </a:ext>
              </a:extLst>
            </p:cNvPr>
            <p:cNvSpPr/>
            <p:nvPr/>
          </p:nvSpPr>
          <p:spPr>
            <a:xfrm>
              <a:off x="4027191" y="3600782"/>
              <a:ext cx="1123217" cy="1123217"/>
            </a:xfrm>
            <a:custGeom>
              <a:avLst/>
              <a:gdLst>
                <a:gd name="connsiteX0" fmla="*/ 1126426 w 1123216"/>
                <a:gd name="connsiteY0" fmla="*/ 563213 h 1123216"/>
                <a:gd name="connsiteX1" fmla="*/ 563213 w 1123216"/>
                <a:gd name="connsiteY1" fmla="*/ 1126426 h 1123216"/>
                <a:gd name="connsiteX2" fmla="*/ 0 w 1123216"/>
                <a:gd name="connsiteY2" fmla="*/ 563213 h 1123216"/>
                <a:gd name="connsiteX3" fmla="*/ 563213 w 1123216"/>
                <a:gd name="connsiteY3" fmla="*/ 0 h 1123216"/>
                <a:gd name="connsiteX4" fmla="*/ 1126426 w 1123216"/>
                <a:gd name="connsiteY4" fmla="*/ 563213 h 112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216" h="1123216">
                  <a:moveTo>
                    <a:pt x="1126426" y="563213"/>
                  </a:moveTo>
                  <a:cubicBezTo>
                    <a:pt x="1126426" y="874267"/>
                    <a:pt x="874267" y="1126426"/>
                    <a:pt x="563213" y="1126426"/>
                  </a:cubicBezTo>
                  <a:cubicBezTo>
                    <a:pt x="252159" y="1126426"/>
                    <a:pt x="0" y="874267"/>
                    <a:pt x="0" y="563213"/>
                  </a:cubicBezTo>
                  <a:cubicBezTo>
                    <a:pt x="0" y="252159"/>
                    <a:pt x="252159" y="0"/>
                    <a:pt x="563213" y="0"/>
                  </a:cubicBezTo>
                  <a:cubicBezTo>
                    <a:pt x="874267" y="0"/>
                    <a:pt x="1126426" y="252159"/>
                    <a:pt x="1126426" y="563213"/>
                  </a:cubicBezTo>
                  <a:close/>
                </a:path>
              </a:pathLst>
            </a:custGeom>
            <a:solidFill>
              <a:srgbClr val="00C3E6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6AEE3F-0D51-46FF-A08C-D1A524ADF0B3}"/>
                </a:ext>
              </a:extLst>
            </p:cNvPr>
            <p:cNvSpPr/>
            <p:nvPr/>
          </p:nvSpPr>
          <p:spPr>
            <a:xfrm>
              <a:off x="4248946" y="2887700"/>
              <a:ext cx="673930" cy="1059033"/>
            </a:xfrm>
            <a:custGeom>
              <a:avLst/>
              <a:gdLst>
                <a:gd name="connsiteX0" fmla="*/ 693827 w 673930"/>
                <a:gd name="connsiteY0" fmla="*/ 439338 h 1059033"/>
                <a:gd name="connsiteX1" fmla="*/ 346914 w 673930"/>
                <a:gd name="connsiteY1" fmla="*/ 0 h 1059033"/>
                <a:gd name="connsiteX2" fmla="*/ 0 w 673930"/>
                <a:gd name="connsiteY2" fmla="*/ 439338 h 1059033"/>
                <a:gd name="connsiteX3" fmla="*/ 170408 w 673930"/>
                <a:gd name="connsiteY3" fmla="*/ 439338 h 1059033"/>
                <a:gd name="connsiteX4" fmla="*/ 170408 w 673930"/>
                <a:gd name="connsiteY4" fmla="*/ 1087274 h 1059033"/>
                <a:gd name="connsiteX5" fmla="*/ 523098 w 673930"/>
                <a:gd name="connsiteY5" fmla="*/ 1087274 h 1059033"/>
                <a:gd name="connsiteX6" fmla="*/ 523098 w 673930"/>
                <a:gd name="connsiteY6" fmla="*/ 439338 h 10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30" h="1059033">
                  <a:moveTo>
                    <a:pt x="693827" y="439338"/>
                  </a:moveTo>
                  <a:lnTo>
                    <a:pt x="346914" y="0"/>
                  </a:lnTo>
                  <a:lnTo>
                    <a:pt x="0" y="439338"/>
                  </a:lnTo>
                  <a:lnTo>
                    <a:pt x="170408" y="439338"/>
                  </a:lnTo>
                  <a:lnTo>
                    <a:pt x="170408" y="1087274"/>
                  </a:lnTo>
                  <a:lnTo>
                    <a:pt x="523098" y="1087274"/>
                  </a:lnTo>
                  <a:lnTo>
                    <a:pt x="523098" y="439338"/>
                  </a:lnTo>
                  <a:close/>
                </a:path>
              </a:pathLst>
            </a:custGeom>
            <a:solidFill>
              <a:srgbClr val="00C3E6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FB9BC-AB48-4675-96B5-486660FB4BF3}"/>
              </a:ext>
            </a:extLst>
          </p:cNvPr>
          <p:cNvGrpSpPr/>
          <p:nvPr/>
        </p:nvGrpSpPr>
        <p:grpSpPr>
          <a:xfrm>
            <a:off x="5413879" y="3493871"/>
            <a:ext cx="1315768" cy="1922351"/>
            <a:chOff x="5413879" y="3493871"/>
            <a:chExt cx="1315768" cy="192235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096005-9E35-4ED1-AB86-0726A6983996}"/>
                </a:ext>
              </a:extLst>
            </p:cNvPr>
            <p:cNvSpPr/>
            <p:nvPr/>
          </p:nvSpPr>
          <p:spPr>
            <a:xfrm>
              <a:off x="5413879" y="3493871"/>
              <a:ext cx="1315768" cy="1315768"/>
            </a:xfrm>
            <a:custGeom>
              <a:avLst/>
              <a:gdLst>
                <a:gd name="connsiteX0" fmla="*/ 1220539 w 1315768"/>
                <a:gd name="connsiteY0" fmla="*/ 550259 h 1315768"/>
                <a:gd name="connsiteX1" fmla="*/ 790300 w 1315768"/>
                <a:gd name="connsiteY1" fmla="*/ 1220539 h 1315768"/>
                <a:gd name="connsiteX2" fmla="*/ 120021 w 1315768"/>
                <a:gd name="connsiteY2" fmla="*/ 790301 h 1315768"/>
                <a:gd name="connsiteX3" fmla="*/ 550259 w 1315768"/>
                <a:gd name="connsiteY3" fmla="*/ 120021 h 1315768"/>
                <a:gd name="connsiteX4" fmla="*/ 1220539 w 1315768"/>
                <a:gd name="connsiteY4" fmla="*/ 550259 h 131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768" h="1315768">
                  <a:moveTo>
                    <a:pt x="1220539" y="550259"/>
                  </a:moveTo>
                  <a:cubicBezTo>
                    <a:pt x="1286825" y="854159"/>
                    <a:pt x="1094200" y="1154254"/>
                    <a:pt x="790300" y="1220539"/>
                  </a:cubicBezTo>
                  <a:cubicBezTo>
                    <a:pt x="486401" y="1286825"/>
                    <a:pt x="186306" y="1094200"/>
                    <a:pt x="120021" y="790301"/>
                  </a:cubicBezTo>
                  <a:cubicBezTo>
                    <a:pt x="53735" y="486401"/>
                    <a:pt x="246359" y="186306"/>
                    <a:pt x="550259" y="120021"/>
                  </a:cubicBezTo>
                  <a:cubicBezTo>
                    <a:pt x="854159" y="53735"/>
                    <a:pt x="1154253" y="246359"/>
                    <a:pt x="1220539" y="550259"/>
                  </a:cubicBezTo>
                  <a:close/>
                </a:path>
              </a:pathLst>
            </a:custGeom>
            <a:solidFill>
              <a:srgbClr val="FFA300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C2EAFF-95CA-4D7A-8595-014837CE1182}"/>
                </a:ext>
              </a:extLst>
            </p:cNvPr>
            <p:cNvSpPr/>
            <p:nvPr/>
          </p:nvSpPr>
          <p:spPr>
            <a:xfrm>
              <a:off x="5718435" y="4357189"/>
              <a:ext cx="673930" cy="1059033"/>
            </a:xfrm>
            <a:custGeom>
              <a:avLst/>
              <a:gdLst>
                <a:gd name="connsiteX0" fmla="*/ 523098 w 673930"/>
                <a:gd name="connsiteY0" fmla="*/ 647936 h 1059033"/>
                <a:gd name="connsiteX1" fmla="*/ 523098 w 673930"/>
                <a:gd name="connsiteY1" fmla="*/ 0 h 1059033"/>
                <a:gd name="connsiteX2" fmla="*/ 170408 w 673930"/>
                <a:gd name="connsiteY2" fmla="*/ 0 h 1059033"/>
                <a:gd name="connsiteX3" fmla="*/ 170408 w 673930"/>
                <a:gd name="connsiteY3" fmla="*/ 647936 h 1059033"/>
                <a:gd name="connsiteX4" fmla="*/ 0 w 673930"/>
                <a:gd name="connsiteY4" fmla="*/ 647936 h 1059033"/>
                <a:gd name="connsiteX5" fmla="*/ 346913 w 673930"/>
                <a:gd name="connsiteY5" fmla="*/ 1087274 h 1059033"/>
                <a:gd name="connsiteX6" fmla="*/ 693827 w 673930"/>
                <a:gd name="connsiteY6" fmla="*/ 647936 h 10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30" h="1059033">
                  <a:moveTo>
                    <a:pt x="523098" y="647936"/>
                  </a:moveTo>
                  <a:lnTo>
                    <a:pt x="523098" y="0"/>
                  </a:lnTo>
                  <a:lnTo>
                    <a:pt x="170408" y="0"/>
                  </a:lnTo>
                  <a:lnTo>
                    <a:pt x="170408" y="647936"/>
                  </a:lnTo>
                  <a:lnTo>
                    <a:pt x="0" y="647936"/>
                  </a:lnTo>
                  <a:lnTo>
                    <a:pt x="346913" y="1087274"/>
                  </a:lnTo>
                  <a:lnTo>
                    <a:pt x="693827" y="647936"/>
                  </a:lnTo>
                  <a:close/>
                </a:path>
              </a:pathLst>
            </a:custGeom>
            <a:solidFill>
              <a:srgbClr val="FFA300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DC9C2A-FA15-441B-A855-686D444DA3AF}"/>
              </a:ext>
            </a:extLst>
          </p:cNvPr>
          <p:cNvGrpSpPr/>
          <p:nvPr/>
        </p:nvGrpSpPr>
        <p:grpSpPr>
          <a:xfrm>
            <a:off x="8568196" y="3600782"/>
            <a:ext cx="1123217" cy="1815440"/>
            <a:chOff x="8568196" y="3600782"/>
            <a:chExt cx="1123217" cy="181544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F13536-8A5B-4536-9F49-827DA489FB4F}"/>
                </a:ext>
              </a:extLst>
            </p:cNvPr>
            <p:cNvSpPr/>
            <p:nvPr/>
          </p:nvSpPr>
          <p:spPr>
            <a:xfrm>
              <a:off x="8568196" y="3600782"/>
              <a:ext cx="1123217" cy="1123217"/>
            </a:xfrm>
            <a:custGeom>
              <a:avLst/>
              <a:gdLst>
                <a:gd name="connsiteX0" fmla="*/ 1126426 w 1123216"/>
                <a:gd name="connsiteY0" fmla="*/ 563213 h 1123216"/>
                <a:gd name="connsiteX1" fmla="*/ 563213 w 1123216"/>
                <a:gd name="connsiteY1" fmla="*/ 1126426 h 1123216"/>
                <a:gd name="connsiteX2" fmla="*/ 0 w 1123216"/>
                <a:gd name="connsiteY2" fmla="*/ 563213 h 1123216"/>
                <a:gd name="connsiteX3" fmla="*/ 563213 w 1123216"/>
                <a:gd name="connsiteY3" fmla="*/ 0 h 1123216"/>
                <a:gd name="connsiteX4" fmla="*/ 1126426 w 1123216"/>
                <a:gd name="connsiteY4" fmla="*/ 563213 h 112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216" h="1123216">
                  <a:moveTo>
                    <a:pt x="1126426" y="563213"/>
                  </a:moveTo>
                  <a:cubicBezTo>
                    <a:pt x="1126426" y="874267"/>
                    <a:pt x="874267" y="1126426"/>
                    <a:pt x="563213" y="1126426"/>
                  </a:cubicBezTo>
                  <a:cubicBezTo>
                    <a:pt x="252159" y="1126426"/>
                    <a:pt x="0" y="874267"/>
                    <a:pt x="0" y="563213"/>
                  </a:cubicBezTo>
                  <a:cubicBezTo>
                    <a:pt x="0" y="252159"/>
                    <a:pt x="252159" y="0"/>
                    <a:pt x="563213" y="0"/>
                  </a:cubicBezTo>
                  <a:cubicBezTo>
                    <a:pt x="874267" y="0"/>
                    <a:pt x="1126426" y="252159"/>
                    <a:pt x="1126426" y="563213"/>
                  </a:cubicBezTo>
                  <a:close/>
                </a:path>
              </a:pathLst>
            </a:custGeom>
            <a:solidFill>
              <a:srgbClr val="009AB4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7605AD-5862-44C2-A189-69F32C587F06}"/>
                </a:ext>
              </a:extLst>
            </p:cNvPr>
            <p:cNvSpPr/>
            <p:nvPr/>
          </p:nvSpPr>
          <p:spPr>
            <a:xfrm>
              <a:off x="8782891" y="4357189"/>
              <a:ext cx="673930" cy="1059033"/>
            </a:xfrm>
            <a:custGeom>
              <a:avLst/>
              <a:gdLst>
                <a:gd name="connsiteX0" fmla="*/ 523419 w 673930"/>
                <a:gd name="connsiteY0" fmla="*/ 647936 h 1059033"/>
                <a:gd name="connsiteX1" fmla="*/ 523419 w 673930"/>
                <a:gd name="connsiteY1" fmla="*/ 0 h 1059033"/>
                <a:gd name="connsiteX2" fmla="*/ 170408 w 673930"/>
                <a:gd name="connsiteY2" fmla="*/ 0 h 1059033"/>
                <a:gd name="connsiteX3" fmla="*/ 170408 w 673930"/>
                <a:gd name="connsiteY3" fmla="*/ 647936 h 1059033"/>
                <a:gd name="connsiteX4" fmla="*/ 0 w 673930"/>
                <a:gd name="connsiteY4" fmla="*/ 647936 h 1059033"/>
                <a:gd name="connsiteX5" fmla="*/ 346914 w 673930"/>
                <a:gd name="connsiteY5" fmla="*/ 1087274 h 1059033"/>
                <a:gd name="connsiteX6" fmla="*/ 693827 w 673930"/>
                <a:gd name="connsiteY6" fmla="*/ 647936 h 10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30" h="1059033">
                  <a:moveTo>
                    <a:pt x="523419" y="647936"/>
                  </a:moveTo>
                  <a:lnTo>
                    <a:pt x="523419" y="0"/>
                  </a:lnTo>
                  <a:lnTo>
                    <a:pt x="170408" y="0"/>
                  </a:lnTo>
                  <a:lnTo>
                    <a:pt x="170408" y="647936"/>
                  </a:lnTo>
                  <a:lnTo>
                    <a:pt x="0" y="647936"/>
                  </a:lnTo>
                  <a:lnTo>
                    <a:pt x="346914" y="1087274"/>
                  </a:lnTo>
                  <a:lnTo>
                    <a:pt x="693827" y="647936"/>
                  </a:lnTo>
                  <a:close/>
                </a:path>
              </a:pathLst>
            </a:custGeom>
            <a:solidFill>
              <a:srgbClr val="009AB4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260699-F692-49E3-A17B-5017C1D48870}"/>
              </a:ext>
            </a:extLst>
          </p:cNvPr>
          <p:cNvGrpSpPr/>
          <p:nvPr/>
        </p:nvGrpSpPr>
        <p:grpSpPr>
          <a:xfrm>
            <a:off x="6945853" y="2887700"/>
            <a:ext cx="1347860" cy="1947638"/>
            <a:chOff x="6945853" y="2887700"/>
            <a:chExt cx="1347860" cy="194763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E1BA23-9263-43C5-B747-1D382F95E152}"/>
                </a:ext>
              </a:extLst>
            </p:cNvPr>
            <p:cNvSpPr/>
            <p:nvPr/>
          </p:nvSpPr>
          <p:spPr>
            <a:xfrm>
              <a:off x="6945853" y="3487478"/>
              <a:ext cx="1347860" cy="1347860"/>
            </a:xfrm>
            <a:custGeom>
              <a:avLst/>
              <a:gdLst>
                <a:gd name="connsiteX0" fmla="*/ 1225213 w 1347860"/>
                <a:gd name="connsiteY0" fmla="*/ 548401 h 1347860"/>
                <a:gd name="connsiteX1" fmla="*/ 805225 w 1347860"/>
                <a:gd name="connsiteY1" fmla="*/ 1225214 h 1347860"/>
                <a:gd name="connsiteX2" fmla="*/ 128412 w 1347860"/>
                <a:gd name="connsiteY2" fmla="*/ 805226 h 1347860"/>
                <a:gd name="connsiteX3" fmla="*/ 548400 w 1347860"/>
                <a:gd name="connsiteY3" fmla="*/ 128413 h 1347860"/>
                <a:gd name="connsiteX4" fmla="*/ 1225213 w 1347860"/>
                <a:gd name="connsiteY4" fmla="*/ 548401 h 134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860" h="1347860">
                  <a:moveTo>
                    <a:pt x="1225213" y="548401"/>
                  </a:moveTo>
                  <a:cubicBezTo>
                    <a:pt x="1296134" y="851274"/>
                    <a:pt x="1108099" y="1154294"/>
                    <a:pt x="805225" y="1225214"/>
                  </a:cubicBezTo>
                  <a:cubicBezTo>
                    <a:pt x="502352" y="1296134"/>
                    <a:pt x="199332" y="1108099"/>
                    <a:pt x="128412" y="805226"/>
                  </a:cubicBezTo>
                  <a:cubicBezTo>
                    <a:pt x="57492" y="502353"/>
                    <a:pt x="245527" y="199333"/>
                    <a:pt x="548400" y="128413"/>
                  </a:cubicBezTo>
                  <a:cubicBezTo>
                    <a:pt x="851273" y="57492"/>
                    <a:pt x="1154293" y="245527"/>
                    <a:pt x="1225213" y="548401"/>
                  </a:cubicBezTo>
                  <a:close/>
                </a:path>
              </a:pathLst>
            </a:custGeom>
            <a:solidFill>
              <a:srgbClr val="00B59A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B4995D2-9C9E-4222-9354-038D16D3B0CD}"/>
                </a:ext>
              </a:extLst>
            </p:cNvPr>
            <p:cNvSpPr/>
            <p:nvPr/>
          </p:nvSpPr>
          <p:spPr>
            <a:xfrm>
              <a:off x="7277460" y="2887700"/>
              <a:ext cx="673930" cy="1059033"/>
            </a:xfrm>
            <a:custGeom>
              <a:avLst/>
              <a:gdLst>
                <a:gd name="connsiteX0" fmla="*/ 693827 w 673930"/>
                <a:gd name="connsiteY0" fmla="*/ 439338 h 1059033"/>
                <a:gd name="connsiteX1" fmla="*/ 346913 w 673930"/>
                <a:gd name="connsiteY1" fmla="*/ 0 h 1059033"/>
                <a:gd name="connsiteX2" fmla="*/ 0 w 673930"/>
                <a:gd name="connsiteY2" fmla="*/ 439338 h 1059033"/>
                <a:gd name="connsiteX3" fmla="*/ 170729 w 673930"/>
                <a:gd name="connsiteY3" fmla="*/ 439338 h 1059033"/>
                <a:gd name="connsiteX4" fmla="*/ 170729 w 673930"/>
                <a:gd name="connsiteY4" fmla="*/ 1087274 h 1059033"/>
                <a:gd name="connsiteX5" fmla="*/ 523419 w 673930"/>
                <a:gd name="connsiteY5" fmla="*/ 1087274 h 1059033"/>
                <a:gd name="connsiteX6" fmla="*/ 523419 w 673930"/>
                <a:gd name="connsiteY6" fmla="*/ 439338 h 10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30" h="1059033">
                  <a:moveTo>
                    <a:pt x="693827" y="439338"/>
                  </a:moveTo>
                  <a:lnTo>
                    <a:pt x="346913" y="0"/>
                  </a:lnTo>
                  <a:lnTo>
                    <a:pt x="0" y="439338"/>
                  </a:lnTo>
                  <a:lnTo>
                    <a:pt x="170729" y="439338"/>
                  </a:lnTo>
                  <a:lnTo>
                    <a:pt x="170729" y="1087274"/>
                  </a:lnTo>
                  <a:lnTo>
                    <a:pt x="523419" y="1087274"/>
                  </a:lnTo>
                  <a:lnTo>
                    <a:pt x="523419" y="439338"/>
                  </a:lnTo>
                  <a:close/>
                </a:path>
              </a:pathLst>
            </a:custGeom>
            <a:solidFill>
              <a:srgbClr val="00B59A"/>
            </a:solidFill>
            <a:ln w="320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A9F8FA-C6E8-436F-872C-765410BF7FDA}"/>
              </a:ext>
            </a:extLst>
          </p:cNvPr>
          <p:cNvSpPr/>
          <p:nvPr/>
        </p:nvSpPr>
        <p:spPr>
          <a:xfrm>
            <a:off x="2739985" y="3851741"/>
            <a:ext cx="609746" cy="609746"/>
          </a:xfrm>
          <a:custGeom>
            <a:avLst/>
            <a:gdLst>
              <a:gd name="connsiteX0" fmla="*/ 312254 w 609746"/>
              <a:gd name="connsiteY0" fmla="*/ 624509 h 609746"/>
              <a:gd name="connsiteX1" fmla="*/ 0 w 609746"/>
              <a:gd name="connsiteY1" fmla="*/ 312254 h 609746"/>
              <a:gd name="connsiteX2" fmla="*/ 312254 w 609746"/>
              <a:gd name="connsiteY2" fmla="*/ 0 h 609746"/>
              <a:gd name="connsiteX3" fmla="*/ 624509 w 609746"/>
              <a:gd name="connsiteY3" fmla="*/ 312254 h 609746"/>
              <a:gd name="connsiteX4" fmla="*/ 312254 w 609746"/>
              <a:gd name="connsiteY4" fmla="*/ 624509 h 6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46" h="609746">
                <a:moveTo>
                  <a:pt x="312254" y="624509"/>
                </a:moveTo>
                <a:cubicBezTo>
                  <a:pt x="139921" y="624509"/>
                  <a:pt x="0" y="484267"/>
                  <a:pt x="0" y="312254"/>
                </a:cubicBezTo>
                <a:cubicBezTo>
                  <a:pt x="0" y="140242"/>
                  <a:pt x="140242" y="0"/>
                  <a:pt x="312254" y="0"/>
                </a:cubicBezTo>
                <a:cubicBezTo>
                  <a:pt x="484588" y="0"/>
                  <a:pt x="624509" y="140242"/>
                  <a:pt x="624509" y="312254"/>
                </a:cubicBezTo>
                <a:cubicBezTo>
                  <a:pt x="624509" y="484267"/>
                  <a:pt x="484267" y="624509"/>
                  <a:pt x="312254" y="624509"/>
                </a:cubicBezTo>
                <a:close/>
              </a:path>
            </a:pathLst>
          </a:custGeom>
          <a:solidFill>
            <a:srgbClr val="FFFFFF"/>
          </a:solidFill>
          <a:ln w="320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95AA6F-48FE-4FAD-B10C-6EAF398C366A}"/>
              </a:ext>
            </a:extLst>
          </p:cNvPr>
          <p:cNvSpPr/>
          <p:nvPr/>
        </p:nvSpPr>
        <p:spPr>
          <a:xfrm>
            <a:off x="4232016" y="3805532"/>
            <a:ext cx="706022" cy="706022"/>
          </a:xfrm>
          <a:custGeom>
            <a:avLst/>
            <a:gdLst>
              <a:gd name="connsiteX0" fmla="*/ 408554 w 706021"/>
              <a:gd name="connsiteY0" fmla="*/ 50179 h 706022"/>
              <a:gd name="connsiteX1" fmla="*/ 666569 w 706021"/>
              <a:gd name="connsiteY1" fmla="*/ 408554 h 706022"/>
              <a:gd name="connsiteX2" fmla="*/ 308195 w 706021"/>
              <a:gd name="connsiteY2" fmla="*/ 666569 h 706022"/>
              <a:gd name="connsiteX3" fmla="*/ 50179 w 706021"/>
              <a:gd name="connsiteY3" fmla="*/ 308195 h 706022"/>
              <a:gd name="connsiteX4" fmla="*/ 408554 w 706021"/>
              <a:gd name="connsiteY4" fmla="*/ 50179 h 70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021" h="706022">
                <a:moveTo>
                  <a:pt x="408554" y="50179"/>
                </a:moveTo>
                <a:cubicBezTo>
                  <a:pt x="578765" y="77893"/>
                  <a:pt x="694282" y="238342"/>
                  <a:pt x="666569" y="408554"/>
                </a:cubicBezTo>
                <a:cubicBezTo>
                  <a:pt x="638856" y="578765"/>
                  <a:pt x="478406" y="694283"/>
                  <a:pt x="308195" y="666569"/>
                </a:cubicBezTo>
                <a:cubicBezTo>
                  <a:pt x="137984" y="638856"/>
                  <a:pt x="22466" y="478407"/>
                  <a:pt x="50179" y="308195"/>
                </a:cubicBezTo>
                <a:cubicBezTo>
                  <a:pt x="77893" y="137984"/>
                  <a:pt x="238342" y="22466"/>
                  <a:pt x="408554" y="50179"/>
                </a:cubicBezTo>
                <a:close/>
              </a:path>
            </a:pathLst>
          </a:custGeom>
          <a:solidFill>
            <a:srgbClr val="FFFFFF"/>
          </a:solidFill>
          <a:ln w="320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94DAFF-AA2F-4C09-AB05-FEA08BF6AA0C}"/>
              </a:ext>
            </a:extLst>
          </p:cNvPr>
          <p:cNvSpPr/>
          <p:nvPr/>
        </p:nvSpPr>
        <p:spPr>
          <a:xfrm>
            <a:off x="5772028" y="3851741"/>
            <a:ext cx="609746" cy="609746"/>
          </a:xfrm>
          <a:custGeom>
            <a:avLst/>
            <a:gdLst>
              <a:gd name="connsiteX0" fmla="*/ 624508 w 609746"/>
              <a:gd name="connsiteY0" fmla="*/ 312254 h 609746"/>
              <a:gd name="connsiteX1" fmla="*/ 312254 w 609746"/>
              <a:gd name="connsiteY1" fmla="*/ 624509 h 609746"/>
              <a:gd name="connsiteX2" fmla="*/ 0 w 609746"/>
              <a:gd name="connsiteY2" fmla="*/ 312254 h 609746"/>
              <a:gd name="connsiteX3" fmla="*/ 312254 w 609746"/>
              <a:gd name="connsiteY3" fmla="*/ 0 h 609746"/>
              <a:gd name="connsiteX4" fmla="*/ 624508 w 609746"/>
              <a:gd name="connsiteY4" fmla="*/ 312254 h 6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46" h="609746">
                <a:moveTo>
                  <a:pt x="624508" y="312254"/>
                </a:moveTo>
                <a:cubicBezTo>
                  <a:pt x="624508" y="484708"/>
                  <a:pt x="484707" y="624509"/>
                  <a:pt x="312254" y="624509"/>
                </a:cubicBezTo>
                <a:cubicBezTo>
                  <a:pt x="139801" y="624509"/>
                  <a:pt x="0" y="484708"/>
                  <a:pt x="0" y="312254"/>
                </a:cubicBezTo>
                <a:cubicBezTo>
                  <a:pt x="0" y="139801"/>
                  <a:pt x="139801" y="0"/>
                  <a:pt x="312254" y="0"/>
                </a:cubicBezTo>
                <a:cubicBezTo>
                  <a:pt x="484707" y="0"/>
                  <a:pt x="624508" y="139801"/>
                  <a:pt x="624508" y="312254"/>
                </a:cubicBezTo>
                <a:close/>
              </a:path>
            </a:pathLst>
          </a:custGeom>
          <a:solidFill>
            <a:srgbClr val="FFFFFF"/>
          </a:solidFill>
          <a:ln w="320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1AEDC1-19C0-431C-947B-CD8A84B08028}"/>
              </a:ext>
            </a:extLst>
          </p:cNvPr>
          <p:cNvSpPr/>
          <p:nvPr/>
        </p:nvSpPr>
        <p:spPr>
          <a:xfrm>
            <a:off x="7310193" y="3851741"/>
            <a:ext cx="609746" cy="609746"/>
          </a:xfrm>
          <a:custGeom>
            <a:avLst/>
            <a:gdLst>
              <a:gd name="connsiteX0" fmla="*/ 624509 w 609746"/>
              <a:gd name="connsiteY0" fmla="*/ 312254 h 609746"/>
              <a:gd name="connsiteX1" fmla="*/ 312254 w 609746"/>
              <a:gd name="connsiteY1" fmla="*/ 624509 h 609746"/>
              <a:gd name="connsiteX2" fmla="*/ 0 w 609746"/>
              <a:gd name="connsiteY2" fmla="*/ 312254 h 609746"/>
              <a:gd name="connsiteX3" fmla="*/ 312254 w 609746"/>
              <a:gd name="connsiteY3" fmla="*/ 0 h 609746"/>
              <a:gd name="connsiteX4" fmla="*/ 624509 w 609746"/>
              <a:gd name="connsiteY4" fmla="*/ 312254 h 6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46" h="609746">
                <a:moveTo>
                  <a:pt x="624509" y="312254"/>
                </a:moveTo>
                <a:cubicBezTo>
                  <a:pt x="624509" y="484708"/>
                  <a:pt x="484708" y="624509"/>
                  <a:pt x="312254" y="624509"/>
                </a:cubicBezTo>
                <a:cubicBezTo>
                  <a:pt x="139801" y="624509"/>
                  <a:pt x="0" y="484708"/>
                  <a:pt x="0" y="312254"/>
                </a:cubicBezTo>
                <a:cubicBezTo>
                  <a:pt x="0" y="139801"/>
                  <a:pt x="139801" y="0"/>
                  <a:pt x="312254" y="0"/>
                </a:cubicBezTo>
                <a:cubicBezTo>
                  <a:pt x="484708" y="0"/>
                  <a:pt x="624509" y="139801"/>
                  <a:pt x="624509" y="312254"/>
                </a:cubicBezTo>
                <a:close/>
              </a:path>
            </a:pathLst>
          </a:custGeom>
          <a:solidFill>
            <a:srgbClr val="FFFFFF"/>
          </a:solidFill>
          <a:ln w="320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382D9F-B3E3-4C46-A548-B82311D6C548}"/>
              </a:ext>
            </a:extLst>
          </p:cNvPr>
          <p:cNvSpPr/>
          <p:nvPr/>
        </p:nvSpPr>
        <p:spPr>
          <a:xfrm>
            <a:off x="8819155" y="3851741"/>
            <a:ext cx="609746" cy="609746"/>
          </a:xfrm>
          <a:custGeom>
            <a:avLst/>
            <a:gdLst>
              <a:gd name="connsiteX0" fmla="*/ 312254 w 609746"/>
              <a:gd name="connsiteY0" fmla="*/ 624509 h 609746"/>
              <a:gd name="connsiteX1" fmla="*/ 0 w 609746"/>
              <a:gd name="connsiteY1" fmla="*/ 312254 h 609746"/>
              <a:gd name="connsiteX2" fmla="*/ 312254 w 609746"/>
              <a:gd name="connsiteY2" fmla="*/ 0 h 609746"/>
              <a:gd name="connsiteX3" fmla="*/ 624509 w 609746"/>
              <a:gd name="connsiteY3" fmla="*/ 312254 h 609746"/>
              <a:gd name="connsiteX4" fmla="*/ 312254 w 609746"/>
              <a:gd name="connsiteY4" fmla="*/ 624509 h 60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46" h="609746">
                <a:moveTo>
                  <a:pt x="312254" y="624509"/>
                </a:moveTo>
                <a:cubicBezTo>
                  <a:pt x="139921" y="624509"/>
                  <a:pt x="0" y="484267"/>
                  <a:pt x="0" y="312254"/>
                </a:cubicBezTo>
                <a:cubicBezTo>
                  <a:pt x="0" y="140242"/>
                  <a:pt x="140241" y="0"/>
                  <a:pt x="312254" y="0"/>
                </a:cubicBezTo>
                <a:cubicBezTo>
                  <a:pt x="484588" y="0"/>
                  <a:pt x="624509" y="140242"/>
                  <a:pt x="624509" y="312254"/>
                </a:cubicBezTo>
                <a:cubicBezTo>
                  <a:pt x="624509" y="484267"/>
                  <a:pt x="484588" y="624509"/>
                  <a:pt x="312254" y="624509"/>
                </a:cubicBezTo>
                <a:close/>
              </a:path>
            </a:pathLst>
          </a:custGeom>
          <a:solidFill>
            <a:srgbClr val="FFFFFF"/>
          </a:solidFill>
          <a:ln w="320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550D73-8A18-434F-B2BA-0747806B3CDE}"/>
              </a:ext>
            </a:extLst>
          </p:cNvPr>
          <p:cNvSpPr/>
          <p:nvPr/>
        </p:nvSpPr>
        <p:spPr>
          <a:xfrm>
            <a:off x="6756666" y="2214760"/>
            <a:ext cx="1674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is simply dummy text of the printing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E1016188-8B59-4B15-ABA4-6D12833B85E2}"/>
              </a:ext>
            </a:extLst>
          </p:cNvPr>
          <p:cNvSpPr txBox="1">
            <a:spLocks/>
          </p:cNvSpPr>
          <p:nvPr/>
        </p:nvSpPr>
        <p:spPr>
          <a:xfrm>
            <a:off x="2763099" y="3955455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435161"/>
                </a:solidFill>
                <a:latin typeface="Roboto" pitchFamily="2" charset="0"/>
                <a:ea typeface="Roboto" pitchFamily="2" charset="0"/>
              </a:rPr>
              <a:t>1</a:t>
            </a:r>
            <a:endParaRPr lang="en-US" sz="1800" dirty="0">
              <a:solidFill>
                <a:srgbClr val="43516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F1C6231C-D261-428D-9A5A-03DB63AEA76A}"/>
              </a:ext>
            </a:extLst>
          </p:cNvPr>
          <p:cNvSpPr txBox="1">
            <a:spLocks/>
          </p:cNvSpPr>
          <p:nvPr/>
        </p:nvSpPr>
        <p:spPr>
          <a:xfrm>
            <a:off x="4295478" y="3955455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435161"/>
                </a:solidFill>
                <a:latin typeface="Roboto" pitchFamily="2" charset="0"/>
                <a:ea typeface="Roboto" pitchFamily="2" charset="0"/>
              </a:rPr>
              <a:t>2</a:t>
            </a:r>
            <a:endParaRPr lang="en-US" sz="1800" dirty="0">
              <a:solidFill>
                <a:srgbClr val="43516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67435590-A9B9-40B1-A6D2-EA3600166131}"/>
              </a:ext>
            </a:extLst>
          </p:cNvPr>
          <p:cNvSpPr txBox="1">
            <a:spLocks/>
          </p:cNvSpPr>
          <p:nvPr/>
        </p:nvSpPr>
        <p:spPr>
          <a:xfrm>
            <a:off x="5796115" y="3955454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435161"/>
                </a:solidFill>
                <a:latin typeface="Roboto" pitchFamily="2" charset="0"/>
                <a:ea typeface="Roboto" pitchFamily="2" charset="0"/>
              </a:rPr>
              <a:t>3</a:t>
            </a:r>
            <a:endParaRPr lang="en-US" sz="1800" dirty="0">
              <a:solidFill>
                <a:srgbClr val="43516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080E9D03-EFCA-4A9A-B130-383501695B06}"/>
              </a:ext>
            </a:extLst>
          </p:cNvPr>
          <p:cNvSpPr txBox="1">
            <a:spLocks/>
          </p:cNvSpPr>
          <p:nvPr/>
        </p:nvSpPr>
        <p:spPr>
          <a:xfrm>
            <a:off x="7329058" y="3955454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435161"/>
                </a:solidFill>
                <a:latin typeface="Roboto" pitchFamily="2" charset="0"/>
                <a:ea typeface="Roboto" pitchFamily="2" charset="0"/>
              </a:rPr>
              <a:t>4</a:t>
            </a:r>
            <a:endParaRPr lang="en-US" sz="1800" dirty="0">
              <a:solidFill>
                <a:srgbClr val="43516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3" name="Inhaltsplatzhalter 4">
            <a:extLst>
              <a:ext uri="{FF2B5EF4-FFF2-40B4-BE49-F238E27FC236}">
                <a16:creationId xmlns:a16="http://schemas.microsoft.com/office/drawing/2014/main" id="{33C98697-687F-44D8-BF0D-BAE739E6827F}"/>
              </a:ext>
            </a:extLst>
          </p:cNvPr>
          <p:cNvSpPr txBox="1">
            <a:spLocks/>
          </p:cNvSpPr>
          <p:nvPr/>
        </p:nvSpPr>
        <p:spPr>
          <a:xfrm>
            <a:off x="8830307" y="3955454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435161"/>
                </a:solidFill>
                <a:latin typeface="Roboto" pitchFamily="2" charset="0"/>
                <a:ea typeface="Roboto" pitchFamily="2" charset="0"/>
              </a:rPr>
              <a:t>5</a:t>
            </a:r>
            <a:endParaRPr lang="en-US" sz="1800" dirty="0">
              <a:solidFill>
                <a:srgbClr val="43516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85663" y="1587470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19189" y="1579081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75595" y="5318645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432" y="5357127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86689" y="5416222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204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ECF458F-A711-40C7-8169-6DE51A328A2D}"/>
              </a:ext>
            </a:extLst>
          </p:cNvPr>
          <p:cNvSpPr/>
          <p:nvPr/>
        </p:nvSpPr>
        <p:spPr>
          <a:xfrm rot="16200000">
            <a:off x="3542905" y="4063603"/>
            <a:ext cx="5106018" cy="482775"/>
          </a:xfrm>
          <a:custGeom>
            <a:avLst/>
            <a:gdLst>
              <a:gd name="connsiteX0" fmla="*/ 4817259 w 4817259"/>
              <a:gd name="connsiteY0" fmla="*/ 241300 h 482775"/>
              <a:gd name="connsiteX1" fmla="*/ 4575959 w 4817259"/>
              <a:gd name="connsiteY1" fmla="*/ 482600 h 482775"/>
              <a:gd name="connsiteX2" fmla="*/ 4533900 w 4817259"/>
              <a:gd name="connsiteY2" fmla="*/ 482600 h 482775"/>
              <a:gd name="connsiteX3" fmla="*/ 4533900 w 4817259"/>
              <a:gd name="connsiteY3" fmla="*/ 482775 h 482775"/>
              <a:gd name="connsiteX4" fmla="*/ 0 w 4817259"/>
              <a:gd name="connsiteY4" fmla="*/ 482775 h 482775"/>
              <a:gd name="connsiteX5" fmla="*/ 0 w 4817259"/>
              <a:gd name="connsiteY5" fmla="*/ 175 h 482775"/>
              <a:gd name="connsiteX6" fmla="*/ 4334659 w 4817259"/>
              <a:gd name="connsiteY6" fmla="*/ 175 h 482775"/>
              <a:gd name="connsiteX7" fmla="*/ 4334659 w 4817259"/>
              <a:gd name="connsiteY7" fmla="*/ 0 h 482775"/>
              <a:gd name="connsiteX8" fmla="*/ 4575959 w 4817259"/>
              <a:gd name="connsiteY8" fmla="*/ 0 h 482775"/>
              <a:gd name="connsiteX9" fmla="*/ 4817259 w 4817259"/>
              <a:gd name="connsiteY9" fmla="*/ 241300 h 4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7259" h="482775">
                <a:moveTo>
                  <a:pt x="4817259" y="241300"/>
                </a:moveTo>
                <a:cubicBezTo>
                  <a:pt x="4817259" y="374566"/>
                  <a:pt x="4709225" y="482600"/>
                  <a:pt x="4575959" y="482600"/>
                </a:cubicBezTo>
                <a:lnTo>
                  <a:pt x="4533900" y="482600"/>
                </a:lnTo>
                <a:lnTo>
                  <a:pt x="4533900" y="482775"/>
                </a:lnTo>
                <a:lnTo>
                  <a:pt x="0" y="482775"/>
                </a:lnTo>
                <a:lnTo>
                  <a:pt x="0" y="175"/>
                </a:lnTo>
                <a:lnTo>
                  <a:pt x="4334659" y="175"/>
                </a:lnTo>
                <a:lnTo>
                  <a:pt x="4334659" y="0"/>
                </a:lnTo>
                <a:lnTo>
                  <a:pt x="4575959" y="0"/>
                </a:lnTo>
                <a:cubicBezTo>
                  <a:pt x="4709225" y="0"/>
                  <a:pt x="4817259" y="108034"/>
                  <a:pt x="4817259" y="24130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22468B65-DBDB-4F77-B598-060AA255C1A9}"/>
              </a:ext>
            </a:extLst>
          </p:cNvPr>
          <p:cNvSpPr/>
          <p:nvPr/>
        </p:nvSpPr>
        <p:spPr>
          <a:xfrm rot="10800000">
            <a:off x="5197065" y="2881442"/>
            <a:ext cx="658037" cy="353390"/>
          </a:xfrm>
          <a:prstGeom prst="rtTriangle">
            <a:avLst/>
          </a:prstGeom>
          <a:solidFill>
            <a:srgbClr val="D81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BDD1D267-6C56-4AFF-95CA-3676BA59CE0D}"/>
              </a:ext>
            </a:extLst>
          </p:cNvPr>
          <p:cNvSpPr/>
          <p:nvPr/>
        </p:nvSpPr>
        <p:spPr>
          <a:xfrm rot="10800000" flipH="1">
            <a:off x="6337126" y="3925759"/>
            <a:ext cx="658037" cy="353390"/>
          </a:xfrm>
          <a:prstGeom prst="rtTriangle">
            <a:avLst/>
          </a:prstGeom>
          <a:solidFill>
            <a:srgbClr val="00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9FCE46B2-9EFC-493E-9137-6CA4E8608C8F}"/>
              </a:ext>
            </a:extLst>
          </p:cNvPr>
          <p:cNvSpPr/>
          <p:nvPr/>
        </p:nvSpPr>
        <p:spPr>
          <a:xfrm rot="10800000">
            <a:off x="5197067" y="4966233"/>
            <a:ext cx="658037" cy="353390"/>
          </a:xfrm>
          <a:prstGeom prst="rtTriangle">
            <a:avLst/>
          </a:prstGeom>
          <a:solidFill>
            <a:srgbClr val="DA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3EF3D1B-54F2-4E7C-BD92-A7FEC9F013BB}"/>
              </a:ext>
            </a:extLst>
          </p:cNvPr>
          <p:cNvSpPr/>
          <p:nvPr/>
        </p:nvSpPr>
        <p:spPr>
          <a:xfrm rot="10800000" flipH="1">
            <a:off x="6337126" y="6020175"/>
            <a:ext cx="658037" cy="353390"/>
          </a:xfrm>
          <a:prstGeom prst="rtTriangle">
            <a:avLst/>
          </a:prstGeom>
          <a:solidFill>
            <a:srgbClr val="00A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C239062-D0D4-455A-AA9B-5960D89DA15A}"/>
              </a:ext>
            </a:extLst>
          </p:cNvPr>
          <p:cNvSpPr/>
          <p:nvPr/>
        </p:nvSpPr>
        <p:spPr>
          <a:xfrm flipH="1">
            <a:off x="5197062" y="2225239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F3654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503AEA2-C76E-4959-A101-619CDF27F597}"/>
              </a:ext>
            </a:extLst>
          </p:cNvPr>
          <p:cNvSpPr/>
          <p:nvPr/>
        </p:nvSpPr>
        <p:spPr>
          <a:xfrm flipH="1">
            <a:off x="5197062" y="4314199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FA300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10F6393-9370-456A-B82C-FE3702A04D17}"/>
              </a:ext>
            </a:extLst>
          </p:cNvPr>
          <p:cNvSpPr/>
          <p:nvPr/>
        </p:nvSpPr>
        <p:spPr>
          <a:xfrm>
            <a:off x="4063154" y="3272825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00C3E6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D864C87-8587-48D8-BF05-72AA30E59B40}"/>
              </a:ext>
            </a:extLst>
          </p:cNvPr>
          <p:cNvSpPr/>
          <p:nvPr/>
        </p:nvSpPr>
        <p:spPr>
          <a:xfrm>
            <a:off x="4063154" y="5361618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24B6AB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30208" y="3925759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22920" y="1785109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3600" y="2692607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118" y="4833700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5852759" y="2190540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4838228" y="3209340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5812797" y="428630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4871293" y="532613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88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51" grpId="0" animBg="1"/>
      <p:bldP spid="54" grpId="0" animBg="1"/>
      <p:bldP spid="57" grpId="0" animBg="1"/>
      <p:bldP spid="60" grpId="0" animBg="1"/>
      <p:bldP spid="66" grpId="0" animBg="1"/>
      <p:bldP spid="75" grpId="0" animBg="1"/>
      <p:bldP spid="76" grpId="0" animBg="1"/>
      <p:bldP spid="8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ECF458F-A711-40C7-8169-6DE51A328A2D}"/>
              </a:ext>
            </a:extLst>
          </p:cNvPr>
          <p:cNvSpPr/>
          <p:nvPr/>
        </p:nvSpPr>
        <p:spPr>
          <a:xfrm rot="16200000">
            <a:off x="-274826" y="4063603"/>
            <a:ext cx="5106018" cy="482775"/>
          </a:xfrm>
          <a:custGeom>
            <a:avLst/>
            <a:gdLst>
              <a:gd name="connsiteX0" fmla="*/ 4817259 w 4817259"/>
              <a:gd name="connsiteY0" fmla="*/ 241300 h 482775"/>
              <a:gd name="connsiteX1" fmla="*/ 4575959 w 4817259"/>
              <a:gd name="connsiteY1" fmla="*/ 482600 h 482775"/>
              <a:gd name="connsiteX2" fmla="*/ 4533900 w 4817259"/>
              <a:gd name="connsiteY2" fmla="*/ 482600 h 482775"/>
              <a:gd name="connsiteX3" fmla="*/ 4533900 w 4817259"/>
              <a:gd name="connsiteY3" fmla="*/ 482775 h 482775"/>
              <a:gd name="connsiteX4" fmla="*/ 0 w 4817259"/>
              <a:gd name="connsiteY4" fmla="*/ 482775 h 482775"/>
              <a:gd name="connsiteX5" fmla="*/ 0 w 4817259"/>
              <a:gd name="connsiteY5" fmla="*/ 175 h 482775"/>
              <a:gd name="connsiteX6" fmla="*/ 4334659 w 4817259"/>
              <a:gd name="connsiteY6" fmla="*/ 175 h 482775"/>
              <a:gd name="connsiteX7" fmla="*/ 4334659 w 4817259"/>
              <a:gd name="connsiteY7" fmla="*/ 0 h 482775"/>
              <a:gd name="connsiteX8" fmla="*/ 4575959 w 4817259"/>
              <a:gd name="connsiteY8" fmla="*/ 0 h 482775"/>
              <a:gd name="connsiteX9" fmla="*/ 4817259 w 4817259"/>
              <a:gd name="connsiteY9" fmla="*/ 241300 h 4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7259" h="482775">
                <a:moveTo>
                  <a:pt x="4817259" y="241300"/>
                </a:moveTo>
                <a:cubicBezTo>
                  <a:pt x="4817259" y="374566"/>
                  <a:pt x="4709225" y="482600"/>
                  <a:pt x="4575959" y="482600"/>
                </a:cubicBezTo>
                <a:lnTo>
                  <a:pt x="4533900" y="482600"/>
                </a:lnTo>
                <a:lnTo>
                  <a:pt x="4533900" y="482775"/>
                </a:lnTo>
                <a:lnTo>
                  <a:pt x="0" y="482775"/>
                </a:lnTo>
                <a:lnTo>
                  <a:pt x="0" y="175"/>
                </a:lnTo>
                <a:lnTo>
                  <a:pt x="4334659" y="175"/>
                </a:lnTo>
                <a:lnTo>
                  <a:pt x="4334659" y="0"/>
                </a:lnTo>
                <a:lnTo>
                  <a:pt x="4575959" y="0"/>
                </a:lnTo>
                <a:cubicBezTo>
                  <a:pt x="4709225" y="0"/>
                  <a:pt x="4817259" y="108034"/>
                  <a:pt x="4817259" y="24130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22468B65-DBDB-4F77-B598-060AA255C1A9}"/>
              </a:ext>
            </a:extLst>
          </p:cNvPr>
          <p:cNvSpPr/>
          <p:nvPr/>
        </p:nvSpPr>
        <p:spPr>
          <a:xfrm rot="10800000">
            <a:off x="1379334" y="2881442"/>
            <a:ext cx="658037" cy="353390"/>
          </a:xfrm>
          <a:prstGeom prst="rtTriangle">
            <a:avLst/>
          </a:prstGeom>
          <a:solidFill>
            <a:srgbClr val="D81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9FCE46B2-9EFC-493E-9137-6CA4E8608C8F}"/>
              </a:ext>
            </a:extLst>
          </p:cNvPr>
          <p:cNvSpPr/>
          <p:nvPr/>
        </p:nvSpPr>
        <p:spPr>
          <a:xfrm rot="10800000">
            <a:off x="1379336" y="3973902"/>
            <a:ext cx="658037" cy="353390"/>
          </a:xfrm>
          <a:prstGeom prst="rtTriangle">
            <a:avLst/>
          </a:prstGeom>
          <a:solidFill>
            <a:srgbClr val="00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C239062-D0D4-455A-AA9B-5960D89DA15A}"/>
              </a:ext>
            </a:extLst>
          </p:cNvPr>
          <p:cNvSpPr/>
          <p:nvPr/>
        </p:nvSpPr>
        <p:spPr>
          <a:xfrm flipH="1">
            <a:off x="1379331" y="2225239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F3654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503AEA2-C76E-4959-A101-619CDF27F597}"/>
              </a:ext>
            </a:extLst>
          </p:cNvPr>
          <p:cNvSpPr/>
          <p:nvPr/>
        </p:nvSpPr>
        <p:spPr>
          <a:xfrm flipH="1">
            <a:off x="1379331" y="3321868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00C3E6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8351696-FB87-478B-BE84-6B16AE9ACBB6}"/>
              </a:ext>
            </a:extLst>
          </p:cNvPr>
          <p:cNvSpPr/>
          <p:nvPr/>
        </p:nvSpPr>
        <p:spPr>
          <a:xfrm rot="10800000">
            <a:off x="1379336" y="5086521"/>
            <a:ext cx="658037" cy="353390"/>
          </a:xfrm>
          <a:prstGeom prst="rtTriangle">
            <a:avLst/>
          </a:prstGeom>
          <a:solidFill>
            <a:srgbClr val="DA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C4504B-AADB-43DA-982D-96B180925467}"/>
              </a:ext>
            </a:extLst>
          </p:cNvPr>
          <p:cNvSpPr/>
          <p:nvPr/>
        </p:nvSpPr>
        <p:spPr>
          <a:xfrm flipH="1">
            <a:off x="1379331" y="4434487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FFA300"/>
          </a:solidFill>
          <a:ln w="196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9D20C8B3-6398-401A-B6C6-F5D2D8269E41}"/>
              </a:ext>
            </a:extLst>
          </p:cNvPr>
          <p:cNvSpPr/>
          <p:nvPr/>
        </p:nvSpPr>
        <p:spPr>
          <a:xfrm rot="10800000">
            <a:off x="1379336" y="6176887"/>
            <a:ext cx="658037" cy="353390"/>
          </a:xfrm>
          <a:prstGeom prst="rtTriangle">
            <a:avLst/>
          </a:prstGeom>
          <a:solidFill>
            <a:srgbClr val="00A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5EEB8BA-5732-49F2-BD21-2F4B2D3C246D}"/>
              </a:ext>
            </a:extLst>
          </p:cNvPr>
          <p:cNvSpPr/>
          <p:nvPr/>
        </p:nvSpPr>
        <p:spPr>
          <a:xfrm flipH="1">
            <a:off x="1379331" y="5524853"/>
            <a:ext cx="2925858" cy="655447"/>
          </a:xfrm>
          <a:custGeom>
            <a:avLst/>
            <a:gdLst>
              <a:gd name="connsiteX0" fmla="*/ 2676165 w 2953172"/>
              <a:gd name="connsiteY0" fmla="*/ 0 h 964702"/>
              <a:gd name="connsiteX1" fmla="*/ 283308 w 2953172"/>
              <a:gd name="connsiteY1" fmla="*/ 0 h 964702"/>
              <a:gd name="connsiteX2" fmla="*/ 0 w 2953172"/>
              <a:gd name="connsiteY2" fmla="*/ 490620 h 964702"/>
              <a:gd name="connsiteX3" fmla="*/ 283308 w 2953172"/>
              <a:gd name="connsiteY3" fmla="*/ 981241 h 964702"/>
              <a:gd name="connsiteX4" fmla="*/ 2676165 w 2953172"/>
              <a:gd name="connsiteY4" fmla="*/ 981241 h 964702"/>
              <a:gd name="connsiteX5" fmla="*/ 2959472 w 2953172"/>
              <a:gd name="connsiteY5" fmla="*/ 490620 h 964702"/>
              <a:gd name="connsiteX0" fmla="*/ 2676165 w 2676165"/>
              <a:gd name="connsiteY0" fmla="*/ 0 h 981241"/>
              <a:gd name="connsiteX1" fmla="*/ 283308 w 2676165"/>
              <a:gd name="connsiteY1" fmla="*/ 0 h 981241"/>
              <a:gd name="connsiteX2" fmla="*/ 0 w 2676165"/>
              <a:gd name="connsiteY2" fmla="*/ 490620 h 981241"/>
              <a:gd name="connsiteX3" fmla="*/ 283308 w 2676165"/>
              <a:gd name="connsiteY3" fmla="*/ 981241 h 981241"/>
              <a:gd name="connsiteX4" fmla="*/ 2676165 w 2676165"/>
              <a:gd name="connsiteY4" fmla="*/ 981241 h 981241"/>
              <a:gd name="connsiteX5" fmla="*/ 2676165 w 2676165"/>
              <a:gd name="connsiteY5" fmla="*/ 0 h 981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165" h="981241">
                <a:moveTo>
                  <a:pt x="2676165" y="0"/>
                </a:moveTo>
                <a:lnTo>
                  <a:pt x="283308" y="0"/>
                </a:lnTo>
                <a:lnTo>
                  <a:pt x="0" y="490620"/>
                </a:lnTo>
                <a:lnTo>
                  <a:pt x="283308" y="981241"/>
                </a:lnTo>
                <a:lnTo>
                  <a:pt x="2676165" y="981241"/>
                </a:lnTo>
                <a:lnTo>
                  <a:pt x="2676165" y="0"/>
                </a:lnTo>
                <a:close/>
              </a:path>
            </a:pathLst>
          </a:custGeom>
          <a:solidFill>
            <a:srgbClr val="24B6AB"/>
          </a:solidFill>
          <a:ln w="1968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43743" y="4285156"/>
            <a:ext cx="3999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3743" y="3019795"/>
            <a:ext cx="3999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744" y="1839985"/>
            <a:ext cx="3999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46821" y="5439911"/>
            <a:ext cx="3999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2036795" y="2196574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2015629" y="325618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2036795" y="439676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2001654" y="5438420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13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51" grpId="0" animBg="1"/>
      <p:bldP spid="57" grpId="0" animBg="1"/>
      <p:bldP spid="66" grpId="0" animBg="1"/>
      <p:bldP spid="75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10A7BF2-0D04-46F4-A39E-FB98CD060F26}"/>
              </a:ext>
            </a:extLst>
          </p:cNvPr>
          <p:cNvGrpSpPr/>
          <p:nvPr/>
        </p:nvGrpSpPr>
        <p:grpSpPr>
          <a:xfrm>
            <a:off x="1347554" y="2407488"/>
            <a:ext cx="2518460" cy="1559229"/>
            <a:chOff x="1347554" y="2407488"/>
            <a:chExt cx="2518460" cy="15592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146A1B-90FB-43E9-81B2-828B42C2AC69}"/>
                </a:ext>
              </a:extLst>
            </p:cNvPr>
            <p:cNvSpPr/>
            <p:nvPr/>
          </p:nvSpPr>
          <p:spPr>
            <a:xfrm>
              <a:off x="1465998" y="2407488"/>
              <a:ext cx="877821" cy="1042412"/>
            </a:xfrm>
            <a:custGeom>
              <a:avLst/>
              <a:gdLst>
                <a:gd name="connsiteX0" fmla="*/ 0 w 877820"/>
                <a:gd name="connsiteY0" fmla="*/ 176661 h 1042412"/>
                <a:gd name="connsiteX1" fmla="*/ 0 w 877820"/>
                <a:gd name="connsiteY1" fmla="*/ 0 h 1042412"/>
                <a:gd name="connsiteX2" fmla="*/ 567017 w 877820"/>
                <a:gd name="connsiteY2" fmla="*/ 0 h 1042412"/>
                <a:gd name="connsiteX3" fmla="*/ 883581 w 877820"/>
                <a:gd name="connsiteY3" fmla="*/ 316564 h 1042412"/>
                <a:gd name="connsiteX4" fmla="*/ 883581 w 877820"/>
                <a:gd name="connsiteY4" fmla="*/ 1065181 h 10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0" h="1042412">
                  <a:moveTo>
                    <a:pt x="0" y="176661"/>
                  </a:moveTo>
                  <a:lnTo>
                    <a:pt x="0" y="0"/>
                  </a:lnTo>
                  <a:lnTo>
                    <a:pt x="567017" y="0"/>
                  </a:lnTo>
                  <a:cubicBezTo>
                    <a:pt x="742033" y="0"/>
                    <a:pt x="883581" y="141823"/>
                    <a:pt x="883581" y="316564"/>
                  </a:cubicBezTo>
                  <a:lnTo>
                    <a:pt x="883581" y="1065181"/>
                  </a:lnTo>
                </a:path>
              </a:pathLst>
            </a:custGeom>
            <a:noFill/>
            <a:ln w="27431" cap="flat">
              <a:solidFill>
                <a:srgbClr val="A3044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CA9A3F3-26FD-48D1-B37B-EFFEE14734FA}"/>
                </a:ext>
              </a:extLst>
            </p:cNvPr>
            <p:cNvGrpSpPr/>
            <p:nvPr/>
          </p:nvGrpSpPr>
          <p:grpSpPr>
            <a:xfrm>
              <a:off x="1347554" y="2556443"/>
              <a:ext cx="2518460" cy="1410274"/>
              <a:chOff x="1347554" y="2556443"/>
              <a:chExt cx="2518460" cy="14102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663D2DC-4E29-48B6-8A6E-9F4745282439}"/>
                  </a:ext>
                </a:extLst>
              </p:cNvPr>
              <p:cNvGrpSpPr/>
              <p:nvPr/>
            </p:nvGrpSpPr>
            <p:grpSpPr>
              <a:xfrm>
                <a:off x="1347554" y="2917721"/>
                <a:ext cx="843743" cy="740661"/>
                <a:chOff x="1347554" y="2917721"/>
                <a:chExt cx="843743" cy="740661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6864165-DB78-4D86-9A84-0A0B06BB0C4B}"/>
                    </a:ext>
                  </a:extLst>
                </p:cNvPr>
                <p:cNvSpPr/>
                <p:nvPr/>
              </p:nvSpPr>
              <p:spPr>
                <a:xfrm>
                  <a:off x="1347554" y="3054332"/>
                  <a:ext cx="466342" cy="274319"/>
                </a:xfrm>
                <a:custGeom>
                  <a:avLst/>
                  <a:gdLst>
                    <a:gd name="connsiteX0" fmla="*/ 210340 w 466342"/>
                    <a:gd name="connsiteY0" fmla="*/ 289407 h 274318"/>
                    <a:gd name="connsiteX1" fmla="*/ 25449 w 466342"/>
                    <a:gd name="connsiteY1" fmla="*/ 175564 h 274318"/>
                    <a:gd name="connsiteX2" fmla="*/ 10636 w 466342"/>
                    <a:gd name="connsiteY2" fmla="*/ 145663 h 274318"/>
                    <a:gd name="connsiteX3" fmla="*/ 10636 w 466342"/>
                    <a:gd name="connsiteY3" fmla="*/ 145663 h 274318"/>
                    <a:gd name="connsiteX4" fmla="*/ 99790 w 466342"/>
                    <a:gd name="connsiteY4" fmla="*/ 0 h 274318"/>
                    <a:gd name="connsiteX5" fmla="*/ 376852 w 466342"/>
                    <a:gd name="connsiteY5" fmla="*/ 0 h 274318"/>
                    <a:gd name="connsiteX6" fmla="*/ 444883 w 466342"/>
                    <a:gd name="connsiteY6" fmla="*/ 175564 h 274318"/>
                    <a:gd name="connsiteX7" fmla="*/ 489048 w 466342"/>
                    <a:gd name="connsiteY7" fmla="*/ 289407 h 274318"/>
                    <a:gd name="connsiteX8" fmla="*/ 210340 w 466342"/>
                    <a:gd name="connsiteY8" fmla="*/ 289407 h 274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6342" h="274318">
                      <a:moveTo>
                        <a:pt x="210340" y="289407"/>
                      </a:moveTo>
                      <a:cubicBezTo>
                        <a:pt x="141212" y="289407"/>
                        <a:pt x="64403" y="240578"/>
                        <a:pt x="25449" y="175564"/>
                      </a:cubicBezTo>
                      <a:cubicBezTo>
                        <a:pt x="19689" y="165963"/>
                        <a:pt x="14751" y="155813"/>
                        <a:pt x="10636" y="145663"/>
                      </a:cubicBezTo>
                      <a:lnTo>
                        <a:pt x="10636" y="145663"/>
                      </a:lnTo>
                      <a:cubicBezTo>
                        <a:pt x="-20636" y="65288"/>
                        <a:pt x="19414" y="0"/>
                        <a:pt x="99790" y="0"/>
                      </a:cubicBezTo>
                      <a:lnTo>
                        <a:pt x="376852" y="0"/>
                      </a:lnTo>
                      <a:lnTo>
                        <a:pt x="444883" y="175564"/>
                      </a:lnTo>
                      <a:lnTo>
                        <a:pt x="489048" y="289407"/>
                      </a:lnTo>
                      <a:lnTo>
                        <a:pt x="210340" y="289407"/>
                      </a:lnTo>
                      <a:close/>
                    </a:path>
                  </a:pathLst>
                </a:custGeom>
                <a:solidFill>
                  <a:srgbClr val="A30445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769E000-9C4F-4AC3-88DA-82BE1B34949F}"/>
                    </a:ext>
                  </a:extLst>
                </p:cNvPr>
                <p:cNvSpPr/>
                <p:nvPr/>
              </p:nvSpPr>
              <p:spPr>
                <a:xfrm>
                  <a:off x="1752387" y="2917721"/>
                  <a:ext cx="438910" cy="740661"/>
                </a:xfrm>
                <a:custGeom>
                  <a:avLst/>
                  <a:gdLst>
                    <a:gd name="connsiteX0" fmla="*/ 451529 w 438910"/>
                    <a:gd name="connsiteY0" fmla="*/ 303671 h 740661"/>
                    <a:gd name="connsiteX1" fmla="*/ 0 w 438910"/>
                    <a:gd name="connsiteY1" fmla="*/ 755200 h 740661"/>
                    <a:gd name="connsiteX2" fmla="*/ 0 w 438910"/>
                    <a:gd name="connsiteY2" fmla="*/ 0 h 740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8910" h="740661">
                      <a:moveTo>
                        <a:pt x="451529" y="303671"/>
                      </a:moveTo>
                      <a:lnTo>
                        <a:pt x="0" y="755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0445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D666531-D57C-4581-AADC-DDEEADB06633}"/>
                  </a:ext>
                </a:extLst>
              </p:cNvPr>
              <p:cNvSpPr/>
              <p:nvPr/>
            </p:nvSpPr>
            <p:spPr>
              <a:xfrm>
                <a:off x="1352155" y="2556443"/>
                <a:ext cx="850389" cy="658365"/>
              </a:xfrm>
              <a:custGeom>
                <a:avLst/>
                <a:gdLst>
                  <a:gd name="connsiteX0" fmla="*/ 558513 w 850388"/>
                  <a:gd name="connsiteY0" fmla="*/ 0 h 658365"/>
                  <a:gd name="connsiteX1" fmla="*/ 0 w 850388"/>
                  <a:gd name="connsiteY1" fmla="*/ 0 h 658365"/>
                  <a:gd name="connsiteX2" fmla="*/ 0 w 850388"/>
                  <a:gd name="connsiteY2" fmla="*/ 371428 h 658365"/>
                  <a:gd name="connsiteX3" fmla="*/ 293521 w 850388"/>
                  <a:gd name="connsiteY3" fmla="*/ 664949 h 658365"/>
                  <a:gd name="connsiteX4" fmla="*/ 851760 w 850388"/>
                  <a:gd name="connsiteY4" fmla="*/ 664949 h 658365"/>
                  <a:gd name="connsiteX5" fmla="*/ 851760 w 850388"/>
                  <a:gd name="connsiteY5" fmla="*/ 293521 h 658365"/>
                  <a:gd name="connsiteX6" fmla="*/ 558513 w 850388"/>
                  <a:gd name="connsiteY6" fmla="*/ 0 h 65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0388" h="658365">
                    <a:moveTo>
                      <a:pt x="558513" y="0"/>
                    </a:moveTo>
                    <a:lnTo>
                      <a:pt x="0" y="0"/>
                    </a:lnTo>
                    <a:lnTo>
                      <a:pt x="0" y="371428"/>
                    </a:lnTo>
                    <a:cubicBezTo>
                      <a:pt x="0" y="533550"/>
                      <a:pt x="131399" y="664949"/>
                      <a:pt x="293521" y="664949"/>
                    </a:cubicBezTo>
                    <a:lnTo>
                      <a:pt x="851760" y="664949"/>
                    </a:lnTo>
                    <a:lnTo>
                      <a:pt x="851760" y="293521"/>
                    </a:lnTo>
                    <a:cubicBezTo>
                      <a:pt x="851760" y="131399"/>
                      <a:pt x="720361" y="0"/>
                      <a:pt x="558513" y="0"/>
                    </a:cubicBezTo>
                    <a:close/>
                  </a:path>
                </a:pathLst>
              </a:custGeom>
              <a:solidFill>
                <a:srgbClr val="FF3654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D0CB9CE-2D1E-4F9B-9C08-5BBDB2815DD9}"/>
                  </a:ext>
                </a:extLst>
              </p:cNvPr>
              <p:cNvSpPr/>
              <p:nvPr/>
            </p:nvSpPr>
            <p:spPr>
              <a:xfrm>
                <a:off x="1369712" y="3226056"/>
                <a:ext cx="2496302" cy="740661"/>
              </a:xfrm>
              <a:custGeom>
                <a:avLst/>
                <a:gdLst>
                  <a:gd name="connsiteX0" fmla="*/ 2506726 w 2496302"/>
                  <a:gd name="connsiteY0" fmla="*/ 742581 h 740661"/>
                  <a:gd name="connsiteX1" fmla="*/ 436441 w 2496302"/>
                  <a:gd name="connsiteY1" fmla="*/ 742581 h 740661"/>
                  <a:gd name="connsiteX2" fmla="*/ 236737 w 2496302"/>
                  <a:gd name="connsiteY2" fmla="*/ 598838 h 740661"/>
                  <a:gd name="connsiteX3" fmla="*/ 0 w 2496302"/>
                  <a:gd name="connsiteY3" fmla="*/ 0 h 740661"/>
                  <a:gd name="connsiteX4" fmla="*/ 3292 w 2496302"/>
                  <a:gd name="connsiteY4" fmla="*/ 0 h 740661"/>
                  <a:gd name="connsiteX5" fmla="*/ 188183 w 2496302"/>
                  <a:gd name="connsiteY5" fmla="*/ 113842 h 740661"/>
                  <a:gd name="connsiteX6" fmla="*/ 1932302 w 2496302"/>
                  <a:gd name="connsiteY6" fmla="*/ 113842 h 740661"/>
                  <a:gd name="connsiteX7" fmla="*/ 2507001 w 2496302"/>
                  <a:gd name="connsiteY7" fmla="*/ 738741 h 740661"/>
                  <a:gd name="connsiteX8" fmla="*/ 2507001 w 2496302"/>
                  <a:gd name="connsiteY8" fmla="*/ 742581 h 7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6302" h="740661">
                    <a:moveTo>
                      <a:pt x="2506726" y="742581"/>
                    </a:moveTo>
                    <a:lnTo>
                      <a:pt x="436441" y="742581"/>
                    </a:lnTo>
                    <a:cubicBezTo>
                      <a:pt x="356889" y="742581"/>
                      <a:pt x="267735" y="678117"/>
                      <a:pt x="236737" y="598838"/>
                    </a:cubicBezTo>
                    <a:lnTo>
                      <a:pt x="0" y="0"/>
                    </a:lnTo>
                    <a:lnTo>
                      <a:pt x="3292" y="0"/>
                    </a:lnTo>
                    <a:cubicBezTo>
                      <a:pt x="42245" y="65014"/>
                      <a:pt x="119054" y="113842"/>
                      <a:pt x="188183" y="113842"/>
                    </a:cubicBezTo>
                    <a:lnTo>
                      <a:pt x="1932302" y="113842"/>
                    </a:lnTo>
                    <a:cubicBezTo>
                      <a:pt x="2226647" y="113842"/>
                      <a:pt x="2507001" y="444397"/>
                      <a:pt x="2507001" y="738741"/>
                    </a:cubicBezTo>
                    <a:lnTo>
                      <a:pt x="2507001" y="742581"/>
                    </a:lnTo>
                    <a:close/>
                  </a:path>
                </a:pathLst>
              </a:custGeom>
              <a:solidFill>
                <a:srgbClr val="FF3654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F1F55E-07AB-48D2-AC45-983C49C5FC0D}"/>
              </a:ext>
            </a:extLst>
          </p:cNvPr>
          <p:cNvGrpSpPr/>
          <p:nvPr/>
        </p:nvGrpSpPr>
        <p:grpSpPr>
          <a:xfrm>
            <a:off x="3757446" y="2407488"/>
            <a:ext cx="2518734" cy="1559503"/>
            <a:chOff x="3757446" y="2407488"/>
            <a:chExt cx="2518734" cy="15595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07CCC7-A32A-4025-8B7E-913776AFB506}"/>
                </a:ext>
              </a:extLst>
            </p:cNvPr>
            <p:cNvSpPr/>
            <p:nvPr/>
          </p:nvSpPr>
          <p:spPr>
            <a:xfrm>
              <a:off x="3876164" y="2407488"/>
              <a:ext cx="877821" cy="1042412"/>
            </a:xfrm>
            <a:custGeom>
              <a:avLst/>
              <a:gdLst>
                <a:gd name="connsiteX0" fmla="*/ 0 w 877820"/>
                <a:gd name="connsiteY0" fmla="*/ 176661 h 1042412"/>
                <a:gd name="connsiteX1" fmla="*/ 0 w 877820"/>
                <a:gd name="connsiteY1" fmla="*/ 0 h 1042412"/>
                <a:gd name="connsiteX2" fmla="*/ 567017 w 877820"/>
                <a:gd name="connsiteY2" fmla="*/ 0 h 1042412"/>
                <a:gd name="connsiteX3" fmla="*/ 883581 w 877820"/>
                <a:gd name="connsiteY3" fmla="*/ 316564 h 1042412"/>
                <a:gd name="connsiteX4" fmla="*/ 883581 w 877820"/>
                <a:gd name="connsiteY4" fmla="*/ 1065181 h 10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0" h="1042412">
                  <a:moveTo>
                    <a:pt x="0" y="176661"/>
                  </a:moveTo>
                  <a:lnTo>
                    <a:pt x="0" y="0"/>
                  </a:lnTo>
                  <a:lnTo>
                    <a:pt x="567017" y="0"/>
                  </a:lnTo>
                  <a:cubicBezTo>
                    <a:pt x="742033" y="0"/>
                    <a:pt x="883581" y="141823"/>
                    <a:pt x="883581" y="316564"/>
                  </a:cubicBezTo>
                  <a:lnTo>
                    <a:pt x="883581" y="1065181"/>
                  </a:lnTo>
                </a:path>
              </a:pathLst>
            </a:custGeom>
            <a:noFill/>
            <a:ln w="27431" cap="flat">
              <a:solidFill>
                <a:srgbClr val="1384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1924A32-EFE8-4F92-9787-9F9BF96E47EE}"/>
                </a:ext>
              </a:extLst>
            </p:cNvPr>
            <p:cNvGrpSpPr/>
            <p:nvPr/>
          </p:nvGrpSpPr>
          <p:grpSpPr>
            <a:xfrm>
              <a:off x="3757446" y="2556443"/>
              <a:ext cx="2518734" cy="1410548"/>
              <a:chOff x="3757446" y="2556443"/>
              <a:chExt cx="2518734" cy="141054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AB4607-ACC0-4540-A2F5-240099F33F00}"/>
                  </a:ext>
                </a:extLst>
              </p:cNvPr>
              <p:cNvGrpSpPr/>
              <p:nvPr/>
            </p:nvGrpSpPr>
            <p:grpSpPr>
              <a:xfrm>
                <a:off x="3757446" y="2917721"/>
                <a:ext cx="844017" cy="740661"/>
                <a:chOff x="3757446" y="2917721"/>
                <a:chExt cx="844017" cy="740661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ABF5D60-28C6-4C9D-A255-5735E74C3633}"/>
                    </a:ext>
                  </a:extLst>
                </p:cNvPr>
                <p:cNvSpPr/>
                <p:nvPr/>
              </p:nvSpPr>
              <p:spPr>
                <a:xfrm>
                  <a:off x="3757446" y="3054332"/>
                  <a:ext cx="466342" cy="274319"/>
                </a:xfrm>
                <a:custGeom>
                  <a:avLst/>
                  <a:gdLst>
                    <a:gd name="connsiteX0" fmla="*/ 210340 w 466342"/>
                    <a:gd name="connsiteY0" fmla="*/ 289407 h 274318"/>
                    <a:gd name="connsiteX1" fmla="*/ 25449 w 466342"/>
                    <a:gd name="connsiteY1" fmla="*/ 175564 h 274318"/>
                    <a:gd name="connsiteX2" fmla="*/ 10636 w 466342"/>
                    <a:gd name="connsiteY2" fmla="*/ 145663 h 274318"/>
                    <a:gd name="connsiteX3" fmla="*/ 10636 w 466342"/>
                    <a:gd name="connsiteY3" fmla="*/ 145663 h 274318"/>
                    <a:gd name="connsiteX4" fmla="*/ 99790 w 466342"/>
                    <a:gd name="connsiteY4" fmla="*/ 0 h 274318"/>
                    <a:gd name="connsiteX5" fmla="*/ 376852 w 466342"/>
                    <a:gd name="connsiteY5" fmla="*/ 0 h 274318"/>
                    <a:gd name="connsiteX6" fmla="*/ 444883 w 466342"/>
                    <a:gd name="connsiteY6" fmla="*/ 175564 h 274318"/>
                    <a:gd name="connsiteX7" fmla="*/ 489049 w 466342"/>
                    <a:gd name="connsiteY7" fmla="*/ 289407 h 274318"/>
                    <a:gd name="connsiteX8" fmla="*/ 210340 w 466342"/>
                    <a:gd name="connsiteY8" fmla="*/ 289407 h 274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6342" h="274318">
                      <a:moveTo>
                        <a:pt x="210340" y="289407"/>
                      </a:moveTo>
                      <a:cubicBezTo>
                        <a:pt x="141212" y="289407"/>
                        <a:pt x="64403" y="240578"/>
                        <a:pt x="25449" y="175564"/>
                      </a:cubicBezTo>
                      <a:cubicBezTo>
                        <a:pt x="19689" y="165963"/>
                        <a:pt x="14751" y="155813"/>
                        <a:pt x="10636" y="145663"/>
                      </a:cubicBezTo>
                      <a:lnTo>
                        <a:pt x="10636" y="145663"/>
                      </a:lnTo>
                      <a:cubicBezTo>
                        <a:pt x="-20636" y="65288"/>
                        <a:pt x="19414" y="0"/>
                        <a:pt x="99790" y="0"/>
                      </a:cubicBezTo>
                      <a:lnTo>
                        <a:pt x="376852" y="0"/>
                      </a:lnTo>
                      <a:lnTo>
                        <a:pt x="444883" y="175564"/>
                      </a:lnTo>
                      <a:lnTo>
                        <a:pt x="489049" y="289407"/>
                      </a:lnTo>
                      <a:lnTo>
                        <a:pt x="210340" y="289407"/>
                      </a:lnTo>
                      <a:close/>
                    </a:path>
                  </a:pathLst>
                </a:custGeom>
                <a:solidFill>
                  <a:srgbClr val="1384A3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3060155-1AE4-4326-A58C-DD37AA9B7102}"/>
                    </a:ext>
                  </a:extLst>
                </p:cNvPr>
                <p:cNvSpPr/>
                <p:nvPr/>
              </p:nvSpPr>
              <p:spPr>
                <a:xfrm>
                  <a:off x="4162553" y="2917721"/>
                  <a:ext cx="438910" cy="740661"/>
                </a:xfrm>
                <a:custGeom>
                  <a:avLst/>
                  <a:gdLst>
                    <a:gd name="connsiteX0" fmla="*/ 451529 w 438910"/>
                    <a:gd name="connsiteY0" fmla="*/ 303671 h 740661"/>
                    <a:gd name="connsiteX1" fmla="*/ 0 w 438910"/>
                    <a:gd name="connsiteY1" fmla="*/ 755200 h 740661"/>
                    <a:gd name="connsiteX2" fmla="*/ 0 w 438910"/>
                    <a:gd name="connsiteY2" fmla="*/ 0 h 740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8910" h="740661">
                      <a:moveTo>
                        <a:pt x="451529" y="303671"/>
                      </a:moveTo>
                      <a:lnTo>
                        <a:pt x="0" y="755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84A3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2EEC65-5EA5-455E-84C2-E3E315CC833B}"/>
                  </a:ext>
                </a:extLst>
              </p:cNvPr>
              <p:cNvSpPr/>
              <p:nvPr/>
            </p:nvSpPr>
            <p:spPr>
              <a:xfrm>
                <a:off x="3762321" y="2556443"/>
                <a:ext cx="850389" cy="658365"/>
              </a:xfrm>
              <a:custGeom>
                <a:avLst/>
                <a:gdLst>
                  <a:gd name="connsiteX0" fmla="*/ 558239 w 850388"/>
                  <a:gd name="connsiteY0" fmla="*/ 0 h 658365"/>
                  <a:gd name="connsiteX1" fmla="*/ 0 w 850388"/>
                  <a:gd name="connsiteY1" fmla="*/ 0 h 658365"/>
                  <a:gd name="connsiteX2" fmla="*/ 0 w 850388"/>
                  <a:gd name="connsiteY2" fmla="*/ 371428 h 658365"/>
                  <a:gd name="connsiteX3" fmla="*/ 293521 w 850388"/>
                  <a:gd name="connsiteY3" fmla="*/ 664949 h 658365"/>
                  <a:gd name="connsiteX4" fmla="*/ 851760 w 850388"/>
                  <a:gd name="connsiteY4" fmla="*/ 664949 h 658365"/>
                  <a:gd name="connsiteX5" fmla="*/ 851760 w 850388"/>
                  <a:gd name="connsiteY5" fmla="*/ 293521 h 658365"/>
                  <a:gd name="connsiteX6" fmla="*/ 558239 w 850388"/>
                  <a:gd name="connsiteY6" fmla="*/ 0 h 65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0388" h="658365">
                    <a:moveTo>
                      <a:pt x="558239" y="0"/>
                    </a:moveTo>
                    <a:lnTo>
                      <a:pt x="0" y="0"/>
                    </a:lnTo>
                    <a:lnTo>
                      <a:pt x="0" y="371428"/>
                    </a:lnTo>
                    <a:cubicBezTo>
                      <a:pt x="0" y="533550"/>
                      <a:pt x="131399" y="664949"/>
                      <a:pt x="293521" y="664949"/>
                    </a:cubicBezTo>
                    <a:lnTo>
                      <a:pt x="851760" y="664949"/>
                    </a:lnTo>
                    <a:lnTo>
                      <a:pt x="851760" y="293521"/>
                    </a:lnTo>
                    <a:cubicBezTo>
                      <a:pt x="851760" y="131399"/>
                      <a:pt x="720362" y="0"/>
                      <a:pt x="558239" y="0"/>
                    </a:cubicBezTo>
                    <a:close/>
                  </a:path>
                </a:pathLst>
              </a:custGeom>
              <a:solidFill>
                <a:srgbClr val="35BAE9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E88A7D8-9754-4F11-929F-85829F4A13B2}"/>
                  </a:ext>
                </a:extLst>
              </p:cNvPr>
              <p:cNvSpPr/>
              <p:nvPr/>
            </p:nvSpPr>
            <p:spPr>
              <a:xfrm>
                <a:off x="3779878" y="3226330"/>
                <a:ext cx="2496302" cy="740661"/>
              </a:xfrm>
              <a:custGeom>
                <a:avLst/>
                <a:gdLst>
                  <a:gd name="connsiteX0" fmla="*/ 2506726 w 2496302"/>
                  <a:gd name="connsiteY0" fmla="*/ 742307 h 740661"/>
                  <a:gd name="connsiteX1" fmla="*/ 436442 w 2496302"/>
                  <a:gd name="connsiteY1" fmla="*/ 742307 h 740661"/>
                  <a:gd name="connsiteX2" fmla="*/ 236737 w 2496302"/>
                  <a:gd name="connsiteY2" fmla="*/ 598564 h 740661"/>
                  <a:gd name="connsiteX3" fmla="*/ 0 w 2496302"/>
                  <a:gd name="connsiteY3" fmla="*/ 0 h 740661"/>
                  <a:gd name="connsiteX4" fmla="*/ 3018 w 2496302"/>
                  <a:gd name="connsiteY4" fmla="*/ 0 h 740661"/>
                  <a:gd name="connsiteX5" fmla="*/ 187908 w 2496302"/>
                  <a:gd name="connsiteY5" fmla="*/ 113842 h 740661"/>
                  <a:gd name="connsiteX6" fmla="*/ 1932028 w 2496302"/>
                  <a:gd name="connsiteY6" fmla="*/ 113842 h 740661"/>
                  <a:gd name="connsiteX7" fmla="*/ 2506726 w 2496302"/>
                  <a:gd name="connsiteY7" fmla="*/ 738741 h 740661"/>
                  <a:gd name="connsiteX8" fmla="*/ 2506726 w 2496302"/>
                  <a:gd name="connsiteY8" fmla="*/ 742307 h 7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6302" h="740661">
                    <a:moveTo>
                      <a:pt x="2506726" y="742307"/>
                    </a:moveTo>
                    <a:lnTo>
                      <a:pt x="436442" y="742307"/>
                    </a:lnTo>
                    <a:cubicBezTo>
                      <a:pt x="356889" y="742307"/>
                      <a:pt x="267735" y="677842"/>
                      <a:pt x="236737" y="598564"/>
                    </a:cubicBezTo>
                    <a:lnTo>
                      <a:pt x="0" y="0"/>
                    </a:lnTo>
                    <a:lnTo>
                      <a:pt x="3018" y="0"/>
                    </a:lnTo>
                    <a:cubicBezTo>
                      <a:pt x="41971" y="65014"/>
                      <a:pt x="118780" y="113842"/>
                      <a:pt x="187908" y="113842"/>
                    </a:cubicBezTo>
                    <a:lnTo>
                      <a:pt x="1932028" y="113842"/>
                    </a:lnTo>
                    <a:cubicBezTo>
                      <a:pt x="2226373" y="113842"/>
                      <a:pt x="2506726" y="444397"/>
                      <a:pt x="2506726" y="738741"/>
                    </a:cubicBezTo>
                    <a:lnTo>
                      <a:pt x="2506726" y="742307"/>
                    </a:lnTo>
                    <a:close/>
                  </a:path>
                </a:pathLst>
              </a:custGeom>
              <a:solidFill>
                <a:srgbClr val="35BAE9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E96820-6F1E-4C9B-BEE4-B7312871CED7}"/>
              </a:ext>
            </a:extLst>
          </p:cNvPr>
          <p:cNvGrpSpPr/>
          <p:nvPr/>
        </p:nvGrpSpPr>
        <p:grpSpPr>
          <a:xfrm>
            <a:off x="6207937" y="2407488"/>
            <a:ext cx="2518734" cy="1559229"/>
            <a:chOff x="6207937" y="2407488"/>
            <a:chExt cx="2518734" cy="155922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81B91A6-571A-4AD4-8898-A2376F805BFC}"/>
                </a:ext>
              </a:extLst>
            </p:cNvPr>
            <p:cNvSpPr/>
            <p:nvPr/>
          </p:nvSpPr>
          <p:spPr>
            <a:xfrm>
              <a:off x="6326654" y="2407488"/>
              <a:ext cx="877821" cy="1042412"/>
            </a:xfrm>
            <a:custGeom>
              <a:avLst/>
              <a:gdLst>
                <a:gd name="connsiteX0" fmla="*/ 0 w 877820"/>
                <a:gd name="connsiteY0" fmla="*/ 176661 h 1042412"/>
                <a:gd name="connsiteX1" fmla="*/ 0 w 877820"/>
                <a:gd name="connsiteY1" fmla="*/ 0 h 1042412"/>
                <a:gd name="connsiteX2" fmla="*/ 567017 w 877820"/>
                <a:gd name="connsiteY2" fmla="*/ 0 h 1042412"/>
                <a:gd name="connsiteX3" fmla="*/ 883581 w 877820"/>
                <a:gd name="connsiteY3" fmla="*/ 316564 h 1042412"/>
                <a:gd name="connsiteX4" fmla="*/ 883581 w 877820"/>
                <a:gd name="connsiteY4" fmla="*/ 1065181 h 10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0" h="1042412">
                  <a:moveTo>
                    <a:pt x="0" y="176661"/>
                  </a:moveTo>
                  <a:lnTo>
                    <a:pt x="0" y="0"/>
                  </a:lnTo>
                  <a:lnTo>
                    <a:pt x="567017" y="0"/>
                  </a:lnTo>
                  <a:cubicBezTo>
                    <a:pt x="742033" y="0"/>
                    <a:pt x="883581" y="141823"/>
                    <a:pt x="883581" y="316564"/>
                  </a:cubicBezTo>
                  <a:lnTo>
                    <a:pt x="883581" y="1065181"/>
                  </a:lnTo>
                </a:path>
              </a:pathLst>
            </a:custGeom>
            <a:noFill/>
            <a:ln w="27431" cap="flat">
              <a:solidFill>
                <a:srgbClr val="1154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8769D7-A1C6-408D-AF6F-3B139905C303}"/>
                </a:ext>
              </a:extLst>
            </p:cNvPr>
            <p:cNvGrpSpPr/>
            <p:nvPr/>
          </p:nvGrpSpPr>
          <p:grpSpPr>
            <a:xfrm>
              <a:off x="6207937" y="2556443"/>
              <a:ext cx="2518734" cy="1410274"/>
              <a:chOff x="6207937" y="2556443"/>
              <a:chExt cx="2518734" cy="141027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DA55083-009A-4258-8553-D78F2D2920E6}"/>
                  </a:ext>
                </a:extLst>
              </p:cNvPr>
              <p:cNvGrpSpPr/>
              <p:nvPr/>
            </p:nvGrpSpPr>
            <p:grpSpPr>
              <a:xfrm>
                <a:off x="6207937" y="2917721"/>
                <a:ext cx="844016" cy="740661"/>
                <a:chOff x="6207937" y="2917721"/>
                <a:chExt cx="844016" cy="740661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5CC54B3-274A-4CFD-A195-4874C14B1E3A}"/>
                    </a:ext>
                  </a:extLst>
                </p:cNvPr>
                <p:cNvSpPr/>
                <p:nvPr/>
              </p:nvSpPr>
              <p:spPr>
                <a:xfrm>
                  <a:off x="6207937" y="3054332"/>
                  <a:ext cx="466342" cy="274319"/>
                </a:xfrm>
                <a:custGeom>
                  <a:avLst/>
                  <a:gdLst>
                    <a:gd name="connsiteX0" fmla="*/ 210341 w 466342"/>
                    <a:gd name="connsiteY0" fmla="*/ 289407 h 274318"/>
                    <a:gd name="connsiteX1" fmla="*/ 25449 w 466342"/>
                    <a:gd name="connsiteY1" fmla="*/ 175564 h 274318"/>
                    <a:gd name="connsiteX2" fmla="*/ 10636 w 466342"/>
                    <a:gd name="connsiteY2" fmla="*/ 145663 h 274318"/>
                    <a:gd name="connsiteX3" fmla="*/ 10636 w 466342"/>
                    <a:gd name="connsiteY3" fmla="*/ 145663 h 274318"/>
                    <a:gd name="connsiteX4" fmla="*/ 99790 w 466342"/>
                    <a:gd name="connsiteY4" fmla="*/ 0 h 274318"/>
                    <a:gd name="connsiteX5" fmla="*/ 376852 w 466342"/>
                    <a:gd name="connsiteY5" fmla="*/ 0 h 274318"/>
                    <a:gd name="connsiteX6" fmla="*/ 444883 w 466342"/>
                    <a:gd name="connsiteY6" fmla="*/ 175564 h 274318"/>
                    <a:gd name="connsiteX7" fmla="*/ 489048 w 466342"/>
                    <a:gd name="connsiteY7" fmla="*/ 289407 h 274318"/>
                    <a:gd name="connsiteX8" fmla="*/ 210341 w 466342"/>
                    <a:gd name="connsiteY8" fmla="*/ 289407 h 274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6342" h="274318">
                      <a:moveTo>
                        <a:pt x="210341" y="289407"/>
                      </a:moveTo>
                      <a:cubicBezTo>
                        <a:pt x="141212" y="289407"/>
                        <a:pt x="64403" y="240578"/>
                        <a:pt x="25449" y="175564"/>
                      </a:cubicBezTo>
                      <a:cubicBezTo>
                        <a:pt x="19689" y="165963"/>
                        <a:pt x="14751" y="155813"/>
                        <a:pt x="10636" y="145663"/>
                      </a:cubicBezTo>
                      <a:lnTo>
                        <a:pt x="10636" y="145663"/>
                      </a:lnTo>
                      <a:cubicBezTo>
                        <a:pt x="-20636" y="65288"/>
                        <a:pt x="19414" y="0"/>
                        <a:pt x="99790" y="0"/>
                      </a:cubicBezTo>
                      <a:lnTo>
                        <a:pt x="376852" y="0"/>
                      </a:lnTo>
                      <a:lnTo>
                        <a:pt x="444883" y="175564"/>
                      </a:lnTo>
                      <a:lnTo>
                        <a:pt x="489048" y="289407"/>
                      </a:lnTo>
                      <a:lnTo>
                        <a:pt x="210341" y="289407"/>
                      </a:lnTo>
                      <a:close/>
                    </a:path>
                  </a:pathLst>
                </a:custGeom>
                <a:solidFill>
                  <a:srgbClr val="115447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35A599C-C298-49A8-9D87-54434BFDCECB}"/>
                    </a:ext>
                  </a:extLst>
                </p:cNvPr>
                <p:cNvSpPr/>
                <p:nvPr/>
              </p:nvSpPr>
              <p:spPr>
                <a:xfrm>
                  <a:off x="6613043" y="2917721"/>
                  <a:ext cx="438910" cy="740661"/>
                </a:xfrm>
                <a:custGeom>
                  <a:avLst/>
                  <a:gdLst>
                    <a:gd name="connsiteX0" fmla="*/ 451529 w 438910"/>
                    <a:gd name="connsiteY0" fmla="*/ 303671 h 740661"/>
                    <a:gd name="connsiteX1" fmla="*/ 0 w 438910"/>
                    <a:gd name="connsiteY1" fmla="*/ 755200 h 740661"/>
                    <a:gd name="connsiteX2" fmla="*/ 0 w 438910"/>
                    <a:gd name="connsiteY2" fmla="*/ 0 h 740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8910" h="740661">
                      <a:moveTo>
                        <a:pt x="451529" y="303671"/>
                      </a:moveTo>
                      <a:lnTo>
                        <a:pt x="0" y="755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15447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2F32454-6667-4326-8240-C9D80244B2D5}"/>
                  </a:ext>
                </a:extLst>
              </p:cNvPr>
              <p:cNvSpPr/>
              <p:nvPr/>
            </p:nvSpPr>
            <p:spPr>
              <a:xfrm>
                <a:off x="6212812" y="2556443"/>
                <a:ext cx="850389" cy="658365"/>
              </a:xfrm>
              <a:custGeom>
                <a:avLst/>
                <a:gdLst>
                  <a:gd name="connsiteX0" fmla="*/ 558239 w 850388"/>
                  <a:gd name="connsiteY0" fmla="*/ 0 h 658365"/>
                  <a:gd name="connsiteX1" fmla="*/ 0 w 850388"/>
                  <a:gd name="connsiteY1" fmla="*/ 0 h 658365"/>
                  <a:gd name="connsiteX2" fmla="*/ 0 w 850388"/>
                  <a:gd name="connsiteY2" fmla="*/ 371428 h 658365"/>
                  <a:gd name="connsiteX3" fmla="*/ 293521 w 850388"/>
                  <a:gd name="connsiteY3" fmla="*/ 664949 h 658365"/>
                  <a:gd name="connsiteX4" fmla="*/ 851760 w 850388"/>
                  <a:gd name="connsiteY4" fmla="*/ 664949 h 658365"/>
                  <a:gd name="connsiteX5" fmla="*/ 851760 w 850388"/>
                  <a:gd name="connsiteY5" fmla="*/ 293521 h 658365"/>
                  <a:gd name="connsiteX6" fmla="*/ 558239 w 850388"/>
                  <a:gd name="connsiteY6" fmla="*/ 0 h 65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0388" h="658365">
                    <a:moveTo>
                      <a:pt x="558239" y="0"/>
                    </a:moveTo>
                    <a:lnTo>
                      <a:pt x="0" y="0"/>
                    </a:lnTo>
                    <a:lnTo>
                      <a:pt x="0" y="371428"/>
                    </a:lnTo>
                    <a:cubicBezTo>
                      <a:pt x="0" y="533550"/>
                      <a:pt x="131399" y="664949"/>
                      <a:pt x="293521" y="664949"/>
                    </a:cubicBezTo>
                    <a:lnTo>
                      <a:pt x="851760" y="664949"/>
                    </a:lnTo>
                    <a:lnTo>
                      <a:pt x="851760" y="293521"/>
                    </a:lnTo>
                    <a:cubicBezTo>
                      <a:pt x="851760" y="131399"/>
                      <a:pt x="720361" y="0"/>
                      <a:pt x="558239" y="0"/>
                    </a:cubicBezTo>
                    <a:close/>
                  </a:path>
                </a:pathLst>
              </a:custGeom>
              <a:solidFill>
                <a:srgbClr val="00B59A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89FAD8-F250-4C8C-857A-087961879EE5}"/>
                  </a:ext>
                </a:extLst>
              </p:cNvPr>
              <p:cNvSpPr/>
              <p:nvPr/>
            </p:nvSpPr>
            <p:spPr>
              <a:xfrm>
                <a:off x="6230369" y="3226056"/>
                <a:ext cx="2496302" cy="740661"/>
              </a:xfrm>
              <a:custGeom>
                <a:avLst/>
                <a:gdLst>
                  <a:gd name="connsiteX0" fmla="*/ 2506726 w 2496302"/>
                  <a:gd name="connsiteY0" fmla="*/ 742581 h 740661"/>
                  <a:gd name="connsiteX1" fmla="*/ 436442 w 2496302"/>
                  <a:gd name="connsiteY1" fmla="*/ 742581 h 740661"/>
                  <a:gd name="connsiteX2" fmla="*/ 236737 w 2496302"/>
                  <a:gd name="connsiteY2" fmla="*/ 598838 h 740661"/>
                  <a:gd name="connsiteX3" fmla="*/ 0 w 2496302"/>
                  <a:gd name="connsiteY3" fmla="*/ 0 h 740661"/>
                  <a:gd name="connsiteX4" fmla="*/ 3292 w 2496302"/>
                  <a:gd name="connsiteY4" fmla="*/ 0 h 740661"/>
                  <a:gd name="connsiteX5" fmla="*/ 188183 w 2496302"/>
                  <a:gd name="connsiteY5" fmla="*/ 113842 h 740661"/>
                  <a:gd name="connsiteX6" fmla="*/ 1932303 w 2496302"/>
                  <a:gd name="connsiteY6" fmla="*/ 113842 h 740661"/>
                  <a:gd name="connsiteX7" fmla="*/ 2507001 w 2496302"/>
                  <a:gd name="connsiteY7" fmla="*/ 738741 h 740661"/>
                  <a:gd name="connsiteX8" fmla="*/ 2507001 w 2496302"/>
                  <a:gd name="connsiteY8" fmla="*/ 742581 h 7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6302" h="740661">
                    <a:moveTo>
                      <a:pt x="2506726" y="742581"/>
                    </a:moveTo>
                    <a:lnTo>
                      <a:pt x="436442" y="742581"/>
                    </a:lnTo>
                    <a:cubicBezTo>
                      <a:pt x="356889" y="742581"/>
                      <a:pt x="267735" y="678117"/>
                      <a:pt x="236737" y="598838"/>
                    </a:cubicBezTo>
                    <a:lnTo>
                      <a:pt x="0" y="0"/>
                    </a:lnTo>
                    <a:lnTo>
                      <a:pt x="3292" y="0"/>
                    </a:lnTo>
                    <a:cubicBezTo>
                      <a:pt x="42245" y="65014"/>
                      <a:pt x="119054" y="113842"/>
                      <a:pt x="188183" y="113842"/>
                    </a:cubicBezTo>
                    <a:lnTo>
                      <a:pt x="1932303" y="113842"/>
                    </a:lnTo>
                    <a:cubicBezTo>
                      <a:pt x="2226647" y="113842"/>
                      <a:pt x="2507001" y="444397"/>
                      <a:pt x="2507001" y="738741"/>
                    </a:cubicBezTo>
                    <a:lnTo>
                      <a:pt x="2507001" y="742581"/>
                    </a:lnTo>
                    <a:close/>
                  </a:path>
                </a:pathLst>
              </a:custGeom>
              <a:solidFill>
                <a:srgbClr val="00B59A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EA9B0D-E1CB-4BDD-8648-35184ED1716B}"/>
              </a:ext>
            </a:extLst>
          </p:cNvPr>
          <p:cNvGrpSpPr/>
          <p:nvPr/>
        </p:nvGrpSpPr>
        <p:grpSpPr>
          <a:xfrm>
            <a:off x="8641968" y="2407488"/>
            <a:ext cx="2518460" cy="1559503"/>
            <a:chOff x="8641968" y="2407488"/>
            <a:chExt cx="2518460" cy="155950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DE1E9E-99F7-4BC2-B48C-FF6541EC959F}"/>
                </a:ext>
              </a:extLst>
            </p:cNvPr>
            <p:cNvSpPr/>
            <p:nvPr/>
          </p:nvSpPr>
          <p:spPr>
            <a:xfrm>
              <a:off x="8760412" y="2407488"/>
              <a:ext cx="877821" cy="1042412"/>
            </a:xfrm>
            <a:custGeom>
              <a:avLst/>
              <a:gdLst>
                <a:gd name="connsiteX0" fmla="*/ 0 w 877820"/>
                <a:gd name="connsiteY0" fmla="*/ 176661 h 1042412"/>
                <a:gd name="connsiteX1" fmla="*/ 0 w 877820"/>
                <a:gd name="connsiteY1" fmla="*/ 0 h 1042412"/>
                <a:gd name="connsiteX2" fmla="*/ 567017 w 877820"/>
                <a:gd name="connsiteY2" fmla="*/ 0 h 1042412"/>
                <a:gd name="connsiteX3" fmla="*/ 883581 w 877820"/>
                <a:gd name="connsiteY3" fmla="*/ 316564 h 1042412"/>
                <a:gd name="connsiteX4" fmla="*/ 883581 w 877820"/>
                <a:gd name="connsiteY4" fmla="*/ 1065181 h 10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0" h="1042412">
                  <a:moveTo>
                    <a:pt x="0" y="176661"/>
                  </a:moveTo>
                  <a:lnTo>
                    <a:pt x="0" y="0"/>
                  </a:lnTo>
                  <a:lnTo>
                    <a:pt x="567017" y="0"/>
                  </a:lnTo>
                  <a:cubicBezTo>
                    <a:pt x="742032" y="0"/>
                    <a:pt x="883581" y="141823"/>
                    <a:pt x="883581" y="316564"/>
                  </a:cubicBezTo>
                  <a:lnTo>
                    <a:pt x="883581" y="1065181"/>
                  </a:lnTo>
                </a:path>
              </a:pathLst>
            </a:custGeom>
            <a:noFill/>
            <a:ln w="27431" cap="flat">
              <a:solidFill>
                <a:srgbClr val="7A5A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D2B3C4-02F8-4EF2-8485-FDBA33AB5EBB}"/>
                </a:ext>
              </a:extLst>
            </p:cNvPr>
            <p:cNvGrpSpPr/>
            <p:nvPr/>
          </p:nvGrpSpPr>
          <p:grpSpPr>
            <a:xfrm>
              <a:off x="8641968" y="2556443"/>
              <a:ext cx="2518460" cy="1410548"/>
              <a:chOff x="8641968" y="2556443"/>
              <a:chExt cx="2518460" cy="141054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A74E931-5BD0-47F9-BBB3-D3DF5C376943}"/>
                  </a:ext>
                </a:extLst>
              </p:cNvPr>
              <p:cNvGrpSpPr/>
              <p:nvPr/>
            </p:nvGrpSpPr>
            <p:grpSpPr>
              <a:xfrm>
                <a:off x="8641968" y="2917721"/>
                <a:ext cx="843743" cy="740661"/>
                <a:chOff x="8641968" y="2917721"/>
                <a:chExt cx="843743" cy="740661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491085E-0E1D-4386-8210-9648B08B13E9}"/>
                    </a:ext>
                  </a:extLst>
                </p:cNvPr>
                <p:cNvSpPr/>
                <p:nvPr/>
              </p:nvSpPr>
              <p:spPr>
                <a:xfrm>
                  <a:off x="8641968" y="3054332"/>
                  <a:ext cx="466342" cy="274319"/>
                </a:xfrm>
                <a:custGeom>
                  <a:avLst/>
                  <a:gdLst>
                    <a:gd name="connsiteX0" fmla="*/ 210340 w 466342"/>
                    <a:gd name="connsiteY0" fmla="*/ 289407 h 274318"/>
                    <a:gd name="connsiteX1" fmla="*/ 25450 w 466342"/>
                    <a:gd name="connsiteY1" fmla="*/ 175564 h 274318"/>
                    <a:gd name="connsiteX2" fmla="*/ 10636 w 466342"/>
                    <a:gd name="connsiteY2" fmla="*/ 145663 h 274318"/>
                    <a:gd name="connsiteX3" fmla="*/ 10636 w 466342"/>
                    <a:gd name="connsiteY3" fmla="*/ 145663 h 274318"/>
                    <a:gd name="connsiteX4" fmla="*/ 99790 w 466342"/>
                    <a:gd name="connsiteY4" fmla="*/ 0 h 274318"/>
                    <a:gd name="connsiteX5" fmla="*/ 376852 w 466342"/>
                    <a:gd name="connsiteY5" fmla="*/ 0 h 274318"/>
                    <a:gd name="connsiteX6" fmla="*/ 444883 w 466342"/>
                    <a:gd name="connsiteY6" fmla="*/ 175564 h 274318"/>
                    <a:gd name="connsiteX7" fmla="*/ 489048 w 466342"/>
                    <a:gd name="connsiteY7" fmla="*/ 289407 h 274318"/>
                    <a:gd name="connsiteX8" fmla="*/ 210340 w 466342"/>
                    <a:gd name="connsiteY8" fmla="*/ 289407 h 274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6342" h="274318">
                      <a:moveTo>
                        <a:pt x="210340" y="289407"/>
                      </a:moveTo>
                      <a:cubicBezTo>
                        <a:pt x="141212" y="289407"/>
                        <a:pt x="64403" y="240578"/>
                        <a:pt x="25450" y="175564"/>
                      </a:cubicBezTo>
                      <a:cubicBezTo>
                        <a:pt x="19689" y="165963"/>
                        <a:pt x="14752" y="155813"/>
                        <a:pt x="10636" y="145663"/>
                      </a:cubicBezTo>
                      <a:lnTo>
                        <a:pt x="10636" y="145663"/>
                      </a:lnTo>
                      <a:cubicBezTo>
                        <a:pt x="-20636" y="65288"/>
                        <a:pt x="19414" y="0"/>
                        <a:pt x="99790" y="0"/>
                      </a:cubicBezTo>
                      <a:lnTo>
                        <a:pt x="376852" y="0"/>
                      </a:lnTo>
                      <a:lnTo>
                        <a:pt x="444883" y="175564"/>
                      </a:lnTo>
                      <a:lnTo>
                        <a:pt x="489048" y="289407"/>
                      </a:lnTo>
                      <a:lnTo>
                        <a:pt x="210340" y="289407"/>
                      </a:lnTo>
                      <a:close/>
                    </a:path>
                  </a:pathLst>
                </a:custGeom>
                <a:solidFill>
                  <a:srgbClr val="7A5A00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B44B1CF-F70C-4BDA-A61C-CF1A1A6CB024}"/>
                    </a:ext>
                  </a:extLst>
                </p:cNvPr>
                <p:cNvSpPr/>
                <p:nvPr/>
              </p:nvSpPr>
              <p:spPr>
                <a:xfrm>
                  <a:off x="9046801" y="2917721"/>
                  <a:ext cx="438910" cy="740661"/>
                </a:xfrm>
                <a:custGeom>
                  <a:avLst/>
                  <a:gdLst>
                    <a:gd name="connsiteX0" fmla="*/ 451803 w 438910"/>
                    <a:gd name="connsiteY0" fmla="*/ 303671 h 740661"/>
                    <a:gd name="connsiteX1" fmla="*/ 0 w 438910"/>
                    <a:gd name="connsiteY1" fmla="*/ 755200 h 740661"/>
                    <a:gd name="connsiteX2" fmla="*/ 0 w 438910"/>
                    <a:gd name="connsiteY2" fmla="*/ 0 h 740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8910" h="740661">
                      <a:moveTo>
                        <a:pt x="451803" y="303671"/>
                      </a:moveTo>
                      <a:lnTo>
                        <a:pt x="0" y="755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A5A00"/>
                </a:solidFill>
                <a:ln w="274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B2820B-213C-4743-972B-781F9F207545}"/>
                  </a:ext>
                </a:extLst>
              </p:cNvPr>
              <p:cNvSpPr/>
              <p:nvPr/>
            </p:nvSpPr>
            <p:spPr>
              <a:xfrm>
                <a:off x="8646844" y="2556443"/>
                <a:ext cx="850389" cy="658365"/>
              </a:xfrm>
              <a:custGeom>
                <a:avLst/>
                <a:gdLst>
                  <a:gd name="connsiteX0" fmla="*/ 558239 w 850388"/>
                  <a:gd name="connsiteY0" fmla="*/ 0 h 658365"/>
                  <a:gd name="connsiteX1" fmla="*/ 0 w 850388"/>
                  <a:gd name="connsiteY1" fmla="*/ 0 h 658365"/>
                  <a:gd name="connsiteX2" fmla="*/ 0 w 850388"/>
                  <a:gd name="connsiteY2" fmla="*/ 371428 h 658365"/>
                  <a:gd name="connsiteX3" fmla="*/ 293522 w 850388"/>
                  <a:gd name="connsiteY3" fmla="*/ 664949 h 658365"/>
                  <a:gd name="connsiteX4" fmla="*/ 851761 w 850388"/>
                  <a:gd name="connsiteY4" fmla="*/ 664949 h 658365"/>
                  <a:gd name="connsiteX5" fmla="*/ 851761 w 850388"/>
                  <a:gd name="connsiteY5" fmla="*/ 293521 h 658365"/>
                  <a:gd name="connsiteX6" fmla="*/ 558239 w 850388"/>
                  <a:gd name="connsiteY6" fmla="*/ 0 h 65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0388" h="658365">
                    <a:moveTo>
                      <a:pt x="558239" y="0"/>
                    </a:moveTo>
                    <a:lnTo>
                      <a:pt x="0" y="0"/>
                    </a:lnTo>
                    <a:lnTo>
                      <a:pt x="0" y="371428"/>
                    </a:lnTo>
                    <a:cubicBezTo>
                      <a:pt x="0" y="533550"/>
                      <a:pt x="131399" y="664949"/>
                      <a:pt x="293522" y="664949"/>
                    </a:cubicBezTo>
                    <a:lnTo>
                      <a:pt x="851761" y="664949"/>
                    </a:lnTo>
                    <a:lnTo>
                      <a:pt x="851761" y="293521"/>
                    </a:lnTo>
                    <a:cubicBezTo>
                      <a:pt x="851761" y="131399"/>
                      <a:pt x="720362" y="0"/>
                      <a:pt x="558239" y="0"/>
                    </a:cubicBezTo>
                    <a:close/>
                  </a:path>
                </a:pathLst>
              </a:custGeom>
              <a:solidFill>
                <a:srgbClr val="FF9D00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0748209-B907-4929-9113-B081387042F0}"/>
                  </a:ext>
                </a:extLst>
              </p:cNvPr>
              <p:cNvSpPr/>
              <p:nvPr/>
            </p:nvSpPr>
            <p:spPr>
              <a:xfrm>
                <a:off x="8664126" y="3226330"/>
                <a:ext cx="2496302" cy="740661"/>
              </a:xfrm>
              <a:custGeom>
                <a:avLst/>
                <a:gdLst>
                  <a:gd name="connsiteX0" fmla="*/ 2506726 w 2496302"/>
                  <a:gd name="connsiteY0" fmla="*/ 742307 h 740661"/>
                  <a:gd name="connsiteX1" fmla="*/ 436442 w 2496302"/>
                  <a:gd name="connsiteY1" fmla="*/ 742307 h 740661"/>
                  <a:gd name="connsiteX2" fmla="*/ 236737 w 2496302"/>
                  <a:gd name="connsiteY2" fmla="*/ 598564 h 740661"/>
                  <a:gd name="connsiteX3" fmla="*/ 0 w 2496302"/>
                  <a:gd name="connsiteY3" fmla="*/ 0 h 740661"/>
                  <a:gd name="connsiteX4" fmla="*/ 3292 w 2496302"/>
                  <a:gd name="connsiteY4" fmla="*/ 0 h 740661"/>
                  <a:gd name="connsiteX5" fmla="*/ 188182 w 2496302"/>
                  <a:gd name="connsiteY5" fmla="*/ 113842 h 740661"/>
                  <a:gd name="connsiteX6" fmla="*/ 1932303 w 2496302"/>
                  <a:gd name="connsiteY6" fmla="*/ 113842 h 740661"/>
                  <a:gd name="connsiteX7" fmla="*/ 2507000 w 2496302"/>
                  <a:gd name="connsiteY7" fmla="*/ 738741 h 740661"/>
                  <a:gd name="connsiteX8" fmla="*/ 2507000 w 2496302"/>
                  <a:gd name="connsiteY8" fmla="*/ 742307 h 7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6302" h="740661">
                    <a:moveTo>
                      <a:pt x="2506726" y="742307"/>
                    </a:moveTo>
                    <a:lnTo>
                      <a:pt x="436442" y="742307"/>
                    </a:lnTo>
                    <a:cubicBezTo>
                      <a:pt x="356889" y="742307"/>
                      <a:pt x="267736" y="677842"/>
                      <a:pt x="236737" y="598564"/>
                    </a:cubicBezTo>
                    <a:lnTo>
                      <a:pt x="0" y="0"/>
                    </a:lnTo>
                    <a:lnTo>
                      <a:pt x="3292" y="0"/>
                    </a:lnTo>
                    <a:cubicBezTo>
                      <a:pt x="42245" y="65014"/>
                      <a:pt x="119054" y="113842"/>
                      <a:pt x="188182" y="113842"/>
                    </a:cubicBezTo>
                    <a:lnTo>
                      <a:pt x="1932303" y="113842"/>
                    </a:lnTo>
                    <a:cubicBezTo>
                      <a:pt x="2226647" y="113842"/>
                      <a:pt x="2507000" y="444397"/>
                      <a:pt x="2507000" y="738741"/>
                    </a:cubicBezTo>
                    <a:lnTo>
                      <a:pt x="2507000" y="742307"/>
                    </a:lnTo>
                    <a:close/>
                  </a:path>
                </a:pathLst>
              </a:custGeom>
              <a:solidFill>
                <a:srgbClr val="FF9D00"/>
              </a:solidFill>
              <a:ln w="274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D62428B-CE55-441E-BA62-2F89580179BF}"/>
              </a:ext>
            </a:extLst>
          </p:cNvPr>
          <p:cNvSpPr/>
          <p:nvPr/>
        </p:nvSpPr>
        <p:spPr>
          <a:xfrm>
            <a:off x="1595265" y="4090983"/>
            <a:ext cx="2324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is simply dummy text of the printing and typesetting industry. Lorem Ipsum has been the industry's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F88ECC-2EC4-48B3-BC47-C63C26405FCC}"/>
              </a:ext>
            </a:extLst>
          </p:cNvPr>
          <p:cNvSpPr/>
          <p:nvPr/>
        </p:nvSpPr>
        <p:spPr>
          <a:xfrm>
            <a:off x="4020220" y="4090983"/>
            <a:ext cx="2324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is simply dummy text of the printing and typesetting industry. Lorem Ipsum has been the industry's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1E81D0-700A-4D65-AE63-BA36A85A4B76}"/>
              </a:ext>
            </a:extLst>
          </p:cNvPr>
          <p:cNvSpPr/>
          <p:nvPr/>
        </p:nvSpPr>
        <p:spPr>
          <a:xfrm>
            <a:off x="6445175" y="4090983"/>
            <a:ext cx="2324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is simply dummy text of the printing and typesetting industry. Lorem Ipsum has been the industry's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12840F-1DF4-4A99-BAA6-12E8203291ED}"/>
              </a:ext>
            </a:extLst>
          </p:cNvPr>
          <p:cNvSpPr/>
          <p:nvPr/>
        </p:nvSpPr>
        <p:spPr>
          <a:xfrm>
            <a:off x="8870131" y="4090983"/>
            <a:ext cx="2324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 Ipsum is simply dummy text of the printing and typesetting industry. Lorem Ipsum has been the industry's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108311" y="4019660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53611" y="4090983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22060" y="4090709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65520" y="4228048"/>
            <a:ext cx="2052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6852662" y="328805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9221878" y="3290330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4320073" y="3308089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5" name="Title 3"/>
          <p:cNvSpPr txBox="1">
            <a:spLocks/>
          </p:cNvSpPr>
          <p:nvPr/>
        </p:nvSpPr>
        <p:spPr>
          <a:xfrm>
            <a:off x="1898728" y="327428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6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32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924B64-D5C4-48D6-B118-BB355873F46C}"/>
              </a:ext>
            </a:extLst>
          </p:cNvPr>
          <p:cNvSpPr/>
          <p:nvPr/>
        </p:nvSpPr>
        <p:spPr>
          <a:xfrm>
            <a:off x="1843599" y="2645719"/>
            <a:ext cx="8504802" cy="2184525"/>
          </a:xfrm>
          <a:custGeom>
            <a:avLst/>
            <a:gdLst>
              <a:gd name="connsiteX0" fmla="*/ 8507183 w 8504802"/>
              <a:gd name="connsiteY0" fmla="*/ 522801 h 2184525"/>
              <a:gd name="connsiteX1" fmla="*/ 8441011 w 8504802"/>
              <a:gd name="connsiteY1" fmla="*/ 500532 h 2184525"/>
              <a:gd name="connsiteX2" fmla="*/ 8026589 w 8504802"/>
              <a:gd name="connsiteY2" fmla="*/ 1124076 h 2184525"/>
              <a:gd name="connsiteX3" fmla="*/ 8026589 w 8504802"/>
              <a:gd name="connsiteY3" fmla="*/ 1452603 h 2184525"/>
              <a:gd name="connsiteX4" fmla="*/ 8026589 w 8504802"/>
              <a:gd name="connsiteY4" fmla="*/ 1472752 h 2184525"/>
              <a:gd name="connsiteX5" fmla="*/ 7312058 w 8504802"/>
              <a:gd name="connsiteY5" fmla="*/ 2089297 h 2184525"/>
              <a:gd name="connsiteX6" fmla="*/ 6597527 w 8504802"/>
              <a:gd name="connsiteY6" fmla="*/ 1472752 h 2184525"/>
              <a:gd name="connsiteX7" fmla="*/ 6597527 w 8504802"/>
              <a:gd name="connsiteY7" fmla="*/ 1288658 h 2184525"/>
              <a:gd name="connsiteX8" fmla="*/ 6597527 w 8504802"/>
              <a:gd name="connsiteY8" fmla="*/ 892686 h 2184525"/>
              <a:gd name="connsiteX9" fmla="*/ 6597527 w 8504802"/>
              <a:gd name="connsiteY9" fmla="*/ 724923 h 2184525"/>
              <a:gd name="connsiteX10" fmla="*/ 5784375 w 8504802"/>
              <a:gd name="connsiteY10" fmla="*/ 9544 h 2184525"/>
              <a:gd name="connsiteX11" fmla="*/ 4971222 w 8504802"/>
              <a:gd name="connsiteY11" fmla="*/ 724923 h 2184525"/>
              <a:gd name="connsiteX12" fmla="*/ 4971222 w 8504802"/>
              <a:gd name="connsiteY12" fmla="*/ 949526 h 2184525"/>
              <a:gd name="connsiteX13" fmla="*/ 4970162 w 8504802"/>
              <a:gd name="connsiteY13" fmla="*/ 959707 h 2184525"/>
              <a:gd name="connsiteX14" fmla="*/ 4970162 w 8504802"/>
              <a:gd name="connsiteY14" fmla="*/ 1472752 h 2184525"/>
              <a:gd name="connsiteX15" fmla="*/ 4255631 w 8504802"/>
              <a:gd name="connsiteY15" fmla="*/ 2089297 h 2184525"/>
              <a:gd name="connsiteX16" fmla="*/ 3541101 w 8504802"/>
              <a:gd name="connsiteY16" fmla="*/ 1472752 h 2184525"/>
              <a:gd name="connsiteX17" fmla="*/ 3541101 w 8504802"/>
              <a:gd name="connsiteY17" fmla="*/ 1337651 h 2184525"/>
              <a:gd name="connsiteX18" fmla="*/ 3541101 w 8504802"/>
              <a:gd name="connsiteY18" fmla="*/ 892686 h 2184525"/>
              <a:gd name="connsiteX19" fmla="*/ 3541101 w 8504802"/>
              <a:gd name="connsiteY19" fmla="*/ 715379 h 2184525"/>
              <a:gd name="connsiteX20" fmla="*/ 2727948 w 8504802"/>
              <a:gd name="connsiteY20" fmla="*/ 0 h 2184525"/>
              <a:gd name="connsiteX21" fmla="*/ 1914796 w 8504802"/>
              <a:gd name="connsiteY21" fmla="*/ 715379 h 2184525"/>
              <a:gd name="connsiteX22" fmla="*/ 1914796 w 8504802"/>
              <a:gd name="connsiteY22" fmla="*/ 801275 h 2184525"/>
              <a:gd name="connsiteX23" fmla="*/ 1914796 w 8504802"/>
              <a:gd name="connsiteY23" fmla="*/ 1254936 h 2184525"/>
              <a:gd name="connsiteX24" fmla="*/ 1914796 w 8504802"/>
              <a:gd name="connsiteY24" fmla="*/ 1472752 h 2184525"/>
              <a:gd name="connsiteX25" fmla="*/ 1200265 w 8504802"/>
              <a:gd name="connsiteY25" fmla="*/ 2089297 h 2184525"/>
              <a:gd name="connsiteX26" fmla="*/ 485734 w 8504802"/>
              <a:gd name="connsiteY26" fmla="*/ 1472752 h 2184525"/>
              <a:gd name="connsiteX27" fmla="*/ 485734 w 8504802"/>
              <a:gd name="connsiteY27" fmla="*/ 1452603 h 2184525"/>
              <a:gd name="connsiteX28" fmla="*/ 485734 w 8504802"/>
              <a:gd name="connsiteY28" fmla="*/ 1124076 h 2184525"/>
              <a:gd name="connsiteX29" fmla="*/ 485734 w 8504802"/>
              <a:gd name="connsiteY29" fmla="*/ 1079749 h 2184525"/>
              <a:gd name="connsiteX30" fmla="*/ 482341 w 8504802"/>
              <a:gd name="connsiteY30" fmla="*/ 1061934 h 2184525"/>
              <a:gd name="connsiteX31" fmla="*/ 71311 w 8504802"/>
              <a:gd name="connsiteY31" fmla="*/ 500532 h 2184525"/>
              <a:gd name="connsiteX32" fmla="*/ 5139 w 8504802"/>
              <a:gd name="connsiteY32" fmla="*/ 522801 h 2184525"/>
              <a:gd name="connsiteX33" fmla="*/ 27408 w 8504802"/>
              <a:gd name="connsiteY33" fmla="*/ 588973 h 2184525"/>
              <a:gd name="connsiteX34" fmla="*/ 386901 w 8504802"/>
              <a:gd name="connsiteY34" fmla="*/ 1124076 h 2184525"/>
              <a:gd name="connsiteX35" fmla="*/ 386901 w 8504802"/>
              <a:gd name="connsiteY35" fmla="*/ 1452603 h 2184525"/>
              <a:gd name="connsiteX36" fmla="*/ 386901 w 8504802"/>
              <a:gd name="connsiteY36" fmla="*/ 1472752 h 2184525"/>
              <a:gd name="connsiteX37" fmla="*/ 1200053 w 8504802"/>
              <a:gd name="connsiteY37" fmla="*/ 2188131 h 2184525"/>
              <a:gd name="connsiteX38" fmla="*/ 2013205 w 8504802"/>
              <a:gd name="connsiteY38" fmla="*/ 1472752 h 2184525"/>
              <a:gd name="connsiteX39" fmla="*/ 2013205 w 8504802"/>
              <a:gd name="connsiteY39" fmla="*/ 1254936 h 2184525"/>
              <a:gd name="connsiteX40" fmla="*/ 2013205 w 8504802"/>
              <a:gd name="connsiteY40" fmla="*/ 801275 h 2184525"/>
              <a:gd name="connsiteX41" fmla="*/ 2013205 w 8504802"/>
              <a:gd name="connsiteY41" fmla="*/ 715379 h 2184525"/>
              <a:gd name="connsiteX42" fmla="*/ 2727736 w 8504802"/>
              <a:gd name="connsiteY42" fmla="*/ 98834 h 2184525"/>
              <a:gd name="connsiteX43" fmla="*/ 3442267 w 8504802"/>
              <a:gd name="connsiteY43" fmla="*/ 715379 h 2184525"/>
              <a:gd name="connsiteX44" fmla="*/ 3442267 w 8504802"/>
              <a:gd name="connsiteY44" fmla="*/ 892686 h 2184525"/>
              <a:gd name="connsiteX45" fmla="*/ 3442267 w 8504802"/>
              <a:gd name="connsiteY45" fmla="*/ 1337651 h 2184525"/>
              <a:gd name="connsiteX46" fmla="*/ 3442267 w 8504802"/>
              <a:gd name="connsiteY46" fmla="*/ 1472752 h 2184525"/>
              <a:gd name="connsiteX47" fmla="*/ 4255419 w 8504802"/>
              <a:gd name="connsiteY47" fmla="*/ 2188131 h 2184525"/>
              <a:gd name="connsiteX48" fmla="*/ 5068571 w 8504802"/>
              <a:gd name="connsiteY48" fmla="*/ 1472752 h 2184525"/>
              <a:gd name="connsiteX49" fmla="*/ 5068571 w 8504802"/>
              <a:gd name="connsiteY49" fmla="*/ 1347831 h 2184525"/>
              <a:gd name="connsiteX50" fmla="*/ 5069632 w 8504802"/>
              <a:gd name="connsiteY50" fmla="*/ 1337651 h 2184525"/>
              <a:gd name="connsiteX51" fmla="*/ 5069632 w 8504802"/>
              <a:gd name="connsiteY51" fmla="*/ 724923 h 2184525"/>
              <a:gd name="connsiteX52" fmla="*/ 5784163 w 8504802"/>
              <a:gd name="connsiteY52" fmla="*/ 108378 h 2184525"/>
              <a:gd name="connsiteX53" fmla="*/ 6498693 w 8504802"/>
              <a:gd name="connsiteY53" fmla="*/ 724923 h 2184525"/>
              <a:gd name="connsiteX54" fmla="*/ 6498693 w 8504802"/>
              <a:gd name="connsiteY54" fmla="*/ 892686 h 2184525"/>
              <a:gd name="connsiteX55" fmla="*/ 6498693 w 8504802"/>
              <a:gd name="connsiteY55" fmla="*/ 1288658 h 2184525"/>
              <a:gd name="connsiteX56" fmla="*/ 6498693 w 8504802"/>
              <a:gd name="connsiteY56" fmla="*/ 1472752 h 2184525"/>
              <a:gd name="connsiteX57" fmla="*/ 7311846 w 8504802"/>
              <a:gd name="connsiteY57" fmla="*/ 2188131 h 2184525"/>
              <a:gd name="connsiteX58" fmla="*/ 8124998 w 8504802"/>
              <a:gd name="connsiteY58" fmla="*/ 1472752 h 2184525"/>
              <a:gd name="connsiteX59" fmla="*/ 8124998 w 8504802"/>
              <a:gd name="connsiteY59" fmla="*/ 1452603 h 2184525"/>
              <a:gd name="connsiteX60" fmla="*/ 8124998 w 8504802"/>
              <a:gd name="connsiteY60" fmla="*/ 1124076 h 2184525"/>
              <a:gd name="connsiteX61" fmla="*/ 8484490 w 8504802"/>
              <a:gd name="connsiteY61" fmla="*/ 588973 h 2184525"/>
              <a:gd name="connsiteX62" fmla="*/ 8507183 w 8504802"/>
              <a:gd name="connsiteY62" fmla="*/ 522801 h 218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04802" h="2184525">
                <a:moveTo>
                  <a:pt x="8507183" y="522801"/>
                </a:moveTo>
                <a:cubicBezTo>
                  <a:pt x="8495095" y="498411"/>
                  <a:pt x="8465402" y="488443"/>
                  <a:pt x="8441011" y="500532"/>
                </a:cubicBezTo>
                <a:cubicBezTo>
                  <a:pt x="8185444" y="627150"/>
                  <a:pt x="8026589" y="866175"/>
                  <a:pt x="8026589" y="1124076"/>
                </a:cubicBezTo>
                <a:lnTo>
                  <a:pt x="8026589" y="1452603"/>
                </a:lnTo>
                <a:lnTo>
                  <a:pt x="8026589" y="1472752"/>
                </a:lnTo>
                <a:cubicBezTo>
                  <a:pt x="8026589" y="1812732"/>
                  <a:pt x="7706121" y="2089297"/>
                  <a:pt x="7312058" y="2089297"/>
                </a:cubicBezTo>
                <a:cubicBezTo>
                  <a:pt x="6917995" y="2089297"/>
                  <a:pt x="6597527" y="1812732"/>
                  <a:pt x="6597527" y="1472752"/>
                </a:cubicBezTo>
                <a:lnTo>
                  <a:pt x="6597527" y="1288658"/>
                </a:lnTo>
                <a:lnTo>
                  <a:pt x="6597527" y="892686"/>
                </a:lnTo>
                <a:lnTo>
                  <a:pt x="6597527" y="724923"/>
                </a:lnTo>
                <a:cubicBezTo>
                  <a:pt x="6597527" y="330436"/>
                  <a:pt x="6232733" y="9544"/>
                  <a:pt x="5784375" y="9544"/>
                </a:cubicBezTo>
                <a:cubicBezTo>
                  <a:pt x="5336017" y="9544"/>
                  <a:pt x="4971222" y="330436"/>
                  <a:pt x="4971222" y="724923"/>
                </a:cubicBezTo>
                <a:lnTo>
                  <a:pt x="4971222" y="949526"/>
                </a:lnTo>
                <a:cubicBezTo>
                  <a:pt x="4970586" y="952920"/>
                  <a:pt x="4970162" y="956313"/>
                  <a:pt x="4970162" y="959707"/>
                </a:cubicBezTo>
                <a:lnTo>
                  <a:pt x="4970162" y="1472752"/>
                </a:lnTo>
                <a:cubicBezTo>
                  <a:pt x="4970162" y="1812732"/>
                  <a:pt x="4649694" y="2089297"/>
                  <a:pt x="4255631" y="2089297"/>
                </a:cubicBezTo>
                <a:cubicBezTo>
                  <a:pt x="3861568" y="2089297"/>
                  <a:pt x="3541101" y="1812732"/>
                  <a:pt x="3541101" y="1472752"/>
                </a:cubicBezTo>
                <a:lnTo>
                  <a:pt x="3541101" y="1337651"/>
                </a:lnTo>
                <a:lnTo>
                  <a:pt x="3541101" y="892686"/>
                </a:lnTo>
                <a:lnTo>
                  <a:pt x="3541101" y="715379"/>
                </a:lnTo>
                <a:cubicBezTo>
                  <a:pt x="3541101" y="320892"/>
                  <a:pt x="3176306" y="0"/>
                  <a:pt x="2727948" y="0"/>
                </a:cubicBezTo>
                <a:cubicBezTo>
                  <a:pt x="2279590" y="0"/>
                  <a:pt x="1914796" y="320892"/>
                  <a:pt x="1914796" y="715379"/>
                </a:cubicBezTo>
                <a:lnTo>
                  <a:pt x="1914796" y="801275"/>
                </a:lnTo>
                <a:lnTo>
                  <a:pt x="1914796" y="1254936"/>
                </a:lnTo>
                <a:lnTo>
                  <a:pt x="1914796" y="1472752"/>
                </a:lnTo>
                <a:cubicBezTo>
                  <a:pt x="1914796" y="1812732"/>
                  <a:pt x="1594328" y="2089297"/>
                  <a:pt x="1200265" y="2089297"/>
                </a:cubicBezTo>
                <a:cubicBezTo>
                  <a:pt x="806202" y="2089297"/>
                  <a:pt x="485734" y="1812732"/>
                  <a:pt x="485734" y="1472752"/>
                </a:cubicBezTo>
                <a:lnTo>
                  <a:pt x="485734" y="1452603"/>
                </a:lnTo>
                <a:lnTo>
                  <a:pt x="485734" y="1124076"/>
                </a:lnTo>
                <a:lnTo>
                  <a:pt x="485734" y="1079749"/>
                </a:lnTo>
                <a:cubicBezTo>
                  <a:pt x="485734" y="1073387"/>
                  <a:pt x="484462" y="1067448"/>
                  <a:pt x="482341" y="1061934"/>
                </a:cubicBezTo>
                <a:cubicBezTo>
                  <a:pt x="459011" y="828211"/>
                  <a:pt x="306306" y="616757"/>
                  <a:pt x="71311" y="500532"/>
                </a:cubicBezTo>
                <a:cubicBezTo>
                  <a:pt x="46921" y="488443"/>
                  <a:pt x="17228" y="498411"/>
                  <a:pt x="5139" y="522801"/>
                </a:cubicBezTo>
                <a:cubicBezTo>
                  <a:pt x="-6950" y="547192"/>
                  <a:pt x="3018" y="576884"/>
                  <a:pt x="27408" y="588973"/>
                </a:cubicBezTo>
                <a:cubicBezTo>
                  <a:pt x="249254" y="698836"/>
                  <a:pt x="386901" y="903927"/>
                  <a:pt x="386901" y="1124076"/>
                </a:cubicBezTo>
                <a:lnTo>
                  <a:pt x="386901" y="1452603"/>
                </a:lnTo>
                <a:lnTo>
                  <a:pt x="386901" y="1472752"/>
                </a:lnTo>
                <a:cubicBezTo>
                  <a:pt x="386901" y="1867239"/>
                  <a:pt x="751695" y="2188131"/>
                  <a:pt x="1200053" y="2188131"/>
                </a:cubicBezTo>
                <a:cubicBezTo>
                  <a:pt x="1648411" y="2188131"/>
                  <a:pt x="2013205" y="1867239"/>
                  <a:pt x="2013205" y="1472752"/>
                </a:cubicBezTo>
                <a:lnTo>
                  <a:pt x="2013205" y="1254936"/>
                </a:lnTo>
                <a:lnTo>
                  <a:pt x="2013205" y="801275"/>
                </a:lnTo>
                <a:lnTo>
                  <a:pt x="2013205" y="715379"/>
                </a:lnTo>
                <a:cubicBezTo>
                  <a:pt x="2013205" y="375399"/>
                  <a:pt x="2333673" y="98834"/>
                  <a:pt x="2727736" y="98834"/>
                </a:cubicBezTo>
                <a:cubicBezTo>
                  <a:pt x="3121799" y="98834"/>
                  <a:pt x="3442267" y="375399"/>
                  <a:pt x="3442267" y="715379"/>
                </a:cubicBezTo>
                <a:lnTo>
                  <a:pt x="3442267" y="892686"/>
                </a:lnTo>
                <a:lnTo>
                  <a:pt x="3442267" y="1337651"/>
                </a:lnTo>
                <a:lnTo>
                  <a:pt x="3442267" y="1472752"/>
                </a:lnTo>
                <a:cubicBezTo>
                  <a:pt x="3442267" y="1867239"/>
                  <a:pt x="3807061" y="2188131"/>
                  <a:pt x="4255419" y="2188131"/>
                </a:cubicBezTo>
                <a:cubicBezTo>
                  <a:pt x="4703777" y="2188131"/>
                  <a:pt x="5068571" y="1867239"/>
                  <a:pt x="5068571" y="1472752"/>
                </a:cubicBezTo>
                <a:lnTo>
                  <a:pt x="5068571" y="1347831"/>
                </a:lnTo>
                <a:cubicBezTo>
                  <a:pt x="5069208" y="1344650"/>
                  <a:pt x="5069632" y="1341044"/>
                  <a:pt x="5069632" y="1337651"/>
                </a:cubicBezTo>
                <a:lnTo>
                  <a:pt x="5069632" y="724923"/>
                </a:lnTo>
                <a:cubicBezTo>
                  <a:pt x="5069632" y="384943"/>
                  <a:pt x="5390100" y="108378"/>
                  <a:pt x="5784163" y="108378"/>
                </a:cubicBezTo>
                <a:cubicBezTo>
                  <a:pt x="6178225" y="108378"/>
                  <a:pt x="6498693" y="384943"/>
                  <a:pt x="6498693" y="724923"/>
                </a:cubicBezTo>
                <a:lnTo>
                  <a:pt x="6498693" y="892686"/>
                </a:lnTo>
                <a:lnTo>
                  <a:pt x="6498693" y="1288658"/>
                </a:lnTo>
                <a:lnTo>
                  <a:pt x="6498693" y="1472752"/>
                </a:lnTo>
                <a:cubicBezTo>
                  <a:pt x="6498693" y="1867239"/>
                  <a:pt x="6863487" y="2188131"/>
                  <a:pt x="7311846" y="2188131"/>
                </a:cubicBezTo>
                <a:cubicBezTo>
                  <a:pt x="7760204" y="2188131"/>
                  <a:pt x="8124998" y="1867239"/>
                  <a:pt x="8124998" y="1472752"/>
                </a:cubicBezTo>
                <a:lnTo>
                  <a:pt x="8124998" y="1452603"/>
                </a:lnTo>
                <a:lnTo>
                  <a:pt x="8124998" y="1124076"/>
                </a:lnTo>
                <a:cubicBezTo>
                  <a:pt x="8124998" y="903927"/>
                  <a:pt x="8262644" y="698836"/>
                  <a:pt x="8484490" y="588973"/>
                </a:cubicBezTo>
                <a:cubicBezTo>
                  <a:pt x="8509304" y="576884"/>
                  <a:pt x="8519273" y="547192"/>
                  <a:pt x="8507183" y="522801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F976C3-C8AF-4982-8A51-BA7732E6F8A1}"/>
              </a:ext>
            </a:extLst>
          </p:cNvPr>
          <p:cNvSpPr/>
          <p:nvPr/>
        </p:nvSpPr>
        <p:spPr>
          <a:xfrm>
            <a:off x="2986812" y="3724832"/>
            <a:ext cx="21209" cy="1145285"/>
          </a:xfrm>
          <a:custGeom>
            <a:avLst/>
            <a:gdLst>
              <a:gd name="connsiteX0" fmla="*/ 0 w 21208"/>
              <a:gd name="connsiteY0" fmla="*/ 0 h 1145285"/>
              <a:gd name="connsiteX1" fmla="*/ 41994 w 21208"/>
              <a:gd name="connsiteY1" fmla="*/ 0 h 1145285"/>
              <a:gd name="connsiteX2" fmla="*/ 41994 w 21208"/>
              <a:gd name="connsiteY2" fmla="*/ 1145921 h 1145285"/>
              <a:gd name="connsiteX3" fmla="*/ 0 w 21208"/>
              <a:gd name="connsiteY3" fmla="*/ 1145921 h 11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08" h="1145285">
                <a:moveTo>
                  <a:pt x="0" y="0"/>
                </a:moveTo>
                <a:lnTo>
                  <a:pt x="41994" y="0"/>
                </a:lnTo>
                <a:lnTo>
                  <a:pt x="41994" y="1145921"/>
                </a:lnTo>
                <a:lnTo>
                  <a:pt x="0" y="1145921"/>
                </a:lnTo>
                <a:close/>
              </a:path>
            </a:pathLst>
          </a:custGeom>
          <a:solidFill>
            <a:srgbClr val="959595">
              <a:alpha val="50000"/>
            </a:srgbClr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5EBB98-EAD1-4DBA-B56C-B1A1C7F1B095}"/>
              </a:ext>
            </a:extLst>
          </p:cNvPr>
          <p:cNvSpPr/>
          <p:nvPr/>
        </p:nvSpPr>
        <p:spPr>
          <a:xfrm>
            <a:off x="2881191" y="4649543"/>
            <a:ext cx="254508" cy="254508"/>
          </a:xfrm>
          <a:custGeom>
            <a:avLst/>
            <a:gdLst>
              <a:gd name="connsiteX0" fmla="*/ 269778 w 254507"/>
              <a:gd name="connsiteY0" fmla="*/ 134889 h 254507"/>
              <a:gd name="connsiteX1" fmla="*/ 134889 w 254507"/>
              <a:gd name="connsiteY1" fmla="*/ 269778 h 254507"/>
              <a:gd name="connsiteX2" fmla="*/ 0 w 254507"/>
              <a:gd name="connsiteY2" fmla="*/ 134889 h 254507"/>
              <a:gd name="connsiteX3" fmla="*/ 134889 w 254507"/>
              <a:gd name="connsiteY3" fmla="*/ 0 h 254507"/>
              <a:gd name="connsiteX4" fmla="*/ 269778 w 254507"/>
              <a:gd name="connsiteY4" fmla="*/ 134889 h 2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07" h="254507">
                <a:moveTo>
                  <a:pt x="269778" y="134889"/>
                </a:moveTo>
                <a:cubicBezTo>
                  <a:pt x="269778" y="209333"/>
                  <a:pt x="209333" y="269778"/>
                  <a:pt x="134889" y="269778"/>
                </a:cubicBezTo>
                <a:cubicBezTo>
                  <a:pt x="60446" y="269778"/>
                  <a:pt x="0" y="209333"/>
                  <a:pt x="0" y="134889"/>
                </a:cubicBezTo>
                <a:cubicBezTo>
                  <a:pt x="0" y="60446"/>
                  <a:pt x="60446" y="0"/>
                  <a:pt x="134889" y="0"/>
                </a:cubicBezTo>
                <a:cubicBezTo>
                  <a:pt x="209545" y="0"/>
                  <a:pt x="269778" y="60446"/>
                  <a:pt x="269778" y="134889"/>
                </a:cubicBez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A43B6E-2B86-43A4-82C0-5E9CDFF2F9B9}"/>
              </a:ext>
            </a:extLst>
          </p:cNvPr>
          <p:cNvSpPr/>
          <p:nvPr/>
        </p:nvSpPr>
        <p:spPr>
          <a:xfrm>
            <a:off x="2420839" y="3130518"/>
            <a:ext cx="1187703" cy="1187703"/>
          </a:xfrm>
          <a:custGeom>
            <a:avLst/>
            <a:gdLst>
              <a:gd name="connsiteX0" fmla="*/ 679921 w 1187703"/>
              <a:gd name="connsiteY0" fmla="*/ 82822 h 1187703"/>
              <a:gd name="connsiteX1" fmla="*/ 1111377 w 1187703"/>
              <a:gd name="connsiteY1" fmla="*/ 679921 h 1187703"/>
              <a:gd name="connsiteX2" fmla="*/ 514277 w 1187703"/>
              <a:gd name="connsiteY2" fmla="*/ 1111377 h 1187703"/>
              <a:gd name="connsiteX3" fmla="*/ 82822 w 1187703"/>
              <a:gd name="connsiteY3" fmla="*/ 514277 h 1187703"/>
              <a:gd name="connsiteX4" fmla="*/ 679921 w 1187703"/>
              <a:gd name="connsiteY4" fmla="*/ 82822 h 118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703" h="1187703">
                <a:moveTo>
                  <a:pt x="679921" y="82822"/>
                </a:moveTo>
                <a:cubicBezTo>
                  <a:pt x="963949" y="128563"/>
                  <a:pt x="1157118" y="395894"/>
                  <a:pt x="1111377" y="679921"/>
                </a:cubicBezTo>
                <a:cubicBezTo>
                  <a:pt x="1065635" y="963949"/>
                  <a:pt x="798305" y="1157118"/>
                  <a:pt x="514277" y="1111377"/>
                </a:cubicBezTo>
                <a:cubicBezTo>
                  <a:pt x="230250" y="1065635"/>
                  <a:pt x="37081" y="798305"/>
                  <a:pt x="82822" y="514277"/>
                </a:cubicBezTo>
                <a:cubicBezTo>
                  <a:pt x="128563" y="230250"/>
                  <a:pt x="395894" y="37081"/>
                  <a:pt x="679921" y="82822"/>
                </a:cubicBezTo>
                <a:close/>
              </a:path>
            </a:pathLst>
          </a:custGeom>
          <a:solidFill>
            <a:srgbClr val="FF3654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B5E1F7-BC17-481C-AB0D-C5C851E0A9FF}"/>
              </a:ext>
            </a:extLst>
          </p:cNvPr>
          <p:cNvSpPr/>
          <p:nvPr/>
        </p:nvSpPr>
        <p:spPr>
          <a:xfrm>
            <a:off x="2560936" y="3270535"/>
            <a:ext cx="911986" cy="911986"/>
          </a:xfrm>
          <a:custGeom>
            <a:avLst/>
            <a:gdLst>
              <a:gd name="connsiteX0" fmla="*/ 456842 w 911986"/>
              <a:gd name="connsiteY0" fmla="*/ 14210 h 911986"/>
              <a:gd name="connsiteX1" fmla="*/ 899473 w 911986"/>
              <a:gd name="connsiteY1" fmla="*/ 456842 h 911986"/>
              <a:gd name="connsiteX2" fmla="*/ 456842 w 911986"/>
              <a:gd name="connsiteY2" fmla="*/ 899473 h 911986"/>
              <a:gd name="connsiteX3" fmla="*/ 14210 w 911986"/>
              <a:gd name="connsiteY3" fmla="*/ 456842 h 911986"/>
              <a:gd name="connsiteX4" fmla="*/ 456842 w 911986"/>
              <a:gd name="connsiteY4" fmla="*/ 14210 h 911986"/>
              <a:gd name="connsiteX5" fmla="*/ 456842 w 911986"/>
              <a:gd name="connsiteY5" fmla="*/ 0 h 911986"/>
              <a:gd name="connsiteX6" fmla="*/ 0 w 911986"/>
              <a:gd name="connsiteY6" fmla="*/ 456842 h 911986"/>
              <a:gd name="connsiteX7" fmla="*/ 456842 w 911986"/>
              <a:gd name="connsiteY7" fmla="*/ 913683 h 911986"/>
              <a:gd name="connsiteX8" fmla="*/ 913683 w 911986"/>
              <a:gd name="connsiteY8" fmla="*/ 456842 h 911986"/>
              <a:gd name="connsiteX9" fmla="*/ 456842 w 911986"/>
              <a:gd name="connsiteY9" fmla="*/ 0 h 911986"/>
              <a:gd name="connsiteX10" fmla="*/ 456842 w 911986"/>
              <a:gd name="connsiteY10" fmla="*/ 0 h 9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1986" h="911986">
                <a:moveTo>
                  <a:pt x="456842" y="14210"/>
                </a:moveTo>
                <a:cubicBezTo>
                  <a:pt x="700957" y="14210"/>
                  <a:pt x="899473" y="212726"/>
                  <a:pt x="899473" y="456842"/>
                </a:cubicBezTo>
                <a:cubicBezTo>
                  <a:pt x="899473" y="700957"/>
                  <a:pt x="700957" y="899473"/>
                  <a:pt x="456842" y="899473"/>
                </a:cubicBezTo>
                <a:cubicBezTo>
                  <a:pt x="212726" y="899473"/>
                  <a:pt x="14210" y="700957"/>
                  <a:pt x="14210" y="456842"/>
                </a:cubicBezTo>
                <a:cubicBezTo>
                  <a:pt x="14210" y="212938"/>
                  <a:pt x="212726" y="14210"/>
                  <a:pt x="456842" y="14210"/>
                </a:cubicBezTo>
                <a:moveTo>
                  <a:pt x="456842" y="0"/>
                </a:moveTo>
                <a:cubicBezTo>
                  <a:pt x="204455" y="0"/>
                  <a:pt x="0" y="204667"/>
                  <a:pt x="0" y="456842"/>
                </a:cubicBezTo>
                <a:cubicBezTo>
                  <a:pt x="0" y="709016"/>
                  <a:pt x="204667" y="913683"/>
                  <a:pt x="456842" y="913683"/>
                </a:cubicBezTo>
                <a:cubicBezTo>
                  <a:pt x="709016" y="913683"/>
                  <a:pt x="913683" y="709016"/>
                  <a:pt x="913683" y="456842"/>
                </a:cubicBezTo>
                <a:cubicBezTo>
                  <a:pt x="913683" y="204667"/>
                  <a:pt x="709228" y="0"/>
                  <a:pt x="456842" y="0"/>
                </a:cubicBezTo>
                <a:lnTo>
                  <a:pt x="456842" y="0"/>
                </a:ln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38B311-8B7C-41D2-AE18-E4F659BCF157}"/>
              </a:ext>
            </a:extLst>
          </p:cNvPr>
          <p:cNvSpPr/>
          <p:nvPr/>
        </p:nvSpPr>
        <p:spPr>
          <a:xfrm>
            <a:off x="4536977" y="2681138"/>
            <a:ext cx="21209" cy="1145285"/>
          </a:xfrm>
          <a:custGeom>
            <a:avLst/>
            <a:gdLst>
              <a:gd name="connsiteX0" fmla="*/ 0 w 21208"/>
              <a:gd name="connsiteY0" fmla="*/ 0 h 1145285"/>
              <a:gd name="connsiteX1" fmla="*/ 41994 w 21208"/>
              <a:gd name="connsiteY1" fmla="*/ 0 h 1145285"/>
              <a:gd name="connsiteX2" fmla="*/ 41994 w 21208"/>
              <a:gd name="connsiteY2" fmla="*/ 1145921 h 1145285"/>
              <a:gd name="connsiteX3" fmla="*/ 0 w 21208"/>
              <a:gd name="connsiteY3" fmla="*/ 1145921 h 11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08" h="1145285">
                <a:moveTo>
                  <a:pt x="0" y="0"/>
                </a:moveTo>
                <a:lnTo>
                  <a:pt x="41994" y="0"/>
                </a:lnTo>
                <a:lnTo>
                  <a:pt x="41994" y="1145921"/>
                </a:lnTo>
                <a:lnTo>
                  <a:pt x="0" y="1145921"/>
                </a:lnTo>
                <a:close/>
              </a:path>
            </a:pathLst>
          </a:custGeom>
          <a:solidFill>
            <a:srgbClr val="959595">
              <a:alpha val="50000"/>
            </a:srgbClr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F069F6-96AA-4E9C-A80D-B9625F12F728}"/>
              </a:ext>
            </a:extLst>
          </p:cNvPr>
          <p:cNvSpPr/>
          <p:nvPr/>
        </p:nvSpPr>
        <p:spPr>
          <a:xfrm>
            <a:off x="4424569" y="2553884"/>
            <a:ext cx="254508" cy="254508"/>
          </a:xfrm>
          <a:custGeom>
            <a:avLst/>
            <a:gdLst>
              <a:gd name="connsiteX0" fmla="*/ 269778 w 254507"/>
              <a:gd name="connsiteY0" fmla="*/ 134889 h 254507"/>
              <a:gd name="connsiteX1" fmla="*/ 134889 w 254507"/>
              <a:gd name="connsiteY1" fmla="*/ 269778 h 254507"/>
              <a:gd name="connsiteX2" fmla="*/ 0 w 254507"/>
              <a:gd name="connsiteY2" fmla="*/ 134889 h 254507"/>
              <a:gd name="connsiteX3" fmla="*/ 134889 w 254507"/>
              <a:gd name="connsiteY3" fmla="*/ 0 h 254507"/>
              <a:gd name="connsiteX4" fmla="*/ 269778 w 254507"/>
              <a:gd name="connsiteY4" fmla="*/ 134889 h 2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07" h="254507">
                <a:moveTo>
                  <a:pt x="269778" y="134889"/>
                </a:moveTo>
                <a:cubicBezTo>
                  <a:pt x="269778" y="209333"/>
                  <a:pt x="209333" y="269778"/>
                  <a:pt x="134889" y="269778"/>
                </a:cubicBezTo>
                <a:cubicBezTo>
                  <a:pt x="60446" y="269778"/>
                  <a:pt x="0" y="209333"/>
                  <a:pt x="0" y="134889"/>
                </a:cubicBezTo>
                <a:cubicBezTo>
                  <a:pt x="0" y="60446"/>
                  <a:pt x="60446" y="0"/>
                  <a:pt x="134889" y="0"/>
                </a:cubicBezTo>
                <a:cubicBezTo>
                  <a:pt x="209545" y="212"/>
                  <a:pt x="269778" y="60446"/>
                  <a:pt x="269778" y="134889"/>
                </a:cubicBez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7B1201-1CE8-4C3D-A450-ED13AA2BF182}"/>
              </a:ext>
            </a:extLst>
          </p:cNvPr>
          <p:cNvSpPr/>
          <p:nvPr/>
        </p:nvSpPr>
        <p:spPr>
          <a:xfrm>
            <a:off x="4037081" y="3206696"/>
            <a:ext cx="1039240" cy="1039240"/>
          </a:xfrm>
          <a:custGeom>
            <a:avLst/>
            <a:gdLst>
              <a:gd name="connsiteX0" fmla="*/ 1041785 w 1039240"/>
              <a:gd name="connsiteY0" fmla="*/ 520893 h 1039240"/>
              <a:gd name="connsiteX1" fmla="*/ 520893 w 1039240"/>
              <a:gd name="connsiteY1" fmla="*/ 1041785 h 1039240"/>
              <a:gd name="connsiteX2" fmla="*/ 0 w 1039240"/>
              <a:gd name="connsiteY2" fmla="*/ 520893 h 1039240"/>
              <a:gd name="connsiteX3" fmla="*/ 520893 w 1039240"/>
              <a:gd name="connsiteY3" fmla="*/ 0 h 1039240"/>
              <a:gd name="connsiteX4" fmla="*/ 1041785 w 1039240"/>
              <a:gd name="connsiteY4" fmla="*/ 520893 h 10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240" h="1039240">
                <a:moveTo>
                  <a:pt x="1041785" y="520893"/>
                </a:moveTo>
                <a:cubicBezTo>
                  <a:pt x="1041785" y="808574"/>
                  <a:pt x="808574" y="1041785"/>
                  <a:pt x="520893" y="1041785"/>
                </a:cubicBezTo>
                <a:cubicBezTo>
                  <a:pt x="233212" y="1041785"/>
                  <a:pt x="0" y="808574"/>
                  <a:pt x="0" y="520893"/>
                </a:cubicBezTo>
                <a:cubicBezTo>
                  <a:pt x="0" y="233212"/>
                  <a:pt x="233212" y="0"/>
                  <a:pt x="520893" y="0"/>
                </a:cubicBezTo>
                <a:cubicBezTo>
                  <a:pt x="808574" y="0"/>
                  <a:pt x="1041785" y="233212"/>
                  <a:pt x="1041785" y="520893"/>
                </a:cubicBezTo>
                <a:close/>
              </a:path>
            </a:pathLst>
          </a:custGeom>
          <a:solidFill>
            <a:srgbClr val="00C3E6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5EB5A8-BA92-4FC6-B2C3-2299D1E4B641}"/>
              </a:ext>
            </a:extLst>
          </p:cNvPr>
          <p:cNvSpPr/>
          <p:nvPr/>
        </p:nvSpPr>
        <p:spPr>
          <a:xfrm>
            <a:off x="4101132" y="3270535"/>
            <a:ext cx="911986" cy="911986"/>
          </a:xfrm>
          <a:custGeom>
            <a:avLst/>
            <a:gdLst>
              <a:gd name="connsiteX0" fmla="*/ 456842 w 911986"/>
              <a:gd name="connsiteY0" fmla="*/ 14210 h 911986"/>
              <a:gd name="connsiteX1" fmla="*/ 899473 w 911986"/>
              <a:gd name="connsiteY1" fmla="*/ 456842 h 911986"/>
              <a:gd name="connsiteX2" fmla="*/ 456842 w 911986"/>
              <a:gd name="connsiteY2" fmla="*/ 899473 h 911986"/>
              <a:gd name="connsiteX3" fmla="*/ 14210 w 911986"/>
              <a:gd name="connsiteY3" fmla="*/ 456842 h 911986"/>
              <a:gd name="connsiteX4" fmla="*/ 456842 w 911986"/>
              <a:gd name="connsiteY4" fmla="*/ 14210 h 911986"/>
              <a:gd name="connsiteX5" fmla="*/ 456842 w 911986"/>
              <a:gd name="connsiteY5" fmla="*/ 0 h 911986"/>
              <a:gd name="connsiteX6" fmla="*/ 0 w 911986"/>
              <a:gd name="connsiteY6" fmla="*/ 456842 h 911986"/>
              <a:gd name="connsiteX7" fmla="*/ 456842 w 911986"/>
              <a:gd name="connsiteY7" fmla="*/ 913683 h 911986"/>
              <a:gd name="connsiteX8" fmla="*/ 913683 w 911986"/>
              <a:gd name="connsiteY8" fmla="*/ 456842 h 911986"/>
              <a:gd name="connsiteX9" fmla="*/ 456842 w 911986"/>
              <a:gd name="connsiteY9" fmla="*/ 0 h 911986"/>
              <a:gd name="connsiteX10" fmla="*/ 456842 w 911986"/>
              <a:gd name="connsiteY10" fmla="*/ 0 h 9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1986" h="911986">
                <a:moveTo>
                  <a:pt x="456842" y="14210"/>
                </a:moveTo>
                <a:cubicBezTo>
                  <a:pt x="700957" y="14210"/>
                  <a:pt x="899473" y="212726"/>
                  <a:pt x="899473" y="456842"/>
                </a:cubicBezTo>
                <a:cubicBezTo>
                  <a:pt x="899473" y="700957"/>
                  <a:pt x="700957" y="899473"/>
                  <a:pt x="456842" y="899473"/>
                </a:cubicBezTo>
                <a:cubicBezTo>
                  <a:pt x="212726" y="899473"/>
                  <a:pt x="14210" y="700957"/>
                  <a:pt x="14210" y="456842"/>
                </a:cubicBezTo>
                <a:cubicBezTo>
                  <a:pt x="14210" y="212938"/>
                  <a:pt x="212938" y="14210"/>
                  <a:pt x="456842" y="14210"/>
                </a:cubicBezTo>
                <a:moveTo>
                  <a:pt x="456842" y="0"/>
                </a:moveTo>
                <a:cubicBezTo>
                  <a:pt x="204455" y="0"/>
                  <a:pt x="0" y="204667"/>
                  <a:pt x="0" y="456842"/>
                </a:cubicBezTo>
                <a:cubicBezTo>
                  <a:pt x="0" y="709016"/>
                  <a:pt x="204667" y="913683"/>
                  <a:pt x="456842" y="913683"/>
                </a:cubicBezTo>
                <a:cubicBezTo>
                  <a:pt x="709016" y="913683"/>
                  <a:pt x="913683" y="709016"/>
                  <a:pt x="913683" y="456842"/>
                </a:cubicBezTo>
                <a:cubicBezTo>
                  <a:pt x="913683" y="204667"/>
                  <a:pt x="709228" y="0"/>
                  <a:pt x="456842" y="0"/>
                </a:cubicBezTo>
                <a:lnTo>
                  <a:pt x="456842" y="0"/>
                </a:ln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7515D9-B4A8-48C5-91FE-33E54F162CDB}"/>
              </a:ext>
            </a:extLst>
          </p:cNvPr>
          <p:cNvSpPr/>
          <p:nvPr/>
        </p:nvSpPr>
        <p:spPr>
          <a:xfrm>
            <a:off x="6078021" y="3572339"/>
            <a:ext cx="21209" cy="1145285"/>
          </a:xfrm>
          <a:custGeom>
            <a:avLst/>
            <a:gdLst>
              <a:gd name="connsiteX0" fmla="*/ 0 w 21208"/>
              <a:gd name="connsiteY0" fmla="*/ 0 h 1145285"/>
              <a:gd name="connsiteX1" fmla="*/ 41994 w 21208"/>
              <a:gd name="connsiteY1" fmla="*/ 0 h 1145285"/>
              <a:gd name="connsiteX2" fmla="*/ 41994 w 21208"/>
              <a:gd name="connsiteY2" fmla="*/ 1145922 h 1145285"/>
              <a:gd name="connsiteX3" fmla="*/ 0 w 21208"/>
              <a:gd name="connsiteY3" fmla="*/ 1145922 h 11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08" h="1145285">
                <a:moveTo>
                  <a:pt x="0" y="0"/>
                </a:moveTo>
                <a:lnTo>
                  <a:pt x="41994" y="0"/>
                </a:lnTo>
                <a:lnTo>
                  <a:pt x="41994" y="1145922"/>
                </a:lnTo>
                <a:lnTo>
                  <a:pt x="0" y="1145922"/>
                </a:lnTo>
                <a:close/>
              </a:path>
            </a:pathLst>
          </a:custGeom>
          <a:solidFill>
            <a:srgbClr val="959595">
              <a:alpha val="50000"/>
            </a:srgbClr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DB8516-FE02-4FA9-85BE-7EB3F1D9B898}"/>
              </a:ext>
            </a:extLst>
          </p:cNvPr>
          <p:cNvSpPr/>
          <p:nvPr/>
        </p:nvSpPr>
        <p:spPr>
          <a:xfrm>
            <a:off x="5964129" y="4649543"/>
            <a:ext cx="254508" cy="254508"/>
          </a:xfrm>
          <a:custGeom>
            <a:avLst/>
            <a:gdLst>
              <a:gd name="connsiteX0" fmla="*/ 269778 w 254507"/>
              <a:gd name="connsiteY0" fmla="*/ 134889 h 254507"/>
              <a:gd name="connsiteX1" fmla="*/ 134889 w 254507"/>
              <a:gd name="connsiteY1" fmla="*/ 269778 h 254507"/>
              <a:gd name="connsiteX2" fmla="*/ 0 w 254507"/>
              <a:gd name="connsiteY2" fmla="*/ 134889 h 254507"/>
              <a:gd name="connsiteX3" fmla="*/ 134889 w 254507"/>
              <a:gd name="connsiteY3" fmla="*/ 0 h 254507"/>
              <a:gd name="connsiteX4" fmla="*/ 269778 w 254507"/>
              <a:gd name="connsiteY4" fmla="*/ 134889 h 2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07" h="254507">
                <a:moveTo>
                  <a:pt x="269778" y="134889"/>
                </a:moveTo>
                <a:cubicBezTo>
                  <a:pt x="269778" y="209333"/>
                  <a:pt x="209333" y="269778"/>
                  <a:pt x="134889" y="269778"/>
                </a:cubicBezTo>
                <a:cubicBezTo>
                  <a:pt x="60446" y="269778"/>
                  <a:pt x="0" y="209333"/>
                  <a:pt x="0" y="134889"/>
                </a:cubicBezTo>
                <a:cubicBezTo>
                  <a:pt x="0" y="60446"/>
                  <a:pt x="60446" y="0"/>
                  <a:pt x="134889" y="0"/>
                </a:cubicBezTo>
                <a:cubicBezTo>
                  <a:pt x="209333" y="0"/>
                  <a:pt x="269778" y="60446"/>
                  <a:pt x="269778" y="134889"/>
                </a:cubicBez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D87C31-109D-43D5-AC03-EE3623EC18BF}"/>
              </a:ext>
            </a:extLst>
          </p:cNvPr>
          <p:cNvSpPr/>
          <p:nvPr/>
        </p:nvSpPr>
        <p:spPr>
          <a:xfrm>
            <a:off x="5579822" y="3206696"/>
            <a:ext cx="1039240" cy="1039240"/>
          </a:xfrm>
          <a:custGeom>
            <a:avLst/>
            <a:gdLst>
              <a:gd name="connsiteX0" fmla="*/ 1041785 w 1039240"/>
              <a:gd name="connsiteY0" fmla="*/ 520893 h 1039240"/>
              <a:gd name="connsiteX1" fmla="*/ 520893 w 1039240"/>
              <a:gd name="connsiteY1" fmla="*/ 1041785 h 1039240"/>
              <a:gd name="connsiteX2" fmla="*/ 0 w 1039240"/>
              <a:gd name="connsiteY2" fmla="*/ 520893 h 1039240"/>
              <a:gd name="connsiteX3" fmla="*/ 520893 w 1039240"/>
              <a:gd name="connsiteY3" fmla="*/ 0 h 1039240"/>
              <a:gd name="connsiteX4" fmla="*/ 1041785 w 1039240"/>
              <a:gd name="connsiteY4" fmla="*/ 520893 h 10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240" h="1039240">
                <a:moveTo>
                  <a:pt x="1041785" y="520893"/>
                </a:moveTo>
                <a:cubicBezTo>
                  <a:pt x="1041785" y="808574"/>
                  <a:pt x="808574" y="1041785"/>
                  <a:pt x="520893" y="1041785"/>
                </a:cubicBezTo>
                <a:cubicBezTo>
                  <a:pt x="233212" y="1041785"/>
                  <a:pt x="0" y="808574"/>
                  <a:pt x="0" y="520893"/>
                </a:cubicBezTo>
                <a:cubicBezTo>
                  <a:pt x="0" y="233212"/>
                  <a:pt x="233212" y="0"/>
                  <a:pt x="520893" y="0"/>
                </a:cubicBezTo>
                <a:cubicBezTo>
                  <a:pt x="808574" y="0"/>
                  <a:pt x="1041785" y="233212"/>
                  <a:pt x="1041785" y="520893"/>
                </a:cubicBezTo>
                <a:close/>
              </a:path>
            </a:pathLst>
          </a:custGeom>
          <a:solidFill>
            <a:srgbClr val="FFA300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C5AA03-AF27-45F0-AFFE-99E47F1446F1}"/>
              </a:ext>
            </a:extLst>
          </p:cNvPr>
          <p:cNvSpPr/>
          <p:nvPr/>
        </p:nvSpPr>
        <p:spPr>
          <a:xfrm>
            <a:off x="5643873" y="3270535"/>
            <a:ext cx="911986" cy="911986"/>
          </a:xfrm>
          <a:custGeom>
            <a:avLst/>
            <a:gdLst>
              <a:gd name="connsiteX0" fmla="*/ 456842 w 911986"/>
              <a:gd name="connsiteY0" fmla="*/ 14210 h 911986"/>
              <a:gd name="connsiteX1" fmla="*/ 899473 w 911986"/>
              <a:gd name="connsiteY1" fmla="*/ 456842 h 911986"/>
              <a:gd name="connsiteX2" fmla="*/ 456842 w 911986"/>
              <a:gd name="connsiteY2" fmla="*/ 899473 h 911986"/>
              <a:gd name="connsiteX3" fmla="*/ 14210 w 911986"/>
              <a:gd name="connsiteY3" fmla="*/ 456842 h 911986"/>
              <a:gd name="connsiteX4" fmla="*/ 456842 w 911986"/>
              <a:gd name="connsiteY4" fmla="*/ 14210 h 911986"/>
              <a:gd name="connsiteX5" fmla="*/ 456842 w 911986"/>
              <a:gd name="connsiteY5" fmla="*/ 0 h 911986"/>
              <a:gd name="connsiteX6" fmla="*/ 0 w 911986"/>
              <a:gd name="connsiteY6" fmla="*/ 456842 h 911986"/>
              <a:gd name="connsiteX7" fmla="*/ 456842 w 911986"/>
              <a:gd name="connsiteY7" fmla="*/ 913683 h 911986"/>
              <a:gd name="connsiteX8" fmla="*/ 913683 w 911986"/>
              <a:gd name="connsiteY8" fmla="*/ 456842 h 911986"/>
              <a:gd name="connsiteX9" fmla="*/ 456842 w 911986"/>
              <a:gd name="connsiteY9" fmla="*/ 0 h 911986"/>
              <a:gd name="connsiteX10" fmla="*/ 456842 w 911986"/>
              <a:gd name="connsiteY10" fmla="*/ 0 h 9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1986" h="911986">
                <a:moveTo>
                  <a:pt x="456842" y="14210"/>
                </a:moveTo>
                <a:cubicBezTo>
                  <a:pt x="700957" y="14210"/>
                  <a:pt x="899473" y="212726"/>
                  <a:pt x="899473" y="456842"/>
                </a:cubicBezTo>
                <a:cubicBezTo>
                  <a:pt x="899473" y="700957"/>
                  <a:pt x="700957" y="899473"/>
                  <a:pt x="456842" y="899473"/>
                </a:cubicBezTo>
                <a:cubicBezTo>
                  <a:pt x="212726" y="899473"/>
                  <a:pt x="14210" y="700957"/>
                  <a:pt x="14210" y="456842"/>
                </a:cubicBezTo>
                <a:cubicBezTo>
                  <a:pt x="13998" y="212938"/>
                  <a:pt x="212726" y="14210"/>
                  <a:pt x="456842" y="14210"/>
                </a:cubicBezTo>
                <a:moveTo>
                  <a:pt x="456842" y="0"/>
                </a:moveTo>
                <a:cubicBezTo>
                  <a:pt x="204455" y="0"/>
                  <a:pt x="0" y="204667"/>
                  <a:pt x="0" y="456842"/>
                </a:cubicBezTo>
                <a:cubicBezTo>
                  <a:pt x="0" y="709016"/>
                  <a:pt x="204667" y="913683"/>
                  <a:pt x="456842" y="913683"/>
                </a:cubicBezTo>
                <a:cubicBezTo>
                  <a:pt x="709016" y="913683"/>
                  <a:pt x="913683" y="709016"/>
                  <a:pt x="913683" y="456842"/>
                </a:cubicBezTo>
                <a:cubicBezTo>
                  <a:pt x="913683" y="204667"/>
                  <a:pt x="709228" y="0"/>
                  <a:pt x="456842" y="0"/>
                </a:cubicBezTo>
                <a:lnTo>
                  <a:pt x="456842" y="0"/>
                </a:ln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401829-5481-48E5-9911-4D217C74F4AA}"/>
              </a:ext>
            </a:extLst>
          </p:cNvPr>
          <p:cNvSpPr/>
          <p:nvPr/>
        </p:nvSpPr>
        <p:spPr>
          <a:xfrm>
            <a:off x="7619914" y="2569790"/>
            <a:ext cx="21209" cy="1145285"/>
          </a:xfrm>
          <a:custGeom>
            <a:avLst/>
            <a:gdLst>
              <a:gd name="connsiteX0" fmla="*/ 0 w 21208"/>
              <a:gd name="connsiteY0" fmla="*/ 0 h 1145285"/>
              <a:gd name="connsiteX1" fmla="*/ 41994 w 21208"/>
              <a:gd name="connsiteY1" fmla="*/ 0 h 1145285"/>
              <a:gd name="connsiteX2" fmla="*/ 41994 w 21208"/>
              <a:gd name="connsiteY2" fmla="*/ 1145921 h 1145285"/>
              <a:gd name="connsiteX3" fmla="*/ 0 w 21208"/>
              <a:gd name="connsiteY3" fmla="*/ 1145921 h 11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08" h="1145285">
                <a:moveTo>
                  <a:pt x="0" y="0"/>
                </a:moveTo>
                <a:lnTo>
                  <a:pt x="41994" y="0"/>
                </a:lnTo>
                <a:lnTo>
                  <a:pt x="41994" y="1145921"/>
                </a:lnTo>
                <a:lnTo>
                  <a:pt x="0" y="1145921"/>
                </a:lnTo>
                <a:close/>
              </a:path>
            </a:pathLst>
          </a:custGeom>
          <a:solidFill>
            <a:srgbClr val="959595">
              <a:alpha val="50000"/>
            </a:srgbClr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0F7FDE-8D8C-42DF-8C6E-1C663733B9D7}"/>
              </a:ext>
            </a:extLst>
          </p:cNvPr>
          <p:cNvSpPr/>
          <p:nvPr/>
        </p:nvSpPr>
        <p:spPr>
          <a:xfrm>
            <a:off x="7499659" y="2554944"/>
            <a:ext cx="275717" cy="275717"/>
          </a:xfrm>
          <a:custGeom>
            <a:avLst/>
            <a:gdLst>
              <a:gd name="connsiteX0" fmla="*/ 282504 w 275716"/>
              <a:gd name="connsiteY0" fmla="*/ 141252 h 275716"/>
              <a:gd name="connsiteX1" fmla="*/ 141252 w 275716"/>
              <a:gd name="connsiteY1" fmla="*/ 282504 h 275716"/>
              <a:gd name="connsiteX2" fmla="*/ 0 w 275716"/>
              <a:gd name="connsiteY2" fmla="*/ 141252 h 275716"/>
              <a:gd name="connsiteX3" fmla="*/ 141252 w 275716"/>
              <a:gd name="connsiteY3" fmla="*/ 1 h 275716"/>
              <a:gd name="connsiteX4" fmla="*/ 282504 w 275716"/>
              <a:gd name="connsiteY4" fmla="*/ 141252 h 27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16" h="275716">
                <a:moveTo>
                  <a:pt x="282504" y="141252"/>
                </a:moveTo>
                <a:cubicBezTo>
                  <a:pt x="282504" y="219301"/>
                  <a:pt x="219301" y="282504"/>
                  <a:pt x="141252" y="282504"/>
                </a:cubicBezTo>
                <a:cubicBezTo>
                  <a:pt x="63203" y="282504"/>
                  <a:pt x="0" y="219301"/>
                  <a:pt x="0" y="141252"/>
                </a:cubicBezTo>
                <a:cubicBezTo>
                  <a:pt x="0" y="63203"/>
                  <a:pt x="63203" y="1"/>
                  <a:pt x="141252" y="1"/>
                </a:cubicBezTo>
                <a:cubicBezTo>
                  <a:pt x="219301" y="-212"/>
                  <a:pt x="282504" y="63203"/>
                  <a:pt x="282504" y="141252"/>
                </a:cubicBez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CF0E1D-BA0A-464D-9732-36283A54346B}"/>
              </a:ext>
            </a:extLst>
          </p:cNvPr>
          <p:cNvSpPr/>
          <p:nvPr/>
        </p:nvSpPr>
        <p:spPr>
          <a:xfrm>
            <a:off x="7120019" y="3206696"/>
            <a:ext cx="1039240" cy="1039240"/>
          </a:xfrm>
          <a:custGeom>
            <a:avLst/>
            <a:gdLst>
              <a:gd name="connsiteX0" fmla="*/ 1041785 w 1039240"/>
              <a:gd name="connsiteY0" fmla="*/ 520893 h 1039240"/>
              <a:gd name="connsiteX1" fmla="*/ 520893 w 1039240"/>
              <a:gd name="connsiteY1" fmla="*/ 1041785 h 1039240"/>
              <a:gd name="connsiteX2" fmla="*/ 0 w 1039240"/>
              <a:gd name="connsiteY2" fmla="*/ 520893 h 1039240"/>
              <a:gd name="connsiteX3" fmla="*/ 520893 w 1039240"/>
              <a:gd name="connsiteY3" fmla="*/ 0 h 1039240"/>
              <a:gd name="connsiteX4" fmla="*/ 1041785 w 1039240"/>
              <a:gd name="connsiteY4" fmla="*/ 520893 h 10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240" h="1039240">
                <a:moveTo>
                  <a:pt x="1041785" y="520893"/>
                </a:moveTo>
                <a:cubicBezTo>
                  <a:pt x="1041785" y="808574"/>
                  <a:pt x="808574" y="1041785"/>
                  <a:pt x="520893" y="1041785"/>
                </a:cubicBezTo>
                <a:cubicBezTo>
                  <a:pt x="233211" y="1041785"/>
                  <a:pt x="0" y="808574"/>
                  <a:pt x="0" y="520893"/>
                </a:cubicBezTo>
                <a:cubicBezTo>
                  <a:pt x="0" y="233212"/>
                  <a:pt x="233211" y="0"/>
                  <a:pt x="520893" y="0"/>
                </a:cubicBezTo>
                <a:cubicBezTo>
                  <a:pt x="808574" y="0"/>
                  <a:pt x="1041785" y="233212"/>
                  <a:pt x="1041785" y="520893"/>
                </a:cubicBezTo>
                <a:close/>
              </a:path>
            </a:pathLst>
          </a:custGeom>
          <a:solidFill>
            <a:srgbClr val="00B59A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542523-9C54-46EE-9589-9923BBF6B072}"/>
              </a:ext>
            </a:extLst>
          </p:cNvPr>
          <p:cNvSpPr/>
          <p:nvPr/>
        </p:nvSpPr>
        <p:spPr>
          <a:xfrm>
            <a:off x="7184070" y="3270535"/>
            <a:ext cx="911986" cy="911986"/>
          </a:xfrm>
          <a:custGeom>
            <a:avLst/>
            <a:gdLst>
              <a:gd name="connsiteX0" fmla="*/ 456841 w 911986"/>
              <a:gd name="connsiteY0" fmla="*/ 14210 h 911986"/>
              <a:gd name="connsiteX1" fmla="*/ 899473 w 911986"/>
              <a:gd name="connsiteY1" fmla="*/ 456842 h 911986"/>
              <a:gd name="connsiteX2" fmla="*/ 456841 w 911986"/>
              <a:gd name="connsiteY2" fmla="*/ 899473 h 911986"/>
              <a:gd name="connsiteX3" fmla="*/ 14210 w 911986"/>
              <a:gd name="connsiteY3" fmla="*/ 456842 h 911986"/>
              <a:gd name="connsiteX4" fmla="*/ 456841 w 911986"/>
              <a:gd name="connsiteY4" fmla="*/ 14210 h 911986"/>
              <a:gd name="connsiteX5" fmla="*/ 456841 w 911986"/>
              <a:gd name="connsiteY5" fmla="*/ 0 h 911986"/>
              <a:gd name="connsiteX6" fmla="*/ 0 w 911986"/>
              <a:gd name="connsiteY6" fmla="*/ 456842 h 911986"/>
              <a:gd name="connsiteX7" fmla="*/ 456841 w 911986"/>
              <a:gd name="connsiteY7" fmla="*/ 913683 h 911986"/>
              <a:gd name="connsiteX8" fmla="*/ 913683 w 911986"/>
              <a:gd name="connsiteY8" fmla="*/ 456842 h 911986"/>
              <a:gd name="connsiteX9" fmla="*/ 456841 w 911986"/>
              <a:gd name="connsiteY9" fmla="*/ 0 h 911986"/>
              <a:gd name="connsiteX10" fmla="*/ 456841 w 911986"/>
              <a:gd name="connsiteY10" fmla="*/ 0 h 9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1986" h="911986">
                <a:moveTo>
                  <a:pt x="456841" y="14210"/>
                </a:moveTo>
                <a:cubicBezTo>
                  <a:pt x="700957" y="14210"/>
                  <a:pt x="899473" y="212726"/>
                  <a:pt x="899473" y="456842"/>
                </a:cubicBezTo>
                <a:cubicBezTo>
                  <a:pt x="899473" y="700957"/>
                  <a:pt x="700957" y="899473"/>
                  <a:pt x="456841" y="899473"/>
                </a:cubicBezTo>
                <a:cubicBezTo>
                  <a:pt x="212726" y="899473"/>
                  <a:pt x="14210" y="700957"/>
                  <a:pt x="14210" y="456842"/>
                </a:cubicBezTo>
                <a:cubicBezTo>
                  <a:pt x="14210" y="212938"/>
                  <a:pt x="212726" y="14210"/>
                  <a:pt x="456841" y="14210"/>
                </a:cubicBezTo>
                <a:moveTo>
                  <a:pt x="456841" y="0"/>
                </a:moveTo>
                <a:cubicBezTo>
                  <a:pt x="204455" y="0"/>
                  <a:pt x="0" y="204667"/>
                  <a:pt x="0" y="456842"/>
                </a:cubicBezTo>
                <a:cubicBezTo>
                  <a:pt x="0" y="709016"/>
                  <a:pt x="204667" y="913683"/>
                  <a:pt x="456841" y="913683"/>
                </a:cubicBezTo>
                <a:cubicBezTo>
                  <a:pt x="709228" y="913683"/>
                  <a:pt x="913683" y="709016"/>
                  <a:pt x="913683" y="456842"/>
                </a:cubicBezTo>
                <a:cubicBezTo>
                  <a:pt x="913683" y="204667"/>
                  <a:pt x="709228" y="0"/>
                  <a:pt x="456841" y="0"/>
                </a:cubicBezTo>
                <a:lnTo>
                  <a:pt x="456841" y="0"/>
                </a:ln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5823DB-4D28-4749-A6E2-3BB63F3E6B0D}"/>
              </a:ext>
            </a:extLst>
          </p:cNvPr>
          <p:cNvSpPr/>
          <p:nvPr/>
        </p:nvSpPr>
        <p:spPr>
          <a:xfrm>
            <a:off x="9167746" y="3572339"/>
            <a:ext cx="21209" cy="1145285"/>
          </a:xfrm>
          <a:custGeom>
            <a:avLst/>
            <a:gdLst>
              <a:gd name="connsiteX0" fmla="*/ 0 w 21208"/>
              <a:gd name="connsiteY0" fmla="*/ 0 h 1145285"/>
              <a:gd name="connsiteX1" fmla="*/ 41994 w 21208"/>
              <a:gd name="connsiteY1" fmla="*/ 0 h 1145285"/>
              <a:gd name="connsiteX2" fmla="*/ 41994 w 21208"/>
              <a:gd name="connsiteY2" fmla="*/ 1145922 h 1145285"/>
              <a:gd name="connsiteX3" fmla="*/ 0 w 21208"/>
              <a:gd name="connsiteY3" fmla="*/ 1145922 h 11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08" h="1145285">
                <a:moveTo>
                  <a:pt x="0" y="0"/>
                </a:moveTo>
                <a:lnTo>
                  <a:pt x="41994" y="0"/>
                </a:lnTo>
                <a:lnTo>
                  <a:pt x="41994" y="1145922"/>
                </a:lnTo>
                <a:lnTo>
                  <a:pt x="0" y="1145922"/>
                </a:lnTo>
                <a:close/>
              </a:path>
            </a:pathLst>
          </a:custGeom>
          <a:solidFill>
            <a:srgbClr val="959595">
              <a:alpha val="50000"/>
            </a:srgbClr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BA2BE8A-D1E5-48B5-88A6-B17977A9D735}"/>
              </a:ext>
            </a:extLst>
          </p:cNvPr>
          <p:cNvSpPr/>
          <p:nvPr/>
        </p:nvSpPr>
        <p:spPr>
          <a:xfrm>
            <a:off x="9053854" y="4649543"/>
            <a:ext cx="254508" cy="254508"/>
          </a:xfrm>
          <a:custGeom>
            <a:avLst/>
            <a:gdLst>
              <a:gd name="connsiteX0" fmla="*/ 269778 w 254507"/>
              <a:gd name="connsiteY0" fmla="*/ 134889 h 254507"/>
              <a:gd name="connsiteX1" fmla="*/ 134889 w 254507"/>
              <a:gd name="connsiteY1" fmla="*/ 269778 h 254507"/>
              <a:gd name="connsiteX2" fmla="*/ 0 w 254507"/>
              <a:gd name="connsiteY2" fmla="*/ 134889 h 254507"/>
              <a:gd name="connsiteX3" fmla="*/ 134889 w 254507"/>
              <a:gd name="connsiteY3" fmla="*/ 0 h 254507"/>
              <a:gd name="connsiteX4" fmla="*/ 269778 w 254507"/>
              <a:gd name="connsiteY4" fmla="*/ 134889 h 25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07" h="254507">
                <a:moveTo>
                  <a:pt x="269778" y="134889"/>
                </a:moveTo>
                <a:cubicBezTo>
                  <a:pt x="269778" y="209333"/>
                  <a:pt x="209333" y="269778"/>
                  <a:pt x="134889" y="269778"/>
                </a:cubicBezTo>
                <a:cubicBezTo>
                  <a:pt x="60446" y="269778"/>
                  <a:pt x="0" y="209333"/>
                  <a:pt x="0" y="134889"/>
                </a:cubicBezTo>
                <a:cubicBezTo>
                  <a:pt x="0" y="60446"/>
                  <a:pt x="60446" y="0"/>
                  <a:pt x="134889" y="0"/>
                </a:cubicBezTo>
                <a:cubicBezTo>
                  <a:pt x="209333" y="0"/>
                  <a:pt x="269778" y="60446"/>
                  <a:pt x="269778" y="134889"/>
                </a:cubicBez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5D4A623-20E7-4D15-82F7-875A93DB2C7D}"/>
              </a:ext>
            </a:extLst>
          </p:cNvPr>
          <p:cNvSpPr/>
          <p:nvPr/>
        </p:nvSpPr>
        <p:spPr>
          <a:xfrm>
            <a:off x="8667850" y="3206696"/>
            <a:ext cx="1039240" cy="1039240"/>
          </a:xfrm>
          <a:custGeom>
            <a:avLst/>
            <a:gdLst>
              <a:gd name="connsiteX0" fmla="*/ 1041785 w 1039240"/>
              <a:gd name="connsiteY0" fmla="*/ 520893 h 1039240"/>
              <a:gd name="connsiteX1" fmla="*/ 520893 w 1039240"/>
              <a:gd name="connsiteY1" fmla="*/ 1041785 h 1039240"/>
              <a:gd name="connsiteX2" fmla="*/ 0 w 1039240"/>
              <a:gd name="connsiteY2" fmla="*/ 520893 h 1039240"/>
              <a:gd name="connsiteX3" fmla="*/ 520893 w 1039240"/>
              <a:gd name="connsiteY3" fmla="*/ 0 h 1039240"/>
              <a:gd name="connsiteX4" fmla="*/ 1041785 w 1039240"/>
              <a:gd name="connsiteY4" fmla="*/ 520893 h 10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240" h="1039240">
                <a:moveTo>
                  <a:pt x="1041785" y="520893"/>
                </a:moveTo>
                <a:cubicBezTo>
                  <a:pt x="1041785" y="808574"/>
                  <a:pt x="808574" y="1041785"/>
                  <a:pt x="520893" y="1041785"/>
                </a:cubicBezTo>
                <a:cubicBezTo>
                  <a:pt x="233212" y="1041785"/>
                  <a:pt x="0" y="808574"/>
                  <a:pt x="0" y="520893"/>
                </a:cubicBezTo>
                <a:cubicBezTo>
                  <a:pt x="0" y="233212"/>
                  <a:pt x="233212" y="0"/>
                  <a:pt x="520893" y="0"/>
                </a:cubicBezTo>
                <a:cubicBezTo>
                  <a:pt x="808574" y="0"/>
                  <a:pt x="1041785" y="233212"/>
                  <a:pt x="1041785" y="520893"/>
                </a:cubicBezTo>
                <a:close/>
              </a:path>
            </a:pathLst>
          </a:custGeom>
          <a:solidFill>
            <a:srgbClr val="435161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5BBF3B-79BE-434A-8AE8-B34B1EA3DD1B}"/>
              </a:ext>
            </a:extLst>
          </p:cNvPr>
          <p:cNvSpPr/>
          <p:nvPr/>
        </p:nvSpPr>
        <p:spPr>
          <a:xfrm>
            <a:off x="8731901" y="3270535"/>
            <a:ext cx="911986" cy="911986"/>
          </a:xfrm>
          <a:custGeom>
            <a:avLst/>
            <a:gdLst>
              <a:gd name="connsiteX0" fmla="*/ 456842 w 911986"/>
              <a:gd name="connsiteY0" fmla="*/ 14210 h 911986"/>
              <a:gd name="connsiteX1" fmla="*/ 899473 w 911986"/>
              <a:gd name="connsiteY1" fmla="*/ 456842 h 911986"/>
              <a:gd name="connsiteX2" fmla="*/ 456842 w 911986"/>
              <a:gd name="connsiteY2" fmla="*/ 899473 h 911986"/>
              <a:gd name="connsiteX3" fmla="*/ 14210 w 911986"/>
              <a:gd name="connsiteY3" fmla="*/ 456842 h 911986"/>
              <a:gd name="connsiteX4" fmla="*/ 456842 w 911986"/>
              <a:gd name="connsiteY4" fmla="*/ 14210 h 911986"/>
              <a:gd name="connsiteX5" fmla="*/ 456842 w 911986"/>
              <a:gd name="connsiteY5" fmla="*/ 0 h 911986"/>
              <a:gd name="connsiteX6" fmla="*/ 0 w 911986"/>
              <a:gd name="connsiteY6" fmla="*/ 456842 h 911986"/>
              <a:gd name="connsiteX7" fmla="*/ 456842 w 911986"/>
              <a:gd name="connsiteY7" fmla="*/ 913683 h 911986"/>
              <a:gd name="connsiteX8" fmla="*/ 913683 w 911986"/>
              <a:gd name="connsiteY8" fmla="*/ 456842 h 911986"/>
              <a:gd name="connsiteX9" fmla="*/ 456842 w 911986"/>
              <a:gd name="connsiteY9" fmla="*/ 0 h 911986"/>
              <a:gd name="connsiteX10" fmla="*/ 456842 w 911986"/>
              <a:gd name="connsiteY10" fmla="*/ 0 h 91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1986" h="911986">
                <a:moveTo>
                  <a:pt x="456842" y="14210"/>
                </a:moveTo>
                <a:cubicBezTo>
                  <a:pt x="700957" y="14210"/>
                  <a:pt x="899473" y="212726"/>
                  <a:pt x="899473" y="456842"/>
                </a:cubicBezTo>
                <a:cubicBezTo>
                  <a:pt x="899473" y="700957"/>
                  <a:pt x="700957" y="899473"/>
                  <a:pt x="456842" y="899473"/>
                </a:cubicBezTo>
                <a:cubicBezTo>
                  <a:pt x="212726" y="899473"/>
                  <a:pt x="14210" y="700957"/>
                  <a:pt x="14210" y="456842"/>
                </a:cubicBezTo>
                <a:cubicBezTo>
                  <a:pt x="14210" y="212938"/>
                  <a:pt x="212726" y="14210"/>
                  <a:pt x="456842" y="14210"/>
                </a:cubicBezTo>
                <a:moveTo>
                  <a:pt x="456842" y="0"/>
                </a:moveTo>
                <a:cubicBezTo>
                  <a:pt x="204455" y="0"/>
                  <a:pt x="0" y="204667"/>
                  <a:pt x="0" y="456842"/>
                </a:cubicBezTo>
                <a:cubicBezTo>
                  <a:pt x="0" y="709016"/>
                  <a:pt x="204667" y="913683"/>
                  <a:pt x="456842" y="913683"/>
                </a:cubicBezTo>
                <a:cubicBezTo>
                  <a:pt x="709016" y="913683"/>
                  <a:pt x="913683" y="709016"/>
                  <a:pt x="913683" y="456842"/>
                </a:cubicBezTo>
                <a:cubicBezTo>
                  <a:pt x="913683" y="204667"/>
                  <a:pt x="709228" y="0"/>
                  <a:pt x="456842" y="0"/>
                </a:cubicBezTo>
                <a:lnTo>
                  <a:pt x="456842" y="0"/>
                </a:lnTo>
                <a:close/>
              </a:path>
            </a:pathLst>
          </a:custGeom>
          <a:solidFill>
            <a:srgbClr val="FFFFFF"/>
          </a:solidFill>
          <a:ln w="211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59259" y="1110326"/>
            <a:ext cx="1999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31005" y="4549755"/>
            <a:ext cx="1999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13118" y="1129005"/>
            <a:ext cx="1999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75522" y="4644240"/>
            <a:ext cx="1999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8935" y="1162060"/>
            <a:ext cx="19990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716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52" grpId="0" animBg="1"/>
      <p:bldP spid="5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D08F6DFA-4A63-45A5-B5D9-19025AECF96C}"/>
              </a:ext>
            </a:extLst>
          </p:cNvPr>
          <p:cNvGrpSpPr/>
          <p:nvPr/>
        </p:nvGrpSpPr>
        <p:grpSpPr>
          <a:xfrm>
            <a:off x="1143000" y="2814951"/>
            <a:ext cx="10020300" cy="1912446"/>
            <a:chOff x="1460434" y="3139357"/>
            <a:chExt cx="6320376" cy="1256968"/>
          </a:xfrm>
        </p:grpSpPr>
        <p:sp>
          <p:nvSpPr>
            <p:cNvPr id="316" name="Rectangle 3">
              <a:extLst>
                <a:ext uri="{FF2B5EF4-FFF2-40B4-BE49-F238E27FC236}">
                  <a16:creationId xmlns:a16="http://schemas.microsoft.com/office/drawing/2014/main" id="{B131E138-AEBF-489A-8123-9E09D85F51E2}"/>
                </a:ext>
              </a:extLst>
            </p:cNvPr>
            <p:cNvSpPr/>
            <p:nvPr/>
          </p:nvSpPr>
          <p:spPr>
            <a:xfrm>
              <a:off x="4617326" y="3453985"/>
              <a:ext cx="1581742" cy="3107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Rectangle 3">
              <a:extLst>
                <a:ext uri="{FF2B5EF4-FFF2-40B4-BE49-F238E27FC236}">
                  <a16:creationId xmlns:a16="http://schemas.microsoft.com/office/drawing/2014/main" id="{0E39B9A4-4343-470C-A88D-A67A043AEEFA}"/>
                </a:ext>
              </a:extLst>
            </p:cNvPr>
            <p:cNvSpPr/>
            <p:nvPr/>
          </p:nvSpPr>
          <p:spPr>
            <a:xfrm>
              <a:off x="6199068" y="3139357"/>
              <a:ext cx="1581742" cy="3107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Rectangle 3">
              <a:extLst>
                <a:ext uri="{FF2B5EF4-FFF2-40B4-BE49-F238E27FC236}">
                  <a16:creationId xmlns:a16="http://schemas.microsoft.com/office/drawing/2014/main" id="{29975FF3-C55A-4CF8-92EE-9BACCBBBFD69}"/>
                </a:ext>
              </a:extLst>
            </p:cNvPr>
            <p:cNvSpPr/>
            <p:nvPr/>
          </p:nvSpPr>
          <p:spPr>
            <a:xfrm>
              <a:off x="1460434" y="4085540"/>
              <a:ext cx="1581742" cy="3107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Rectangle 3">
              <a:extLst>
                <a:ext uri="{FF2B5EF4-FFF2-40B4-BE49-F238E27FC236}">
                  <a16:creationId xmlns:a16="http://schemas.microsoft.com/office/drawing/2014/main" id="{66BB9B9F-FB94-4279-818A-F4360BB9EBFE}"/>
                </a:ext>
              </a:extLst>
            </p:cNvPr>
            <p:cNvSpPr/>
            <p:nvPr/>
          </p:nvSpPr>
          <p:spPr>
            <a:xfrm>
              <a:off x="3035584" y="3768613"/>
              <a:ext cx="1581742" cy="3107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28690" y="3321420"/>
            <a:ext cx="230624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4019" y="4736741"/>
            <a:ext cx="230624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2384" y="4285363"/>
            <a:ext cx="230624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325" y="3829251"/>
            <a:ext cx="230624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932329" y="4106554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994841" y="3090892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440017" y="3598723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8502528" y="2616178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00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049A8D-0C7F-4F68-A7D5-E4F5BA68D061}"/>
              </a:ext>
            </a:extLst>
          </p:cNvPr>
          <p:cNvSpPr/>
          <p:nvPr/>
        </p:nvSpPr>
        <p:spPr>
          <a:xfrm>
            <a:off x="1997026" y="2126903"/>
            <a:ext cx="1490545" cy="3016579"/>
          </a:xfrm>
          <a:custGeom>
            <a:avLst/>
            <a:gdLst>
              <a:gd name="connsiteX0" fmla="*/ 1517138 w 1490544"/>
              <a:gd name="connsiteY0" fmla="*/ 2858386 h 3016578"/>
              <a:gd name="connsiteX1" fmla="*/ 1517138 w 1490544"/>
              <a:gd name="connsiteY1" fmla="*/ 718389 h 3016578"/>
              <a:gd name="connsiteX2" fmla="*/ 1446869 w 1490544"/>
              <a:gd name="connsiteY2" fmla="*/ 541298 h 3016578"/>
              <a:gd name="connsiteX3" fmla="*/ 1008578 w 1490544"/>
              <a:gd name="connsiteY3" fmla="*/ 103007 h 3016578"/>
              <a:gd name="connsiteX4" fmla="*/ 508891 w 1490544"/>
              <a:gd name="connsiteY4" fmla="*/ 103007 h 3016578"/>
              <a:gd name="connsiteX5" fmla="*/ 70600 w 1490544"/>
              <a:gd name="connsiteY5" fmla="*/ 541298 h 3016578"/>
              <a:gd name="connsiteX6" fmla="*/ 3170 w 1490544"/>
              <a:gd name="connsiteY6" fmla="*/ 751749 h 3016578"/>
              <a:gd name="connsiteX7" fmla="*/ 4945 w 1490544"/>
              <a:gd name="connsiteY7" fmla="*/ 769494 h 3016578"/>
              <a:gd name="connsiteX8" fmla="*/ 4945 w 1490544"/>
              <a:gd name="connsiteY8" fmla="*/ 2858031 h 3016578"/>
              <a:gd name="connsiteX9" fmla="*/ 190553 w 1490544"/>
              <a:gd name="connsiteY9" fmla="*/ 3043640 h 3016578"/>
              <a:gd name="connsiteX10" fmla="*/ 1332239 w 1490544"/>
              <a:gd name="connsiteY10" fmla="*/ 3043640 h 3016578"/>
              <a:gd name="connsiteX11" fmla="*/ 1517138 w 1490544"/>
              <a:gd name="connsiteY11" fmla="*/ 2858386 h 3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0544" h="3016578">
                <a:moveTo>
                  <a:pt x="1517138" y="2858386"/>
                </a:moveTo>
                <a:lnTo>
                  <a:pt x="1517138" y="718389"/>
                </a:lnTo>
                <a:cubicBezTo>
                  <a:pt x="1518557" y="654509"/>
                  <a:pt x="1495134" y="589919"/>
                  <a:pt x="1446869" y="541298"/>
                </a:cubicBezTo>
                <a:lnTo>
                  <a:pt x="1008578" y="103007"/>
                </a:lnTo>
                <a:cubicBezTo>
                  <a:pt x="871235" y="-34336"/>
                  <a:pt x="646234" y="-34336"/>
                  <a:pt x="508891" y="103007"/>
                </a:cubicBezTo>
                <a:lnTo>
                  <a:pt x="70600" y="541298"/>
                </a:lnTo>
                <a:cubicBezTo>
                  <a:pt x="13462" y="598436"/>
                  <a:pt x="-8896" y="677222"/>
                  <a:pt x="3170" y="751749"/>
                </a:cubicBezTo>
                <a:cubicBezTo>
                  <a:pt x="4235" y="757782"/>
                  <a:pt x="4945" y="763816"/>
                  <a:pt x="4945" y="769494"/>
                </a:cubicBezTo>
                <a:lnTo>
                  <a:pt x="4945" y="2858031"/>
                </a:lnTo>
                <a:cubicBezTo>
                  <a:pt x="4945" y="2959885"/>
                  <a:pt x="88344" y="3043640"/>
                  <a:pt x="190553" y="3043640"/>
                </a:cubicBezTo>
                <a:lnTo>
                  <a:pt x="1332239" y="3043640"/>
                </a:lnTo>
                <a:cubicBezTo>
                  <a:pt x="1433738" y="3043640"/>
                  <a:pt x="1517138" y="2960240"/>
                  <a:pt x="1517138" y="2858386"/>
                </a:cubicBezTo>
                <a:close/>
              </a:path>
            </a:pathLst>
          </a:custGeom>
          <a:solidFill>
            <a:srgbClr val="FF3654"/>
          </a:solidFill>
          <a:ln w="354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B5FD02-6916-4D4C-B108-40CF347C9CA7}"/>
              </a:ext>
            </a:extLst>
          </p:cNvPr>
          <p:cNvSpPr/>
          <p:nvPr/>
        </p:nvSpPr>
        <p:spPr>
          <a:xfrm>
            <a:off x="2157058" y="2241178"/>
            <a:ext cx="1171142" cy="1171142"/>
          </a:xfrm>
          <a:custGeom>
            <a:avLst/>
            <a:gdLst>
              <a:gd name="connsiteX0" fmla="*/ 81980 w 1171142"/>
              <a:gd name="connsiteY0" fmla="*/ 400052 h 1171142"/>
              <a:gd name="connsiteX1" fmla="*/ 400318 w 1171142"/>
              <a:gd name="connsiteY1" fmla="*/ 81714 h 1171142"/>
              <a:gd name="connsiteX2" fmla="*/ 797086 w 1171142"/>
              <a:gd name="connsiteY2" fmla="*/ 81714 h 1171142"/>
              <a:gd name="connsiteX3" fmla="*/ 1115424 w 1171142"/>
              <a:gd name="connsiteY3" fmla="*/ 400052 h 1171142"/>
              <a:gd name="connsiteX4" fmla="*/ 1115424 w 1171142"/>
              <a:gd name="connsiteY4" fmla="*/ 796820 h 1171142"/>
              <a:gd name="connsiteX5" fmla="*/ 797086 w 1171142"/>
              <a:gd name="connsiteY5" fmla="*/ 1115158 h 1171142"/>
              <a:gd name="connsiteX6" fmla="*/ 400318 w 1171142"/>
              <a:gd name="connsiteY6" fmla="*/ 1115158 h 1171142"/>
              <a:gd name="connsiteX7" fmla="*/ 81980 w 1171142"/>
              <a:gd name="connsiteY7" fmla="*/ 796820 h 1171142"/>
              <a:gd name="connsiteX8" fmla="*/ 81980 w 1171142"/>
              <a:gd name="connsiteY8" fmla="*/ 400052 h 11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142" h="1171142">
                <a:moveTo>
                  <a:pt x="81980" y="400052"/>
                </a:moveTo>
                <a:lnTo>
                  <a:pt x="400318" y="81714"/>
                </a:lnTo>
                <a:cubicBezTo>
                  <a:pt x="509269" y="-27238"/>
                  <a:pt x="688135" y="-27238"/>
                  <a:pt x="797086" y="81714"/>
                </a:cubicBezTo>
                <a:lnTo>
                  <a:pt x="1115424" y="400052"/>
                </a:lnTo>
                <a:cubicBezTo>
                  <a:pt x="1224376" y="509003"/>
                  <a:pt x="1224376" y="687869"/>
                  <a:pt x="1115424" y="796820"/>
                </a:cubicBezTo>
                <a:lnTo>
                  <a:pt x="797086" y="1115158"/>
                </a:lnTo>
                <a:cubicBezTo>
                  <a:pt x="688135" y="1224110"/>
                  <a:pt x="509269" y="1224110"/>
                  <a:pt x="400318" y="1115158"/>
                </a:cubicBezTo>
                <a:lnTo>
                  <a:pt x="81980" y="796820"/>
                </a:lnTo>
                <a:cubicBezTo>
                  <a:pt x="-27327" y="687869"/>
                  <a:pt x="-27327" y="509358"/>
                  <a:pt x="81980" y="400052"/>
                </a:cubicBezTo>
                <a:close/>
              </a:path>
            </a:pathLst>
          </a:custGeom>
          <a:solidFill>
            <a:srgbClr val="FFFFFF"/>
          </a:solidFill>
          <a:ln w="354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1662CA-8C18-4060-980F-49DC762D8B2D}"/>
              </a:ext>
            </a:extLst>
          </p:cNvPr>
          <p:cNvSpPr/>
          <p:nvPr/>
        </p:nvSpPr>
        <p:spPr>
          <a:xfrm>
            <a:off x="3662532" y="2126903"/>
            <a:ext cx="1490545" cy="3016579"/>
          </a:xfrm>
          <a:custGeom>
            <a:avLst/>
            <a:gdLst>
              <a:gd name="connsiteX0" fmla="*/ 1517138 w 1490544"/>
              <a:gd name="connsiteY0" fmla="*/ 2858386 h 3016578"/>
              <a:gd name="connsiteX1" fmla="*/ 1517138 w 1490544"/>
              <a:gd name="connsiteY1" fmla="*/ 718389 h 3016578"/>
              <a:gd name="connsiteX2" fmla="*/ 1446869 w 1490544"/>
              <a:gd name="connsiteY2" fmla="*/ 541298 h 3016578"/>
              <a:gd name="connsiteX3" fmla="*/ 1008578 w 1490544"/>
              <a:gd name="connsiteY3" fmla="*/ 103007 h 3016578"/>
              <a:gd name="connsiteX4" fmla="*/ 508891 w 1490544"/>
              <a:gd name="connsiteY4" fmla="*/ 103007 h 3016578"/>
              <a:gd name="connsiteX5" fmla="*/ 70599 w 1490544"/>
              <a:gd name="connsiteY5" fmla="*/ 541298 h 3016578"/>
              <a:gd name="connsiteX6" fmla="*/ 3170 w 1490544"/>
              <a:gd name="connsiteY6" fmla="*/ 751749 h 3016578"/>
              <a:gd name="connsiteX7" fmla="*/ 4945 w 1490544"/>
              <a:gd name="connsiteY7" fmla="*/ 769494 h 3016578"/>
              <a:gd name="connsiteX8" fmla="*/ 4945 w 1490544"/>
              <a:gd name="connsiteY8" fmla="*/ 2858031 h 3016578"/>
              <a:gd name="connsiteX9" fmla="*/ 190553 w 1490544"/>
              <a:gd name="connsiteY9" fmla="*/ 3043640 h 3016578"/>
              <a:gd name="connsiteX10" fmla="*/ 1332239 w 1490544"/>
              <a:gd name="connsiteY10" fmla="*/ 3043640 h 3016578"/>
              <a:gd name="connsiteX11" fmla="*/ 1517138 w 1490544"/>
              <a:gd name="connsiteY11" fmla="*/ 2858386 h 3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0544" h="3016578">
                <a:moveTo>
                  <a:pt x="1517138" y="2858386"/>
                </a:moveTo>
                <a:lnTo>
                  <a:pt x="1517138" y="718389"/>
                </a:lnTo>
                <a:cubicBezTo>
                  <a:pt x="1518557" y="654509"/>
                  <a:pt x="1495134" y="589919"/>
                  <a:pt x="1446869" y="541298"/>
                </a:cubicBezTo>
                <a:lnTo>
                  <a:pt x="1008578" y="103007"/>
                </a:lnTo>
                <a:cubicBezTo>
                  <a:pt x="871235" y="-34336"/>
                  <a:pt x="646234" y="-34336"/>
                  <a:pt x="508891" y="103007"/>
                </a:cubicBezTo>
                <a:lnTo>
                  <a:pt x="70599" y="541298"/>
                </a:lnTo>
                <a:cubicBezTo>
                  <a:pt x="13462" y="598436"/>
                  <a:pt x="-8896" y="677222"/>
                  <a:pt x="3170" y="751749"/>
                </a:cubicBezTo>
                <a:cubicBezTo>
                  <a:pt x="4235" y="757782"/>
                  <a:pt x="4945" y="763816"/>
                  <a:pt x="4945" y="769494"/>
                </a:cubicBezTo>
                <a:lnTo>
                  <a:pt x="4945" y="2858031"/>
                </a:lnTo>
                <a:cubicBezTo>
                  <a:pt x="4945" y="2959885"/>
                  <a:pt x="88344" y="3043640"/>
                  <a:pt x="190553" y="3043640"/>
                </a:cubicBezTo>
                <a:lnTo>
                  <a:pt x="1332239" y="3043640"/>
                </a:lnTo>
                <a:cubicBezTo>
                  <a:pt x="1433738" y="3043640"/>
                  <a:pt x="1517138" y="2960240"/>
                  <a:pt x="1517138" y="2858386"/>
                </a:cubicBezTo>
                <a:close/>
              </a:path>
            </a:pathLst>
          </a:custGeom>
          <a:solidFill>
            <a:srgbClr val="00C3E6"/>
          </a:solidFill>
          <a:ln w="354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DD3A2-0FE1-49FD-B301-820AC3F909E7}"/>
              </a:ext>
            </a:extLst>
          </p:cNvPr>
          <p:cNvSpPr/>
          <p:nvPr/>
        </p:nvSpPr>
        <p:spPr>
          <a:xfrm>
            <a:off x="3822564" y="2241178"/>
            <a:ext cx="1171142" cy="1171142"/>
          </a:xfrm>
          <a:custGeom>
            <a:avLst/>
            <a:gdLst>
              <a:gd name="connsiteX0" fmla="*/ 81980 w 1171142"/>
              <a:gd name="connsiteY0" fmla="*/ 400052 h 1171142"/>
              <a:gd name="connsiteX1" fmla="*/ 400318 w 1171142"/>
              <a:gd name="connsiteY1" fmla="*/ 81714 h 1171142"/>
              <a:gd name="connsiteX2" fmla="*/ 797087 w 1171142"/>
              <a:gd name="connsiteY2" fmla="*/ 81714 h 1171142"/>
              <a:gd name="connsiteX3" fmla="*/ 1115424 w 1171142"/>
              <a:gd name="connsiteY3" fmla="*/ 400052 h 1171142"/>
              <a:gd name="connsiteX4" fmla="*/ 1115424 w 1171142"/>
              <a:gd name="connsiteY4" fmla="*/ 796820 h 1171142"/>
              <a:gd name="connsiteX5" fmla="*/ 797087 w 1171142"/>
              <a:gd name="connsiteY5" fmla="*/ 1115158 h 1171142"/>
              <a:gd name="connsiteX6" fmla="*/ 400318 w 1171142"/>
              <a:gd name="connsiteY6" fmla="*/ 1115158 h 1171142"/>
              <a:gd name="connsiteX7" fmla="*/ 81980 w 1171142"/>
              <a:gd name="connsiteY7" fmla="*/ 796820 h 1171142"/>
              <a:gd name="connsiteX8" fmla="*/ 81980 w 1171142"/>
              <a:gd name="connsiteY8" fmla="*/ 400052 h 11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142" h="1171142">
                <a:moveTo>
                  <a:pt x="81980" y="400052"/>
                </a:moveTo>
                <a:lnTo>
                  <a:pt x="400318" y="81714"/>
                </a:lnTo>
                <a:cubicBezTo>
                  <a:pt x="509269" y="-27238"/>
                  <a:pt x="688135" y="-27238"/>
                  <a:pt x="797087" y="81714"/>
                </a:cubicBezTo>
                <a:lnTo>
                  <a:pt x="1115424" y="400052"/>
                </a:lnTo>
                <a:cubicBezTo>
                  <a:pt x="1224376" y="509003"/>
                  <a:pt x="1224376" y="687869"/>
                  <a:pt x="1115424" y="796820"/>
                </a:cubicBezTo>
                <a:lnTo>
                  <a:pt x="797087" y="1115158"/>
                </a:lnTo>
                <a:cubicBezTo>
                  <a:pt x="688135" y="1224110"/>
                  <a:pt x="509269" y="1224110"/>
                  <a:pt x="400318" y="1115158"/>
                </a:cubicBezTo>
                <a:lnTo>
                  <a:pt x="81980" y="796820"/>
                </a:lnTo>
                <a:cubicBezTo>
                  <a:pt x="-27327" y="687869"/>
                  <a:pt x="-27327" y="509358"/>
                  <a:pt x="81980" y="400052"/>
                </a:cubicBezTo>
                <a:close/>
              </a:path>
            </a:pathLst>
          </a:custGeom>
          <a:solidFill>
            <a:srgbClr val="FFFFFF"/>
          </a:solidFill>
          <a:ln w="354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53511B-6FCB-43EE-9645-E13B1A93663D}"/>
              </a:ext>
            </a:extLst>
          </p:cNvPr>
          <p:cNvSpPr/>
          <p:nvPr/>
        </p:nvSpPr>
        <p:spPr>
          <a:xfrm>
            <a:off x="5328038" y="2126903"/>
            <a:ext cx="1490545" cy="3016579"/>
          </a:xfrm>
          <a:custGeom>
            <a:avLst/>
            <a:gdLst>
              <a:gd name="connsiteX0" fmla="*/ 1517138 w 1490544"/>
              <a:gd name="connsiteY0" fmla="*/ 2858386 h 3016578"/>
              <a:gd name="connsiteX1" fmla="*/ 1517138 w 1490544"/>
              <a:gd name="connsiteY1" fmla="*/ 718389 h 3016578"/>
              <a:gd name="connsiteX2" fmla="*/ 1446869 w 1490544"/>
              <a:gd name="connsiteY2" fmla="*/ 541298 h 3016578"/>
              <a:gd name="connsiteX3" fmla="*/ 1008578 w 1490544"/>
              <a:gd name="connsiteY3" fmla="*/ 103007 h 3016578"/>
              <a:gd name="connsiteX4" fmla="*/ 508891 w 1490544"/>
              <a:gd name="connsiteY4" fmla="*/ 103007 h 3016578"/>
              <a:gd name="connsiteX5" fmla="*/ 70600 w 1490544"/>
              <a:gd name="connsiteY5" fmla="*/ 541298 h 3016578"/>
              <a:gd name="connsiteX6" fmla="*/ 3170 w 1490544"/>
              <a:gd name="connsiteY6" fmla="*/ 751749 h 3016578"/>
              <a:gd name="connsiteX7" fmla="*/ 4945 w 1490544"/>
              <a:gd name="connsiteY7" fmla="*/ 769494 h 3016578"/>
              <a:gd name="connsiteX8" fmla="*/ 4945 w 1490544"/>
              <a:gd name="connsiteY8" fmla="*/ 2858031 h 3016578"/>
              <a:gd name="connsiteX9" fmla="*/ 190553 w 1490544"/>
              <a:gd name="connsiteY9" fmla="*/ 3043640 h 3016578"/>
              <a:gd name="connsiteX10" fmla="*/ 1332239 w 1490544"/>
              <a:gd name="connsiteY10" fmla="*/ 3043640 h 3016578"/>
              <a:gd name="connsiteX11" fmla="*/ 1517138 w 1490544"/>
              <a:gd name="connsiteY11" fmla="*/ 2858386 h 3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0544" h="3016578">
                <a:moveTo>
                  <a:pt x="1517138" y="2858386"/>
                </a:moveTo>
                <a:lnTo>
                  <a:pt x="1517138" y="718389"/>
                </a:lnTo>
                <a:cubicBezTo>
                  <a:pt x="1518557" y="654509"/>
                  <a:pt x="1495135" y="589919"/>
                  <a:pt x="1446869" y="541298"/>
                </a:cubicBezTo>
                <a:lnTo>
                  <a:pt x="1008578" y="103007"/>
                </a:lnTo>
                <a:cubicBezTo>
                  <a:pt x="871235" y="-34336"/>
                  <a:pt x="646234" y="-34336"/>
                  <a:pt x="508891" y="103007"/>
                </a:cubicBezTo>
                <a:lnTo>
                  <a:pt x="70600" y="541298"/>
                </a:lnTo>
                <a:cubicBezTo>
                  <a:pt x="13462" y="598436"/>
                  <a:pt x="-8896" y="677222"/>
                  <a:pt x="3170" y="751749"/>
                </a:cubicBezTo>
                <a:cubicBezTo>
                  <a:pt x="4235" y="757782"/>
                  <a:pt x="4945" y="763816"/>
                  <a:pt x="4945" y="769494"/>
                </a:cubicBezTo>
                <a:lnTo>
                  <a:pt x="4945" y="2858031"/>
                </a:lnTo>
                <a:cubicBezTo>
                  <a:pt x="4945" y="2959885"/>
                  <a:pt x="88344" y="3043640"/>
                  <a:pt x="190553" y="3043640"/>
                </a:cubicBezTo>
                <a:lnTo>
                  <a:pt x="1332239" y="3043640"/>
                </a:lnTo>
                <a:cubicBezTo>
                  <a:pt x="1433738" y="3043640"/>
                  <a:pt x="1517138" y="2960240"/>
                  <a:pt x="1517138" y="2858386"/>
                </a:cubicBezTo>
                <a:close/>
              </a:path>
            </a:pathLst>
          </a:custGeom>
          <a:solidFill>
            <a:srgbClr val="FFA300"/>
          </a:solidFill>
          <a:ln w="354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E48707-AA0A-4228-B7E1-4011C7861090}"/>
              </a:ext>
            </a:extLst>
          </p:cNvPr>
          <p:cNvSpPr/>
          <p:nvPr/>
        </p:nvSpPr>
        <p:spPr>
          <a:xfrm>
            <a:off x="5488070" y="2241178"/>
            <a:ext cx="1171142" cy="1171142"/>
          </a:xfrm>
          <a:custGeom>
            <a:avLst/>
            <a:gdLst>
              <a:gd name="connsiteX0" fmla="*/ 81980 w 1171142"/>
              <a:gd name="connsiteY0" fmla="*/ 400052 h 1171142"/>
              <a:gd name="connsiteX1" fmla="*/ 400318 w 1171142"/>
              <a:gd name="connsiteY1" fmla="*/ 81714 h 1171142"/>
              <a:gd name="connsiteX2" fmla="*/ 797087 w 1171142"/>
              <a:gd name="connsiteY2" fmla="*/ 81714 h 1171142"/>
              <a:gd name="connsiteX3" fmla="*/ 1115424 w 1171142"/>
              <a:gd name="connsiteY3" fmla="*/ 400052 h 1171142"/>
              <a:gd name="connsiteX4" fmla="*/ 1115424 w 1171142"/>
              <a:gd name="connsiteY4" fmla="*/ 796820 h 1171142"/>
              <a:gd name="connsiteX5" fmla="*/ 797087 w 1171142"/>
              <a:gd name="connsiteY5" fmla="*/ 1115158 h 1171142"/>
              <a:gd name="connsiteX6" fmla="*/ 400318 w 1171142"/>
              <a:gd name="connsiteY6" fmla="*/ 1115158 h 1171142"/>
              <a:gd name="connsiteX7" fmla="*/ 81980 w 1171142"/>
              <a:gd name="connsiteY7" fmla="*/ 796820 h 1171142"/>
              <a:gd name="connsiteX8" fmla="*/ 81980 w 1171142"/>
              <a:gd name="connsiteY8" fmla="*/ 400052 h 11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142" h="1171142">
                <a:moveTo>
                  <a:pt x="81980" y="400052"/>
                </a:moveTo>
                <a:lnTo>
                  <a:pt x="400318" y="81714"/>
                </a:lnTo>
                <a:cubicBezTo>
                  <a:pt x="509269" y="-27238"/>
                  <a:pt x="688135" y="-27238"/>
                  <a:pt x="797087" y="81714"/>
                </a:cubicBezTo>
                <a:lnTo>
                  <a:pt x="1115424" y="400052"/>
                </a:lnTo>
                <a:cubicBezTo>
                  <a:pt x="1224376" y="509003"/>
                  <a:pt x="1224376" y="687869"/>
                  <a:pt x="1115424" y="796820"/>
                </a:cubicBezTo>
                <a:lnTo>
                  <a:pt x="797087" y="1115158"/>
                </a:lnTo>
                <a:cubicBezTo>
                  <a:pt x="688135" y="1224110"/>
                  <a:pt x="509269" y="1224110"/>
                  <a:pt x="400318" y="1115158"/>
                </a:cubicBezTo>
                <a:lnTo>
                  <a:pt x="81980" y="796820"/>
                </a:lnTo>
                <a:cubicBezTo>
                  <a:pt x="-27327" y="687869"/>
                  <a:pt x="-27327" y="509358"/>
                  <a:pt x="81980" y="400052"/>
                </a:cubicBezTo>
                <a:close/>
              </a:path>
            </a:pathLst>
          </a:custGeom>
          <a:solidFill>
            <a:srgbClr val="FFFFFF"/>
          </a:solidFill>
          <a:ln w="354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EE04EB-5103-4D03-9E9D-6ED7A23AB383}"/>
              </a:ext>
            </a:extLst>
          </p:cNvPr>
          <p:cNvSpPr/>
          <p:nvPr/>
        </p:nvSpPr>
        <p:spPr>
          <a:xfrm>
            <a:off x="6993544" y="2126903"/>
            <a:ext cx="1490545" cy="3016579"/>
          </a:xfrm>
          <a:custGeom>
            <a:avLst/>
            <a:gdLst>
              <a:gd name="connsiteX0" fmla="*/ 1517137 w 1490544"/>
              <a:gd name="connsiteY0" fmla="*/ 2858386 h 3016578"/>
              <a:gd name="connsiteX1" fmla="*/ 1517137 w 1490544"/>
              <a:gd name="connsiteY1" fmla="*/ 718389 h 3016578"/>
              <a:gd name="connsiteX2" fmla="*/ 1446869 w 1490544"/>
              <a:gd name="connsiteY2" fmla="*/ 541298 h 3016578"/>
              <a:gd name="connsiteX3" fmla="*/ 1008578 w 1490544"/>
              <a:gd name="connsiteY3" fmla="*/ 103007 h 3016578"/>
              <a:gd name="connsiteX4" fmla="*/ 508891 w 1490544"/>
              <a:gd name="connsiteY4" fmla="*/ 103007 h 3016578"/>
              <a:gd name="connsiteX5" fmla="*/ 70600 w 1490544"/>
              <a:gd name="connsiteY5" fmla="*/ 541298 h 3016578"/>
              <a:gd name="connsiteX6" fmla="*/ 3170 w 1490544"/>
              <a:gd name="connsiteY6" fmla="*/ 751749 h 3016578"/>
              <a:gd name="connsiteX7" fmla="*/ 4590 w 1490544"/>
              <a:gd name="connsiteY7" fmla="*/ 769494 h 3016578"/>
              <a:gd name="connsiteX8" fmla="*/ 4590 w 1490544"/>
              <a:gd name="connsiteY8" fmla="*/ 2858031 h 3016578"/>
              <a:gd name="connsiteX9" fmla="*/ 190198 w 1490544"/>
              <a:gd name="connsiteY9" fmla="*/ 3043640 h 3016578"/>
              <a:gd name="connsiteX10" fmla="*/ 1331884 w 1490544"/>
              <a:gd name="connsiteY10" fmla="*/ 3043640 h 3016578"/>
              <a:gd name="connsiteX11" fmla="*/ 1517137 w 1490544"/>
              <a:gd name="connsiteY11" fmla="*/ 2858386 h 3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0544" h="3016578">
                <a:moveTo>
                  <a:pt x="1517137" y="2858386"/>
                </a:moveTo>
                <a:lnTo>
                  <a:pt x="1517137" y="718389"/>
                </a:lnTo>
                <a:cubicBezTo>
                  <a:pt x="1518557" y="654509"/>
                  <a:pt x="1495134" y="589919"/>
                  <a:pt x="1446869" y="541298"/>
                </a:cubicBezTo>
                <a:lnTo>
                  <a:pt x="1008578" y="103007"/>
                </a:lnTo>
                <a:cubicBezTo>
                  <a:pt x="871235" y="-34336"/>
                  <a:pt x="646234" y="-34336"/>
                  <a:pt x="508891" y="103007"/>
                </a:cubicBezTo>
                <a:lnTo>
                  <a:pt x="70600" y="541298"/>
                </a:lnTo>
                <a:cubicBezTo>
                  <a:pt x="13462" y="598436"/>
                  <a:pt x="-8896" y="677222"/>
                  <a:pt x="3170" y="751749"/>
                </a:cubicBezTo>
                <a:cubicBezTo>
                  <a:pt x="4235" y="757782"/>
                  <a:pt x="4590" y="763816"/>
                  <a:pt x="4590" y="769494"/>
                </a:cubicBezTo>
                <a:lnTo>
                  <a:pt x="4590" y="2858031"/>
                </a:lnTo>
                <a:cubicBezTo>
                  <a:pt x="4590" y="2959885"/>
                  <a:pt x="87989" y="3043640"/>
                  <a:pt x="190198" y="3043640"/>
                </a:cubicBezTo>
                <a:lnTo>
                  <a:pt x="1331884" y="3043640"/>
                </a:lnTo>
                <a:cubicBezTo>
                  <a:pt x="1433738" y="3043640"/>
                  <a:pt x="1517137" y="2960240"/>
                  <a:pt x="1517137" y="2858386"/>
                </a:cubicBezTo>
                <a:close/>
              </a:path>
            </a:pathLst>
          </a:custGeom>
          <a:solidFill>
            <a:srgbClr val="00B59A"/>
          </a:solidFill>
          <a:ln w="354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4B7516-F1C8-4AF9-A354-BBC7B67C08BD}"/>
              </a:ext>
            </a:extLst>
          </p:cNvPr>
          <p:cNvSpPr/>
          <p:nvPr/>
        </p:nvSpPr>
        <p:spPr>
          <a:xfrm>
            <a:off x="7153576" y="2241178"/>
            <a:ext cx="1171142" cy="1171142"/>
          </a:xfrm>
          <a:custGeom>
            <a:avLst/>
            <a:gdLst>
              <a:gd name="connsiteX0" fmla="*/ 81980 w 1171142"/>
              <a:gd name="connsiteY0" fmla="*/ 400052 h 1171142"/>
              <a:gd name="connsiteX1" fmla="*/ 400318 w 1171142"/>
              <a:gd name="connsiteY1" fmla="*/ 81714 h 1171142"/>
              <a:gd name="connsiteX2" fmla="*/ 797086 w 1171142"/>
              <a:gd name="connsiteY2" fmla="*/ 81714 h 1171142"/>
              <a:gd name="connsiteX3" fmla="*/ 1115424 w 1171142"/>
              <a:gd name="connsiteY3" fmla="*/ 400052 h 1171142"/>
              <a:gd name="connsiteX4" fmla="*/ 1115424 w 1171142"/>
              <a:gd name="connsiteY4" fmla="*/ 796820 h 1171142"/>
              <a:gd name="connsiteX5" fmla="*/ 797086 w 1171142"/>
              <a:gd name="connsiteY5" fmla="*/ 1115158 h 1171142"/>
              <a:gd name="connsiteX6" fmla="*/ 400318 w 1171142"/>
              <a:gd name="connsiteY6" fmla="*/ 1115158 h 1171142"/>
              <a:gd name="connsiteX7" fmla="*/ 81980 w 1171142"/>
              <a:gd name="connsiteY7" fmla="*/ 796820 h 1171142"/>
              <a:gd name="connsiteX8" fmla="*/ 81980 w 1171142"/>
              <a:gd name="connsiteY8" fmla="*/ 400052 h 11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142" h="1171142">
                <a:moveTo>
                  <a:pt x="81980" y="400052"/>
                </a:moveTo>
                <a:lnTo>
                  <a:pt x="400318" y="81714"/>
                </a:lnTo>
                <a:cubicBezTo>
                  <a:pt x="509269" y="-27238"/>
                  <a:pt x="688135" y="-27238"/>
                  <a:pt x="797086" y="81714"/>
                </a:cubicBezTo>
                <a:lnTo>
                  <a:pt x="1115424" y="400052"/>
                </a:lnTo>
                <a:cubicBezTo>
                  <a:pt x="1224376" y="509003"/>
                  <a:pt x="1224376" y="687869"/>
                  <a:pt x="1115424" y="796820"/>
                </a:cubicBezTo>
                <a:lnTo>
                  <a:pt x="797086" y="1115158"/>
                </a:lnTo>
                <a:cubicBezTo>
                  <a:pt x="688135" y="1224110"/>
                  <a:pt x="509269" y="1224110"/>
                  <a:pt x="400318" y="1115158"/>
                </a:cubicBezTo>
                <a:lnTo>
                  <a:pt x="81980" y="796820"/>
                </a:lnTo>
                <a:cubicBezTo>
                  <a:pt x="-27327" y="687869"/>
                  <a:pt x="-27327" y="509358"/>
                  <a:pt x="81980" y="400052"/>
                </a:cubicBezTo>
                <a:close/>
              </a:path>
            </a:pathLst>
          </a:custGeom>
          <a:solidFill>
            <a:srgbClr val="FFFFFF"/>
          </a:solidFill>
          <a:ln w="354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161453-60E7-4828-B7A8-1C6F0DA071AA}"/>
              </a:ext>
            </a:extLst>
          </p:cNvPr>
          <p:cNvSpPr/>
          <p:nvPr/>
        </p:nvSpPr>
        <p:spPr>
          <a:xfrm>
            <a:off x="8644121" y="2126902"/>
            <a:ext cx="1490545" cy="3016579"/>
          </a:xfrm>
          <a:custGeom>
            <a:avLst/>
            <a:gdLst>
              <a:gd name="connsiteX0" fmla="*/ 1517138 w 1490544"/>
              <a:gd name="connsiteY0" fmla="*/ 2858386 h 3016578"/>
              <a:gd name="connsiteX1" fmla="*/ 1517138 w 1490544"/>
              <a:gd name="connsiteY1" fmla="*/ 718389 h 3016578"/>
              <a:gd name="connsiteX2" fmla="*/ 1446869 w 1490544"/>
              <a:gd name="connsiteY2" fmla="*/ 541298 h 3016578"/>
              <a:gd name="connsiteX3" fmla="*/ 1008578 w 1490544"/>
              <a:gd name="connsiteY3" fmla="*/ 103007 h 3016578"/>
              <a:gd name="connsiteX4" fmla="*/ 508891 w 1490544"/>
              <a:gd name="connsiteY4" fmla="*/ 103007 h 3016578"/>
              <a:gd name="connsiteX5" fmla="*/ 70600 w 1490544"/>
              <a:gd name="connsiteY5" fmla="*/ 541298 h 3016578"/>
              <a:gd name="connsiteX6" fmla="*/ 3170 w 1490544"/>
              <a:gd name="connsiteY6" fmla="*/ 751749 h 3016578"/>
              <a:gd name="connsiteX7" fmla="*/ 4590 w 1490544"/>
              <a:gd name="connsiteY7" fmla="*/ 769494 h 3016578"/>
              <a:gd name="connsiteX8" fmla="*/ 4590 w 1490544"/>
              <a:gd name="connsiteY8" fmla="*/ 2858031 h 3016578"/>
              <a:gd name="connsiteX9" fmla="*/ 190198 w 1490544"/>
              <a:gd name="connsiteY9" fmla="*/ 3043640 h 3016578"/>
              <a:gd name="connsiteX10" fmla="*/ 1331884 w 1490544"/>
              <a:gd name="connsiteY10" fmla="*/ 3043640 h 3016578"/>
              <a:gd name="connsiteX11" fmla="*/ 1517138 w 1490544"/>
              <a:gd name="connsiteY11" fmla="*/ 2858386 h 30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0544" h="3016578">
                <a:moveTo>
                  <a:pt x="1517138" y="2858386"/>
                </a:moveTo>
                <a:lnTo>
                  <a:pt x="1517138" y="718389"/>
                </a:lnTo>
                <a:cubicBezTo>
                  <a:pt x="1518557" y="654509"/>
                  <a:pt x="1495135" y="589919"/>
                  <a:pt x="1446869" y="541298"/>
                </a:cubicBezTo>
                <a:lnTo>
                  <a:pt x="1008578" y="103007"/>
                </a:lnTo>
                <a:cubicBezTo>
                  <a:pt x="871235" y="-34336"/>
                  <a:pt x="646233" y="-34336"/>
                  <a:pt x="508891" y="103007"/>
                </a:cubicBezTo>
                <a:lnTo>
                  <a:pt x="70600" y="541298"/>
                </a:lnTo>
                <a:cubicBezTo>
                  <a:pt x="13462" y="598436"/>
                  <a:pt x="-8896" y="677222"/>
                  <a:pt x="3170" y="751749"/>
                </a:cubicBezTo>
                <a:cubicBezTo>
                  <a:pt x="4235" y="757782"/>
                  <a:pt x="4590" y="763816"/>
                  <a:pt x="4590" y="769494"/>
                </a:cubicBezTo>
                <a:lnTo>
                  <a:pt x="4590" y="2858031"/>
                </a:lnTo>
                <a:cubicBezTo>
                  <a:pt x="4590" y="2959885"/>
                  <a:pt x="87989" y="3043640"/>
                  <a:pt x="190198" y="3043640"/>
                </a:cubicBezTo>
                <a:lnTo>
                  <a:pt x="1331884" y="3043640"/>
                </a:lnTo>
                <a:cubicBezTo>
                  <a:pt x="1433738" y="3043640"/>
                  <a:pt x="1517138" y="2960240"/>
                  <a:pt x="1517138" y="285838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54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4DDD061-94DC-4212-A479-209F888CF983}"/>
              </a:ext>
            </a:extLst>
          </p:cNvPr>
          <p:cNvSpPr/>
          <p:nvPr/>
        </p:nvSpPr>
        <p:spPr>
          <a:xfrm>
            <a:off x="8819083" y="2241178"/>
            <a:ext cx="1171142" cy="1171142"/>
          </a:xfrm>
          <a:custGeom>
            <a:avLst/>
            <a:gdLst>
              <a:gd name="connsiteX0" fmla="*/ 81980 w 1171142"/>
              <a:gd name="connsiteY0" fmla="*/ 400052 h 1171142"/>
              <a:gd name="connsiteX1" fmla="*/ 400317 w 1171142"/>
              <a:gd name="connsiteY1" fmla="*/ 81714 h 1171142"/>
              <a:gd name="connsiteX2" fmla="*/ 797086 w 1171142"/>
              <a:gd name="connsiteY2" fmla="*/ 81714 h 1171142"/>
              <a:gd name="connsiteX3" fmla="*/ 1115424 w 1171142"/>
              <a:gd name="connsiteY3" fmla="*/ 400052 h 1171142"/>
              <a:gd name="connsiteX4" fmla="*/ 1115424 w 1171142"/>
              <a:gd name="connsiteY4" fmla="*/ 796820 h 1171142"/>
              <a:gd name="connsiteX5" fmla="*/ 797086 w 1171142"/>
              <a:gd name="connsiteY5" fmla="*/ 1115158 h 1171142"/>
              <a:gd name="connsiteX6" fmla="*/ 400317 w 1171142"/>
              <a:gd name="connsiteY6" fmla="*/ 1115158 h 1171142"/>
              <a:gd name="connsiteX7" fmla="*/ 81980 w 1171142"/>
              <a:gd name="connsiteY7" fmla="*/ 796820 h 1171142"/>
              <a:gd name="connsiteX8" fmla="*/ 81980 w 1171142"/>
              <a:gd name="connsiteY8" fmla="*/ 400052 h 117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142" h="1171142">
                <a:moveTo>
                  <a:pt x="81980" y="400052"/>
                </a:moveTo>
                <a:lnTo>
                  <a:pt x="400317" y="81714"/>
                </a:lnTo>
                <a:cubicBezTo>
                  <a:pt x="509269" y="-27238"/>
                  <a:pt x="688134" y="-27238"/>
                  <a:pt x="797086" y="81714"/>
                </a:cubicBezTo>
                <a:lnTo>
                  <a:pt x="1115424" y="400052"/>
                </a:lnTo>
                <a:cubicBezTo>
                  <a:pt x="1224376" y="509003"/>
                  <a:pt x="1224376" y="687869"/>
                  <a:pt x="1115424" y="796820"/>
                </a:cubicBezTo>
                <a:lnTo>
                  <a:pt x="797086" y="1115158"/>
                </a:lnTo>
                <a:cubicBezTo>
                  <a:pt x="688134" y="1224110"/>
                  <a:pt x="509269" y="1224110"/>
                  <a:pt x="400317" y="1115158"/>
                </a:cubicBezTo>
                <a:lnTo>
                  <a:pt x="81980" y="796820"/>
                </a:lnTo>
                <a:cubicBezTo>
                  <a:pt x="-27327" y="687869"/>
                  <a:pt x="-27327" y="509358"/>
                  <a:pt x="81980" y="400052"/>
                </a:cubicBezTo>
                <a:close/>
              </a:path>
            </a:pathLst>
          </a:custGeom>
          <a:solidFill>
            <a:srgbClr val="FFFFFF"/>
          </a:solidFill>
          <a:ln w="35461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59051" y="3412320"/>
            <a:ext cx="1475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ساختگی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3403" y="3585403"/>
            <a:ext cx="1475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ساختگی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57896" y="3585402"/>
            <a:ext cx="1475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ساختگی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3062" y="3635191"/>
            <a:ext cx="1475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ساختگی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26884" y="3582734"/>
            <a:ext cx="1475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ساختگی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2268440" y="2494575"/>
            <a:ext cx="947716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1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3933946" y="2566078"/>
            <a:ext cx="947716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2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5574590" y="2566078"/>
            <a:ext cx="947716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3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7287353" y="2566077"/>
            <a:ext cx="947716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4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8930796" y="2566077"/>
            <a:ext cx="947716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5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935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6" grpId="0" animBg="1"/>
      <p:bldP spid="18" grpId="0" animBg="1"/>
      <p:bldP spid="22" grpId="0" animBg="1"/>
      <p:bldP spid="24" grpId="0" animBg="1"/>
      <p:bldP spid="27" grpId="0" animBg="1"/>
      <p:bldP spid="28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rc 109">
            <a:extLst>
              <a:ext uri="{FF2B5EF4-FFF2-40B4-BE49-F238E27FC236}">
                <a16:creationId xmlns:a16="http://schemas.microsoft.com/office/drawing/2014/main" id="{1BB48F6E-4998-41EA-BE5B-AB1A6216EA9F}"/>
              </a:ext>
            </a:extLst>
          </p:cNvPr>
          <p:cNvSpPr/>
          <p:nvPr/>
        </p:nvSpPr>
        <p:spPr>
          <a:xfrm rot="1284321">
            <a:off x="2179942" y="2156969"/>
            <a:ext cx="1693558" cy="1693558"/>
          </a:xfrm>
          <a:prstGeom prst="arc">
            <a:avLst>
              <a:gd name="adj1" fmla="val 10656164"/>
              <a:gd name="adj2" fmla="val 18926579"/>
            </a:avLst>
          </a:prstGeom>
          <a:ln w="28575">
            <a:solidFill>
              <a:srgbClr val="435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60FB11-687F-454B-A448-DED08435CCA8}"/>
              </a:ext>
            </a:extLst>
          </p:cNvPr>
          <p:cNvCxnSpPr/>
          <p:nvPr/>
        </p:nvCxnSpPr>
        <p:spPr>
          <a:xfrm>
            <a:off x="1841500" y="3979274"/>
            <a:ext cx="0" cy="6985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C5594E-4A7C-4767-A130-8FFD32B65DE0}"/>
              </a:ext>
            </a:extLst>
          </p:cNvPr>
          <p:cNvCxnSpPr/>
          <p:nvPr/>
        </p:nvCxnSpPr>
        <p:spPr>
          <a:xfrm>
            <a:off x="3968750" y="3979274"/>
            <a:ext cx="0" cy="6985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08B480-6114-4E13-BC29-3085CBA670D9}"/>
              </a:ext>
            </a:extLst>
          </p:cNvPr>
          <p:cNvCxnSpPr/>
          <p:nvPr/>
        </p:nvCxnSpPr>
        <p:spPr>
          <a:xfrm>
            <a:off x="6096000" y="3979274"/>
            <a:ext cx="0" cy="6985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292ECC-916B-4D73-86B0-729810D28529}"/>
              </a:ext>
            </a:extLst>
          </p:cNvPr>
          <p:cNvCxnSpPr/>
          <p:nvPr/>
        </p:nvCxnSpPr>
        <p:spPr>
          <a:xfrm>
            <a:off x="8223250" y="3979274"/>
            <a:ext cx="0" cy="6985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6DE9C96-2AC9-42E7-8C32-C57248BA0345}"/>
              </a:ext>
            </a:extLst>
          </p:cNvPr>
          <p:cNvCxnSpPr/>
          <p:nvPr/>
        </p:nvCxnSpPr>
        <p:spPr>
          <a:xfrm>
            <a:off x="10350501" y="3979274"/>
            <a:ext cx="0" cy="6985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3">
            <a:extLst>
              <a:ext uri="{FF2B5EF4-FFF2-40B4-BE49-F238E27FC236}">
                <a16:creationId xmlns:a16="http://schemas.microsoft.com/office/drawing/2014/main" id="{6D90C642-72E6-4C96-A94D-066CA2A633FA}"/>
              </a:ext>
            </a:extLst>
          </p:cNvPr>
          <p:cNvSpPr/>
          <p:nvPr/>
        </p:nvSpPr>
        <p:spPr>
          <a:xfrm rot="1493747">
            <a:off x="1162050" y="2607034"/>
            <a:ext cx="1358900" cy="1358900"/>
          </a:xfrm>
          <a:prstGeom prst="roundRect">
            <a:avLst>
              <a:gd name="adj" fmla="val 50000"/>
            </a:avLst>
          </a:prstGeom>
          <a:solidFill>
            <a:srgbClr val="FF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4">
            <a:extLst>
              <a:ext uri="{FF2B5EF4-FFF2-40B4-BE49-F238E27FC236}">
                <a16:creationId xmlns:a16="http://schemas.microsoft.com/office/drawing/2014/main" id="{A850BAD4-893C-49E6-97AD-BF1F78FD459C}"/>
              </a:ext>
            </a:extLst>
          </p:cNvPr>
          <p:cNvSpPr/>
          <p:nvPr/>
        </p:nvSpPr>
        <p:spPr>
          <a:xfrm rot="20106253" flipH="1">
            <a:off x="3289300" y="2607034"/>
            <a:ext cx="1358900" cy="1358900"/>
          </a:xfrm>
          <a:prstGeom prst="roundRect">
            <a:avLst>
              <a:gd name="adj" fmla="val 50000"/>
            </a:avLst>
          </a:prstGeom>
          <a:solidFill>
            <a:srgbClr val="00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5">
            <a:extLst>
              <a:ext uri="{FF2B5EF4-FFF2-40B4-BE49-F238E27FC236}">
                <a16:creationId xmlns:a16="http://schemas.microsoft.com/office/drawing/2014/main" id="{173EB0E1-9A2A-4C2A-9647-43EF6DB656B8}"/>
              </a:ext>
            </a:extLst>
          </p:cNvPr>
          <p:cNvSpPr/>
          <p:nvPr/>
        </p:nvSpPr>
        <p:spPr>
          <a:xfrm rot="937184" flipH="1">
            <a:off x="5416550" y="2607034"/>
            <a:ext cx="1358900" cy="1358900"/>
          </a:xfrm>
          <a:prstGeom prst="roundRect">
            <a:avLst>
              <a:gd name="adj" fmla="val 50000"/>
            </a:avLst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6">
            <a:extLst>
              <a:ext uri="{FF2B5EF4-FFF2-40B4-BE49-F238E27FC236}">
                <a16:creationId xmlns:a16="http://schemas.microsoft.com/office/drawing/2014/main" id="{257EC806-DC0D-45C9-8F26-099887E99718}"/>
              </a:ext>
            </a:extLst>
          </p:cNvPr>
          <p:cNvSpPr/>
          <p:nvPr/>
        </p:nvSpPr>
        <p:spPr>
          <a:xfrm rot="1493747">
            <a:off x="9671051" y="2607033"/>
            <a:ext cx="1358900" cy="1358900"/>
          </a:xfrm>
          <a:prstGeom prst="roundRect">
            <a:avLst>
              <a:gd name="adj" fmla="val 50000"/>
            </a:avLst>
          </a:prstGeom>
          <a:solidFill>
            <a:srgbClr val="00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A0ACDA5D-A2CE-406D-A7C7-DFF7555184F0}"/>
              </a:ext>
            </a:extLst>
          </p:cNvPr>
          <p:cNvSpPr/>
          <p:nvPr/>
        </p:nvSpPr>
        <p:spPr>
          <a:xfrm rot="20106253" flipH="1">
            <a:off x="7543800" y="2607033"/>
            <a:ext cx="1358900" cy="1358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64F1C13E-230D-4ADE-AD03-7BA1E0686169}"/>
              </a:ext>
            </a:extLst>
          </p:cNvPr>
          <p:cNvSpPr/>
          <p:nvPr/>
        </p:nvSpPr>
        <p:spPr>
          <a:xfrm rot="19759007" flipV="1">
            <a:off x="4274354" y="2601470"/>
            <a:ext cx="1693558" cy="1693558"/>
          </a:xfrm>
          <a:prstGeom prst="arc">
            <a:avLst>
              <a:gd name="adj1" fmla="val 10656164"/>
              <a:gd name="adj2" fmla="val 17727271"/>
            </a:avLst>
          </a:prstGeom>
          <a:ln w="28575">
            <a:solidFill>
              <a:srgbClr val="435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8508B441-1B94-4B46-97A8-D7D2FBE10E6A}"/>
              </a:ext>
            </a:extLst>
          </p:cNvPr>
          <p:cNvSpPr/>
          <p:nvPr/>
        </p:nvSpPr>
        <p:spPr>
          <a:xfrm rot="1840993">
            <a:off x="6223955" y="2205230"/>
            <a:ext cx="1693558" cy="1693558"/>
          </a:xfrm>
          <a:prstGeom prst="arc">
            <a:avLst>
              <a:gd name="adj1" fmla="val 10656164"/>
              <a:gd name="adj2" fmla="val 18331765"/>
            </a:avLst>
          </a:prstGeom>
          <a:ln w="28575">
            <a:solidFill>
              <a:srgbClr val="435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B7263A68-2E87-44A5-A714-2B7D6ED27AD9}"/>
              </a:ext>
            </a:extLst>
          </p:cNvPr>
          <p:cNvSpPr/>
          <p:nvPr/>
        </p:nvSpPr>
        <p:spPr>
          <a:xfrm rot="19759007" flipV="1">
            <a:off x="8541450" y="2601470"/>
            <a:ext cx="1693558" cy="1693558"/>
          </a:xfrm>
          <a:prstGeom prst="arc">
            <a:avLst>
              <a:gd name="adj1" fmla="val 10656164"/>
              <a:gd name="adj2" fmla="val 17727271"/>
            </a:avLst>
          </a:prstGeom>
          <a:ln w="28575">
            <a:solidFill>
              <a:srgbClr val="435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66410" y="4806824"/>
            <a:ext cx="20049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908" y="4806824"/>
            <a:ext cx="2205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3660" y="4769855"/>
            <a:ext cx="2082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0910" y="4769855"/>
            <a:ext cx="2082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32758" y="4780090"/>
            <a:ext cx="2098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7542394" y="2926239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9694662" y="292623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5351377" y="2926237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3229515" y="291336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1080580" y="292579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04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2DBB4D-C4DD-4B56-A29B-AE899D9309F8}"/>
              </a:ext>
            </a:extLst>
          </p:cNvPr>
          <p:cNvSpPr/>
          <p:nvPr/>
        </p:nvSpPr>
        <p:spPr>
          <a:xfrm flipH="1">
            <a:off x="6885547" y="2681859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373 w 1452352"/>
              <a:gd name="connsiteY1" fmla="*/ 0 h 1253009"/>
              <a:gd name="connsiteX2" fmla="*/ 0 w 1452352"/>
              <a:gd name="connsiteY2" fmla="*/ 629638 h 1253009"/>
              <a:gd name="connsiteX3" fmla="*/ 363373 w 1452352"/>
              <a:gd name="connsiteY3" fmla="*/ 1259275 h 1253009"/>
              <a:gd name="connsiteX4" fmla="*/ 1090688 w 1452352"/>
              <a:gd name="connsiteY4" fmla="*/ 1259275 h 1253009"/>
              <a:gd name="connsiteX5" fmla="*/ 1454061 w 1452352"/>
              <a:gd name="connsiteY5" fmla="*/ 629638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373" y="0"/>
                </a:lnTo>
                <a:lnTo>
                  <a:pt x="0" y="629638"/>
                </a:lnTo>
                <a:lnTo>
                  <a:pt x="363373" y="1259275"/>
                </a:lnTo>
                <a:lnTo>
                  <a:pt x="1090688" y="1259275"/>
                </a:lnTo>
                <a:lnTo>
                  <a:pt x="1454061" y="629638"/>
                </a:lnTo>
                <a:close/>
              </a:path>
            </a:pathLst>
          </a:custGeom>
          <a:solidFill>
            <a:srgbClr val="EA5D26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1C3DD8-88ED-4CE7-9559-CAE8F2A9F3BE}"/>
              </a:ext>
            </a:extLst>
          </p:cNvPr>
          <p:cNvSpPr/>
          <p:nvPr/>
        </p:nvSpPr>
        <p:spPr>
          <a:xfrm flipH="1">
            <a:off x="7121625" y="2681859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658 w 1452352"/>
              <a:gd name="connsiteY1" fmla="*/ 0 h 1253009"/>
              <a:gd name="connsiteX2" fmla="*/ 0 w 1452352"/>
              <a:gd name="connsiteY2" fmla="*/ 629638 h 1253009"/>
              <a:gd name="connsiteX3" fmla="*/ 363658 w 1452352"/>
              <a:gd name="connsiteY3" fmla="*/ 1259275 h 1253009"/>
              <a:gd name="connsiteX4" fmla="*/ 1090688 w 1452352"/>
              <a:gd name="connsiteY4" fmla="*/ 1259275 h 1253009"/>
              <a:gd name="connsiteX5" fmla="*/ 1454346 w 1452352"/>
              <a:gd name="connsiteY5" fmla="*/ 629638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658" y="0"/>
                </a:lnTo>
                <a:lnTo>
                  <a:pt x="0" y="629638"/>
                </a:lnTo>
                <a:lnTo>
                  <a:pt x="363658" y="1259275"/>
                </a:lnTo>
                <a:lnTo>
                  <a:pt x="1090688" y="1259275"/>
                </a:lnTo>
                <a:lnTo>
                  <a:pt x="1454346" y="629638"/>
                </a:lnTo>
                <a:close/>
              </a:path>
            </a:pathLst>
          </a:custGeom>
          <a:solidFill>
            <a:srgbClr val="FD8D31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22131C-5800-4B1F-A72F-A198473E5CFB}"/>
              </a:ext>
            </a:extLst>
          </p:cNvPr>
          <p:cNvSpPr/>
          <p:nvPr/>
        </p:nvSpPr>
        <p:spPr>
          <a:xfrm flipH="1">
            <a:off x="7305589" y="2876360"/>
            <a:ext cx="2562975" cy="854325"/>
          </a:xfrm>
          <a:custGeom>
            <a:avLst/>
            <a:gdLst>
              <a:gd name="connsiteX0" fmla="*/ 2319492 w 2562974"/>
              <a:gd name="connsiteY0" fmla="*/ 0 h 854324"/>
              <a:gd name="connsiteX1" fmla="*/ 0 w 2562974"/>
              <a:gd name="connsiteY1" fmla="*/ 0 h 854324"/>
              <a:gd name="connsiteX2" fmla="*/ 246900 w 2562974"/>
              <a:gd name="connsiteY2" fmla="*/ 428586 h 854324"/>
              <a:gd name="connsiteX3" fmla="*/ 0 w 2562974"/>
              <a:gd name="connsiteY3" fmla="*/ 870272 h 854324"/>
              <a:gd name="connsiteX4" fmla="*/ 2319492 w 2562974"/>
              <a:gd name="connsiteY4" fmla="*/ 870272 h 854324"/>
              <a:gd name="connsiteX5" fmla="*/ 2570664 w 2562974"/>
              <a:gd name="connsiteY5" fmla="*/ 435136 h 8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2974" h="854324">
                <a:moveTo>
                  <a:pt x="2319492" y="0"/>
                </a:moveTo>
                <a:lnTo>
                  <a:pt x="0" y="0"/>
                </a:lnTo>
                <a:lnTo>
                  <a:pt x="246900" y="428586"/>
                </a:lnTo>
                <a:lnTo>
                  <a:pt x="0" y="870272"/>
                </a:lnTo>
                <a:lnTo>
                  <a:pt x="2319492" y="870272"/>
                </a:lnTo>
                <a:lnTo>
                  <a:pt x="2570664" y="43513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444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DBD589-7AFA-4FA0-A6D1-7D592D5D9FE9}"/>
              </a:ext>
            </a:extLst>
          </p:cNvPr>
          <p:cNvSpPr/>
          <p:nvPr/>
        </p:nvSpPr>
        <p:spPr>
          <a:xfrm flipH="1">
            <a:off x="5733062" y="4129370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658 w 1452352"/>
              <a:gd name="connsiteY1" fmla="*/ 0 h 1253009"/>
              <a:gd name="connsiteX2" fmla="*/ 0 w 1452352"/>
              <a:gd name="connsiteY2" fmla="*/ 629638 h 1253009"/>
              <a:gd name="connsiteX3" fmla="*/ 363658 w 1452352"/>
              <a:gd name="connsiteY3" fmla="*/ 1259275 h 1253009"/>
              <a:gd name="connsiteX4" fmla="*/ 1090688 w 1452352"/>
              <a:gd name="connsiteY4" fmla="*/ 1259275 h 1253009"/>
              <a:gd name="connsiteX5" fmla="*/ 1454346 w 1452352"/>
              <a:gd name="connsiteY5" fmla="*/ 629638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658" y="0"/>
                </a:lnTo>
                <a:lnTo>
                  <a:pt x="0" y="629638"/>
                </a:lnTo>
                <a:lnTo>
                  <a:pt x="363658" y="1259275"/>
                </a:lnTo>
                <a:lnTo>
                  <a:pt x="1090688" y="1259275"/>
                </a:lnTo>
                <a:lnTo>
                  <a:pt x="1454346" y="629638"/>
                </a:lnTo>
                <a:close/>
              </a:path>
            </a:pathLst>
          </a:custGeom>
          <a:solidFill>
            <a:srgbClr val="008E7A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CDFB29-91E7-4E6D-BC07-F39B296A2276}"/>
              </a:ext>
            </a:extLst>
          </p:cNvPr>
          <p:cNvSpPr/>
          <p:nvPr/>
        </p:nvSpPr>
        <p:spPr>
          <a:xfrm flipH="1">
            <a:off x="5968856" y="4129370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658 w 1452352"/>
              <a:gd name="connsiteY1" fmla="*/ 0 h 1253009"/>
              <a:gd name="connsiteX2" fmla="*/ 0 w 1452352"/>
              <a:gd name="connsiteY2" fmla="*/ 629638 h 1253009"/>
              <a:gd name="connsiteX3" fmla="*/ 363658 w 1452352"/>
              <a:gd name="connsiteY3" fmla="*/ 1259275 h 1253009"/>
              <a:gd name="connsiteX4" fmla="*/ 1090688 w 1452352"/>
              <a:gd name="connsiteY4" fmla="*/ 1259275 h 1253009"/>
              <a:gd name="connsiteX5" fmla="*/ 1454061 w 1452352"/>
              <a:gd name="connsiteY5" fmla="*/ 629638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658" y="0"/>
                </a:lnTo>
                <a:lnTo>
                  <a:pt x="0" y="629638"/>
                </a:lnTo>
                <a:lnTo>
                  <a:pt x="363658" y="1259275"/>
                </a:lnTo>
                <a:lnTo>
                  <a:pt x="1090688" y="1259275"/>
                </a:lnTo>
                <a:lnTo>
                  <a:pt x="1454061" y="629638"/>
                </a:lnTo>
                <a:close/>
              </a:path>
            </a:pathLst>
          </a:custGeom>
          <a:solidFill>
            <a:srgbClr val="00B59A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FD70A1-943B-413D-9562-5B9DDC0E3B52}"/>
              </a:ext>
            </a:extLst>
          </p:cNvPr>
          <p:cNvSpPr/>
          <p:nvPr/>
        </p:nvSpPr>
        <p:spPr>
          <a:xfrm flipH="1">
            <a:off x="6152820" y="4323872"/>
            <a:ext cx="2562975" cy="854325"/>
          </a:xfrm>
          <a:custGeom>
            <a:avLst/>
            <a:gdLst>
              <a:gd name="connsiteX0" fmla="*/ 2319492 w 2562974"/>
              <a:gd name="connsiteY0" fmla="*/ 0 h 854324"/>
              <a:gd name="connsiteX1" fmla="*/ 0 w 2562974"/>
              <a:gd name="connsiteY1" fmla="*/ 0 h 854324"/>
              <a:gd name="connsiteX2" fmla="*/ 246900 w 2562974"/>
              <a:gd name="connsiteY2" fmla="*/ 428586 h 854324"/>
              <a:gd name="connsiteX3" fmla="*/ 0 w 2562974"/>
              <a:gd name="connsiteY3" fmla="*/ 870272 h 854324"/>
              <a:gd name="connsiteX4" fmla="*/ 2319492 w 2562974"/>
              <a:gd name="connsiteY4" fmla="*/ 870272 h 854324"/>
              <a:gd name="connsiteX5" fmla="*/ 2570664 w 2562974"/>
              <a:gd name="connsiteY5" fmla="*/ 435136 h 8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2974" h="854324">
                <a:moveTo>
                  <a:pt x="2319492" y="0"/>
                </a:moveTo>
                <a:lnTo>
                  <a:pt x="0" y="0"/>
                </a:lnTo>
                <a:lnTo>
                  <a:pt x="246900" y="428586"/>
                </a:lnTo>
                <a:lnTo>
                  <a:pt x="0" y="870272"/>
                </a:lnTo>
                <a:lnTo>
                  <a:pt x="2319492" y="870272"/>
                </a:lnTo>
                <a:lnTo>
                  <a:pt x="2570664" y="43513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28444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E8E81B-9B18-465D-B8E3-4E0DD8EAC0A3}"/>
              </a:ext>
            </a:extLst>
          </p:cNvPr>
          <p:cNvSpPr/>
          <p:nvPr/>
        </p:nvSpPr>
        <p:spPr>
          <a:xfrm flipH="1">
            <a:off x="3221917" y="2354707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373 w 1452352"/>
              <a:gd name="connsiteY1" fmla="*/ 0 h 1253009"/>
              <a:gd name="connsiteX2" fmla="*/ 0 w 1452352"/>
              <a:gd name="connsiteY2" fmla="*/ 629638 h 1253009"/>
              <a:gd name="connsiteX3" fmla="*/ 363373 w 1452352"/>
              <a:gd name="connsiteY3" fmla="*/ 1259275 h 1253009"/>
              <a:gd name="connsiteX4" fmla="*/ 1090688 w 1452352"/>
              <a:gd name="connsiteY4" fmla="*/ 1259275 h 1253009"/>
              <a:gd name="connsiteX5" fmla="*/ 1454061 w 1452352"/>
              <a:gd name="connsiteY5" fmla="*/ 629638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373" y="0"/>
                </a:lnTo>
                <a:lnTo>
                  <a:pt x="0" y="629638"/>
                </a:lnTo>
                <a:lnTo>
                  <a:pt x="363373" y="1259275"/>
                </a:lnTo>
                <a:lnTo>
                  <a:pt x="1090688" y="1259275"/>
                </a:lnTo>
                <a:lnTo>
                  <a:pt x="1454061" y="629638"/>
                </a:lnTo>
                <a:close/>
              </a:path>
            </a:pathLst>
          </a:custGeom>
          <a:solidFill>
            <a:srgbClr val="B21420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856EE5-CE14-4974-96FD-E7ECAD4F6CA0}"/>
              </a:ext>
            </a:extLst>
          </p:cNvPr>
          <p:cNvSpPr/>
          <p:nvPr/>
        </p:nvSpPr>
        <p:spPr>
          <a:xfrm flipH="1">
            <a:off x="3457995" y="2354707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658 w 1452352"/>
              <a:gd name="connsiteY1" fmla="*/ 0 h 1253009"/>
              <a:gd name="connsiteX2" fmla="*/ 0 w 1452352"/>
              <a:gd name="connsiteY2" fmla="*/ 629638 h 1253009"/>
              <a:gd name="connsiteX3" fmla="*/ 363658 w 1452352"/>
              <a:gd name="connsiteY3" fmla="*/ 1259275 h 1253009"/>
              <a:gd name="connsiteX4" fmla="*/ 1090688 w 1452352"/>
              <a:gd name="connsiteY4" fmla="*/ 1259275 h 1253009"/>
              <a:gd name="connsiteX5" fmla="*/ 1454346 w 1452352"/>
              <a:gd name="connsiteY5" fmla="*/ 629638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658" y="0"/>
                </a:lnTo>
                <a:lnTo>
                  <a:pt x="0" y="629638"/>
                </a:lnTo>
                <a:lnTo>
                  <a:pt x="363658" y="1259275"/>
                </a:lnTo>
                <a:lnTo>
                  <a:pt x="1090688" y="1259275"/>
                </a:lnTo>
                <a:lnTo>
                  <a:pt x="1454346" y="629638"/>
                </a:lnTo>
                <a:close/>
              </a:path>
            </a:pathLst>
          </a:custGeom>
          <a:solidFill>
            <a:srgbClr val="F22C35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51FA59-670E-4F7E-B89A-3FB74BBD2037}"/>
              </a:ext>
            </a:extLst>
          </p:cNvPr>
          <p:cNvSpPr/>
          <p:nvPr/>
        </p:nvSpPr>
        <p:spPr>
          <a:xfrm flipH="1">
            <a:off x="3641959" y="2549208"/>
            <a:ext cx="2562975" cy="854325"/>
          </a:xfrm>
          <a:custGeom>
            <a:avLst/>
            <a:gdLst>
              <a:gd name="connsiteX0" fmla="*/ 2319492 w 2562974"/>
              <a:gd name="connsiteY0" fmla="*/ 0 h 854324"/>
              <a:gd name="connsiteX1" fmla="*/ 0 w 2562974"/>
              <a:gd name="connsiteY1" fmla="*/ 0 h 854324"/>
              <a:gd name="connsiteX2" fmla="*/ 246900 w 2562974"/>
              <a:gd name="connsiteY2" fmla="*/ 428586 h 854324"/>
              <a:gd name="connsiteX3" fmla="*/ 0 w 2562974"/>
              <a:gd name="connsiteY3" fmla="*/ 870272 h 854324"/>
              <a:gd name="connsiteX4" fmla="*/ 2319492 w 2562974"/>
              <a:gd name="connsiteY4" fmla="*/ 870272 h 854324"/>
              <a:gd name="connsiteX5" fmla="*/ 2570664 w 2562974"/>
              <a:gd name="connsiteY5" fmla="*/ 435136 h 8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2974" h="854324">
                <a:moveTo>
                  <a:pt x="2319492" y="0"/>
                </a:moveTo>
                <a:lnTo>
                  <a:pt x="0" y="0"/>
                </a:lnTo>
                <a:lnTo>
                  <a:pt x="246900" y="428586"/>
                </a:lnTo>
                <a:lnTo>
                  <a:pt x="0" y="870272"/>
                </a:lnTo>
                <a:lnTo>
                  <a:pt x="2319492" y="870272"/>
                </a:lnTo>
                <a:lnTo>
                  <a:pt x="2570664" y="435136"/>
                </a:lnTo>
                <a:close/>
              </a:path>
            </a:pathLst>
          </a:custGeom>
          <a:solidFill>
            <a:srgbClr val="FF0000"/>
          </a:solidFill>
          <a:ln w="28444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2A4B658-F937-44FF-AF45-C5AA3AB1905D}"/>
              </a:ext>
            </a:extLst>
          </p:cNvPr>
          <p:cNvSpPr/>
          <p:nvPr/>
        </p:nvSpPr>
        <p:spPr>
          <a:xfrm flipH="1">
            <a:off x="2069432" y="3730685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658 w 1452352"/>
              <a:gd name="connsiteY1" fmla="*/ 0 h 1253009"/>
              <a:gd name="connsiteX2" fmla="*/ 0 w 1452352"/>
              <a:gd name="connsiteY2" fmla="*/ 629637 h 1253009"/>
              <a:gd name="connsiteX3" fmla="*/ 363658 w 1452352"/>
              <a:gd name="connsiteY3" fmla="*/ 1259275 h 1253009"/>
              <a:gd name="connsiteX4" fmla="*/ 1090688 w 1452352"/>
              <a:gd name="connsiteY4" fmla="*/ 1259275 h 1253009"/>
              <a:gd name="connsiteX5" fmla="*/ 1454346 w 1452352"/>
              <a:gd name="connsiteY5" fmla="*/ 629637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658" y="0"/>
                </a:lnTo>
                <a:lnTo>
                  <a:pt x="0" y="629637"/>
                </a:lnTo>
                <a:lnTo>
                  <a:pt x="363658" y="1259275"/>
                </a:lnTo>
                <a:lnTo>
                  <a:pt x="1090688" y="1259275"/>
                </a:lnTo>
                <a:lnTo>
                  <a:pt x="1454346" y="629637"/>
                </a:lnTo>
                <a:close/>
              </a:path>
            </a:pathLst>
          </a:custGeom>
          <a:solidFill>
            <a:srgbClr val="009AB4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66A2B57-19D2-43FE-BAF6-5B12AB9D0FC2}"/>
              </a:ext>
            </a:extLst>
          </p:cNvPr>
          <p:cNvSpPr/>
          <p:nvPr/>
        </p:nvSpPr>
        <p:spPr>
          <a:xfrm flipH="1">
            <a:off x="2305226" y="3730685"/>
            <a:ext cx="1452352" cy="1253010"/>
          </a:xfrm>
          <a:custGeom>
            <a:avLst/>
            <a:gdLst>
              <a:gd name="connsiteX0" fmla="*/ 1090688 w 1452352"/>
              <a:gd name="connsiteY0" fmla="*/ 0 h 1253009"/>
              <a:gd name="connsiteX1" fmla="*/ 363658 w 1452352"/>
              <a:gd name="connsiteY1" fmla="*/ 0 h 1253009"/>
              <a:gd name="connsiteX2" fmla="*/ 0 w 1452352"/>
              <a:gd name="connsiteY2" fmla="*/ 629637 h 1253009"/>
              <a:gd name="connsiteX3" fmla="*/ 363658 w 1452352"/>
              <a:gd name="connsiteY3" fmla="*/ 1259275 h 1253009"/>
              <a:gd name="connsiteX4" fmla="*/ 1090688 w 1452352"/>
              <a:gd name="connsiteY4" fmla="*/ 1259275 h 1253009"/>
              <a:gd name="connsiteX5" fmla="*/ 1454061 w 1452352"/>
              <a:gd name="connsiteY5" fmla="*/ 629637 h 12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352" h="1253009">
                <a:moveTo>
                  <a:pt x="1090688" y="0"/>
                </a:moveTo>
                <a:lnTo>
                  <a:pt x="363658" y="0"/>
                </a:lnTo>
                <a:lnTo>
                  <a:pt x="0" y="629637"/>
                </a:lnTo>
                <a:lnTo>
                  <a:pt x="363658" y="1259275"/>
                </a:lnTo>
                <a:lnTo>
                  <a:pt x="1090688" y="1259275"/>
                </a:lnTo>
                <a:lnTo>
                  <a:pt x="1454061" y="629637"/>
                </a:lnTo>
                <a:close/>
              </a:path>
            </a:pathLst>
          </a:custGeom>
          <a:solidFill>
            <a:srgbClr val="00C3E6"/>
          </a:solidFill>
          <a:ln w="284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9E2E4C-349C-42BE-B21D-E0EAC786560E}"/>
              </a:ext>
            </a:extLst>
          </p:cNvPr>
          <p:cNvSpPr/>
          <p:nvPr/>
        </p:nvSpPr>
        <p:spPr>
          <a:xfrm flipH="1">
            <a:off x="2489190" y="3925186"/>
            <a:ext cx="2562975" cy="854325"/>
          </a:xfrm>
          <a:custGeom>
            <a:avLst/>
            <a:gdLst>
              <a:gd name="connsiteX0" fmla="*/ 2319492 w 2562974"/>
              <a:gd name="connsiteY0" fmla="*/ 0 h 854324"/>
              <a:gd name="connsiteX1" fmla="*/ 0 w 2562974"/>
              <a:gd name="connsiteY1" fmla="*/ 0 h 854324"/>
              <a:gd name="connsiteX2" fmla="*/ 246900 w 2562974"/>
              <a:gd name="connsiteY2" fmla="*/ 428586 h 854324"/>
              <a:gd name="connsiteX3" fmla="*/ 0 w 2562974"/>
              <a:gd name="connsiteY3" fmla="*/ 870273 h 854324"/>
              <a:gd name="connsiteX4" fmla="*/ 2319492 w 2562974"/>
              <a:gd name="connsiteY4" fmla="*/ 870273 h 854324"/>
              <a:gd name="connsiteX5" fmla="*/ 2570664 w 2562974"/>
              <a:gd name="connsiteY5" fmla="*/ 435136 h 8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2974" h="854324">
                <a:moveTo>
                  <a:pt x="2319492" y="0"/>
                </a:moveTo>
                <a:lnTo>
                  <a:pt x="0" y="0"/>
                </a:lnTo>
                <a:lnTo>
                  <a:pt x="246900" y="428586"/>
                </a:lnTo>
                <a:lnTo>
                  <a:pt x="0" y="870273"/>
                </a:lnTo>
                <a:lnTo>
                  <a:pt x="2319492" y="870273"/>
                </a:lnTo>
                <a:lnTo>
                  <a:pt x="2570664" y="435136"/>
                </a:lnTo>
                <a:close/>
              </a:path>
            </a:pathLst>
          </a:custGeom>
          <a:solidFill>
            <a:schemeClr val="bg2"/>
          </a:solidFill>
          <a:ln w="28444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244622" y="2616126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7847801" y="2906583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678666" y="440374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2972635" y="4007105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20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21" grpId="0" animBg="1"/>
      <p:bldP spid="22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841B4E-17E0-49E1-8025-8286C939ED9B}"/>
              </a:ext>
            </a:extLst>
          </p:cNvPr>
          <p:cNvSpPr/>
          <p:nvPr/>
        </p:nvSpPr>
        <p:spPr>
          <a:xfrm>
            <a:off x="4171841" y="3121283"/>
            <a:ext cx="1585074" cy="1585074"/>
          </a:xfrm>
          <a:custGeom>
            <a:avLst/>
            <a:gdLst>
              <a:gd name="connsiteX0" fmla="*/ 666512 w 1421168"/>
              <a:gd name="connsiteY0" fmla="*/ 1436817 h 1421168"/>
              <a:gd name="connsiteX1" fmla="*/ 1436817 w 1421168"/>
              <a:gd name="connsiteY1" fmla="*/ 1436817 h 1421168"/>
              <a:gd name="connsiteX2" fmla="*/ 1436817 w 1421168"/>
              <a:gd name="connsiteY2" fmla="*/ 666512 h 1421168"/>
              <a:gd name="connsiteX3" fmla="*/ 770305 w 1421168"/>
              <a:gd name="connsiteY3" fmla="*/ 0 h 1421168"/>
              <a:gd name="connsiteX4" fmla="*/ 0 w 1421168"/>
              <a:gd name="connsiteY4" fmla="*/ 0 h 1421168"/>
              <a:gd name="connsiteX5" fmla="*/ 0 w 1421168"/>
              <a:gd name="connsiteY5" fmla="*/ 770305 h 1421168"/>
              <a:gd name="connsiteX6" fmla="*/ 666512 w 1421168"/>
              <a:gd name="connsiteY6" fmla="*/ 1436817 h 142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168" h="1421168">
                <a:moveTo>
                  <a:pt x="666512" y="1436817"/>
                </a:moveTo>
                <a:lnTo>
                  <a:pt x="1436817" y="1436817"/>
                </a:lnTo>
                <a:lnTo>
                  <a:pt x="1436817" y="666512"/>
                </a:lnTo>
                <a:cubicBezTo>
                  <a:pt x="1436817" y="298445"/>
                  <a:pt x="1138372" y="0"/>
                  <a:pt x="770305" y="0"/>
                </a:cubicBezTo>
                <a:lnTo>
                  <a:pt x="0" y="0"/>
                </a:lnTo>
                <a:lnTo>
                  <a:pt x="0" y="770305"/>
                </a:lnTo>
                <a:cubicBezTo>
                  <a:pt x="0" y="1138531"/>
                  <a:pt x="298286" y="1436817"/>
                  <a:pt x="666512" y="1436817"/>
                </a:cubicBezTo>
                <a:close/>
              </a:path>
            </a:pathLst>
          </a:custGeom>
          <a:solidFill>
            <a:srgbClr val="42DABF"/>
          </a:solidFill>
          <a:ln w="1594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070FCE-7B80-4D2E-9606-C11BE1BEDE90}"/>
              </a:ext>
            </a:extLst>
          </p:cNvPr>
          <p:cNvSpPr/>
          <p:nvPr/>
        </p:nvSpPr>
        <p:spPr>
          <a:xfrm>
            <a:off x="5180945" y="4284087"/>
            <a:ext cx="1585074" cy="1585074"/>
          </a:xfrm>
          <a:custGeom>
            <a:avLst/>
            <a:gdLst>
              <a:gd name="connsiteX0" fmla="*/ 0 w 1421168"/>
              <a:gd name="connsiteY0" fmla="*/ 666512 h 1421168"/>
              <a:gd name="connsiteX1" fmla="*/ 0 w 1421168"/>
              <a:gd name="connsiteY1" fmla="*/ 1436817 h 1421168"/>
              <a:gd name="connsiteX2" fmla="*/ 770305 w 1421168"/>
              <a:gd name="connsiteY2" fmla="*/ 1436817 h 1421168"/>
              <a:gd name="connsiteX3" fmla="*/ 1436817 w 1421168"/>
              <a:gd name="connsiteY3" fmla="*/ 770305 h 1421168"/>
              <a:gd name="connsiteX4" fmla="*/ 1436817 w 1421168"/>
              <a:gd name="connsiteY4" fmla="*/ 0 h 1421168"/>
              <a:gd name="connsiteX5" fmla="*/ 666512 w 1421168"/>
              <a:gd name="connsiteY5" fmla="*/ 0 h 1421168"/>
              <a:gd name="connsiteX6" fmla="*/ 0 w 1421168"/>
              <a:gd name="connsiteY6" fmla="*/ 666512 h 142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168" h="1421168">
                <a:moveTo>
                  <a:pt x="0" y="666512"/>
                </a:moveTo>
                <a:lnTo>
                  <a:pt x="0" y="1436817"/>
                </a:lnTo>
                <a:lnTo>
                  <a:pt x="770305" y="1436817"/>
                </a:lnTo>
                <a:cubicBezTo>
                  <a:pt x="1138372" y="1436817"/>
                  <a:pt x="1436817" y="1138372"/>
                  <a:pt x="1436817" y="770305"/>
                </a:cubicBezTo>
                <a:lnTo>
                  <a:pt x="1436817" y="0"/>
                </a:lnTo>
                <a:lnTo>
                  <a:pt x="666512" y="0"/>
                </a:lnTo>
                <a:cubicBezTo>
                  <a:pt x="298445" y="0"/>
                  <a:pt x="0" y="298445"/>
                  <a:pt x="0" y="666512"/>
                </a:cubicBezTo>
                <a:close/>
              </a:path>
            </a:pathLst>
          </a:custGeom>
          <a:solidFill>
            <a:srgbClr val="00C3E6"/>
          </a:solidFill>
          <a:ln w="15942" cap="flat">
            <a:noFill/>
            <a:prstDash val="solid"/>
            <a:miter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FBEFF3-F85A-4F1A-8CA7-B3150030FC75}"/>
              </a:ext>
            </a:extLst>
          </p:cNvPr>
          <p:cNvSpPr/>
          <p:nvPr/>
        </p:nvSpPr>
        <p:spPr>
          <a:xfrm>
            <a:off x="6343571" y="3274804"/>
            <a:ext cx="1585074" cy="1585074"/>
          </a:xfrm>
          <a:custGeom>
            <a:avLst/>
            <a:gdLst>
              <a:gd name="connsiteX0" fmla="*/ 666512 w 1421168"/>
              <a:gd name="connsiteY0" fmla="*/ 1436817 h 1421168"/>
              <a:gd name="connsiteX1" fmla="*/ 1436817 w 1421168"/>
              <a:gd name="connsiteY1" fmla="*/ 1436817 h 1421168"/>
              <a:gd name="connsiteX2" fmla="*/ 1436817 w 1421168"/>
              <a:gd name="connsiteY2" fmla="*/ 666512 h 1421168"/>
              <a:gd name="connsiteX3" fmla="*/ 770305 w 1421168"/>
              <a:gd name="connsiteY3" fmla="*/ 0 h 1421168"/>
              <a:gd name="connsiteX4" fmla="*/ 0 w 1421168"/>
              <a:gd name="connsiteY4" fmla="*/ 0 h 1421168"/>
              <a:gd name="connsiteX5" fmla="*/ 0 w 1421168"/>
              <a:gd name="connsiteY5" fmla="*/ 770305 h 1421168"/>
              <a:gd name="connsiteX6" fmla="*/ 666512 w 1421168"/>
              <a:gd name="connsiteY6" fmla="*/ 1436817 h 142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168" h="1421168">
                <a:moveTo>
                  <a:pt x="666512" y="1436817"/>
                </a:moveTo>
                <a:lnTo>
                  <a:pt x="1436817" y="1436817"/>
                </a:lnTo>
                <a:lnTo>
                  <a:pt x="1436817" y="666512"/>
                </a:lnTo>
                <a:cubicBezTo>
                  <a:pt x="1436817" y="298445"/>
                  <a:pt x="1138372" y="0"/>
                  <a:pt x="770305" y="0"/>
                </a:cubicBezTo>
                <a:lnTo>
                  <a:pt x="0" y="0"/>
                </a:lnTo>
                <a:lnTo>
                  <a:pt x="0" y="770305"/>
                </a:lnTo>
                <a:cubicBezTo>
                  <a:pt x="0" y="1138532"/>
                  <a:pt x="298286" y="1436817"/>
                  <a:pt x="666512" y="1436817"/>
                </a:cubicBezTo>
                <a:close/>
              </a:path>
            </a:pathLst>
          </a:custGeom>
          <a:solidFill>
            <a:srgbClr val="FF3654"/>
          </a:solidFill>
          <a:ln w="1594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ECB72C-B31C-46D3-A64E-2E3F206F27D4}"/>
              </a:ext>
            </a:extLst>
          </p:cNvPr>
          <p:cNvSpPr/>
          <p:nvPr/>
        </p:nvSpPr>
        <p:spPr>
          <a:xfrm>
            <a:off x="5334466" y="2112357"/>
            <a:ext cx="1585074" cy="1585074"/>
          </a:xfrm>
          <a:custGeom>
            <a:avLst/>
            <a:gdLst>
              <a:gd name="connsiteX0" fmla="*/ 0 w 1421168"/>
              <a:gd name="connsiteY0" fmla="*/ 666512 h 1421168"/>
              <a:gd name="connsiteX1" fmla="*/ 0 w 1421168"/>
              <a:gd name="connsiteY1" fmla="*/ 1436657 h 1421168"/>
              <a:gd name="connsiteX2" fmla="*/ 770305 w 1421168"/>
              <a:gd name="connsiteY2" fmla="*/ 1436657 h 1421168"/>
              <a:gd name="connsiteX3" fmla="*/ 1436817 w 1421168"/>
              <a:gd name="connsiteY3" fmla="*/ 770145 h 1421168"/>
              <a:gd name="connsiteX4" fmla="*/ 1436817 w 1421168"/>
              <a:gd name="connsiteY4" fmla="*/ 0 h 1421168"/>
              <a:gd name="connsiteX5" fmla="*/ 666512 w 1421168"/>
              <a:gd name="connsiteY5" fmla="*/ 0 h 1421168"/>
              <a:gd name="connsiteX6" fmla="*/ 0 w 1421168"/>
              <a:gd name="connsiteY6" fmla="*/ 666512 h 142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1168" h="1421168">
                <a:moveTo>
                  <a:pt x="0" y="666512"/>
                </a:moveTo>
                <a:lnTo>
                  <a:pt x="0" y="1436657"/>
                </a:lnTo>
                <a:lnTo>
                  <a:pt x="770305" y="1436657"/>
                </a:lnTo>
                <a:cubicBezTo>
                  <a:pt x="1138372" y="1436657"/>
                  <a:pt x="1436817" y="1138212"/>
                  <a:pt x="1436817" y="770145"/>
                </a:cubicBezTo>
                <a:lnTo>
                  <a:pt x="1436817" y="0"/>
                </a:lnTo>
                <a:lnTo>
                  <a:pt x="666512" y="0"/>
                </a:lnTo>
                <a:cubicBezTo>
                  <a:pt x="298286" y="0"/>
                  <a:pt x="0" y="298445"/>
                  <a:pt x="0" y="666512"/>
                </a:cubicBezTo>
                <a:close/>
              </a:path>
            </a:pathLst>
          </a:custGeom>
          <a:solidFill>
            <a:srgbClr val="FCC103"/>
          </a:solidFill>
          <a:ln w="1594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7EEC0E-DAEC-4E40-B5E8-98DF2C134D19}"/>
              </a:ext>
            </a:extLst>
          </p:cNvPr>
          <p:cNvSpPr/>
          <p:nvPr/>
        </p:nvSpPr>
        <p:spPr>
          <a:xfrm>
            <a:off x="4671050" y="3121461"/>
            <a:ext cx="1086399" cy="961731"/>
          </a:xfrm>
          <a:custGeom>
            <a:avLst/>
            <a:gdLst>
              <a:gd name="connsiteX0" fmla="*/ 322557 w 974059"/>
              <a:gd name="connsiteY0" fmla="*/ 0 h 862281"/>
              <a:gd name="connsiteX1" fmla="*/ 0 w 974059"/>
              <a:gd name="connsiteY1" fmla="*/ 0 h 862281"/>
              <a:gd name="connsiteX2" fmla="*/ 0 w 974059"/>
              <a:gd name="connsiteY2" fmla="*/ 862282 h 862281"/>
              <a:gd name="connsiteX3" fmla="*/ 989069 w 974059"/>
              <a:gd name="connsiteY3" fmla="*/ 862282 h 862281"/>
              <a:gd name="connsiteX4" fmla="*/ 989069 w 974059"/>
              <a:gd name="connsiteY4" fmla="*/ 666512 h 862281"/>
              <a:gd name="connsiteX5" fmla="*/ 322557 w 974059"/>
              <a:gd name="connsiteY5" fmla="*/ 0 h 86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059" h="862281">
                <a:moveTo>
                  <a:pt x="322557" y="0"/>
                </a:moveTo>
                <a:lnTo>
                  <a:pt x="0" y="0"/>
                </a:lnTo>
                <a:lnTo>
                  <a:pt x="0" y="862282"/>
                </a:lnTo>
                <a:lnTo>
                  <a:pt x="989069" y="862282"/>
                </a:lnTo>
                <a:lnTo>
                  <a:pt x="989069" y="666512"/>
                </a:lnTo>
                <a:cubicBezTo>
                  <a:pt x="989069" y="298445"/>
                  <a:pt x="690784" y="0"/>
                  <a:pt x="322557" y="0"/>
                </a:cubicBezTo>
                <a:close/>
              </a:path>
            </a:pathLst>
          </a:custGeom>
          <a:solidFill>
            <a:srgbClr val="42DABF"/>
          </a:solidFill>
          <a:ln w="159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4DB5EA-0764-4599-9A83-A231C96A895F}"/>
              </a:ext>
            </a:extLst>
          </p:cNvPr>
          <p:cNvSpPr/>
          <p:nvPr/>
        </p:nvSpPr>
        <p:spPr>
          <a:xfrm>
            <a:off x="5245992" y="3186326"/>
            <a:ext cx="1620695" cy="1620695"/>
          </a:xfrm>
          <a:custGeom>
            <a:avLst/>
            <a:gdLst>
              <a:gd name="connsiteX0" fmla="*/ 830751 w 1453104"/>
              <a:gd name="connsiteY0" fmla="*/ 101787 h 1453104"/>
              <a:gd name="connsiteX1" fmla="*/ 1356142 w 1453104"/>
              <a:gd name="connsiteY1" fmla="*/ 830752 h 1453104"/>
              <a:gd name="connsiteX2" fmla="*/ 627178 w 1453104"/>
              <a:gd name="connsiteY2" fmla="*/ 1356142 h 1453104"/>
              <a:gd name="connsiteX3" fmla="*/ 101787 w 1453104"/>
              <a:gd name="connsiteY3" fmla="*/ 627178 h 1453104"/>
              <a:gd name="connsiteX4" fmla="*/ 830751 w 1453104"/>
              <a:gd name="connsiteY4" fmla="*/ 101787 h 145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3104" h="1453104">
                <a:moveTo>
                  <a:pt x="830751" y="101787"/>
                </a:moveTo>
                <a:cubicBezTo>
                  <a:pt x="1177132" y="158002"/>
                  <a:pt x="1412358" y="484371"/>
                  <a:pt x="1356142" y="830752"/>
                </a:cubicBezTo>
                <a:cubicBezTo>
                  <a:pt x="1299927" y="1177132"/>
                  <a:pt x="973558" y="1412358"/>
                  <a:pt x="627178" y="1356142"/>
                </a:cubicBezTo>
                <a:cubicBezTo>
                  <a:pt x="280797" y="1299927"/>
                  <a:pt x="45571" y="973558"/>
                  <a:pt x="101787" y="627178"/>
                </a:cubicBezTo>
                <a:cubicBezTo>
                  <a:pt x="158002" y="280797"/>
                  <a:pt x="484371" y="45572"/>
                  <a:pt x="830751" y="101787"/>
                </a:cubicBezTo>
                <a:close/>
              </a:path>
            </a:pathLst>
          </a:custGeom>
          <a:solidFill>
            <a:srgbClr val="FFFFFF"/>
          </a:solidFill>
          <a:ln w="1594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E712F45E-61E5-49A5-9081-CECE7A2E7D1D}"/>
              </a:ext>
            </a:extLst>
          </p:cNvPr>
          <p:cNvSpPr txBox="1">
            <a:spLocks/>
          </p:cNvSpPr>
          <p:nvPr/>
        </p:nvSpPr>
        <p:spPr>
          <a:xfrm>
            <a:off x="5837455" y="2619421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1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Inhaltsplatzhalter 4">
            <a:extLst>
              <a:ext uri="{FF2B5EF4-FFF2-40B4-BE49-F238E27FC236}">
                <a16:creationId xmlns:a16="http://schemas.microsoft.com/office/drawing/2014/main" id="{5A335766-DDF2-45C7-98D5-A7AF4862AB9C}"/>
              </a:ext>
            </a:extLst>
          </p:cNvPr>
          <p:cNvSpPr txBox="1">
            <a:spLocks/>
          </p:cNvSpPr>
          <p:nvPr/>
        </p:nvSpPr>
        <p:spPr>
          <a:xfrm>
            <a:off x="6988164" y="3914998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2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6A4EB73F-80DB-4715-B7D5-E1316DA517EA}"/>
              </a:ext>
            </a:extLst>
          </p:cNvPr>
          <p:cNvSpPr txBox="1">
            <a:spLocks/>
          </p:cNvSpPr>
          <p:nvPr/>
        </p:nvSpPr>
        <p:spPr>
          <a:xfrm>
            <a:off x="5614548" y="5021983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3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A5DC9F1C-1055-43A8-AA83-1CA9093B3ADE}"/>
              </a:ext>
            </a:extLst>
          </p:cNvPr>
          <p:cNvSpPr txBox="1">
            <a:spLocks/>
          </p:cNvSpPr>
          <p:nvPr/>
        </p:nvSpPr>
        <p:spPr>
          <a:xfrm>
            <a:off x="4543136" y="3652305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4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4266" y="4493256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4564" y="5237201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3557" y="1419859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3998" y="2428785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5317484" y="3621679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39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F7BA051-8B91-462F-B135-0AA6F304FACD}"/>
              </a:ext>
            </a:extLst>
          </p:cNvPr>
          <p:cNvGrpSpPr/>
          <p:nvPr/>
        </p:nvGrpSpPr>
        <p:grpSpPr>
          <a:xfrm>
            <a:off x="4561404" y="2316969"/>
            <a:ext cx="572413" cy="411653"/>
            <a:chOff x="4561404" y="2316969"/>
            <a:chExt cx="572413" cy="41165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C7BCAE-324F-47FE-B615-55B497731541}"/>
                </a:ext>
              </a:extLst>
            </p:cNvPr>
            <p:cNvSpPr/>
            <p:nvPr/>
          </p:nvSpPr>
          <p:spPr>
            <a:xfrm>
              <a:off x="4561404" y="2369883"/>
              <a:ext cx="470845" cy="358739"/>
            </a:xfrm>
            <a:custGeom>
              <a:avLst/>
              <a:gdLst>
                <a:gd name="connsiteX0" fmla="*/ 16367 w 470845"/>
                <a:gd name="connsiteY0" fmla="*/ 379591 h 358739"/>
                <a:gd name="connsiteX1" fmla="*/ 0 w 470845"/>
                <a:gd name="connsiteY1" fmla="*/ 364793 h 358739"/>
                <a:gd name="connsiteX2" fmla="*/ 465464 w 470845"/>
                <a:gd name="connsiteY2" fmla="*/ 0 h 358739"/>
                <a:gd name="connsiteX3" fmla="*/ 476002 w 470845"/>
                <a:gd name="connsiteY3" fmla="*/ 19506 h 358739"/>
                <a:gd name="connsiteX4" fmla="*/ 16367 w 470845"/>
                <a:gd name="connsiteY4" fmla="*/ 379591 h 35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45" h="358739">
                  <a:moveTo>
                    <a:pt x="16367" y="379591"/>
                  </a:moveTo>
                  <a:lnTo>
                    <a:pt x="0" y="364793"/>
                  </a:lnTo>
                  <a:cubicBezTo>
                    <a:pt x="133406" y="216589"/>
                    <a:pt x="290130" y="93721"/>
                    <a:pt x="465464" y="0"/>
                  </a:cubicBezTo>
                  <a:lnTo>
                    <a:pt x="476002" y="19506"/>
                  </a:lnTo>
                  <a:cubicBezTo>
                    <a:pt x="302686" y="112106"/>
                    <a:pt x="148204" y="233405"/>
                    <a:pt x="16367" y="379591"/>
                  </a:cubicBez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BBA0A8-45B2-4A2A-B463-D676D36A0895}"/>
                </a:ext>
              </a:extLst>
            </p:cNvPr>
            <p:cNvSpPr/>
            <p:nvPr/>
          </p:nvSpPr>
          <p:spPr>
            <a:xfrm>
              <a:off x="4976869" y="2316969"/>
              <a:ext cx="156948" cy="134527"/>
            </a:xfrm>
            <a:custGeom>
              <a:avLst/>
              <a:gdLst>
                <a:gd name="connsiteX0" fmla="*/ 75559 w 156948"/>
                <a:gd name="connsiteY0" fmla="*/ 137442 h 134527"/>
                <a:gd name="connsiteX1" fmla="*/ 160984 w 156948"/>
                <a:gd name="connsiteY1" fmla="*/ 0 h 134527"/>
                <a:gd name="connsiteX2" fmla="*/ 0 w 156948"/>
                <a:gd name="connsiteY2" fmla="*/ 15695 h 13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948" h="134527">
                  <a:moveTo>
                    <a:pt x="75559" y="137442"/>
                  </a:moveTo>
                  <a:lnTo>
                    <a:pt x="160984" y="0"/>
                  </a:lnTo>
                  <a:lnTo>
                    <a:pt x="0" y="15695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0179363-CD17-46B9-B1D7-0BD1D786A157}"/>
              </a:ext>
            </a:extLst>
          </p:cNvPr>
          <p:cNvGrpSpPr/>
          <p:nvPr/>
        </p:nvGrpSpPr>
        <p:grpSpPr>
          <a:xfrm>
            <a:off x="4038990" y="4097437"/>
            <a:ext cx="252687" cy="656268"/>
            <a:chOff x="4038990" y="4097437"/>
            <a:chExt cx="252687" cy="65626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FF2BF84-003D-4081-B76D-225F5A4943C2}"/>
                </a:ext>
              </a:extLst>
            </p:cNvPr>
            <p:cNvSpPr/>
            <p:nvPr/>
          </p:nvSpPr>
          <p:spPr>
            <a:xfrm>
              <a:off x="4089886" y="4215596"/>
              <a:ext cx="201791" cy="538109"/>
            </a:xfrm>
            <a:custGeom>
              <a:avLst/>
              <a:gdLst>
                <a:gd name="connsiteX0" fmla="*/ 203136 w 201790"/>
                <a:gd name="connsiteY0" fmla="*/ 559185 h 538108"/>
                <a:gd name="connsiteX1" fmla="*/ 0 w 201790"/>
                <a:gd name="connsiteY1" fmla="*/ 3812 h 538108"/>
                <a:gd name="connsiteX2" fmla="*/ 21749 w 201790"/>
                <a:gd name="connsiteY2" fmla="*/ 0 h 538108"/>
                <a:gd name="connsiteX3" fmla="*/ 222194 w 201790"/>
                <a:gd name="connsiteY3" fmla="*/ 548198 h 538108"/>
                <a:gd name="connsiteX4" fmla="*/ 203136 w 201790"/>
                <a:gd name="connsiteY4" fmla="*/ 559185 h 5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90" h="538108">
                  <a:moveTo>
                    <a:pt x="203136" y="559185"/>
                  </a:moveTo>
                  <a:cubicBezTo>
                    <a:pt x="103362" y="386317"/>
                    <a:pt x="34977" y="199549"/>
                    <a:pt x="0" y="3812"/>
                  </a:cubicBezTo>
                  <a:lnTo>
                    <a:pt x="21749" y="0"/>
                  </a:lnTo>
                  <a:cubicBezTo>
                    <a:pt x="56277" y="193271"/>
                    <a:pt x="123765" y="377797"/>
                    <a:pt x="222194" y="548198"/>
                  </a:cubicBezTo>
                  <a:lnTo>
                    <a:pt x="203136" y="559185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85E15F-11CC-49B0-B547-EF0E3813B5A3}"/>
                </a:ext>
              </a:extLst>
            </p:cNvPr>
            <p:cNvSpPr/>
            <p:nvPr/>
          </p:nvSpPr>
          <p:spPr>
            <a:xfrm>
              <a:off x="4038990" y="4097437"/>
              <a:ext cx="134527" cy="156948"/>
            </a:xfrm>
            <a:custGeom>
              <a:avLst/>
              <a:gdLst>
                <a:gd name="connsiteX0" fmla="*/ 139011 w 134527"/>
                <a:gd name="connsiteY0" fmla="*/ 123541 h 156948"/>
                <a:gd name="connsiteX1" fmla="*/ 34753 w 134527"/>
                <a:gd name="connsiteY1" fmla="*/ 0 h 156948"/>
                <a:gd name="connsiteX2" fmla="*/ 0 w 134527"/>
                <a:gd name="connsiteY2" fmla="*/ 157845 h 15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27" h="156948">
                  <a:moveTo>
                    <a:pt x="139011" y="123541"/>
                  </a:moveTo>
                  <a:lnTo>
                    <a:pt x="34753" y="0"/>
                  </a:lnTo>
                  <a:lnTo>
                    <a:pt x="0" y="157845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6EBD390-EE29-4A33-A553-A0C0D4813E51}"/>
              </a:ext>
            </a:extLst>
          </p:cNvPr>
          <p:cNvGrpSpPr/>
          <p:nvPr/>
        </p:nvGrpSpPr>
        <p:grpSpPr>
          <a:xfrm>
            <a:off x="5438297" y="5598536"/>
            <a:ext cx="704025" cy="134527"/>
            <a:chOff x="5438297" y="5598536"/>
            <a:chExt cx="704025" cy="13452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6A592B-7A3C-450E-9D3B-BC1428778ECF}"/>
                </a:ext>
              </a:extLst>
            </p:cNvPr>
            <p:cNvSpPr/>
            <p:nvPr/>
          </p:nvSpPr>
          <p:spPr>
            <a:xfrm>
              <a:off x="5559371" y="5638670"/>
              <a:ext cx="582951" cy="44842"/>
            </a:xfrm>
            <a:custGeom>
              <a:avLst/>
              <a:gdLst>
                <a:gd name="connsiteX0" fmla="*/ 234077 w 582951"/>
                <a:gd name="connsiteY0" fmla="*/ 59416 h 44842"/>
                <a:gd name="connsiteX1" fmla="*/ 0 w 582951"/>
                <a:gd name="connsiteY1" fmla="*/ 43273 h 44842"/>
                <a:gd name="connsiteX2" fmla="*/ 2915 w 582951"/>
                <a:gd name="connsiteY2" fmla="*/ 21300 h 44842"/>
                <a:gd name="connsiteX3" fmla="*/ 586314 w 582951"/>
                <a:gd name="connsiteY3" fmla="*/ 0 h 44842"/>
                <a:gd name="connsiteX4" fmla="*/ 591023 w 582951"/>
                <a:gd name="connsiteY4" fmla="*/ 21525 h 44842"/>
                <a:gd name="connsiteX5" fmla="*/ 234077 w 582951"/>
                <a:gd name="connsiteY5" fmla="*/ 59416 h 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951" h="44842">
                  <a:moveTo>
                    <a:pt x="234077" y="59416"/>
                  </a:moveTo>
                  <a:cubicBezTo>
                    <a:pt x="156052" y="59416"/>
                    <a:pt x="77801" y="54035"/>
                    <a:pt x="0" y="43273"/>
                  </a:cubicBezTo>
                  <a:lnTo>
                    <a:pt x="2915" y="21300"/>
                  </a:lnTo>
                  <a:cubicBezTo>
                    <a:pt x="197306" y="48206"/>
                    <a:pt x="393716" y="41031"/>
                    <a:pt x="586314" y="0"/>
                  </a:cubicBezTo>
                  <a:lnTo>
                    <a:pt x="591023" y="21525"/>
                  </a:lnTo>
                  <a:cubicBezTo>
                    <a:pt x="472863" y="46860"/>
                    <a:pt x="353582" y="59416"/>
                    <a:pt x="234077" y="59416"/>
                  </a:cubicBez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F946146-C399-4C77-8F3C-F7670E97CE7B}"/>
                </a:ext>
              </a:extLst>
            </p:cNvPr>
            <p:cNvSpPr/>
            <p:nvPr/>
          </p:nvSpPr>
          <p:spPr>
            <a:xfrm>
              <a:off x="5438297" y="5598536"/>
              <a:ext cx="134527" cy="134527"/>
            </a:xfrm>
            <a:custGeom>
              <a:avLst/>
              <a:gdLst>
                <a:gd name="connsiteX0" fmla="*/ 149774 w 134527"/>
                <a:gd name="connsiteY0" fmla="*/ 0 h 134527"/>
                <a:gd name="connsiteX1" fmla="*/ 0 w 134527"/>
                <a:gd name="connsiteY1" fmla="*/ 60986 h 134527"/>
                <a:gd name="connsiteX2" fmla="*/ 139460 w 134527"/>
                <a:gd name="connsiteY2" fmla="*/ 142823 h 13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27" h="134527">
                  <a:moveTo>
                    <a:pt x="149774" y="0"/>
                  </a:moveTo>
                  <a:lnTo>
                    <a:pt x="0" y="60986"/>
                  </a:lnTo>
                  <a:lnTo>
                    <a:pt x="139460" y="142823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E625FCA-8994-4F4C-90A0-A7E21FA531FD}"/>
              </a:ext>
            </a:extLst>
          </p:cNvPr>
          <p:cNvGrpSpPr/>
          <p:nvPr/>
        </p:nvGrpSpPr>
        <p:grpSpPr>
          <a:xfrm>
            <a:off x="7333785" y="4165373"/>
            <a:ext cx="230042" cy="674878"/>
            <a:chOff x="7333785" y="4165373"/>
            <a:chExt cx="230042" cy="67487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C792C95-B83C-4579-A9C5-FF7F18C4AFE1}"/>
                </a:ext>
              </a:extLst>
            </p:cNvPr>
            <p:cNvSpPr/>
            <p:nvPr/>
          </p:nvSpPr>
          <p:spPr>
            <a:xfrm>
              <a:off x="7384457" y="4165373"/>
              <a:ext cx="179370" cy="560530"/>
            </a:xfrm>
            <a:custGeom>
              <a:avLst/>
              <a:gdLst>
                <a:gd name="connsiteX0" fmla="*/ 19955 w 179369"/>
                <a:gd name="connsiteY0" fmla="*/ 571068 h 560530"/>
                <a:gd name="connsiteX1" fmla="*/ 0 w 179369"/>
                <a:gd name="connsiteY1" fmla="*/ 561427 h 560530"/>
                <a:gd name="connsiteX2" fmla="*/ 160087 w 179369"/>
                <a:gd name="connsiteY2" fmla="*/ 0 h 560530"/>
                <a:gd name="connsiteX3" fmla="*/ 182060 w 179369"/>
                <a:gd name="connsiteY3" fmla="*/ 2242 h 560530"/>
                <a:gd name="connsiteX4" fmla="*/ 19955 w 179369"/>
                <a:gd name="connsiteY4" fmla="*/ 571068 h 56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69" h="560530">
                  <a:moveTo>
                    <a:pt x="19955" y="571068"/>
                  </a:moveTo>
                  <a:lnTo>
                    <a:pt x="0" y="561427"/>
                  </a:lnTo>
                  <a:cubicBezTo>
                    <a:pt x="85649" y="384748"/>
                    <a:pt x="139460" y="195961"/>
                    <a:pt x="160087" y="0"/>
                  </a:cubicBezTo>
                  <a:lnTo>
                    <a:pt x="182060" y="2242"/>
                  </a:lnTo>
                  <a:cubicBezTo>
                    <a:pt x="161208" y="200894"/>
                    <a:pt x="106501" y="392147"/>
                    <a:pt x="19955" y="571068"/>
                  </a:cubicBez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460161-EA99-46BB-982F-DEAF522F9B9F}"/>
                </a:ext>
              </a:extLst>
            </p:cNvPr>
            <p:cNvSpPr/>
            <p:nvPr/>
          </p:nvSpPr>
          <p:spPr>
            <a:xfrm>
              <a:off x="7333785" y="4683303"/>
              <a:ext cx="112106" cy="156948"/>
            </a:xfrm>
            <a:custGeom>
              <a:avLst/>
              <a:gdLst>
                <a:gd name="connsiteX0" fmla="*/ 0 w 112106"/>
                <a:gd name="connsiteY0" fmla="*/ 0 h 156948"/>
                <a:gd name="connsiteX1" fmla="*/ 11659 w 112106"/>
                <a:gd name="connsiteY1" fmla="*/ 161433 h 156948"/>
                <a:gd name="connsiteX2" fmla="*/ 132733 w 112106"/>
                <a:gd name="connsiteY2" fmla="*/ 54035 h 15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06" h="156948">
                  <a:moveTo>
                    <a:pt x="0" y="0"/>
                  </a:moveTo>
                  <a:lnTo>
                    <a:pt x="11659" y="161433"/>
                  </a:lnTo>
                  <a:lnTo>
                    <a:pt x="132733" y="54035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4D0EAE-8DD6-437C-961F-DA248E422D6F}"/>
              </a:ext>
            </a:extLst>
          </p:cNvPr>
          <p:cNvGrpSpPr/>
          <p:nvPr/>
        </p:nvGrpSpPr>
        <p:grpSpPr>
          <a:xfrm>
            <a:off x="6575500" y="2359569"/>
            <a:ext cx="584296" cy="405600"/>
            <a:chOff x="6575500" y="2359569"/>
            <a:chExt cx="584296" cy="4056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968EC0-3D19-4E62-8BF1-DB081645D564}"/>
                </a:ext>
              </a:extLst>
            </p:cNvPr>
            <p:cNvSpPr/>
            <p:nvPr/>
          </p:nvSpPr>
          <p:spPr>
            <a:xfrm>
              <a:off x="6575500" y="2359569"/>
              <a:ext cx="493266" cy="336318"/>
            </a:xfrm>
            <a:custGeom>
              <a:avLst/>
              <a:gdLst>
                <a:gd name="connsiteX0" fmla="*/ 484522 w 493266"/>
                <a:gd name="connsiteY0" fmla="*/ 345959 h 336318"/>
                <a:gd name="connsiteX1" fmla="*/ 0 w 493266"/>
                <a:gd name="connsiteY1" fmla="*/ 20179 h 336318"/>
                <a:gd name="connsiteX2" fmla="*/ 8968 w 493266"/>
                <a:gd name="connsiteY2" fmla="*/ 0 h 336318"/>
                <a:gd name="connsiteX3" fmla="*/ 499769 w 493266"/>
                <a:gd name="connsiteY3" fmla="*/ 330040 h 336318"/>
                <a:gd name="connsiteX4" fmla="*/ 484522 w 493266"/>
                <a:gd name="connsiteY4" fmla="*/ 345959 h 33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266" h="336318">
                  <a:moveTo>
                    <a:pt x="484522" y="345959"/>
                  </a:moveTo>
                  <a:cubicBezTo>
                    <a:pt x="343044" y="209862"/>
                    <a:pt x="180042" y="100447"/>
                    <a:pt x="0" y="20179"/>
                  </a:cubicBezTo>
                  <a:lnTo>
                    <a:pt x="8968" y="0"/>
                  </a:lnTo>
                  <a:cubicBezTo>
                    <a:pt x="191253" y="81165"/>
                    <a:pt x="356273" y="192150"/>
                    <a:pt x="499769" y="330040"/>
                  </a:cubicBezTo>
                  <a:lnTo>
                    <a:pt x="484522" y="345959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D755D5B-C5E5-4040-8C01-DC9D8C1D5589}"/>
                </a:ext>
              </a:extLst>
            </p:cNvPr>
            <p:cNvSpPr/>
            <p:nvPr/>
          </p:nvSpPr>
          <p:spPr>
            <a:xfrm>
              <a:off x="7002848" y="2630642"/>
              <a:ext cx="156948" cy="134527"/>
            </a:xfrm>
            <a:custGeom>
              <a:avLst/>
              <a:gdLst>
                <a:gd name="connsiteX0" fmla="*/ 0 w 156948"/>
                <a:gd name="connsiteY0" fmla="*/ 109415 h 134527"/>
                <a:gd name="connsiteX1" fmla="*/ 157173 w 156948"/>
                <a:gd name="connsiteY1" fmla="*/ 148204 h 134527"/>
                <a:gd name="connsiteX2" fmla="*/ 92376 w 156948"/>
                <a:gd name="connsiteY2" fmla="*/ 0 h 13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948" h="134527">
                  <a:moveTo>
                    <a:pt x="0" y="109415"/>
                  </a:moveTo>
                  <a:lnTo>
                    <a:pt x="157173" y="148204"/>
                  </a:lnTo>
                  <a:lnTo>
                    <a:pt x="92376" y="0"/>
                  </a:lnTo>
                  <a:close/>
                </a:path>
              </a:pathLst>
            </a:custGeom>
            <a:solidFill>
              <a:srgbClr val="878A8C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F830CD3-ADF8-4BA1-B4AD-58ACCA83F7AC}"/>
              </a:ext>
            </a:extLst>
          </p:cNvPr>
          <p:cNvSpPr/>
          <p:nvPr/>
        </p:nvSpPr>
        <p:spPr>
          <a:xfrm>
            <a:off x="4576426" y="3684662"/>
            <a:ext cx="2511174" cy="807163"/>
          </a:xfrm>
          <a:custGeom>
            <a:avLst/>
            <a:gdLst>
              <a:gd name="connsiteX0" fmla="*/ 0 w 2511174"/>
              <a:gd name="connsiteY0" fmla="*/ 0 h 807163"/>
              <a:gd name="connsiteX1" fmla="*/ 2523058 w 2511174"/>
              <a:gd name="connsiteY1" fmla="*/ 819943 h 80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1174" h="807163">
                <a:moveTo>
                  <a:pt x="0" y="0"/>
                </a:moveTo>
                <a:lnTo>
                  <a:pt x="2523058" y="819943"/>
                </a:lnTo>
              </a:path>
            </a:pathLst>
          </a:custGeom>
          <a:ln w="224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7CF736-8301-4EDD-A96F-A1F74E0028D7}"/>
              </a:ext>
            </a:extLst>
          </p:cNvPr>
          <p:cNvGrpSpPr/>
          <p:nvPr/>
        </p:nvGrpSpPr>
        <p:grpSpPr>
          <a:xfrm>
            <a:off x="3927195" y="1940293"/>
            <a:ext cx="3806453" cy="3633915"/>
            <a:chOff x="3927195" y="1940293"/>
            <a:chExt cx="3806453" cy="363391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8E285B7-90AD-43E5-98BA-59BA5F872161}"/>
                </a:ext>
              </a:extLst>
            </p:cNvPr>
            <p:cNvSpPr/>
            <p:nvPr/>
          </p:nvSpPr>
          <p:spPr>
            <a:xfrm>
              <a:off x="5080006" y="2894091"/>
              <a:ext cx="784742" cy="1031375"/>
            </a:xfrm>
            <a:custGeom>
              <a:avLst/>
              <a:gdLst>
                <a:gd name="connsiteX0" fmla="*/ 758509 w 784742"/>
                <a:gd name="connsiteY0" fmla="*/ 1042586 h 1031375"/>
                <a:gd name="connsiteX1" fmla="*/ 756940 w 784742"/>
                <a:gd name="connsiteY1" fmla="*/ 1047070 h 1031375"/>
                <a:gd name="connsiteX2" fmla="*/ 0 w 784742"/>
                <a:gd name="connsiteY2" fmla="*/ 28923 h 1031375"/>
                <a:gd name="connsiteX3" fmla="*/ 673 w 784742"/>
                <a:gd name="connsiteY3" fmla="*/ 0 h 1031375"/>
                <a:gd name="connsiteX4" fmla="*/ 24439 w 784742"/>
                <a:gd name="connsiteY4" fmla="*/ 7175 h 1031375"/>
                <a:gd name="connsiteX5" fmla="*/ 758509 w 784742"/>
                <a:gd name="connsiteY5" fmla="*/ 1042586 h 103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742" h="1031375">
                  <a:moveTo>
                    <a:pt x="758509" y="1042586"/>
                  </a:moveTo>
                  <a:cubicBezTo>
                    <a:pt x="758061" y="1044155"/>
                    <a:pt x="757612" y="1045725"/>
                    <a:pt x="756940" y="1047070"/>
                  </a:cubicBezTo>
                  <a:cubicBezTo>
                    <a:pt x="338784" y="1046397"/>
                    <a:pt x="0" y="590799"/>
                    <a:pt x="0" y="28923"/>
                  </a:cubicBezTo>
                  <a:cubicBezTo>
                    <a:pt x="0" y="19282"/>
                    <a:pt x="224" y="9641"/>
                    <a:pt x="673" y="0"/>
                  </a:cubicBezTo>
                  <a:cubicBezTo>
                    <a:pt x="8520" y="2242"/>
                    <a:pt x="16592" y="4708"/>
                    <a:pt x="24439" y="7175"/>
                  </a:cubicBezTo>
                  <a:cubicBezTo>
                    <a:pt x="559185" y="180939"/>
                    <a:pt x="888104" y="644610"/>
                    <a:pt x="758509" y="1042586"/>
                  </a:cubicBezTo>
                  <a:close/>
                </a:path>
              </a:pathLst>
            </a:custGeom>
            <a:solidFill>
              <a:srgbClr val="F22C35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272EC8-90AB-43C2-B0A7-EC05D77B4B6B}"/>
                </a:ext>
              </a:extLst>
            </p:cNvPr>
            <p:cNvSpPr/>
            <p:nvPr/>
          </p:nvSpPr>
          <p:spPr>
            <a:xfrm>
              <a:off x="5096598" y="3135119"/>
              <a:ext cx="470845" cy="717478"/>
            </a:xfrm>
            <a:custGeom>
              <a:avLst/>
              <a:gdLst>
                <a:gd name="connsiteX0" fmla="*/ 462101 w 470845"/>
                <a:gd name="connsiteY0" fmla="*/ 710752 h 717478"/>
                <a:gd name="connsiteX1" fmla="*/ 454926 w 470845"/>
                <a:gd name="connsiteY1" fmla="*/ 730707 h 717478"/>
                <a:gd name="connsiteX2" fmla="*/ 0 w 470845"/>
                <a:gd name="connsiteY2" fmla="*/ 0 h 717478"/>
                <a:gd name="connsiteX3" fmla="*/ 462101 w 470845"/>
                <a:gd name="connsiteY3" fmla="*/ 710752 h 7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45" h="717478">
                  <a:moveTo>
                    <a:pt x="462101" y="710752"/>
                  </a:moveTo>
                  <a:cubicBezTo>
                    <a:pt x="459859" y="717478"/>
                    <a:pt x="457617" y="724205"/>
                    <a:pt x="454926" y="730707"/>
                  </a:cubicBezTo>
                  <a:cubicBezTo>
                    <a:pt x="225557" y="604924"/>
                    <a:pt x="52466" y="332282"/>
                    <a:pt x="0" y="0"/>
                  </a:cubicBezTo>
                  <a:cubicBezTo>
                    <a:pt x="343941" y="135424"/>
                    <a:pt x="548871" y="443716"/>
                    <a:pt x="462101" y="710752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9E79D57-BA8D-4331-82D2-DD0EF9ED33C9}"/>
                </a:ext>
              </a:extLst>
            </p:cNvPr>
            <p:cNvSpPr/>
            <p:nvPr/>
          </p:nvSpPr>
          <p:spPr>
            <a:xfrm>
              <a:off x="3927195" y="2868818"/>
              <a:ext cx="1928223" cy="1524642"/>
            </a:xfrm>
            <a:custGeom>
              <a:avLst/>
              <a:gdLst>
                <a:gd name="connsiteX0" fmla="*/ 1177250 w 1928223"/>
                <a:gd name="connsiteY0" fmla="*/ 32448 h 1524641"/>
                <a:gd name="connsiteX1" fmla="*/ 1911320 w 1928223"/>
                <a:gd name="connsiteY1" fmla="*/ 1067859 h 1524641"/>
                <a:gd name="connsiteX2" fmla="*/ 708871 w 1928223"/>
                <a:gd name="connsiteY2" fmla="*/ 1474131 h 1524641"/>
                <a:gd name="connsiteX3" fmla="*/ 7984 w 1928223"/>
                <a:gd name="connsiteY3" fmla="*/ 555758 h 1524641"/>
                <a:gd name="connsiteX4" fmla="*/ 70540 w 1928223"/>
                <a:gd name="connsiteY4" fmla="*/ 363384 h 1524641"/>
                <a:gd name="connsiteX5" fmla="*/ 1177250 w 1928223"/>
                <a:gd name="connsiteY5" fmla="*/ 32448 h 152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223" h="1524641">
                  <a:moveTo>
                    <a:pt x="1177250" y="32448"/>
                  </a:moveTo>
                  <a:cubicBezTo>
                    <a:pt x="1711996" y="206212"/>
                    <a:pt x="2040690" y="669658"/>
                    <a:pt x="1911320" y="1067859"/>
                  </a:cubicBezTo>
                  <a:cubicBezTo>
                    <a:pt x="1781950" y="1466059"/>
                    <a:pt x="1243617" y="1647895"/>
                    <a:pt x="708871" y="1474131"/>
                  </a:cubicBezTo>
                  <a:cubicBezTo>
                    <a:pt x="296769" y="1340052"/>
                    <a:pt x="83768" y="797459"/>
                    <a:pt x="7984" y="555758"/>
                  </a:cubicBezTo>
                  <a:cubicBezTo>
                    <a:pt x="-14213" y="484907"/>
                    <a:pt x="10899" y="407554"/>
                    <a:pt x="70540" y="363384"/>
                  </a:cubicBezTo>
                  <a:cubicBezTo>
                    <a:pt x="273900" y="212490"/>
                    <a:pt x="765148" y="-101407"/>
                    <a:pt x="1177250" y="32448"/>
                  </a:cubicBezTo>
                  <a:close/>
                </a:path>
              </a:pathLst>
            </a:custGeom>
            <a:solidFill>
              <a:srgbClr val="FF3654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D3E414-D1C8-47E9-9E57-28907C1CDE97}"/>
                </a:ext>
              </a:extLst>
            </p:cNvPr>
            <p:cNvSpPr/>
            <p:nvPr/>
          </p:nvSpPr>
          <p:spPr>
            <a:xfrm>
              <a:off x="4209568" y="3091992"/>
              <a:ext cx="1367693" cy="1076218"/>
            </a:xfrm>
            <a:custGeom>
              <a:avLst/>
              <a:gdLst>
                <a:gd name="connsiteX0" fmla="*/ 830977 w 1367693"/>
                <a:gd name="connsiteY0" fmla="*/ 22947 h 1076217"/>
                <a:gd name="connsiteX1" fmla="*/ 1349130 w 1367693"/>
                <a:gd name="connsiteY1" fmla="*/ 753879 h 1076217"/>
                <a:gd name="connsiteX2" fmla="*/ 500488 w 1367693"/>
                <a:gd name="connsiteY2" fmla="*/ 1040646 h 1076217"/>
                <a:gd name="connsiteX3" fmla="*/ 5652 w 1367693"/>
                <a:gd name="connsiteY3" fmla="*/ 392449 h 1076217"/>
                <a:gd name="connsiteX4" fmla="*/ 49822 w 1367693"/>
                <a:gd name="connsiteY4" fmla="*/ 256576 h 1076217"/>
                <a:gd name="connsiteX5" fmla="*/ 830977 w 1367693"/>
                <a:gd name="connsiteY5" fmla="*/ 22947 h 107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7693" h="1076217">
                  <a:moveTo>
                    <a:pt x="830977" y="22947"/>
                  </a:moveTo>
                  <a:cubicBezTo>
                    <a:pt x="1208325" y="145591"/>
                    <a:pt x="1440385" y="472717"/>
                    <a:pt x="1349130" y="753879"/>
                  </a:cubicBezTo>
                  <a:cubicBezTo>
                    <a:pt x="1257876" y="1034816"/>
                    <a:pt x="877837" y="1163290"/>
                    <a:pt x="500488" y="1040646"/>
                  </a:cubicBezTo>
                  <a:cubicBezTo>
                    <a:pt x="209461" y="946028"/>
                    <a:pt x="59239" y="563074"/>
                    <a:pt x="5652" y="392449"/>
                  </a:cubicBezTo>
                  <a:cubicBezTo>
                    <a:pt x="-10043" y="342450"/>
                    <a:pt x="7670" y="287966"/>
                    <a:pt x="49822" y="256576"/>
                  </a:cubicBezTo>
                  <a:cubicBezTo>
                    <a:pt x="193318" y="150076"/>
                    <a:pt x="539949" y="-71670"/>
                    <a:pt x="830977" y="22947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D63CF-E1E9-4EC9-BA40-C4B50AC9F672}"/>
                </a:ext>
              </a:extLst>
            </p:cNvPr>
            <p:cNvSpPr/>
            <p:nvPr/>
          </p:nvSpPr>
          <p:spPr>
            <a:xfrm>
              <a:off x="4479810" y="3821767"/>
              <a:ext cx="1591905" cy="1748854"/>
            </a:xfrm>
            <a:custGeom>
              <a:avLst/>
              <a:gdLst>
                <a:gd name="connsiteX0" fmla="*/ 143252 w 1591905"/>
                <a:gd name="connsiteY0" fmla="*/ 491138 h 1748853"/>
                <a:gd name="connsiteX1" fmla="*/ 1354894 w 1591905"/>
                <a:gd name="connsiteY1" fmla="*/ 112892 h 1748853"/>
                <a:gd name="connsiteX2" fmla="*/ 1369692 w 1591905"/>
                <a:gd name="connsiteY2" fmla="*/ 1381932 h 1748853"/>
                <a:gd name="connsiteX3" fmla="*/ 279573 w 1591905"/>
                <a:gd name="connsiteY3" fmla="*/ 1764886 h 1748853"/>
                <a:gd name="connsiteX4" fmla="*/ 115899 w 1591905"/>
                <a:gd name="connsiteY4" fmla="*/ 1646054 h 1748853"/>
                <a:gd name="connsiteX5" fmla="*/ 143252 w 1591905"/>
                <a:gd name="connsiteY5" fmla="*/ 491138 h 174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905" h="1748853">
                  <a:moveTo>
                    <a:pt x="143252" y="491138"/>
                  </a:moveTo>
                  <a:cubicBezTo>
                    <a:pt x="473741" y="36212"/>
                    <a:pt x="1016110" y="-133068"/>
                    <a:pt x="1354894" y="112892"/>
                  </a:cubicBezTo>
                  <a:cubicBezTo>
                    <a:pt x="1693454" y="358853"/>
                    <a:pt x="1700181" y="927230"/>
                    <a:pt x="1369692" y="1381932"/>
                  </a:cubicBezTo>
                  <a:cubicBezTo>
                    <a:pt x="1114987" y="1732600"/>
                    <a:pt x="532933" y="1767353"/>
                    <a:pt x="279573" y="1764886"/>
                  </a:cubicBezTo>
                  <a:cubicBezTo>
                    <a:pt x="205359" y="1764214"/>
                    <a:pt x="139665" y="1716456"/>
                    <a:pt x="115899" y="1646054"/>
                  </a:cubicBezTo>
                  <a:cubicBezTo>
                    <a:pt x="35182" y="1406147"/>
                    <a:pt x="-111677" y="841805"/>
                    <a:pt x="143252" y="491138"/>
                  </a:cubicBezTo>
                  <a:close/>
                </a:path>
              </a:pathLst>
            </a:custGeom>
            <a:solidFill>
              <a:srgbClr val="009AB4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5B352E-FE19-4DA0-89C7-5B1865B1466D}"/>
                </a:ext>
              </a:extLst>
            </p:cNvPr>
            <p:cNvSpPr/>
            <p:nvPr/>
          </p:nvSpPr>
          <p:spPr>
            <a:xfrm>
              <a:off x="4705406" y="4093211"/>
              <a:ext cx="1121060" cy="1233166"/>
            </a:xfrm>
            <a:custGeom>
              <a:avLst/>
              <a:gdLst>
                <a:gd name="connsiteX0" fmla="*/ 101062 w 1121060"/>
                <a:gd name="connsiteY0" fmla="*/ 346597 h 1233166"/>
                <a:gd name="connsiteX1" fmla="*/ 956207 w 1121060"/>
                <a:gd name="connsiteY1" fmla="*/ 79785 h 1233166"/>
                <a:gd name="connsiteX2" fmla="*/ 966520 w 1121060"/>
                <a:gd name="connsiteY2" fmla="*/ 975512 h 1233166"/>
                <a:gd name="connsiteX3" fmla="*/ 197025 w 1121060"/>
                <a:gd name="connsiteY3" fmla="*/ 1245687 h 1233166"/>
                <a:gd name="connsiteX4" fmla="*/ 81555 w 1121060"/>
                <a:gd name="connsiteY4" fmla="*/ 1161832 h 1233166"/>
                <a:gd name="connsiteX5" fmla="*/ 101062 w 1121060"/>
                <a:gd name="connsiteY5" fmla="*/ 346597 h 123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060" h="1233166">
                  <a:moveTo>
                    <a:pt x="101062" y="346597"/>
                  </a:moveTo>
                  <a:cubicBezTo>
                    <a:pt x="334242" y="25525"/>
                    <a:pt x="717196" y="-93980"/>
                    <a:pt x="956207" y="79785"/>
                  </a:cubicBezTo>
                  <a:cubicBezTo>
                    <a:pt x="1195216" y="253549"/>
                    <a:pt x="1199925" y="654440"/>
                    <a:pt x="966520" y="975512"/>
                  </a:cubicBezTo>
                  <a:cubicBezTo>
                    <a:pt x="786702" y="1223042"/>
                    <a:pt x="375946" y="1247481"/>
                    <a:pt x="197025" y="1245687"/>
                  </a:cubicBezTo>
                  <a:cubicBezTo>
                    <a:pt x="144559" y="1245239"/>
                    <a:pt x="98147" y="1211383"/>
                    <a:pt x="81555" y="1161832"/>
                  </a:cubicBezTo>
                  <a:cubicBezTo>
                    <a:pt x="24830" y="992328"/>
                    <a:pt x="-78756" y="594127"/>
                    <a:pt x="101062" y="346597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42304C-6766-495E-A7CF-8766DD38BF23}"/>
                </a:ext>
              </a:extLst>
            </p:cNvPr>
            <p:cNvSpPr/>
            <p:nvPr/>
          </p:nvSpPr>
          <p:spPr>
            <a:xfrm>
              <a:off x="5573125" y="3825354"/>
              <a:ext cx="1591905" cy="1748854"/>
            </a:xfrm>
            <a:custGeom>
              <a:avLst/>
              <a:gdLst>
                <a:gd name="connsiteX0" fmla="*/ 243642 w 1591905"/>
                <a:gd name="connsiteY0" fmla="*/ 1381932 h 1748853"/>
                <a:gd name="connsiteX1" fmla="*/ 258440 w 1591905"/>
                <a:gd name="connsiteY1" fmla="*/ 112892 h 1748853"/>
                <a:gd name="connsiteX2" fmla="*/ 1470081 w 1591905"/>
                <a:gd name="connsiteY2" fmla="*/ 491138 h 1748853"/>
                <a:gd name="connsiteX3" fmla="*/ 1497435 w 1591905"/>
                <a:gd name="connsiteY3" fmla="*/ 1646054 h 1748853"/>
                <a:gd name="connsiteX4" fmla="*/ 1333761 w 1591905"/>
                <a:gd name="connsiteY4" fmla="*/ 1764886 h 1748853"/>
                <a:gd name="connsiteX5" fmla="*/ 243642 w 1591905"/>
                <a:gd name="connsiteY5" fmla="*/ 1381932 h 174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905" h="1748853">
                  <a:moveTo>
                    <a:pt x="243642" y="1381932"/>
                  </a:moveTo>
                  <a:cubicBezTo>
                    <a:pt x="-86847" y="927006"/>
                    <a:pt x="-80344" y="358853"/>
                    <a:pt x="258440" y="112892"/>
                  </a:cubicBezTo>
                  <a:cubicBezTo>
                    <a:pt x="597000" y="-133069"/>
                    <a:pt x="1139593" y="36212"/>
                    <a:pt x="1470081" y="491138"/>
                  </a:cubicBezTo>
                  <a:cubicBezTo>
                    <a:pt x="1724786" y="841805"/>
                    <a:pt x="1578152" y="1405923"/>
                    <a:pt x="1497435" y="1646054"/>
                  </a:cubicBezTo>
                  <a:cubicBezTo>
                    <a:pt x="1473893" y="1716456"/>
                    <a:pt x="1407975" y="1764213"/>
                    <a:pt x="1333761" y="1764886"/>
                  </a:cubicBezTo>
                  <a:cubicBezTo>
                    <a:pt x="1080401" y="1767352"/>
                    <a:pt x="498347" y="1732600"/>
                    <a:pt x="243642" y="1381932"/>
                  </a:cubicBezTo>
                  <a:close/>
                </a:path>
              </a:pathLst>
            </a:custGeom>
            <a:solidFill>
              <a:srgbClr val="24B6AB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ACBC94-0F68-4192-A3D9-67DA9E099B73}"/>
                </a:ext>
              </a:extLst>
            </p:cNvPr>
            <p:cNvSpPr/>
            <p:nvPr/>
          </p:nvSpPr>
          <p:spPr>
            <a:xfrm>
              <a:off x="5822160" y="4096575"/>
              <a:ext cx="1121060" cy="1233166"/>
            </a:xfrm>
            <a:custGeom>
              <a:avLst/>
              <a:gdLst>
                <a:gd name="connsiteX0" fmla="*/ 171958 w 1121060"/>
                <a:gd name="connsiteY0" fmla="*/ 975512 h 1233166"/>
                <a:gd name="connsiteX1" fmla="*/ 182272 w 1121060"/>
                <a:gd name="connsiteY1" fmla="*/ 79785 h 1233166"/>
                <a:gd name="connsiteX2" fmla="*/ 1037416 w 1121060"/>
                <a:gd name="connsiteY2" fmla="*/ 346597 h 1233166"/>
                <a:gd name="connsiteX3" fmla="*/ 1056699 w 1121060"/>
                <a:gd name="connsiteY3" fmla="*/ 1161832 h 1233166"/>
                <a:gd name="connsiteX4" fmla="*/ 941229 w 1121060"/>
                <a:gd name="connsiteY4" fmla="*/ 1245687 h 1233166"/>
                <a:gd name="connsiteX5" fmla="*/ 171958 w 1121060"/>
                <a:gd name="connsiteY5" fmla="*/ 975512 h 123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060" h="1233166">
                  <a:moveTo>
                    <a:pt x="171958" y="975512"/>
                  </a:moveTo>
                  <a:cubicBezTo>
                    <a:pt x="-61222" y="654440"/>
                    <a:pt x="-56738" y="253325"/>
                    <a:pt x="182272" y="79785"/>
                  </a:cubicBezTo>
                  <a:cubicBezTo>
                    <a:pt x="421282" y="-93980"/>
                    <a:pt x="804236" y="25525"/>
                    <a:pt x="1037416" y="346597"/>
                  </a:cubicBezTo>
                  <a:cubicBezTo>
                    <a:pt x="1217234" y="594127"/>
                    <a:pt x="1113649" y="992327"/>
                    <a:pt x="1056699" y="1161832"/>
                  </a:cubicBezTo>
                  <a:cubicBezTo>
                    <a:pt x="1040107" y="1211607"/>
                    <a:pt x="993695" y="1245239"/>
                    <a:pt x="941229" y="1245687"/>
                  </a:cubicBezTo>
                  <a:cubicBezTo>
                    <a:pt x="762532" y="1247481"/>
                    <a:pt x="351776" y="1223042"/>
                    <a:pt x="171958" y="975512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40D772-B00B-45E7-8EDD-148AD8D94810}"/>
                </a:ext>
              </a:extLst>
            </p:cNvPr>
            <p:cNvSpPr/>
            <p:nvPr/>
          </p:nvSpPr>
          <p:spPr>
            <a:xfrm>
              <a:off x="5805425" y="2874199"/>
              <a:ext cx="1928223" cy="1524642"/>
            </a:xfrm>
            <a:custGeom>
              <a:avLst/>
              <a:gdLst>
                <a:gd name="connsiteX0" fmla="*/ 1230607 w 1928223"/>
                <a:gd name="connsiteY0" fmla="*/ 1474131 h 1524641"/>
                <a:gd name="connsiteX1" fmla="*/ 28158 w 1928223"/>
                <a:gd name="connsiteY1" fmla="*/ 1067859 h 1524641"/>
                <a:gd name="connsiteX2" fmla="*/ 762228 w 1928223"/>
                <a:gd name="connsiteY2" fmla="*/ 32448 h 1524641"/>
                <a:gd name="connsiteX3" fmla="*/ 1869163 w 1928223"/>
                <a:gd name="connsiteY3" fmla="*/ 363385 h 1524641"/>
                <a:gd name="connsiteX4" fmla="*/ 1931718 w 1928223"/>
                <a:gd name="connsiteY4" fmla="*/ 555758 h 1524641"/>
                <a:gd name="connsiteX5" fmla="*/ 1230607 w 1928223"/>
                <a:gd name="connsiteY5" fmla="*/ 1474131 h 152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223" h="1524641">
                  <a:moveTo>
                    <a:pt x="1230607" y="1474131"/>
                  </a:moveTo>
                  <a:cubicBezTo>
                    <a:pt x="695861" y="1647895"/>
                    <a:pt x="157528" y="1466059"/>
                    <a:pt x="28158" y="1067859"/>
                  </a:cubicBezTo>
                  <a:cubicBezTo>
                    <a:pt x="-101212" y="669658"/>
                    <a:pt x="227482" y="206212"/>
                    <a:pt x="762228" y="32448"/>
                  </a:cubicBezTo>
                  <a:cubicBezTo>
                    <a:pt x="1174554" y="-101407"/>
                    <a:pt x="1665803" y="212490"/>
                    <a:pt x="1869163" y="363385"/>
                  </a:cubicBezTo>
                  <a:cubicBezTo>
                    <a:pt x="1928803" y="407554"/>
                    <a:pt x="1953915" y="484907"/>
                    <a:pt x="1931718" y="555758"/>
                  </a:cubicBezTo>
                  <a:cubicBezTo>
                    <a:pt x="1855710" y="797235"/>
                    <a:pt x="1642933" y="1340052"/>
                    <a:pt x="1230607" y="1474131"/>
                  </a:cubicBezTo>
                  <a:close/>
                </a:path>
              </a:pathLst>
            </a:custGeom>
            <a:solidFill>
              <a:srgbClr val="FFA300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8143F2-9864-4139-A889-0410400F2D77}"/>
                </a:ext>
              </a:extLst>
            </p:cNvPr>
            <p:cNvSpPr/>
            <p:nvPr/>
          </p:nvSpPr>
          <p:spPr>
            <a:xfrm>
              <a:off x="6093762" y="3097149"/>
              <a:ext cx="1367693" cy="1076218"/>
            </a:xfrm>
            <a:custGeom>
              <a:avLst/>
              <a:gdLst>
                <a:gd name="connsiteX0" fmla="*/ 868504 w 1367693"/>
                <a:gd name="connsiteY0" fmla="*/ 1040646 h 1076217"/>
                <a:gd name="connsiteX1" fmla="*/ 19862 w 1367693"/>
                <a:gd name="connsiteY1" fmla="*/ 753879 h 1076217"/>
                <a:gd name="connsiteX2" fmla="*/ 538016 w 1367693"/>
                <a:gd name="connsiteY2" fmla="*/ 22947 h 1076217"/>
                <a:gd name="connsiteX3" fmla="*/ 1319394 w 1367693"/>
                <a:gd name="connsiteY3" fmla="*/ 256576 h 1076217"/>
                <a:gd name="connsiteX4" fmla="*/ 1363564 w 1367693"/>
                <a:gd name="connsiteY4" fmla="*/ 392449 h 1076217"/>
                <a:gd name="connsiteX5" fmla="*/ 868504 w 1367693"/>
                <a:gd name="connsiteY5" fmla="*/ 1040646 h 107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7693" h="1076217">
                  <a:moveTo>
                    <a:pt x="868504" y="1040646"/>
                  </a:moveTo>
                  <a:cubicBezTo>
                    <a:pt x="491155" y="1163290"/>
                    <a:pt x="111116" y="1034816"/>
                    <a:pt x="19862" y="753879"/>
                  </a:cubicBezTo>
                  <a:cubicBezTo>
                    <a:pt x="-71393" y="472941"/>
                    <a:pt x="160443" y="145591"/>
                    <a:pt x="538016" y="22947"/>
                  </a:cubicBezTo>
                  <a:cubicBezTo>
                    <a:pt x="829043" y="-71670"/>
                    <a:pt x="1175675" y="150076"/>
                    <a:pt x="1319394" y="256576"/>
                  </a:cubicBezTo>
                  <a:cubicBezTo>
                    <a:pt x="1361546" y="287742"/>
                    <a:pt x="1379259" y="342450"/>
                    <a:pt x="1363564" y="392449"/>
                  </a:cubicBezTo>
                  <a:cubicBezTo>
                    <a:pt x="1309753" y="563074"/>
                    <a:pt x="1159531" y="946028"/>
                    <a:pt x="868504" y="1040646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3AB314-4A34-4991-B23B-CF2C25703255}"/>
                </a:ext>
              </a:extLst>
            </p:cNvPr>
            <p:cNvSpPr/>
            <p:nvPr/>
          </p:nvSpPr>
          <p:spPr>
            <a:xfrm>
              <a:off x="5080230" y="1940293"/>
              <a:ext cx="1502220" cy="1995487"/>
            </a:xfrm>
            <a:custGeom>
              <a:avLst/>
              <a:gdLst>
                <a:gd name="connsiteX0" fmla="*/ 1515673 w 1502220"/>
                <a:gd name="connsiteY0" fmla="*/ 982721 h 1995486"/>
                <a:gd name="connsiteX1" fmla="*/ 757837 w 1502220"/>
                <a:gd name="connsiteY1" fmla="*/ 2000868 h 1995486"/>
                <a:gd name="connsiteX2" fmla="*/ 0 w 1502220"/>
                <a:gd name="connsiteY2" fmla="*/ 982721 h 1995486"/>
                <a:gd name="connsiteX3" fmla="*/ 656717 w 1502220"/>
                <a:gd name="connsiteY3" fmla="*/ 32287 h 1995486"/>
                <a:gd name="connsiteX4" fmla="*/ 858956 w 1502220"/>
                <a:gd name="connsiteY4" fmla="*/ 32287 h 1995486"/>
                <a:gd name="connsiteX5" fmla="*/ 1515673 w 1502220"/>
                <a:gd name="connsiteY5" fmla="*/ 982721 h 199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2220" h="1995486">
                  <a:moveTo>
                    <a:pt x="1515673" y="982721"/>
                  </a:moveTo>
                  <a:cubicBezTo>
                    <a:pt x="1515673" y="1545045"/>
                    <a:pt x="1176440" y="2000868"/>
                    <a:pt x="757837" y="2000868"/>
                  </a:cubicBezTo>
                  <a:cubicBezTo>
                    <a:pt x="339233" y="2000868"/>
                    <a:pt x="0" y="1545045"/>
                    <a:pt x="0" y="982721"/>
                  </a:cubicBezTo>
                  <a:cubicBezTo>
                    <a:pt x="0" y="549319"/>
                    <a:pt x="450442" y="179145"/>
                    <a:pt x="656717" y="32287"/>
                  </a:cubicBezTo>
                  <a:cubicBezTo>
                    <a:pt x="717254" y="-10762"/>
                    <a:pt x="798419" y="-10762"/>
                    <a:pt x="858956" y="32287"/>
                  </a:cubicBezTo>
                  <a:cubicBezTo>
                    <a:pt x="1065231" y="179145"/>
                    <a:pt x="1515673" y="549319"/>
                    <a:pt x="1515673" y="982721"/>
                  </a:cubicBezTo>
                  <a:close/>
                </a:path>
              </a:pathLst>
            </a:custGeom>
            <a:solidFill>
              <a:srgbClr val="00C3E6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DAD33-004C-48D6-AE7A-51C51D9A60BF}"/>
                </a:ext>
              </a:extLst>
            </p:cNvPr>
            <p:cNvSpPr/>
            <p:nvPr/>
          </p:nvSpPr>
          <p:spPr>
            <a:xfrm>
              <a:off x="5080006" y="2894091"/>
              <a:ext cx="784742" cy="1031375"/>
            </a:xfrm>
            <a:custGeom>
              <a:avLst/>
              <a:gdLst>
                <a:gd name="connsiteX0" fmla="*/ 758509 w 784742"/>
                <a:gd name="connsiteY0" fmla="*/ 1042586 h 1031375"/>
                <a:gd name="connsiteX1" fmla="*/ 756940 w 784742"/>
                <a:gd name="connsiteY1" fmla="*/ 1047070 h 1031375"/>
                <a:gd name="connsiteX2" fmla="*/ 0 w 784742"/>
                <a:gd name="connsiteY2" fmla="*/ 28923 h 1031375"/>
                <a:gd name="connsiteX3" fmla="*/ 673 w 784742"/>
                <a:gd name="connsiteY3" fmla="*/ 0 h 1031375"/>
                <a:gd name="connsiteX4" fmla="*/ 24439 w 784742"/>
                <a:gd name="connsiteY4" fmla="*/ 7175 h 1031375"/>
                <a:gd name="connsiteX5" fmla="*/ 758509 w 784742"/>
                <a:gd name="connsiteY5" fmla="*/ 1042586 h 103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742" h="1031375">
                  <a:moveTo>
                    <a:pt x="758509" y="1042586"/>
                  </a:moveTo>
                  <a:cubicBezTo>
                    <a:pt x="758061" y="1044155"/>
                    <a:pt x="757612" y="1045725"/>
                    <a:pt x="756940" y="1047070"/>
                  </a:cubicBezTo>
                  <a:cubicBezTo>
                    <a:pt x="338784" y="1046397"/>
                    <a:pt x="0" y="590799"/>
                    <a:pt x="0" y="28923"/>
                  </a:cubicBezTo>
                  <a:cubicBezTo>
                    <a:pt x="0" y="19282"/>
                    <a:pt x="224" y="9641"/>
                    <a:pt x="673" y="0"/>
                  </a:cubicBezTo>
                  <a:cubicBezTo>
                    <a:pt x="8520" y="2242"/>
                    <a:pt x="16592" y="4708"/>
                    <a:pt x="24439" y="7175"/>
                  </a:cubicBezTo>
                  <a:cubicBezTo>
                    <a:pt x="559185" y="180939"/>
                    <a:pt x="888104" y="644610"/>
                    <a:pt x="758509" y="1042586"/>
                  </a:cubicBezTo>
                  <a:close/>
                </a:path>
              </a:pathLst>
            </a:custGeom>
            <a:solidFill>
              <a:srgbClr val="F22C35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8C2E379-5E4C-441D-B074-2BC40C6FFEC4}"/>
                </a:ext>
              </a:extLst>
            </p:cNvPr>
            <p:cNvSpPr/>
            <p:nvPr/>
          </p:nvSpPr>
          <p:spPr>
            <a:xfrm>
              <a:off x="5086973" y="3135119"/>
              <a:ext cx="470845" cy="717478"/>
            </a:xfrm>
            <a:custGeom>
              <a:avLst/>
              <a:gdLst>
                <a:gd name="connsiteX0" fmla="*/ 462101 w 470845"/>
                <a:gd name="connsiteY0" fmla="*/ 710752 h 717478"/>
                <a:gd name="connsiteX1" fmla="*/ 454926 w 470845"/>
                <a:gd name="connsiteY1" fmla="*/ 730707 h 717478"/>
                <a:gd name="connsiteX2" fmla="*/ 0 w 470845"/>
                <a:gd name="connsiteY2" fmla="*/ 0 h 717478"/>
                <a:gd name="connsiteX3" fmla="*/ 462101 w 470845"/>
                <a:gd name="connsiteY3" fmla="*/ 710752 h 71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45" h="717478">
                  <a:moveTo>
                    <a:pt x="462101" y="710752"/>
                  </a:moveTo>
                  <a:cubicBezTo>
                    <a:pt x="459859" y="717478"/>
                    <a:pt x="457617" y="724205"/>
                    <a:pt x="454926" y="730707"/>
                  </a:cubicBezTo>
                  <a:cubicBezTo>
                    <a:pt x="225557" y="604924"/>
                    <a:pt x="52466" y="332282"/>
                    <a:pt x="0" y="0"/>
                  </a:cubicBezTo>
                  <a:cubicBezTo>
                    <a:pt x="343941" y="135424"/>
                    <a:pt x="548871" y="443716"/>
                    <a:pt x="462101" y="710752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39F4A62-F10A-4D21-9A56-00E48E0FBCAC}"/>
                </a:ext>
              </a:extLst>
            </p:cNvPr>
            <p:cNvSpPr/>
            <p:nvPr/>
          </p:nvSpPr>
          <p:spPr>
            <a:xfrm>
              <a:off x="5303097" y="2234459"/>
              <a:ext cx="1053796" cy="1390114"/>
            </a:xfrm>
            <a:custGeom>
              <a:avLst/>
              <a:gdLst>
                <a:gd name="connsiteX0" fmla="*/ 1069940 w 1053796"/>
                <a:gd name="connsiteY0" fmla="*/ 693712 h 1390114"/>
                <a:gd name="connsiteX1" fmla="*/ 534970 w 1053796"/>
                <a:gd name="connsiteY1" fmla="*/ 1412311 h 1390114"/>
                <a:gd name="connsiteX2" fmla="*/ 0 w 1053796"/>
                <a:gd name="connsiteY2" fmla="*/ 693712 h 1390114"/>
                <a:gd name="connsiteX3" fmla="*/ 463671 w 1053796"/>
                <a:gd name="connsiteY3" fmla="*/ 22870 h 1390114"/>
                <a:gd name="connsiteX4" fmla="*/ 606493 w 1053796"/>
                <a:gd name="connsiteY4" fmla="*/ 22870 h 1390114"/>
                <a:gd name="connsiteX5" fmla="*/ 1069940 w 1053796"/>
                <a:gd name="connsiteY5" fmla="*/ 693712 h 13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796" h="1390114">
                  <a:moveTo>
                    <a:pt x="1069940" y="693712"/>
                  </a:moveTo>
                  <a:cubicBezTo>
                    <a:pt x="1069940" y="1090567"/>
                    <a:pt x="830481" y="1412311"/>
                    <a:pt x="534970" y="1412311"/>
                  </a:cubicBezTo>
                  <a:cubicBezTo>
                    <a:pt x="239459" y="1412311"/>
                    <a:pt x="0" y="1090791"/>
                    <a:pt x="0" y="693712"/>
                  </a:cubicBezTo>
                  <a:cubicBezTo>
                    <a:pt x="0" y="387663"/>
                    <a:pt x="317933" y="126456"/>
                    <a:pt x="463671" y="22870"/>
                  </a:cubicBezTo>
                  <a:cubicBezTo>
                    <a:pt x="506271" y="-7623"/>
                    <a:pt x="563669" y="-7623"/>
                    <a:pt x="606493" y="22870"/>
                  </a:cubicBezTo>
                  <a:cubicBezTo>
                    <a:pt x="752007" y="126680"/>
                    <a:pt x="1069940" y="387887"/>
                    <a:pt x="1069940" y="693712"/>
                  </a:cubicBezTo>
                  <a:close/>
                </a:path>
              </a:pathLst>
            </a:custGeom>
            <a:solidFill>
              <a:srgbClr val="EBF2F7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D71851-5780-43D5-A610-59B307F3395C}"/>
                </a:ext>
              </a:extLst>
            </p:cNvPr>
            <p:cNvSpPr/>
            <p:nvPr/>
          </p:nvSpPr>
          <p:spPr>
            <a:xfrm>
              <a:off x="5834255" y="3013372"/>
              <a:ext cx="22421" cy="852006"/>
            </a:xfrm>
            <a:custGeom>
              <a:avLst/>
              <a:gdLst>
                <a:gd name="connsiteX0" fmla="*/ 0 w 0"/>
                <a:gd name="connsiteY0" fmla="*/ 0 h 852005"/>
                <a:gd name="connsiteX1" fmla="*/ 0 w 0"/>
                <a:gd name="connsiteY1" fmla="*/ 863889 h 85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52005">
                  <a:moveTo>
                    <a:pt x="0" y="0"/>
                  </a:moveTo>
                  <a:lnTo>
                    <a:pt x="0" y="863889"/>
                  </a:lnTo>
                </a:path>
              </a:pathLst>
            </a:custGeom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785F05D-F2DD-4123-81A0-3E0BE1405D47}"/>
              </a:ext>
            </a:extLst>
          </p:cNvPr>
          <p:cNvSpPr/>
          <p:nvPr/>
        </p:nvSpPr>
        <p:spPr>
          <a:xfrm>
            <a:off x="5053998" y="3100366"/>
            <a:ext cx="1547063" cy="1547063"/>
          </a:xfrm>
          <a:custGeom>
            <a:avLst/>
            <a:gdLst>
              <a:gd name="connsiteX0" fmla="*/ 1556480 w 1547062"/>
              <a:gd name="connsiteY0" fmla="*/ 778240 h 1547062"/>
              <a:gd name="connsiteX1" fmla="*/ 778240 w 1547062"/>
              <a:gd name="connsiteY1" fmla="*/ 1556480 h 1547062"/>
              <a:gd name="connsiteX2" fmla="*/ 0 w 1547062"/>
              <a:gd name="connsiteY2" fmla="*/ 778240 h 1547062"/>
              <a:gd name="connsiteX3" fmla="*/ 778240 w 1547062"/>
              <a:gd name="connsiteY3" fmla="*/ 0 h 1547062"/>
              <a:gd name="connsiteX4" fmla="*/ 1556480 w 1547062"/>
              <a:gd name="connsiteY4" fmla="*/ 778240 h 15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062" h="1547062">
                <a:moveTo>
                  <a:pt x="1556480" y="778240"/>
                </a:moveTo>
                <a:cubicBezTo>
                  <a:pt x="1556480" y="1208050"/>
                  <a:pt x="1208050" y="1556480"/>
                  <a:pt x="778240" y="1556480"/>
                </a:cubicBezTo>
                <a:cubicBezTo>
                  <a:pt x="348430" y="1556480"/>
                  <a:pt x="0" y="1208050"/>
                  <a:pt x="0" y="778240"/>
                </a:cubicBezTo>
                <a:cubicBezTo>
                  <a:pt x="0" y="348430"/>
                  <a:pt x="348430" y="0"/>
                  <a:pt x="778240" y="0"/>
                </a:cubicBezTo>
                <a:cubicBezTo>
                  <a:pt x="1208050" y="0"/>
                  <a:pt x="1556480" y="348430"/>
                  <a:pt x="1556480" y="778240"/>
                </a:cubicBezTo>
                <a:close/>
              </a:path>
            </a:pathLst>
          </a:custGeom>
          <a:solidFill>
            <a:srgbClr val="FFFFFF"/>
          </a:solidFill>
          <a:ln w="2241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8EBE0D-E3F0-4F84-88C2-27242F589BB2}"/>
              </a:ext>
            </a:extLst>
          </p:cNvPr>
          <p:cNvGrpSpPr/>
          <p:nvPr/>
        </p:nvGrpSpPr>
        <p:grpSpPr>
          <a:xfrm>
            <a:off x="5125118" y="3171413"/>
            <a:ext cx="1398813" cy="1408304"/>
            <a:chOff x="5125118" y="3171413"/>
            <a:chExt cx="1398813" cy="140830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E65916-CBC6-4C34-8578-402B7EC4530B}"/>
                </a:ext>
              </a:extLst>
            </p:cNvPr>
            <p:cNvSpPr/>
            <p:nvPr/>
          </p:nvSpPr>
          <p:spPr>
            <a:xfrm>
              <a:off x="5158929" y="4064029"/>
              <a:ext cx="672636" cy="515688"/>
            </a:xfrm>
            <a:custGeom>
              <a:avLst/>
              <a:gdLst>
                <a:gd name="connsiteX0" fmla="*/ 183181 w 672636"/>
                <a:gd name="connsiteY0" fmla="*/ 170849 h 515687"/>
                <a:gd name="connsiteX1" fmla="*/ 96411 w 672636"/>
                <a:gd name="connsiteY1" fmla="*/ 0 h 515687"/>
                <a:gd name="connsiteX2" fmla="*/ 0 w 672636"/>
                <a:gd name="connsiteY2" fmla="*/ 31390 h 515687"/>
                <a:gd name="connsiteX3" fmla="*/ 101120 w 672636"/>
                <a:gd name="connsiteY3" fmla="*/ 230714 h 515687"/>
                <a:gd name="connsiteX4" fmla="*/ 674206 w 672636"/>
                <a:gd name="connsiteY4" fmla="*/ 522190 h 515687"/>
                <a:gd name="connsiteX5" fmla="*/ 674206 w 672636"/>
                <a:gd name="connsiteY5" fmla="*/ 420846 h 515687"/>
                <a:gd name="connsiteX6" fmla="*/ 183181 w 672636"/>
                <a:gd name="connsiteY6" fmla="*/ 170849 h 51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636" h="515687">
                  <a:moveTo>
                    <a:pt x="183181" y="170849"/>
                  </a:moveTo>
                  <a:cubicBezTo>
                    <a:pt x="144393" y="117263"/>
                    <a:pt x="115693" y="59640"/>
                    <a:pt x="96411" y="0"/>
                  </a:cubicBezTo>
                  <a:lnTo>
                    <a:pt x="0" y="31390"/>
                  </a:lnTo>
                  <a:cubicBezTo>
                    <a:pt x="22421" y="100895"/>
                    <a:pt x="55829" y="168383"/>
                    <a:pt x="101120" y="230714"/>
                  </a:cubicBezTo>
                  <a:cubicBezTo>
                    <a:pt x="239459" y="421294"/>
                    <a:pt x="455375" y="522190"/>
                    <a:pt x="674206" y="522190"/>
                  </a:cubicBezTo>
                  <a:lnTo>
                    <a:pt x="674206" y="420846"/>
                  </a:lnTo>
                  <a:cubicBezTo>
                    <a:pt x="486764" y="420398"/>
                    <a:pt x="301789" y="334076"/>
                    <a:pt x="183181" y="170849"/>
                  </a:cubicBezTo>
                  <a:close/>
                </a:path>
              </a:pathLst>
            </a:custGeom>
            <a:solidFill>
              <a:srgbClr val="009AB4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31C6CD-9DBD-4BB4-86D6-B53B4D0903AE}"/>
                </a:ext>
              </a:extLst>
            </p:cNvPr>
            <p:cNvSpPr/>
            <p:nvPr/>
          </p:nvSpPr>
          <p:spPr>
            <a:xfrm>
              <a:off x="6187613" y="3305968"/>
              <a:ext cx="336318" cy="784742"/>
            </a:xfrm>
            <a:custGeom>
              <a:avLst/>
              <a:gdLst>
                <a:gd name="connsiteX0" fmla="*/ 216813 w 336318"/>
                <a:gd name="connsiteY0" fmla="*/ 156948 h 784742"/>
                <a:gd name="connsiteX1" fmla="*/ 59640 w 336318"/>
                <a:gd name="connsiteY1" fmla="*/ 0 h 784742"/>
                <a:gd name="connsiteX2" fmla="*/ 0 w 336318"/>
                <a:gd name="connsiteY2" fmla="*/ 82062 h 784742"/>
                <a:gd name="connsiteX3" fmla="*/ 134751 w 336318"/>
                <a:gd name="connsiteY3" fmla="*/ 216589 h 784742"/>
                <a:gd name="connsiteX4" fmla="*/ 221521 w 336318"/>
                <a:gd name="connsiteY4" fmla="*/ 757388 h 784742"/>
                <a:gd name="connsiteX5" fmla="*/ 317933 w 336318"/>
                <a:gd name="connsiteY5" fmla="*/ 788778 h 784742"/>
                <a:gd name="connsiteX6" fmla="*/ 216813 w 336318"/>
                <a:gd name="connsiteY6" fmla="*/ 156948 h 7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18" h="784742">
                  <a:moveTo>
                    <a:pt x="216813" y="156948"/>
                  </a:moveTo>
                  <a:cubicBezTo>
                    <a:pt x="171746" y="95066"/>
                    <a:pt x="118384" y="42600"/>
                    <a:pt x="59640" y="0"/>
                  </a:cubicBezTo>
                  <a:lnTo>
                    <a:pt x="0" y="82062"/>
                  </a:lnTo>
                  <a:cubicBezTo>
                    <a:pt x="50448" y="118608"/>
                    <a:pt x="96187" y="163450"/>
                    <a:pt x="134751" y="216589"/>
                  </a:cubicBezTo>
                  <a:cubicBezTo>
                    <a:pt x="252687" y="378918"/>
                    <a:pt x="278247" y="579812"/>
                    <a:pt x="221521" y="757388"/>
                  </a:cubicBezTo>
                  <a:lnTo>
                    <a:pt x="317933" y="788778"/>
                  </a:lnTo>
                  <a:cubicBezTo>
                    <a:pt x="384299" y="581382"/>
                    <a:pt x="354479" y="346632"/>
                    <a:pt x="216813" y="156948"/>
                  </a:cubicBezTo>
                  <a:close/>
                </a:path>
              </a:pathLst>
            </a:custGeom>
            <a:solidFill>
              <a:srgbClr val="FFA300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7F17A9-78AB-4806-828B-F194B15A6EF3}"/>
                </a:ext>
              </a:extLst>
            </p:cNvPr>
            <p:cNvSpPr/>
            <p:nvPr/>
          </p:nvSpPr>
          <p:spPr>
            <a:xfrm>
              <a:off x="5418342" y="3171413"/>
              <a:ext cx="807163" cy="201791"/>
            </a:xfrm>
            <a:custGeom>
              <a:avLst/>
              <a:gdLst>
                <a:gd name="connsiteX0" fmla="*/ 769271 w 807163"/>
                <a:gd name="connsiteY0" fmla="*/ 216617 h 201790"/>
                <a:gd name="connsiteX1" fmla="*/ 828912 w 807163"/>
                <a:gd name="connsiteY1" fmla="*/ 134555 h 201790"/>
                <a:gd name="connsiteX2" fmla="*/ 0 w 807163"/>
                <a:gd name="connsiteY2" fmla="*/ 133882 h 201790"/>
                <a:gd name="connsiteX3" fmla="*/ 59640 w 807163"/>
                <a:gd name="connsiteY3" fmla="*/ 215944 h 201790"/>
                <a:gd name="connsiteX4" fmla="*/ 769271 w 807163"/>
                <a:gd name="connsiteY4" fmla="*/ 216617 h 20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163" h="201790">
                  <a:moveTo>
                    <a:pt x="769271" y="216617"/>
                  </a:moveTo>
                  <a:lnTo>
                    <a:pt x="828912" y="134555"/>
                  </a:lnTo>
                  <a:cubicBezTo>
                    <a:pt x="588332" y="-39882"/>
                    <a:pt x="253808" y="-49523"/>
                    <a:pt x="0" y="133882"/>
                  </a:cubicBezTo>
                  <a:lnTo>
                    <a:pt x="59640" y="215944"/>
                  </a:lnTo>
                  <a:cubicBezTo>
                    <a:pt x="276902" y="59220"/>
                    <a:pt x="563445" y="67291"/>
                    <a:pt x="769271" y="216617"/>
                  </a:cubicBezTo>
                  <a:close/>
                </a:path>
              </a:pathLst>
            </a:custGeom>
            <a:solidFill>
              <a:srgbClr val="00C3E6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C5EDD3E-9F59-4668-81AE-76B16BCC2D0C}"/>
                </a:ext>
              </a:extLst>
            </p:cNvPr>
            <p:cNvSpPr/>
            <p:nvPr/>
          </p:nvSpPr>
          <p:spPr>
            <a:xfrm>
              <a:off x="5832910" y="4063132"/>
              <a:ext cx="672636" cy="515688"/>
            </a:xfrm>
            <a:custGeom>
              <a:avLst/>
              <a:gdLst>
                <a:gd name="connsiteX0" fmla="*/ 355376 w 672636"/>
                <a:gd name="connsiteY0" fmla="*/ 305601 h 515687"/>
                <a:gd name="connsiteX1" fmla="*/ 0 w 672636"/>
                <a:gd name="connsiteY1" fmla="*/ 421294 h 515687"/>
                <a:gd name="connsiteX2" fmla="*/ 0 w 672636"/>
                <a:gd name="connsiteY2" fmla="*/ 522638 h 515687"/>
                <a:gd name="connsiteX3" fmla="*/ 415016 w 672636"/>
                <a:gd name="connsiteY3" fmla="*/ 387663 h 515687"/>
                <a:gd name="connsiteX4" fmla="*/ 672636 w 672636"/>
                <a:gd name="connsiteY4" fmla="*/ 31390 h 515687"/>
                <a:gd name="connsiteX5" fmla="*/ 576225 w 672636"/>
                <a:gd name="connsiteY5" fmla="*/ 0 h 515687"/>
                <a:gd name="connsiteX6" fmla="*/ 355376 w 672636"/>
                <a:gd name="connsiteY6" fmla="*/ 305601 h 51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636" h="515687">
                  <a:moveTo>
                    <a:pt x="355376" y="305601"/>
                  </a:moveTo>
                  <a:cubicBezTo>
                    <a:pt x="247978" y="383627"/>
                    <a:pt x="123541" y="421070"/>
                    <a:pt x="0" y="421294"/>
                  </a:cubicBezTo>
                  <a:lnTo>
                    <a:pt x="0" y="522638"/>
                  </a:lnTo>
                  <a:cubicBezTo>
                    <a:pt x="144168" y="522638"/>
                    <a:pt x="289458" y="478917"/>
                    <a:pt x="415016" y="387663"/>
                  </a:cubicBezTo>
                  <a:cubicBezTo>
                    <a:pt x="541472" y="295736"/>
                    <a:pt x="628466" y="169728"/>
                    <a:pt x="672636" y="31390"/>
                  </a:cubicBezTo>
                  <a:lnTo>
                    <a:pt x="576225" y="0"/>
                  </a:lnTo>
                  <a:cubicBezTo>
                    <a:pt x="538557" y="118832"/>
                    <a:pt x="463895" y="226903"/>
                    <a:pt x="355376" y="305601"/>
                  </a:cubicBezTo>
                  <a:close/>
                </a:path>
              </a:pathLst>
            </a:custGeom>
            <a:solidFill>
              <a:srgbClr val="24B6AB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AA5042-B104-45CB-AD5B-1758FC546A63}"/>
                </a:ext>
              </a:extLst>
            </p:cNvPr>
            <p:cNvSpPr/>
            <p:nvPr/>
          </p:nvSpPr>
          <p:spPr>
            <a:xfrm>
              <a:off x="5125118" y="3305296"/>
              <a:ext cx="336318" cy="784742"/>
            </a:xfrm>
            <a:custGeom>
              <a:avLst/>
              <a:gdLst>
                <a:gd name="connsiteX0" fmla="*/ 351071 w 336318"/>
                <a:gd name="connsiteY0" fmla="*/ 83183 h 784742"/>
                <a:gd name="connsiteX1" fmla="*/ 352864 w 336318"/>
                <a:gd name="connsiteY1" fmla="*/ 82062 h 784742"/>
                <a:gd name="connsiteX2" fmla="*/ 293224 w 336318"/>
                <a:gd name="connsiteY2" fmla="*/ 0 h 784742"/>
                <a:gd name="connsiteX3" fmla="*/ 291430 w 336318"/>
                <a:gd name="connsiteY3" fmla="*/ 1121 h 784742"/>
                <a:gd name="connsiteX4" fmla="*/ 33811 w 336318"/>
                <a:gd name="connsiteY4" fmla="*/ 789899 h 784742"/>
                <a:gd name="connsiteX5" fmla="*/ 130222 w 336318"/>
                <a:gd name="connsiteY5" fmla="*/ 758509 h 784742"/>
                <a:gd name="connsiteX6" fmla="*/ 351071 w 336318"/>
                <a:gd name="connsiteY6" fmla="*/ 83183 h 7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18" h="784742">
                  <a:moveTo>
                    <a:pt x="351071" y="83183"/>
                  </a:moveTo>
                  <a:cubicBezTo>
                    <a:pt x="351744" y="82734"/>
                    <a:pt x="352192" y="82286"/>
                    <a:pt x="352864" y="82062"/>
                  </a:cubicBezTo>
                  <a:lnTo>
                    <a:pt x="293224" y="0"/>
                  </a:lnTo>
                  <a:cubicBezTo>
                    <a:pt x="292552" y="448"/>
                    <a:pt x="292103" y="897"/>
                    <a:pt x="291430" y="1121"/>
                  </a:cubicBezTo>
                  <a:cubicBezTo>
                    <a:pt x="37847" y="185423"/>
                    <a:pt x="-57219" y="506719"/>
                    <a:pt x="33811" y="789899"/>
                  </a:cubicBezTo>
                  <a:lnTo>
                    <a:pt x="130222" y="758509"/>
                  </a:lnTo>
                  <a:cubicBezTo>
                    <a:pt x="52420" y="516136"/>
                    <a:pt x="133809" y="241028"/>
                    <a:pt x="351071" y="83183"/>
                  </a:cubicBezTo>
                  <a:close/>
                </a:path>
              </a:pathLst>
            </a:custGeom>
            <a:solidFill>
              <a:srgbClr val="F22C35"/>
            </a:solidFill>
            <a:ln w="224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381336" y="5369379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31214" y="5559069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16627" y="1078457"/>
            <a:ext cx="4710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8597" y="2755765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631518" y="3331173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2" name="Title 3"/>
          <p:cNvSpPr txBox="1">
            <a:spLocks/>
          </p:cNvSpPr>
          <p:nvPr/>
        </p:nvSpPr>
        <p:spPr>
          <a:xfrm>
            <a:off x="4963075" y="3481908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6796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357">
            <a:extLst>
              <a:ext uri="{FF2B5EF4-FFF2-40B4-BE49-F238E27FC236}">
                <a16:creationId xmlns:a16="http://schemas.microsoft.com/office/drawing/2014/main" id="{D392B47F-8506-4E08-8134-57CDA162E4E1}"/>
              </a:ext>
            </a:extLst>
          </p:cNvPr>
          <p:cNvSpPr/>
          <p:nvPr/>
        </p:nvSpPr>
        <p:spPr>
          <a:xfrm>
            <a:off x="4619598" y="2466412"/>
            <a:ext cx="2938278" cy="3334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70" extrusionOk="0">
                <a:moveTo>
                  <a:pt x="538" y="6909"/>
                </a:moveTo>
                <a:cubicBezTo>
                  <a:pt x="1461" y="7610"/>
                  <a:pt x="2084" y="8535"/>
                  <a:pt x="2344" y="9550"/>
                </a:cubicBezTo>
                <a:cubicBezTo>
                  <a:pt x="2607" y="10563"/>
                  <a:pt x="2500" y="11653"/>
                  <a:pt x="2066" y="12653"/>
                </a:cubicBezTo>
                <a:cubicBezTo>
                  <a:pt x="1851" y="13153"/>
                  <a:pt x="1549" y="13624"/>
                  <a:pt x="1175" y="14047"/>
                </a:cubicBezTo>
                <a:cubicBezTo>
                  <a:pt x="988" y="14258"/>
                  <a:pt x="783" y="14456"/>
                  <a:pt x="563" y="14641"/>
                </a:cubicBezTo>
                <a:cubicBezTo>
                  <a:pt x="535" y="14664"/>
                  <a:pt x="508" y="14687"/>
                  <a:pt x="480" y="14710"/>
                </a:cubicBezTo>
                <a:cubicBezTo>
                  <a:pt x="448" y="14736"/>
                  <a:pt x="416" y="14761"/>
                  <a:pt x="384" y="14787"/>
                </a:cubicBezTo>
                <a:cubicBezTo>
                  <a:pt x="262" y="14888"/>
                  <a:pt x="169" y="15015"/>
                  <a:pt x="114" y="15148"/>
                </a:cubicBezTo>
                <a:cubicBezTo>
                  <a:pt x="5" y="15419"/>
                  <a:pt x="39" y="15673"/>
                  <a:pt x="115" y="15884"/>
                </a:cubicBezTo>
                <a:cubicBezTo>
                  <a:pt x="195" y="16097"/>
                  <a:pt x="324" y="16283"/>
                  <a:pt x="510" y="16443"/>
                </a:cubicBezTo>
                <a:cubicBezTo>
                  <a:pt x="604" y="16523"/>
                  <a:pt x="714" y="16596"/>
                  <a:pt x="845" y="16653"/>
                </a:cubicBezTo>
                <a:cubicBezTo>
                  <a:pt x="977" y="16710"/>
                  <a:pt x="1132" y="16749"/>
                  <a:pt x="1297" y="16755"/>
                </a:cubicBezTo>
                <a:cubicBezTo>
                  <a:pt x="1379" y="16758"/>
                  <a:pt x="1462" y="16752"/>
                  <a:pt x="1542" y="16738"/>
                </a:cubicBezTo>
                <a:cubicBezTo>
                  <a:pt x="1582" y="16731"/>
                  <a:pt x="1622" y="16722"/>
                  <a:pt x="1660" y="16711"/>
                </a:cubicBezTo>
                <a:cubicBezTo>
                  <a:pt x="1682" y="16705"/>
                  <a:pt x="1703" y="16698"/>
                  <a:pt x="1725" y="16692"/>
                </a:cubicBezTo>
                <a:cubicBezTo>
                  <a:pt x="1761" y="16682"/>
                  <a:pt x="1797" y="16672"/>
                  <a:pt x="1833" y="16661"/>
                </a:cubicBezTo>
                <a:cubicBezTo>
                  <a:pt x="1870" y="16652"/>
                  <a:pt x="1906" y="16642"/>
                  <a:pt x="1942" y="16633"/>
                </a:cubicBezTo>
                <a:cubicBezTo>
                  <a:pt x="2088" y="16595"/>
                  <a:pt x="2235" y="16563"/>
                  <a:pt x="2384" y="16535"/>
                </a:cubicBezTo>
                <a:cubicBezTo>
                  <a:pt x="2977" y="16425"/>
                  <a:pt x="3590" y="16393"/>
                  <a:pt x="4193" y="16443"/>
                </a:cubicBezTo>
                <a:cubicBezTo>
                  <a:pt x="5401" y="16540"/>
                  <a:pt x="6568" y="16973"/>
                  <a:pt x="7492" y="17666"/>
                </a:cubicBezTo>
                <a:cubicBezTo>
                  <a:pt x="8420" y="18356"/>
                  <a:pt x="9100" y="19300"/>
                  <a:pt x="9406" y="20334"/>
                </a:cubicBezTo>
                <a:cubicBezTo>
                  <a:pt x="9425" y="20399"/>
                  <a:pt x="9443" y="20464"/>
                  <a:pt x="9460" y="20529"/>
                </a:cubicBezTo>
                <a:cubicBezTo>
                  <a:pt x="9468" y="20561"/>
                  <a:pt x="9475" y="20594"/>
                  <a:pt x="9483" y="20627"/>
                </a:cubicBezTo>
                <a:cubicBezTo>
                  <a:pt x="9488" y="20647"/>
                  <a:pt x="9492" y="20666"/>
                  <a:pt x="9497" y="20686"/>
                </a:cubicBezTo>
                <a:cubicBezTo>
                  <a:pt x="9499" y="20695"/>
                  <a:pt x="9501" y="20704"/>
                  <a:pt x="9503" y="20713"/>
                </a:cubicBezTo>
                <a:cubicBezTo>
                  <a:pt x="9508" y="20728"/>
                  <a:pt x="9512" y="20744"/>
                  <a:pt x="9517" y="20759"/>
                </a:cubicBezTo>
                <a:cubicBezTo>
                  <a:pt x="9552" y="20878"/>
                  <a:pt x="9606" y="20989"/>
                  <a:pt x="9688" y="21099"/>
                </a:cubicBezTo>
                <a:cubicBezTo>
                  <a:pt x="9769" y="21207"/>
                  <a:pt x="9878" y="21306"/>
                  <a:pt x="10002" y="21381"/>
                </a:cubicBezTo>
                <a:cubicBezTo>
                  <a:pt x="10253" y="21532"/>
                  <a:pt x="10545" y="21583"/>
                  <a:pt x="10808" y="21567"/>
                </a:cubicBezTo>
                <a:cubicBezTo>
                  <a:pt x="11073" y="21551"/>
                  <a:pt x="11324" y="21474"/>
                  <a:pt x="11546" y="21332"/>
                </a:cubicBezTo>
                <a:cubicBezTo>
                  <a:pt x="11766" y="21192"/>
                  <a:pt x="11953" y="20969"/>
                  <a:pt x="12021" y="20712"/>
                </a:cubicBezTo>
                <a:cubicBezTo>
                  <a:pt x="12040" y="20640"/>
                  <a:pt x="12058" y="20569"/>
                  <a:pt x="12076" y="20498"/>
                </a:cubicBezTo>
                <a:cubicBezTo>
                  <a:pt x="12094" y="20432"/>
                  <a:pt x="12113" y="20368"/>
                  <a:pt x="12134" y="20303"/>
                </a:cubicBezTo>
                <a:cubicBezTo>
                  <a:pt x="12215" y="20044"/>
                  <a:pt x="12319" y="19791"/>
                  <a:pt x="12442" y="19546"/>
                </a:cubicBezTo>
                <a:cubicBezTo>
                  <a:pt x="12933" y="18564"/>
                  <a:pt x="13762" y="17719"/>
                  <a:pt x="14798" y="17166"/>
                </a:cubicBezTo>
                <a:cubicBezTo>
                  <a:pt x="15832" y="16609"/>
                  <a:pt x="17063" y="16343"/>
                  <a:pt x="18274" y="16412"/>
                </a:cubicBezTo>
                <a:cubicBezTo>
                  <a:pt x="18576" y="16429"/>
                  <a:pt x="18877" y="16466"/>
                  <a:pt x="19174" y="16523"/>
                </a:cubicBezTo>
                <a:cubicBezTo>
                  <a:pt x="19322" y="16551"/>
                  <a:pt x="19469" y="16584"/>
                  <a:pt x="19614" y="16622"/>
                </a:cubicBezTo>
                <a:cubicBezTo>
                  <a:pt x="19687" y="16641"/>
                  <a:pt x="19759" y="16661"/>
                  <a:pt x="19831" y="16683"/>
                </a:cubicBezTo>
                <a:cubicBezTo>
                  <a:pt x="19845" y="16687"/>
                  <a:pt x="19859" y="16690"/>
                  <a:pt x="19873" y="16694"/>
                </a:cubicBezTo>
                <a:cubicBezTo>
                  <a:pt x="19893" y="16699"/>
                  <a:pt x="19914" y="16704"/>
                  <a:pt x="19934" y="16709"/>
                </a:cubicBezTo>
                <a:cubicBezTo>
                  <a:pt x="19975" y="16717"/>
                  <a:pt x="20008" y="16723"/>
                  <a:pt x="20046" y="16728"/>
                </a:cubicBezTo>
                <a:cubicBezTo>
                  <a:pt x="20121" y="16737"/>
                  <a:pt x="20197" y="16740"/>
                  <a:pt x="20272" y="16737"/>
                </a:cubicBezTo>
                <a:cubicBezTo>
                  <a:pt x="20577" y="16722"/>
                  <a:pt x="20847" y="16603"/>
                  <a:pt x="21043" y="16447"/>
                </a:cubicBezTo>
                <a:cubicBezTo>
                  <a:pt x="21241" y="16290"/>
                  <a:pt x="21384" y="16093"/>
                  <a:pt x="21460" y="15864"/>
                </a:cubicBezTo>
                <a:cubicBezTo>
                  <a:pt x="21536" y="15637"/>
                  <a:pt x="21535" y="15362"/>
                  <a:pt x="21412" y="15118"/>
                </a:cubicBezTo>
                <a:cubicBezTo>
                  <a:pt x="21352" y="14997"/>
                  <a:pt x="21266" y="14888"/>
                  <a:pt x="21168" y="14801"/>
                </a:cubicBezTo>
                <a:cubicBezTo>
                  <a:pt x="21156" y="14789"/>
                  <a:pt x="21144" y="14778"/>
                  <a:pt x="21131" y="14768"/>
                </a:cubicBezTo>
                <a:cubicBezTo>
                  <a:pt x="21121" y="14759"/>
                  <a:pt x="21110" y="14751"/>
                  <a:pt x="21100" y="14742"/>
                </a:cubicBezTo>
                <a:cubicBezTo>
                  <a:pt x="21085" y="14730"/>
                  <a:pt x="21069" y="14718"/>
                  <a:pt x="21054" y="14706"/>
                </a:cubicBezTo>
                <a:cubicBezTo>
                  <a:pt x="21027" y="14683"/>
                  <a:pt x="21000" y="14660"/>
                  <a:pt x="20972" y="14638"/>
                </a:cubicBezTo>
                <a:cubicBezTo>
                  <a:pt x="20086" y="13898"/>
                  <a:pt x="19447" y="12932"/>
                  <a:pt x="19183" y="11888"/>
                </a:cubicBezTo>
                <a:cubicBezTo>
                  <a:pt x="18915" y="10846"/>
                  <a:pt x="19029" y="9733"/>
                  <a:pt x="19498" y="8745"/>
                </a:cubicBezTo>
                <a:cubicBezTo>
                  <a:pt x="19730" y="8251"/>
                  <a:pt x="20049" y="7788"/>
                  <a:pt x="20437" y="7376"/>
                </a:cubicBezTo>
                <a:cubicBezTo>
                  <a:pt x="20631" y="7169"/>
                  <a:pt x="20842" y="6976"/>
                  <a:pt x="21068" y="6797"/>
                </a:cubicBezTo>
                <a:cubicBezTo>
                  <a:pt x="21086" y="6783"/>
                  <a:pt x="21103" y="6768"/>
                  <a:pt x="21121" y="6754"/>
                </a:cubicBezTo>
                <a:cubicBezTo>
                  <a:pt x="21140" y="6738"/>
                  <a:pt x="21177" y="6706"/>
                  <a:pt x="21195" y="6687"/>
                </a:cubicBezTo>
                <a:cubicBezTo>
                  <a:pt x="21240" y="6644"/>
                  <a:pt x="21282" y="6597"/>
                  <a:pt x="21321" y="6545"/>
                </a:cubicBezTo>
                <a:cubicBezTo>
                  <a:pt x="21398" y="6443"/>
                  <a:pt x="21460" y="6324"/>
                  <a:pt x="21494" y="6198"/>
                </a:cubicBezTo>
                <a:cubicBezTo>
                  <a:pt x="21566" y="5945"/>
                  <a:pt x="21523" y="5678"/>
                  <a:pt x="21405" y="5462"/>
                </a:cubicBezTo>
                <a:cubicBezTo>
                  <a:pt x="21288" y="5244"/>
                  <a:pt x="21102" y="5063"/>
                  <a:pt x="20863" y="4939"/>
                </a:cubicBezTo>
                <a:cubicBezTo>
                  <a:pt x="20627" y="4815"/>
                  <a:pt x="20327" y="4759"/>
                  <a:pt x="20047" y="4795"/>
                </a:cubicBezTo>
                <a:cubicBezTo>
                  <a:pt x="19977" y="4804"/>
                  <a:pt x="19909" y="4818"/>
                  <a:pt x="19844" y="4836"/>
                </a:cubicBezTo>
                <a:cubicBezTo>
                  <a:pt x="19803" y="4847"/>
                  <a:pt x="19762" y="4859"/>
                  <a:pt x="19721" y="4870"/>
                </a:cubicBezTo>
                <a:cubicBezTo>
                  <a:pt x="19653" y="4889"/>
                  <a:pt x="19577" y="4908"/>
                  <a:pt x="19505" y="4926"/>
                </a:cubicBezTo>
                <a:cubicBezTo>
                  <a:pt x="19358" y="4961"/>
                  <a:pt x="19209" y="4992"/>
                  <a:pt x="19060" y="5018"/>
                </a:cubicBezTo>
                <a:cubicBezTo>
                  <a:pt x="18463" y="5122"/>
                  <a:pt x="17850" y="5149"/>
                  <a:pt x="17246" y="5096"/>
                </a:cubicBezTo>
                <a:cubicBezTo>
                  <a:pt x="16038" y="4993"/>
                  <a:pt x="14878" y="4552"/>
                  <a:pt x="13961" y="3850"/>
                </a:cubicBezTo>
                <a:cubicBezTo>
                  <a:pt x="13041" y="3153"/>
                  <a:pt x="12371" y="2203"/>
                  <a:pt x="12075" y="1166"/>
                </a:cubicBezTo>
                <a:cubicBezTo>
                  <a:pt x="12057" y="1101"/>
                  <a:pt x="12039" y="1036"/>
                  <a:pt x="12023" y="971"/>
                </a:cubicBezTo>
                <a:cubicBezTo>
                  <a:pt x="12015" y="934"/>
                  <a:pt x="12006" y="898"/>
                  <a:pt x="11998" y="861"/>
                </a:cubicBezTo>
                <a:cubicBezTo>
                  <a:pt x="11995" y="852"/>
                  <a:pt x="11993" y="843"/>
                  <a:pt x="11991" y="833"/>
                </a:cubicBezTo>
                <a:cubicBezTo>
                  <a:pt x="11985" y="815"/>
                  <a:pt x="11979" y="796"/>
                  <a:pt x="11974" y="777"/>
                </a:cubicBezTo>
                <a:cubicBezTo>
                  <a:pt x="11963" y="745"/>
                  <a:pt x="11951" y="715"/>
                  <a:pt x="11937" y="684"/>
                </a:cubicBezTo>
                <a:cubicBezTo>
                  <a:pt x="11829" y="437"/>
                  <a:pt x="11599" y="233"/>
                  <a:pt x="11351" y="127"/>
                </a:cubicBezTo>
                <a:cubicBezTo>
                  <a:pt x="11101" y="18"/>
                  <a:pt x="10837" y="-17"/>
                  <a:pt x="10575" y="7"/>
                </a:cubicBezTo>
                <a:cubicBezTo>
                  <a:pt x="10315" y="32"/>
                  <a:pt x="10046" y="122"/>
                  <a:pt x="9826" y="300"/>
                </a:cubicBezTo>
                <a:cubicBezTo>
                  <a:pt x="9718" y="388"/>
                  <a:pt x="9626" y="498"/>
                  <a:pt x="9562" y="615"/>
                </a:cubicBezTo>
                <a:cubicBezTo>
                  <a:pt x="9530" y="674"/>
                  <a:pt x="9505" y="735"/>
                  <a:pt x="9485" y="795"/>
                </a:cubicBezTo>
                <a:cubicBezTo>
                  <a:pt x="9481" y="810"/>
                  <a:pt x="9476" y="825"/>
                  <a:pt x="9472" y="840"/>
                </a:cubicBezTo>
                <a:cubicBezTo>
                  <a:pt x="9469" y="853"/>
                  <a:pt x="9466" y="866"/>
                  <a:pt x="9463" y="879"/>
                </a:cubicBezTo>
                <a:cubicBezTo>
                  <a:pt x="9459" y="897"/>
                  <a:pt x="9455" y="914"/>
                  <a:pt x="9450" y="932"/>
                </a:cubicBezTo>
                <a:cubicBezTo>
                  <a:pt x="9420" y="1060"/>
                  <a:pt x="9382" y="1193"/>
                  <a:pt x="9340" y="1321"/>
                </a:cubicBezTo>
                <a:cubicBezTo>
                  <a:pt x="9256" y="1578"/>
                  <a:pt x="9150" y="1830"/>
                  <a:pt x="9023" y="2073"/>
                </a:cubicBezTo>
                <a:cubicBezTo>
                  <a:pt x="8517" y="3047"/>
                  <a:pt x="7672" y="3880"/>
                  <a:pt x="6626" y="4420"/>
                </a:cubicBezTo>
                <a:cubicBezTo>
                  <a:pt x="5578" y="4965"/>
                  <a:pt x="4368" y="5265"/>
                  <a:pt x="3198" y="5207"/>
                </a:cubicBezTo>
                <a:cubicBezTo>
                  <a:pt x="2906" y="5192"/>
                  <a:pt x="2617" y="5155"/>
                  <a:pt x="2336" y="5095"/>
                </a:cubicBezTo>
                <a:cubicBezTo>
                  <a:pt x="2195" y="5065"/>
                  <a:pt x="2056" y="5030"/>
                  <a:pt x="1920" y="4988"/>
                </a:cubicBezTo>
                <a:cubicBezTo>
                  <a:pt x="1886" y="4977"/>
                  <a:pt x="1852" y="4966"/>
                  <a:pt x="1818" y="4956"/>
                </a:cubicBezTo>
                <a:cubicBezTo>
                  <a:pt x="1781" y="4943"/>
                  <a:pt x="1743" y="4930"/>
                  <a:pt x="1706" y="4918"/>
                </a:cubicBezTo>
                <a:cubicBezTo>
                  <a:pt x="1594" y="4880"/>
                  <a:pt x="1468" y="4854"/>
                  <a:pt x="1337" y="4844"/>
                </a:cubicBezTo>
                <a:cubicBezTo>
                  <a:pt x="1075" y="4823"/>
                  <a:pt x="781" y="4881"/>
                  <a:pt x="542" y="5026"/>
                </a:cubicBezTo>
                <a:cubicBezTo>
                  <a:pt x="302" y="5169"/>
                  <a:pt x="123" y="5392"/>
                  <a:pt x="46" y="5641"/>
                </a:cubicBezTo>
                <a:cubicBezTo>
                  <a:pt x="-34" y="5890"/>
                  <a:pt x="-4" y="6161"/>
                  <a:pt x="100" y="6382"/>
                </a:cubicBezTo>
                <a:cubicBezTo>
                  <a:pt x="203" y="6605"/>
                  <a:pt x="368" y="6779"/>
                  <a:pt x="541" y="6911"/>
                </a:cubicBezTo>
                <a:cubicBezTo>
                  <a:pt x="599" y="6852"/>
                  <a:pt x="656" y="6793"/>
                  <a:pt x="714" y="6734"/>
                </a:cubicBezTo>
                <a:cubicBezTo>
                  <a:pt x="772" y="6675"/>
                  <a:pt x="830" y="6616"/>
                  <a:pt x="888" y="6557"/>
                </a:cubicBezTo>
                <a:cubicBezTo>
                  <a:pt x="945" y="6497"/>
                  <a:pt x="1003" y="6438"/>
                  <a:pt x="1061" y="6379"/>
                </a:cubicBezTo>
                <a:cubicBezTo>
                  <a:pt x="1119" y="6320"/>
                  <a:pt x="1176" y="6261"/>
                  <a:pt x="1234" y="6202"/>
                </a:cubicBezTo>
                <a:cubicBezTo>
                  <a:pt x="1158" y="6144"/>
                  <a:pt x="1109" y="6084"/>
                  <a:pt x="1087" y="6034"/>
                </a:cubicBezTo>
                <a:cubicBezTo>
                  <a:pt x="1065" y="5985"/>
                  <a:pt x="1065" y="5946"/>
                  <a:pt x="1075" y="5913"/>
                </a:cubicBezTo>
                <a:cubicBezTo>
                  <a:pt x="1086" y="5879"/>
                  <a:pt x="1110" y="5850"/>
                  <a:pt x="1143" y="5831"/>
                </a:cubicBezTo>
                <a:cubicBezTo>
                  <a:pt x="1175" y="5812"/>
                  <a:pt x="1215" y="5802"/>
                  <a:pt x="1274" y="5806"/>
                </a:cubicBezTo>
                <a:cubicBezTo>
                  <a:pt x="1304" y="5809"/>
                  <a:pt x="1337" y="5815"/>
                  <a:pt x="1375" y="5828"/>
                </a:cubicBezTo>
                <a:cubicBezTo>
                  <a:pt x="1413" y="5841"/>
                  <a:pt x="1451" y="5854"/>
                  <a:pt x="1489" y="5866"/>
                </a:cubicBezTo>
                <a:cubicBezTo>
                  <a:pt x="1530" y="5880"/>
                  <a:pt x="1572" y="5893"/>
                  <a:pt x="1614" y="5907"/>
                </a:cubicBezTo>
                <a:cubicBezTo>
                  <a:pt x="1782" y="5959"/>
                  <a:pt x="1952" y="6003"/>
                  <a:pt x="2124" y="6040"/>
                </a:cubicBezTo>
                <a:cubicBezTo>
                  <a:pt x="2467" y="6114"/>
                  <a:pt x="2816" y="6157"/>
                  <a:pt x="3164" y="6173"/>
                </a:cubicBezTo>
                <a:cubicBezTo>
                  <a:pt x="4563" y="6236"/>
                  <a:pt x="5942" y="5862"/>
                  <a:pt x="7165" y="5228"/>
                </a:cubicBezTo>
                <a:cubicBezTo>
                  <a:pt x="8398" y="4591"/>
                  <a:pt x="9394" y="3609"/>
                  <a:pt x="9987" y="2465"/>
                </a:cubicBezTo>
                <a:cubicBezTo>
                  <a:pt x="10136" y="2179"/>
                  <a:pt x="10261" y="1883"/>
                  <a:pt x="10360" y="1582"/>
                </a:cubicBezTo>
                <a:cubicBezTo>
                  <a:pt x="10410" y="1430"/>
                  <a:pt x="10452" y="1280"/>
                  <a:pt x="10490" y="1122"/>
                </a:cubicBezTo>
                <a:cubicBezTo>
                  <a:pt x="10494" y="1105"/>
                  <a:pt x="10498" y="1087"/>
                  <a:pt x="10502" y="1069"/>
                </a:cubicBezTo>
                <a:cubicBezTo>
                  <a:pt x="10503" y="1064"/>
                  <a:pt x="10505" y="1059"/>
                  <a:pt x="10506" y="1054"/>
                </a:cubicBezTo>
                <a:cubicBezTo>
                  <a:pt x="10506" y="1051"/>
                  <a:pt x="10508" y="1049"/>
                  <a:pt x="10508" y="1047"/>
                </a:cubicBezTo>
                <a:cubicBezTo>
                  <a:pt x="10511" y="1037"/>
                  <a:pt x="10515" y="1029"/>
                  <a:pt x="10518" y="1022"/>
                </a:cubicBezTo>
                <a:cubicBezTo>
                  <a:pt x="10526" y="1009"/>
                  <a:pt x="10534" y="999"/>
                  <a:pt x="10547" y="989"/>
                </a:cubicBezTo>
                <a:cubicBezTo>
                  <a:pt x="10570" y="968"/>
                  <a:pt x="10622" y="945"/>
                  <a:pt x="10690" y="939"/>
                </a:cubicBezTo>
                <a:cubicBezTo>
                  <a:pt x="10756" y="932"/>
                  <a:pt x="10830" y="944"/>
                  <a:pt x="10876" y="965"/>
                </a:cubicBezTo>
                <a:cubicBezTo>
                  <a:pt x="10924" y="988"/>
                  <a:pt x="10939" y="1006"/>
                  <a:pt x="10951" y="1031"/>
                </a:cubicBezTo>
                <a:cubicBezTo>
                  <a:pt x="10952" y="1034"/>
                  <a:pt x="10954" y="1038"/>
                  <a:pt x="10955" y="1041"/>
                </a:cubicBezTo>
                <a:cubicBezTo>
                  <a:pt x="10955" y="1040"/>
                  <a:pt x="10955" y="1039"/>
                  <a:pt x="10955" y="1037"/>
                </a:cubicBezTo>
                <a:cubicBezTo>
                  <a:pt x="10957" y="1046"/>
                  <a:pt x="10959" y="1054"/>
                  <a:pt x="10961" y="1063"/>
                </a:cubicBezTo>
                <a:cubicBezTo>
                  <a:pt x="10969" y="1098"/>
                  <a:pt x="10977" y="1132"/>
                  <a:pt x="10985" y="1167"/>
                </a:cubicBezTo>
                <a:cubicBezTo>
                  <a:pt x="11004" y="1244"/>
                  <a:pt x="11024" y="1321"/>
                  <a:pt x="11046" y="1397"/>
                </a:cubicBezTo>
                <a:cubicBezTo>
                  <a:pt x="11396" y="2621"/>
                  <a:pt x="12185" y="3739"/>
                  <a:pt x="13267" y="4560"/>
                </a:cubicBezTo>
                <a:cubicBezTo>
                  <a:pt x="13808" y="4971"/>
                  <a:pt x="14418" y="5310"/>
                  <a:pt x="15075" y="5559"/>
                </a:cubicBezTo>
                <a:cubicBezTo>
                  <a:pt x="15732" y="5808"/>
                  <a:pt x="16432" y="5966"/>
                  <a:pt x="17141" y="6028"/>
                </a:cubicBezTo>
                <a:cubicBezTo>
                  <a:pt x="17850" y="6091"/>
                  <a:pt x="18568" y="6059"/>
                  <a:pt x="19266" y="5938"/>
                </a:cubicBezTo>
                <a:cubicBezTo>
                  <a:pt x="19440" y="5907"/>
                  <a:pt x="19613" y="5871"/>
                  <a:pt x="19784" y="5830"/>
                </a:cubicBezTo>
                <a:cubicBezTo>
                  <a:pt x="19871" y="5809"/>
                  <a:pt x="19954" y="5788"/>
                  <a:pt x="20043" y="5763"/>
                </a:cubicBezTo>
                <a:cubicBezTo>
                  <a:pt x="20080" y="5753"/>
                  <a:pt x="20118" y="5742"/>
                  <a:pt x="20156" y="5731"/>
                </a:cubicBezTo>
                <a:cubicBezTo>
                  <a:pt x="20169" y="5728"/>
                  <a:pt x="20182" y="5725"/>
                  <a:pt x="20194" y="5724"/>
                </a:cubicBezTo>
                <a:cubicBezTo>
                  <a:pt x="20240" y="5719"/>
                  <a:pt x="20281" y="5725"/>
                  <a:pt x="20329" y="5749"/>
                </a:cubicBezTo>
                <a:cubicBezTo>
                  <a:pt x="20376" y="5773"/>
                  <a:pt x="20422" y="5816"/>
                  <a:pt x="20445" y="5861"/>
                </a:cubicBezTo>
                <a:cubicBezTo>
                  <a:pt x="20469" y="5907"/>
                  <a:pt x="20472" y="5946"/>
                  <a:pt x="20463" y="5976"/>
                </a:cubicBezTo>
                <a:cubicBezTo>
                  <a:pt x="20459" y="5992"/>
                  <a:pt x="20451" y="6008"/>
                  <a:pt x="20437" y="6026"/>
                </a:cubicBezTo>
                <a:cubicBezTo>
                  <a:pt x="20430" y="6036"/>
                  <a:pt x="20422" y="6046"/>
                  <a:pt x="20411" y="6056"/>
                </a:cubicBezTo>
                <a:cubicBezTo>
                  <a:pt x="20407" y="6060"/>
                  <a:pt x="20403" y="6064"/>
                  <a:pt x="20399" y="6067"/>
                </a:cubicBezTo>
                <a:cubicBezTo>
                  <a:pt x="20386" y="6078"/>
                  <a:pt x="20373" y="6088"/>
                  <a:pt x="20360" y="6099"/>
                </a:cubicBezTo>
                <a:cubicBezTo>
                  <a:pt x="20095" y="6308"/>
                  <a:pt x="19847" y="6535"/>
                  <a:pt x="19620" y="6777"/>
                </a:cubicBezTo>
                <a:cubicBezTo>
                  <a:pt x="19165" y="7260"/>
                  <a:pt x="18791" y="7804"/>
                  <a:pt x="18518" y="8385"/>
                </a:cubicBezTo>
                <a:cubicBezTo>
                  <a:pt x="17966" y="9547"/>
                  <a:pt x="17830" y="10862"/>
                  <a:pt x="18148" y="12094"/>
                </a:cubicBezTo>
                <a:cubicBezTo>
                  <a:pt x="18460" y="13326"/>
                  <a:pt x="19211" y="14457"/>
                  <a:pt x="20241" y="15317"/>
                </a:cubicBezTo>
                <a:cubicBezTo>
                  <a:pt x="20296" y="15363"/>
                  <a:pt x="20351" y="15408"/>
                  <a:pt x="20406" y="15453"/>
                </a:cubicBezTo>
                <a:cubicBezTo>
                  <a:pt x="20424" y="15469"/>
                  <a:pt x="20433" y="15482"/>
                  <a:pt x="20440" y="15495"/>
                </a:cubicBezTo>
                <a:cubicBezTo>
                  <a:pt x="20451" y="15518"/>
                  <a:pt x="20457" y="15552"/>
                  <a:pt x="20440" y="15604"/>
                </a:cubicBezTo>
                <a:cubicBezTo>
                  <a:pt x="20424" y="15654"/>
                  <a:pt x="20383" y="15712"/>
                  <a:pt x="20336" y="15749"/>
                </a:cubicBezTo>
                <a:cubicBezTo>
                  <a:pt x="20287" y="15787"/>
                  <a:pt x="20242" y="15800"/>
                  <a:pt x="20216" y="15801"/>
                </a:cubicBezTo>
                <a:cubicBezTo>
                  <a:pt x="20209" y="15801"/>
                  <a:pt x="20160" y="15792"/>
                  <a:pt x="20160" y="15791"/>
                </a:cubicBezTo>
                <a:cubicBezTo>
                  <a:pt x="20156" y="15791"/>
                  <a:pt x="20001" y="15746"/>
                  <a:pt x="19916" y="15723"/>
                </a:cubicBezTo>
                <a:cubicBezTo>
                  <a:pt x="19745" y="15679"/>
                  <a:pt x="19572" y="15640"/>
                  <a:pt x="19398" y="15607"/>
                </a:cubicBezTo>
                <a:cubicBezTo>
                  <a:pt x="19050" y="15540"/>
                  <a:pt x="18696" y="15496"/>
                  <a:pt x="18340" y="15477"/>
                </a:cubicBezTo>
                <a:cubicBezTo>
                  <a:pt x="16917" y="15396"/>
                  <a:pt x="15466" y="15708"/>
                  <a:pt x="14247" y="16365"/>
                </a:cubicBezTo>
                <a:cubicBezTo>
                  <a:pt x="13022" y="17018"/>
                  <a:pt x="12047" y="18016"/>
                  <a:pt x="11472" y="19165"/>
                </a:cubicBezTo>
                <a:cubicBezTo>
                  <a:pt x="11327" y="19452"/>
                  <a:pt x="11207" y="19748"/>
                  <a:pt x="11111" y="20050"/>
                </a:cubicBezTo>
                <a:cubicBezTo>
                  <a:pt x="11087" y="20126"/>
                  <a:pt x="11065" y="20202"/>
                  <a:pt x="11044" y="20278"/>
                </a:cubicBezTo>
                <a:cubicBezTo>
                  <a:pt x="11024" y="20350"/>
                  <a:pt x="11000" y="20449"/>
                  <a:pt x="10990" y="20490"/>
                </a:cubicBezTo>
                <a:cubicBezTo>
                  <a:pt x="10982" y="20518"/>
                  <a:pt x="10965" y="20545"/>
                  <a:pt x="10918" y="20576"/>
                </a:cubicBezTo>
                <a:cubicBezTo>
                  <a:pt x="10873" y="20606"/>
                  <a:pt x="10802" y="20629"/>
                  <a:pt x="10738" y="20632"/>
                </a:cubicBezTo>
                <a:cubicBezTo>
                  <a:pt x="10672" y="20636"/>
                  <a:pt x="10624" y="20621"/>
                  <a:pt x="10602" y="20607"/>
                </a:cubicBezTo>
                <a:cubicBezTo>
                  <a:pt x="10581" y="20594"/>
                  <a:pt x="10560" y="20574"/>
                  <a:pt x="10543" y="20522"/>
                </a:cubicBezTo>
                <a:cubicBezTo>
                  <a:pt x="10543" y="20519"/>
                  <a:pt x="10537" y="20497"/>
                  <a:pt x="10535" y="20489"/>
                </a:cubicBezTo>
                <a:cubicBezTo>
                  <a:pt x="10531" y="20473"/>
                  <a:pt x="10527" y="20457"/>
                  <a:pt x="10524" y="20441"/>
                </a:cubicBezTo>
                <a:cubicBezTo>
                  <a:pt x="10514" y="20402"/>
                  <a:pt x="10505" y="20364"/>
                  <a:pt x="10496" y="20325"/>
                </a:cubicBezTo>
                <a:cubicBezTo>
                  <a:pt x="10477" y="20248"/>
                  <a:pt x="10455" y="20172"/>
                  <a:pt x="10433" y="20095"/>
                </a:cubicBezTo>
                <a:cubicBezTo>
                  <a:pt x="10071" y="18874"/>
                  <a:pt x="9269" y="17762"/>
                  <a:pt x="8178" y="16951"/>
                </a:cubicBezTo>
                <a:cubicBezTo>
                  <a:pt x="7091" y="16135"/>
                  <a:pt x="5713" y="15624"/>
                  <a:pt x="4292" y="15510"/>
                </a:cubicBezTo>
                <a:cubicBezTo>
                  <a:pt x="3582" y="15452"/>
                  <a:pt x="2863" y="15490"/>
                  <a:pt x="2166" y="15619"/>
                </a:cubicBezTo>
                <a:cubicBezTo>
                  <a:pt x="1991" y="15652"/>
                  <a:pt x="1818" y="15690"/>
                  <a:pt x="1647" y="15733"/>
                </a:cubicBezTo>
                <a:cubicBezTo>
                  <a:pt x="1604" y="15744"/>
                  <a:pt x="1562" y="15755"/>
                  <a:pt x="1519" y="15767"/>
                </a:cubicBezTo>
                <a:cubicBezTo>
                  <a:pt x="1385" y="15804"/>
                  <a:pt x="1250" y="15804"/>
                  <a:pt x="1168" y="15678"/>
                </a:cubicBezTo>
                <a:cubicBezTo>
                  <a:pt x="1062" y="15517"/>
                  <a:pt x="1174" y="15420"/>
                  <a:pt x="1197" y="15401"/>
                </a:cubicBezTo>
                <a:cubicBezTo>
                  <a:pt x="1229" y="15374"/>
                  <a:pt x="1262" y="15348"/>
                  <a:pt x="1294" y="15321"/>
                </a:cubicBezTo>
                <a:cubicBezTo>
                  <a:pt x="1552" y="15104"/>
                  <a:pt x="1793" y="14871"/>
                  <a:pt x="2012" y="14623"/>
                </a:cubicBezTo>
                <a:cubicBezTo>
                  <a:pt x="2450" y="14128"/>
                  <a:pt x="2805" y="13574"/>
                  <a:pt x="3058" y="12986"/>
                </a:cubicBezTo>
                <a:cubicBezTo>
                  <a:pt x="3570" y="11809"/>
                  <a:pt x="3690" y="10517"/>
                  <a:pt x="3374" y="9322"/>
                </a:cubicBezTo>
                <a:cubicBezTo>
                  <a:pt x="3218" y="8724"/>
                  <a:pt x="2955" y="8149"/>
                  <a:pt x="2595" y="7621"/>
                </a:cubicBezTo>
                <a:cubicBezTo>
                  <a:pt x="2236" y="7095"/>
                  <a:pt x="1772" y="6612"/>
                  <a:pt x="1237" y="6204"/>
                </a:cubicBezTo>
                <a:cubicBezTo>
                  <a:pt x="1179" y="6263"/>
                  <a:pt x="1121" y="6321"/>
                  <a:pt x="1062" y="6380"/>
                </a:cubicBezTo>
                <a:cubicBezTo>
                  <a:pt x="1004" y="6439"/>
                  <a:pt x="946" y="6498"/>
                  <a:pt x="888" y="6557"/>
                </a:cubicBezTo>
                <a:cubicBezTo>
                  <a:pt x="829" y="6615"/>
                  <a:pt x="771" y="6674"/>
                  <a:pt x="713" y="6733"/>
                </a:cubicBezTo>
                <a:cubicBezTo>
                  <a:pt x="655" y="6791"/>
                  <a:pt x="596" y="6850"/>
                  <a:pt x="538" y="690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" name="Shape 371">
            <a:extLst>
              <a:ext uri="{FF2B5EF4-FFF2-40B4-BE49-F238E27FC236}">
                <a16:creationId xmlns:a16="http://schemas.microsoft.com/office/drawing/2014/main" id="{D3C7303A-0346-44E8-90A5-76A0AF60AC49}"/>
              </a:ext>
            </a:extLst>
          </p:cNvPr>
          <p:cNvSpPr/>
          <p:nvPr/>
        </p:nvSpPr>
        <p:spPr>
          <a:xfrm>
            <a:off x="6453472" y="2078764"/>
            <a:ext cx="1029485" cy="1029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7" extrusionOk="0">
                <a:moveTo>
                  <a:pt x="7907" y="205"/>
                </a:moveTo>
                <a:cubicBezTo>
                  <a:pt x="13264" y="-897"/>
                  <a:pt x="18498" y="2551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ubicBezTo>
                  <a:pt x="6545" y="20703"/>
                  <a:pt x="1312" y="17258"/>
                  <a:pt x="206" y="11907"/>
                </a:cubicBezTo>
                <a:cubicBezTo>
                  <a:pt x="206" y="11904"/>
                  <a:pt x="205" y="11901"/>
                  <a:pt x="204" y="11899"/>
                </a:cubicBezTo>
                <a:cubicBezTo>
                  <a:pt x="-897" y="6542"/>
                  <a:pt x="2551" y="1307"/>
                  <a:pt x="7907" y="205"/>
                </a:cubicBezTo>
                <a:close/>
              </a:path>
            </a:pathLst>
          </a:custGeom>
          <a:solidFill>
            <a:srgbClr val="24B6AB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" name="Shape 374">
            <a:extLst>
              <a:ext uri="{FF2B5EF4-FFF2-40B4-BE49-F238E27FC236}">
                <a16:creationId xmlns:a16="http://schemas.microsoft.com/office/drawing/2014/main" id="{5D276734-253A-4C3E-9D3B-87C240F82A40}"/>
              </a:ext>
            </a:extLst>
          </p:cNvPr>
          <p:cNvSpPr/>
          <p:nvPr/>
        </p:nvSpPr>
        <p:spPr>
          <a:xfrm>
            <a:off x="7348046" y="3599537"/>
            <a:ext cx="1029473" cy="102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6" extrusionOk="0">
                <a:moveTo>
                  <a:pt x="11898" y="19600"/>
                </a:moveTo>
                <a:cubicBezTo>
                  <a:pt x="6542" y="20703"/>
                  <a:pt x="1307" y="17254"/>
                  <a:pt x="205" y="11898"/>
                </a:cubicBezTo>
                <a:cubicBezTo>
                  <a:pt x="-897" y="6542"/>
                  <a:pt x="2551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5"/>
                  <a:pt x="19600" y="7907"/>
                </a:cubicBezTo>
                <a:cubicBezTo>
                  <a:pt x="20703" y="13263"/>
                  <a:pt x="17254" y="18499"/>
                  <a:pt x="11898" y="19600"/>
                </a:cubicBezTo>
                <a:close/>
              </a:path>
            </a:pathLst>
          </a:custGeom>
          <a:solidFill>
            <a:srgbClr val="00A0C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" name="Shape 377">
            <a:extLst>
              <a:ext uri="{FF2B5EF4-FFF2-40B4-BE49-F238E27FC236}">
                <a16:creationId xmlns:a16="http://schemas.microsoft.com/office/drawing/2014/main" id="{03F22F83-9254-45E4-9660-4F90F44407CF}"/>
              </a:ext>
            </a:extLst>
          </p:cNvPr>
          <p:cNvSpPr/>
          <p:nvPr/>
        </p:nvSpPr>
        <p:spPr>
          <a:xfrm>
            <a:off x="6468383" y="5120311"/>
            <a:ext cx="1029513" cy="102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6" extrusionOk="0">
                <a:moveTo>
                  <a:pt x="7908" y="205"/>
                </a:moveTo>
                <a:cubicBezTo>
                  <a:pt x="13264" y="-897"/>
                  <a:pt x="18500" y="2551"/>
                  <a:pt x="19602" y="7907"/>
                </a:cubicBezTo>
                <a:cubicBezTo>
                  <a:pt x="20703" y="13264"/>
                  <a:pt x="17254" y="18499"/>
                  <a:pt x="11899" y="19601"/>
                </a:cubicBezTo>
                <a:cubicBezTo>
                  <a:pt x="6545" y="20703"/>
                  <a:pt x="1312" y="17258"/>
                  <a:pt x="207" y="11907"/>
                </a:cubicBezTo>
                <a:cubicBezTo>
                  <a:pt x="206" y="11904"/>
                  <a:pt x="206" y="11901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lose/>
              </a:path>
            </a:pathLst>
          </a:custGeom>
          <a:solidFill>
            <a:srgbClr val="43516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" name="Shape 380">
            <a:extLst>
              <a:ext uri="{FF2B5EF4-FFF2-40B4-BE49-F238E27FC236}">
                <a16:creationId xmlns:a16="http://schemas.microsoft.com/office/drawing/2014/main" id="{90F1378B-DE84-4CF9-82D6-BEAE3424F040}"/>
              </a:ext>
            </a:extLst>
          </p:cNvPr>
          <p:cNvSpPr/>
          <p:nvPr/>
        </p:nvSpPr>
        <p:spPr>
          <a:xfrm>
            <a:off x="4709055" y="5120311"/>
            <a:ext cx="1029473" cy="102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7" extrusionOk="0">
                <a:moveTo>
                  <a:pt x="7908" y="205"/>
                </a:moveTo>
                <a:cubicBezTo>
                  <a:pt x="13264" y="-897"/>
                  <a:pt x="18499" y="2552"/>
                  <a:pt x="19601" y="7908"/>
                </a:cubicBezTo>
                <a:cubicBezTo>
                  <a:pt x="20703" y="13265"/>
                  <a:pt x="17255" y="18500"/>
                  <a:pt x="11899" y="19602"/>
                </a:cubicBezTo>
                <a:cubicBezTo>
                  <a:pt x="6545" y="20703"/>
                  <a:pt x="1313" y="17258"/>
                  <a:pt x="207" y="11907"/>
                </a:cubicBezTo>
                <a:cubicBezTo>
                  <a:pt x="207" y="11904"/>
                  <a:pt x="206" y="11901"/>
                  <a:pt x="206" y="11899"/>
                </a:cubicBezTo>
                <a:cubicBezTo>
                  <a:pt x="-897" y="6543"/>
                  <a:pt x="2552" y="1307"/>
                  <a:pt x="7908" y="205"/>
                </a:cubicBezTo>
                <a:close/>
              </a:path>
            </a:pathLst>
          </a:custGeom>
          <a:solidFill>
            <a:srgbClr val="FF365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" name="Shape 383">
            <a:extLst>
              <a:ext uri="{FF2B5EF4-FFF2-40B4-BE49-F238E27FC236}">
                <a16:creationId xmlns:a16="http://schemas.microsoft.com/office/drawing/2014/main" id="{7238903D-214A-42D1-8466-0190C51573AA}"/>
              </a:ext>
            </a:extLst>
          </p:cNvPr>
          <p:cNvSpPr/>
          <p:nvPr/>
        </p:nvSpPr>
        <p:spPr>
          <a:xfrm>
            <a:off x="4694146" y="2078764"/>
            <a:ext cx="1029491" cy="1029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6" h="19807" extrusionOk="0">
                <a:moveTo>
                  <a:pt x="11898" y="19602"/>
                </a:moveTo>
                <a:cubicBezTo>
                  <a:pt x="6542" y="20703"/>
                  <a:pt x="1307" y="17255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ubicBezTo>
                  <a:pt x="13261" y="-897"/>
                  <a:pt x="18494" y="2548"/>
                  <a:pt x="19599" y="7899"/>
                </a:cubicBezTo>
                <a:cubicBezTo>
                  <a:pt x="19600" y="7902"/>
                  <a:pt x="19600" y="7904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lose/>
              </a:path>
            </a:pathLst>
          </a:custGeom>
          <a:solidFill>
            <a:srgbClr val="FFB92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" name="Shape 386">
            <a:extLst>
              <a:ext uri="{FF2B5EF4-FFF2-40B4-BE49-F238E27FC236}">
                <a16:creationId xmlns:a16="http://schemas.microsoft.com/office/drawing/2014/main" id="{8DF15315-CE58-410C-AC10-529A5DBBEA48}"/>
              </a:ext>
            </a:extLst>
          </p:cNvPr>
          <p:cNvSpPr/>
          <p:nvPr/>
        </p:nvSpPr>
        <p:spPr>
          <a:xfrm>
            <a:off x="3814483" y="3599537"/>
            <a:ext cx="1029512" cy="1029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7" extrusionOk="0">
                <a:moveTo>
                  <a:pt x="11898" y="19602"/>
                </a:moveTo>
                <a:cubicBezTo>
                  <a:pt x="6542" y="20704"/>
                  <a:pt x="1306" y="17256"/>
                  <a:pt x="204" y="11899"/>
                </a:cubicBezTo>
                <a:cubicBezTo>
                  <a:pt x="-897" y="6542"/>
                  <a:pt x="2552" y="1307"/>
                  <a:pt x="7907" y="205"/>
                </a:cubicBezTo>
                <a:cubicBezTo>
                  <a:pt x="13261" y="-896"/>
                  <a:pt x="18494" y="2549"/>
                  <a:pt x="19599" y="7900"/>
                </a:cubicBezTo>
                <a:cubicBezTo>
                  <a:pt x="19600" y="7903"/>
                  <a:pt x="19600" y="7905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lose/>
              </a:path>
            </a:pathLst>
          </a:custGeom>
          <a:solidFill>
            <a:srgbClr val="00C7EE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1EC7F95B-874F-4CD3-9088-1543DB83BBA4}"/>
              </a:ext>
            </a:extLst>
          </p:cNvPr>
          <p:cNvSpPr txBox="1">
            <a:spLocks/>
          </p:cNvSpPr>
          <p:nvPr/>
        </p:nvSpPr>
        <p:spPr>
          <a:xfrm>
            <a:off x="4919343" y="2378066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1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201537B9-B4F8-49AD-B451-4CDCBA0C1100}"/>
              </a:ext>
            </a:extLst>
          </p:cNvPr>
          <p:cNvSpPr txBox="1">
            <a:spLocks/>
          </p:cNvSpPr>
          <p:nvPr/>
        </p:nvSpPr>
        <p:spPr>
          <a:xfrm>
            <a:off x="6678666" y="2377754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2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Inhaltsplatzhalter 4">
            <a:extLst>
              <a:ext uri="{FF2B5EF4-FFF2-40B4-BE49-F238E27FC236}">
                <a16:creationId xmlns:a16="http://schemas.microsoft.com/office/drawing/2014/main" id="{6A8D5572-A683-4A64-902C-04D149D14951}"/>
              </a:ext>
            </a:extLst>
          </p:cNvPr>
          <p:cNvSpPr txBox="1">
            <a:spLocks/>
          </p:cNvSpPr>
          <p:nvPr/>
        </p:nvSpPr>
        <p:spPr>
          <a:xfrm>
            <a:off x="7586584" y="3893230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3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1C5430D7-43ED-47EB-8E03-C04AFD6970F1}"/>
              </a:ext>
            </a:extLst>
          </p:cNvPr>
          <p:cNvSpPr txBox="1">
            <a:spLocks/>
          </p:cNvSpPr>
          <p:nvPr/>
        </p:nvSpPr>
        <p:spPr>
          <a:xfrm>
            <a:off x="6678666" y="5419613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4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39DE5B5F-CAD8-4676-958A-910403AD3712}"/>
              </a:ext>
            </a:extLst>
          </p:cNvPr>
          <p:cNvSpPr txBox="1">
            <a:spLocks/>
          </p:cNvSpPr>
          <p:nvPr/>
        </p:nvSpPr>
        <p:spPr>
          <a:xfrm>
            <a:off x="4934243" y="5419613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5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22E8D757-CCA3-472D-BFF7-71795524E25C}"/>
              </a:ext>
            </a:extLst>
          </p:cNvPr>
          <p:cNvSpPr txBox="1">
            <a:spLocks/>
          </p:cNvSpPr>
          <p:nvPr/>
        </p:nvSpPr>
        <p:spPr>
          <a:xfrm>
            <a:off x="4027564" y="3893229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5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86800" y="3298370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6132" y="4977058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10555" y="5120283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8151" y="1619682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622" y="3416174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6170" y="1773914"/>
            <a:ext cx="29064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5295146" y="3734118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4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0D4B19-68A0-4C8A-AF59-DFEE3853A8F7}"/>
              </a:ext>
            </a:extLst>
          </p:cNvPr>
          <p:cNvSpPr/>
          <p:nvPr/>
        </p:nvSpPr>
        <p:spPr>
          <a:xfrm>
            <a:off x="6603516" y="2468738"/>
            <a:ext cx="228272" cy="228272"/>
          </a:xfrm>
          <a:custGeom>
            <a:avLst/>
            <a:gdLst>
              <a:gd name="connsiteX0" fmla="*/ 0 w 228271"/>
              <a:gd name="connsiteY0" fmla="*/ 0 h 228271"/>
              <a:gd name="connsiteX1" fmla="*/ 251384 w 228271"/>
              <a:gd name="connsiteY1" fmla="*/ 0 h 228271"/>
              <a:gd name="connsiteX2" fmla="*/ 251384 w 228271"/>
              <a:gd name="connsiteY2" fmla="*/ 251384 h 228271"/>
              <a:gd name="connsiteX3" fmla="*/ 0 w 228271"/>
              <a:gd name="connsiteY3" fmla="*/ 251384 h 2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71" h="228271">
                <a:moveTo>
                  <a:pt x="0" y="0"/>
                </a:moveTo>
                <a:lnTo>
                  <a:pt x="251384" y="0"/>
                </a:lnTo>
                <a:lnTo>
                  <a:pt x="251384" y="251384"/>
                </a:lnTo>
                <a:lnTo>
                  <a:pt x="0" y="251384"/>
                </a:lnTo>
                <a:close/>
              </a:path>
            </a:pathLst>
          </a:custGeom>
          <a:solidFill>
            <a:srgbClr val="FFA300"/>
          </a:solidFill>
          <a:ln w="28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7B1524-77FF-424E-B624-ECB4347C132A}"/>
              </a:ext>
            </a:extLst>
          </p:cNvPr>
          <p:cNvSpPr/>
          <p:nvPr/>
        </p:nvSpPr>
        <p:spPr>
          <a:xfrm>
            <a:off x="6603516" y="3291944"/>
            <a:ext cx="228272" cy="228272"/>
          </a:xfrm>
          <a:custGeom>
            <a:avLst/>
            <a:gdLst>
              <a:gd name="connsiteX0" fmla="*/ 0 w 228271"/>
              <a:gd name="connsiteY0" fmla="*/ 0 h 228271"/>
              <a:gd name="connsiteX1" fmla="*/ 251384 w 228271"/>
              <a:gd name="connsiteY1" fmla="*/ 0 h 228271"/>
              <a:gd name="connsiteX2" fmla="*/ 251384 w 228271"/>
              <a:gd name="connsiteY2" fmla="*/ 251384 h 228271"/>
              <a:gd name="connsiteX3" fmla="*/ 0 w 228271"/>
              <a:gd name="connsiteY3" fmla="*/ 251384 h 2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71" h="228271">
                <a:moveTo>
                  <a:pt x="0" y="0"/>
                </a:moveTo>
                <a:lnTo>
                  <a:pt x="251384" y="0"/>
                </a:lnTo>
                <a:lnTo>
                  <a:pt x="251384" y="251384"/>
                </a:lnTo>
                <a:lnTo>
                  <a:pt x="0" y="251384"/>
                </a:lnTo>
                <a:close/>
              </a:path>
            </a:pathLst>
          </a:custGeom>
          <a:solidFill>
            <a:srgbClr val="00B59A"/>
          </a:solidFill>
          <a:ln w="28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2FE15F-E837-4D10-9DBA-EB662BC797F8}"/>
              </a:ext>
            </a:extLst>
          </p:cNvPr>
          <p:cNvSpPr/>
          <p:nvPr/>
        </p:nvSpPr>
        <p:spPr>
          <a:xfrm>
            <a:off x="6603516" y="4161659"/>
            <a:ext cx="228272" cy="228272"/>
          </a:xfrm>
          <a:custGeom>
            <a:avLst/>
            <a:gdLst>
              <a:gd name="connsiteX0" fmla="*/ 0 w 228271"/>
              <a:gd name="connsiteY0" fmla="*/ 0 h 228271"/>
              <a:gd name="connsiteX1" fmla="*/ 251384 w 228271"/>
              <a:gd name="connsiteY1" fmla="*/ 0 h 228271"/>
              <a:gd name="connsiteX2" fmla="*/ 251384 w 228271"/>
              <a:gd name="connsiteY2" fmla="*/ 251384 h 228271"/>
              <a:gd name="connsiteX3" fmla="*/ 0 w 228271"/>
              <a:gd name="connsiteY3" fmla="*/ 251384 h 2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71" h="228271">
                <a:moveTo>
                  <a:pt x="0" y="0"/>
                </a:moveTo>
                <a:lnTo>
                  <a:pt x="251384" y="0"/>
                </a:lnTo>
                <a:lnTo>
                  <a:pt x="251384" y="251384"/>
                </a:lnTo>
                <a:lnTo>
                  <a:pt x="0" y="251384"/>
                </a:lnTo>
                <a:close/>
              </a:path>
            </a:pathLst>
          </a:custGeom>
          <a:solidFill>
            <a:srgbClr val="FF3654"/>
          </a:solidFill>
          <a:ln w="28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0D1619-5336-441F-8635-75716AB56315}"/>
              </a:ext>
            </a:extLst>
          </p:cNvPr>
          <p:cNvSpPr/>
          <p:nvPr/>
        </p:nvSpPr>
        <p:spPr>
          <a:xfrm>
            <a:off x="6603516" y="5007692"/>
            <a:ext cx="228272" cy="228272"/>
          </a:xfrm>
          <a:custGeom>
            <a:avLst/>
            <a:gdLst>
              <a:gd name="connsiteX0" fmla="*/ 0 w 228271"/>
              <a:gd name="connsiteY0" fmla="*/ 0 h 228271"/>
              <a:gd name="connsiteX1" fmla="*/ 251384 w 228271"/>
              <a:gd name="connsiteY1" fmla="*/ 0 h 228271"/>
              <a:gd name="connsiteX2" fmla="*/ 251384 w 228271"/>
              <a:gd name="connsiteY2" fmla="*/ 251384 h 228271"/>
              <a:gd name="connsiteX3" fmla="*/ 0 w 228271"/>
              <a:gd name="connsiteY3" fmla="*/ 251384 h 2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71" h="228271">
                <a:moveTo>
                  <a:pt x="0" y="0"/>
                </a:moveTo>
                <a:lnTo>
                  <a:pt x="251384" y="0"/>
                </a:lnTo>
                <a:lnTo>
                  <a:pt x="251384" y="251384"/>
                </a:lnTo>
                <a:lnTo>
                  <a:pt x="0" y="251384"/>
                </a:lnTo>
                <a:close/>
              </a:path>
            </a:pathLst>
          </a:custGeom>
          <a:solidFill>
            <a:srgbClr val="00C3E6"/>
          </a:solidFill>
          <a:ln w="28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60BFC3B-7C9A-454E-938A-4E59DE7679B9}"/>
              </a:ext>
            </a:extLst>
          </p:cNvPr>
          <p:cNvSpPr/>
          <p:nvPr/>
        </p:nvSpPr>
        <p:spPr>
          <a:xfrm>
            <a:off x="1592774" y="2201825"/>
            <a:ext cx="3652350" cy="3652349"/>
          </a:xfrm>
          <a:custGeom>
            <a:avLst/>
            <a:gdLst>
              <a:gd name="connsiteX0" fmla="*/ 2753470 w 3652349"/>
              <a:gd name="connsiteY0" fmla="*/ 917823 h 3652349"/>
              <a:gd name="connsiteX1" fmla="*/ 2753470 w 3652349"/>
              <a:gd name="connsiteY1" fmla="*/ 2753470 h 3652349"/>
              <a:gd name="connsiteX2" fmla="*/ 917823 w 3652349"/>
              <a:gd name="connsiteY2" fmla="*/ 2753470 h 3652349"/>
              <a:gd name="connsiteX3" fmla="*/ 917823 w 3652349"/>
              <a:gd name="connsiteY3" fmla="*/ 917823 h 3652349"/>
              <a:gd name="connsiteX4" fmla="*/ 2753470 w 3652349"/>
              <a:gd name="connsiteY4" fmla="*/ 917823 h 365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2349" h="3652349">
                <a:moveTo>
                  <a:pt x="2753470" y="917823"/>
                </a:moveTo>
                <a:cubicBezTo>
                  <a:pt x="3260370" y="1424723"/>
                  <a:pt x="3260370" y="2246570"/>
                  <a:pt x="2753470" y="2753470"/>
                </a:cubicBezTo>
                <a:cubicBezTo>
                  <a:pt x="2246571" y="3260370"/>
                  <a:pt x="1424723" y="3260370"/>
                  <a:pt x="917823" y="2753470"/>
                </a:cubicBezTo>
                <a:cubicBezTo>
                  <a:pt x="410924" y="2246570"/>
                  <a:pt x="410924" y="1424723"/>
                  <a:pt x="917823" y="917823"/>
                </a:cubicBezTo>
                <a:cubicBezTo>
                  <a:pt x="1424723" y="410924"/>
                  <a:pt x="2246571" y="410924"/>
                  <a:pt x="2753470" y="917823"/>
                </a:cubicBezTo>
                <a:close/>
              </a:path>
            </a:pathLst>
          </a:custGeom>
          <a:solidFill>
            <a:srgbClr val="C1CED6"/>
          </a:solidFill>
          <a:ln w="28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9D1B3C-9052-47DF-B18A-7E615C47707B}"/>
              </a:ext>
            </a:extLst>
          </p:cNvPr>
          <p:cNvGrpSpPr/>
          <p:nvPr/>
        </p:nvGrpSpPr>
        <p:grpSpPr>
          <a:xfrm>
            <a:off x="1617045" y="1859538"/>
            <a:ext cx="3954525" cy="4120592"/>
            <a:chOff x="1617045" y="1859538"/>
            <a:chExt cx="3954525" cy="41205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694EB6-29E0-436A-A78A-B792189D0482}"/>
                </a:ext>
              </a:extLst>
            </p:cNvPr>
            <p:cNvSpPr/>
            <p:nvPr/>
          </p:nvSpPr>
          <p:spPr>
            <a:xfrm>
              <a:off x="3688327" y="1859538"/>
              <a:ext cx="1883243" cy="1997379"/>
            </a:xfrm>
            <a:custGeom>
              <a:avLst/>
              <a:gdLst>
                <a:gd name="connsiteX0" fmla="*/ 0 w 1883242"/>
                <a:gd name="connsiteY0" fmla="*/ 2017923 h 1997378"/>
                <a:gd name="connsiteX1" fmla="*/ 1910065 w 1883242"/>
                <a:gd name="connsiteY1" fmla="*/ 2017923 h 1997378"/>
                <a:gd name="connsiteX2" fmla="*/ 0 w 1883242"/>
                <a:gd name="connsiteY2" fmla="*/ 0 h 1997378"/>
                <a:gd name="connsiteX3" fmla="*/ 0 w 1883242"/>
                <a:gd name="connsiteY3" fmla="*/ 2017923 h 19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3242" h="1997378">
                  <a:moveTo>
                    <a:pt x="0" y="2017923"/>
                  </a:moveTo>
                  <a:lnTo>
                    <a:pt x="1910065" y="2017923"/>
                  </a:lnTo>
                  <a:cubicBezTo>
                    <a:pt x="1820183" y="980428"/>
                    <a:pt x="1022087" y="144667"/>
                    <a:pt x="0" y="0"/>
                  </a:cubicBezTo>
                  <a:lnTo>
                    <a:pt x="0" y="2017923"/>
                  </a:lnTo>
                  <a:close/>
                </a:path>
              </a:pathLst>
            </a:custGeom>
            <a:solidFill>
              <a:srgbClr val="FFA300"/>
            </a:solidFill>
            <a:ln w="28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43360A-A3F1-4829-B925-BC50EC898B86}"/>
                </a:ext>
              </a:extLst>
            </p:cNvPr>
            <p:cNvSpPr/>
            <p:nvPr/>
          </p:nvSpPr>
          <p:spPr>
            <a:xfrm>
              <a:off x="1617045" y="4211023"/>
              <a:ext cx="1597903" cy="1626437"/>
            </a:xfrm>
            <a:custGeom>
              <a:avLst/>
              <a:gdLst>
                <a:gd name="connsiteX0" fmla="*/ 1625010 w 1597902"/>
                <a:gd name="connsiteY0" fmla="*/ 0 h 1626436"/>
                <a:gd name="connsiteX1" fmla="*/ 0 w 1597902"/>
                <a:gd name="connsiteY1" fmla="*/ 0 h 1626436"/>
                <a:gd name="connsiteX2" fmla="*/ 542146 w 1597902"/>
                <a:gd name="connsiteY2" fmla="*/ 1131658 h 1626436"/>
                <a:gd name="connsiteX3" fmla="*/ 1625010 w 1597902"/>
                <a:gd name="connsiteY3" fmla="*/ 1636709 h 1626436"/>
                <a:gd name="connsiteX4" fmla="*/ 1625010 w 1597902"/>
                <a:gd name="connsiteY4" fmla="*/ 0 h 162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02" h="1626436">
                  <a:moveTo>
                    <a:pt x="1625010" y="0"/>
                  </a:moveTo>
                  <a:lnTo>
                    <a:pt x="0" y="0"/>
                  </a:lnTo>
                  <a:cubicBezTo>
                    <a:pt x="41374" y="442277"/>
                    <a:pt x="240827" y="838614"/>
                    <a:pt x="542146" y="1131658"/>
                  </a:cubicBezTo>
                  <a:cubicBezTo>
                    <a:pt x="828056" y="1409864"/>
                    <a:pt x="1205561" y="1594479"/>
                    <a:pt x="1625010" y="1636709"/>
                  </a:cubicBezTo>
                  <a:lnTo>
                    <a:pt x="1625010" y="0"/>
                  </a:lnTo>
                  <a:close/>
                </a:path>
              </a:pathLst>
            </a:custGeom>
            <a:solidFill>
              <a:srgbClr val="F22C35"/>
            </a:solidFill>
            <a:ln w="28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723F08-C495-4A3F-9912-D0175C4A220F}"/>
                </a:ext>
              </a:extLst>
            </p:cNvPr>
            <p:cNvSpPr/>
            <p:nvPr/>
          </p:nvSpPr>
          <p:spPr>
            <a:xfrm>
              <a:off x="3688327" y="4211023"/>
              <a:ext cx="1712039" cy="1769107"/>
            </a:xfrm>
            <a:custGeom>
              <a:avLst/>
              <a:gdLst>
                <a:gd name="connsiteX0" fmla="*/ 0 w 1712038"/>
                <a:gd name="connsiteY0" fmla="*/ 0 h 1769106"/>
                <a:gd name="connsiteX1" fmla="*/ 0 w 1712038"/>
                <a:gd name="connsiteY1" fmla="*/ 1795643 h 1769106"/>
                <a:gd name="connsiteX2" fmla="*/ 1712325 w 1712038"/>
                <a:gd name="connsiteY2" fmla="*/ 0 h 1769106"/>
                <a:gd name="connsiteX3" fmla="*/ 0 w 1712038"/>
                <a:gd name="connsiteY3" fmla="*/ 0 h 176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038" h="1769106">
                  <a:moveTo>
                    <a:pt x="0" y="0"/>
                  </a:moveTo>
                  <a:lnTo>
                    <a:pt x="0" y="1795643"/>
                  </a:lnTo>
                  <a:cubicBezTo>
                    <a:pt x="911090" y="1666670"/>
                    <a:pt x="1625581" y="925072"/>
                    <a:pt x="17123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59A"/>
            </a:solidFill>
            <a:ln w="28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2D3A5D-3EDA-4478-A0FA-03FCF8F4F0C0}"/>
                </a:ext>
              </a:extLst>
            </p:cNvPr>
            <p:cNvSpPr/>
            <p:nvPr/>
          </p:nvSpPr>
          <p:spPr>
            <a:xfrm>
              <a:off x="1796524" y="2411100"/>
              <a:ext cx="1426699" cy="1455233"/>
            </a:xfrm>
            <a:custGeom>
              <a:avLst/>
              <a:gdLst>
                <a:gd name="connsiteX0" fmla="*/ 1445532 w 1426699"/>
                <a:gd name="connsiteY0" fmla="*/ 0 h 1455232"/>
                <a:gd name="connsiteX1" fmla="*/ 0 w 1426699"/>
                <a:gd name="connsiteY1" fmla="*/ 1466361 h 1455232"/>
                <a:gd name="connsiteX2" fmla="*/ 1445532 w 1426699"/>
                <a:gd name="connsiteY2" fmla="*/ 1466361 h 1455232"/>
                <a:gd name="connsiteX3" fmla="*/ 1445532 w 1426699"/>
                <a:gd name="connsiteY3" fmla="*/ 0 h 14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6699" h="1455232">
                  <a:moveTo>
                    <a:pt x="1445532" y="0"/>
                  </a:moveTo>
                  <a:cubicBezTo>
                    <a:pt x="677111" y="77327"/>
                    <a:pt x="66770" y="693661"/>
                    <a:pt x="0" y="1466361"/>
                  </a:cubicBezTo>
                  <a:lnTo>
                    <a:pt x="1445532" y="1466361"/>
                  </a:lnTo>
                  <a:lnTo>
                    <a:pt x="1445532" y="0"/>
                  </a:lnTo>
                  <a:close/>
                </a:path>
              </a:pathLst>
            </a:custGeom>
            <a:solidFill>
              <a:srgbClr val="00C3E6"/>
            </a:solidFill>
            <a:ln w="28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934978A-5F2D-42A9-ACC3-E1FF3511D0B6}"/>
              </a:ext>
            </a:extLst>
          </p:cNvPr>
          <p:cNvSpPr/>
          <p:nvPr/>
        </p:nvSpPr>
        <p:spPr>
          <a:xfrm>
            <a:off x="2536695" y="3145850"/>
            <a:ext cx="1769107" cy="1769107"/>
          </a:xfrm>
          <a:custGeom>
            <a:avLst/>
            <a:gdLst>
              <a:gd name="connsiteX0" fmla="*/ 1783374 w 1769106"/>
              <a:gd name="connsiteY0" fmla="*/ 891687 h 1769106"/>
              <a:gd name="connsiteX1" fmla="*/ 891687 w 1769106"/>
              <a:gd name="connsiteY1" fmla="*/ 1783374 h 1769106"/>
              <a:gd name="connsiteX2" fmla="*/ 0 w 1769106"/>
              <a:gd name="connsiteY2" fmla="*/ 891687 h 1769106"/>
              <a:gd name="connsiteX3" fmla="*/ 891687 w 1769106"/>
              <a:gd name="connsiteY3" fmla="*/ 0 h 1769106"/>
              <a:gd name="connsiteX4" fmla="*/ 1783374 w 1769106"/>
              <a:gd name="connsiteY4" fmla="*/ 891687 h 17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106" h="1769106">
                <a:moveTo>
                  <a:pt x="1783374" y="891687"/>
                </a:moveTo>
                <a:cubicBezTo>
                  <a:pt x="1783374" y="1384152"/>
                  <a:pt x="1384152" y="1783374"/>
                  <a:pt x="891687" y="1783374"/>
                </a:cubicBezTo>
                <a:cubicBezTo>
                  <a:pt x="399222" y="1783374"/>
                  <a:pt x="0" y="1384152"/>
                  <a:pt x="0" y="891687"/>
                </a:cubicBezTo>
                <a:cubicBezTo>
                  <a:pt x="0" y="399222"/>
                  <a:pt x="399222" y="0"/>
                  <a:pt x="891687" y="0"/>
                </a:cubicBezTo>
                <a:cubicBezTo>
                  <a:pt x="1384152" y="0"/>
                  <a:pt x="1783374" y="399222"/>
                  <a:pt x="1783374" y="891687"/>
                </a:cubicBezTo>
                <a:close/>
              </a:path>
            </a:pathLst>
          </a:custGeom>
          <a:solidFill>
            <a:schemeClr val="bg1"/>
          </a:solidFill>
          <a:ln w="28513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62156" y="2021085"/>
            <a:ext cx="4196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62155" y="2929026"/>
            <a:ext cx="4196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5919" y="3935749"/>
            <a:ext cx="4196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5919" y="4903312"/>
            <a:ext cx="4196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2697770" y="3692315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72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BBCCABC-E5B7-4783-BE23-6C016A48D860}"/>
              </a:ext>
            </a:extLst>
          </p:cNvPr>
          <p:cNvGrpSpPr/>
          <p:nvPr/>
        </p:nvGrpSpPr>
        <p:grpSpPr>
          <a:xfrm>
            <a:off x="3700134" y="3417851"/>
            <a:ext cx="1830132" cy="1811760"/>
            <a:chOff x="3700134" y="3417851"/>
            <a:chExt cx="1830132" cy="18117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204853-80D3-413B-B5EB-FBB4E5E26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00000">
              <a:off x="3700134" y="3417851"/>
              <a:ext cx="1728779" cy="1811760"/>
            </a:xfrm>
            <a:custGeom>
              <a:avLst/>
              <a:gdLst>
                <a:gd name="connsiteX0" fmla="*/ 0 w 1728779"/>
                <a:gd name="connsiteY0" fmla="*/ 0 h 1811760"/>
                <a:gd name="connsiteX1" fmla="*/ 1729332 w 1728779"/>
                <a:gd name="connsiteY1" fmla="*/ 0 h 1811760"/>
                <a:gd name="connsiteX2" fmla="*/ 1729332 w 1728779"/>
                <a:gd name="connsiteY2" fmla="*/ 1812314 h 1811760"/>
                <a:gd name="connsiteX3" fmla="*/ 0 w 1728779"/>
                <a:gd name="connsiteY3" fmla="*/ 1812314 h 18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8779" h="1811760">
                  <a:moveTo>
                    <a:pt x="0" y="0"/>
                  </a:moveTo>
                  <a:lnTo>
                    <a:pt x="1729332" y="0"/>
                  </a:lnTo>
                  <a:lnTo>
                    <a:pt x="1729332" y="1812314"/>
                  </a:lnTo>
                  <a:lnTo>
                    <a:pt x="0" y="1812314"/>
                  </a:lnTo>
                  <a:close/>
                </a:path>
              </a:pathLst>
            </a:custGeom>
            <a:ln/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AC9184-2AEE-4082-A454-C3F76613606C}"/>
                </a:ext>
              </a:extLst>
            </p:cNvPr>
            <p:cNvSpPr/>
            <p:nvPr/>
          </p:nvSpPr>
          <p:spPr>
            <a:xfrm rot="1800000">
              <a:off x="3729984" y="3434368"/>
              <a:ext cx="1659628" cy="1742609"/>
            </a:xfrm>
            <a:custGeom>
              <a:avLst/>
              <a:gdLst>
                <a:gd name="connsiteX0" fmla="*/ 1142654 w 1659627"/>
                <a:gd name="connsiteY0" fmla="*/ 1436408 h 1742609"/>
                <a:gd name="connsiteX1" fmla="*/ 1188155 w 1659627"/>
                <a:gd name="connsiteY1" fmla="*/ 1196177 h 1742609"/>
                <a:gd name="connsiteX2" fmla="*/ 1336554 w 1659627"/>
                <a:gd name="connsiteY2" fmla="*/ 1173910 h 1742609"/>
                <a:gd name="connsiteX3" fmla="*/ 1664192 w 1659627"/>
                <a:gd name="connsiteY3" fmla="*/ 606317 h 1742609"/>
                <a:gd name="connsiteX4" fmla="*/ 1314287 w 1659627"/>
                <a:gd name="connsiteY4" fmla="*/ 0 h 1742609"/>
                <a:gd name="connsiteX5" fmla="*/ 660394 w 1659627"/>
                <a:gd name="connsiteY5" fmla="*/ 0 h 1742609"/>
                <a:gd name="connsiteX6" fmla="*/ 646010 w 1659627"/>
                <a:gd name="connsiteY6" fmla="*/ 44257 h 1742609"/>
                <a:gd name="connsiteX7" fmla="*/ 415184 w 1659627"/>
                <a:gd name="connsiteY7" fmla="*/ 125025 h 1742609"/>
                <a:gd name="connsiteX8" fmla="*/ 320032 w 1659627"/>
                <a:gd name="connsiteY8" fmla="*/ 0 h 1742609"/>
                <a:gd name="connsiteX9" fmla="*/ 0 w 1659627"/>
                <a:gd name="connsiteY9" fmla="*/ 0 h 1742609"/>
                <a:gd name="connsiteX10" fmla="*/ 1006979 w 1659627"/>
                <a:gd name="connsiteY10" fmla="*/ 1744684 h 1742609"/>
                <a:gd name="connsiteX11" fmla="*/ 1167963 w 1659627"/>
                <a:gd name="connsiteY11" fmla="*/ 1465728 h 1742609"/>
                <a:gd name="connsiteX12" fmla="*/ 1142654 w 1659627"/>
                <a:gd name="connsiteY12" fmla="*/ 1436408 h 174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27" h="1742609">
                  <a:moveTo>
                    <a:pt x="1142654" y="1436408"/>
                  </a:moveTo>
                  <a:cubicBezTo>
                    <a:pt x="1088854" y="1357576"/>
                    <a:pt x="1109185" y="1249977"/>
                    <a:pt x="1188155" y="1196177"/>
                  </a:cubicBezTo>
                  <a:cubicBezTo>
                    <a:pt x="1233380" y="1165335"/>
                    <a:pt x="1288010" y="1158974"/>
                    <a:pt x="1336554" y="1173910"/>
                  </a:cubicBezTo>
                  <a:lnTo>
                    <a:pt x="1664192" y="606317"/>
                  </a:lnTo>
                  <a:cubicBezTo>
                    <a:pt x="1462271" y="476866"/>
                    <a:pt x="1325628" y="254753"/>
                    <a:pt x="1314287" y="0"/>
                  </a:cubicBezTo>
                  <a:lnTo>
                    <a:pt x="660394" y="0"/>
                  </a:lnTo>
                  <a:cubicBezTo>
                    <a:pt x="657628" y="14937"/>
                    <a:pt x="652925" y="29873"/>
                    <a:pt x="646010" y="44257"/>
                  </a:cubicBezTo>
                  <a:cubicBezTo>
                    <a:pt x="604658" y="130281"/>
                    <a:pt x="501208" y="166378"/>
                    <a:pt x="415184" y="125025"/>
                  </a:cubicBezTo>
                  <a:cubicBezTo>
                    <a:pt x="363320" y="100131"/>
                    <a:pt x="329713" y="52555"/>
                    <a:pt x="320032" y="0"/>
                  </a:cubicBezTo>
                  <a:lnTo>
                    <a:pt x="0" y="0"/>
                  </a:lnTo>
                  <a:cubicBezTo>
                    <a:pt x="12171" y="741024"/>
                    <a:pt x="412694" y="1387449"/>
                    <a:pt x="1006979" y="1744684"/>
                  </a:cubicBezTo>
                  <a:lnTo>
                    <a:pt x="1167963" y="1465728"/>
                  </a:lnTo>
                  <a:cubicBezTo>
                    <a:pt x="1158697" y="1457153"/>
                    <a:pt x="1150122" y="1447334"/>
                    <a:pt x="1142654" y="1436408"/>
                  </a:cubicBezTo>
                  <a:close/>
                </a:path>
              </a:pathLst>
            </a:custGeom>
            <a:solidFill>
              <a:srgbClr val="00C7EE"/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777FB0-0D1B-424D-8C81-0A62C53B8DAD}"/>
                </a:ext>
              </a:extLst>
            </p:cNvPr>
            <p:cNvSpPr/>
            <p:nvPr/>
          </p:nvSpPr>
          <p:spPr>
            <a:xfrm rot="1800000">
              <a:off x="4824924" y="3726867"/>
              <a:ext cx="705342" cy="912795"/>
            </a:xfrm>
            <a:custGeom>
              <a:avLst/>
              <a:gdLst>
                <a:gd name="connsiteX0" fmla="*/ 363320 w 705341"/>
                <a:gd name="connsiteY0" fmla="*/ 0 h 912795"/>
                <a:gd name="connsiteX1" fmla="*/ 0 w 705341"/>
                <a:gd name="connsiteY1" fmla="*/ 0 h 912795"/>
                <a:gd name="connsiteX2" fmla="*/ 531496 w 705341"/>
                <a:gd name="connsiteY2" fmla="*/ 920955 h 912795"/>
                <a:gd name="connsiteX3" fmla="*/ 713087 w 705341"/>
                <a:gd name="connsiteY3" fmla="*/ 606317 h 912795"/>
                <a:gd name="connsiteX4" fmla="*/ 363320 w 705341"/>
                <a:gd name="connsiteY4" fmla="*/ 0 h 91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41" h="912795">
                  <a:moveTo>
                    <a:pt x="363320" y="0"/>
                  </a:moveTo>
                  <a:lnTo>
                    <a:pt x="0" y="0"/>
                  </a:lnTo>
                  <a:cubicBezTo>
                    <a:pt x="11756" y="389045"/>
                    <a:pt x="221284" y="728438"/>
                    <a:pt x="531496" y="920955"/>
                  </a:cubicBezTo>
                  <a:lnTo>
                    <a:pt x="713087" y="606317"/>
                  </a:lnTo>
                  <a:cubicBezTo>
                    <a:pt x="511304" y="476866"/>
                    <a:pt x="374661" y="254753"/>
                    <a:pt x="363320" y="0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EB04D7-0F58-4FAC-BA31-D3DB21465072}"/>
              </a:ext>
            </a:extLst>
          </p:cNvPr>
          <p:cNvGrpSpPr/>
          <p:nvPr/>
        </p:nvGrpSpPr>
        <p:grpSpPr>
          <a:xfrm>
            <a:off x="4604632" y="1851215"/>
            <a:ext cx="1728779" cy="1930990"/>
            <a:chOff x="4604632" y="1851215"/>
            <a:chExt cx="1728779" cy="19309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3C1CE5-0E2C-48E7-9A27-E3231ADE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00000">
              <a:off x="4604632" y="1851215"/>
              <a:ext cx="1728779" cy="1811760"/>
            </a:xfrm>
            <a:custGeom>
              <a:avLst/>
              <a:gdLst>
                <a:gd name="connsiteX0" fmla="*/ 0 w 1728779"/>
                <a:gd name="connsiteY0" fmla="*/ 0 h 1811760"/>
                <a:gd name="connsiteX1" fmla="*/ 1729332 w 1728779"/>
                <a:gd name="connsiteY1" fmla="*/ 0 h 1811760"/>
                <a:gd name="connsiteX2" fmla="*/ 1729332 w 1728779"/>
                <a:gd name="connsiteY2" fmla="*/ 1812314 h 1811760"/>
                <a:gd name="connsiteX3" fmla="*/ 0 w 1728779"/>
                <a:gd name="connsiteY3" fmla="*/ 1812314 h 18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8779" h="1811760">
                  <a:moveTo>
                    <a:pt x="0" y="0"/>
                  </a:moveTo>
                  <a:lnTo>
                    <a:pt x="1729332" y="0"/>
                  </a:lnTo>
                  <a:lnTo>
                    <a:pt x="1729332" y="1812314"/>
                  </a:lnTo>
                  <a:lnTo>
                    <a:pt x="0" y="1812314"/>
                  </a:lnTo>
                  <a:close/>
                </a:path>
              </a:pathLst>
            </a:custGeom>
            <a:ln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CD34DD-4412-41A4-90BE-21968146FFC8}"/>
                </a:ext>
              </a:extLst>
            </p:cNvPr>
            <p:cNvGrpSpPr/>
            <p:nvPr/>
          </p:nvGrpSpPr>
          <p:grpSpPr>
            <a:xfrm>
              <a:off x="4636901" y="1863541"/>
              <a:ext cx="1659628" cy="1918664"/>
              <a:chOff x="4636901" y="1863541"/>
              <a:chExt cx="1659628" cy="191866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95C30D-123B-4750-BEA0-915270CDACE7}"/>
                  </a:ext>
                </a:extLst>
              </p:cNvPr>
              <p:cNvSpPr/>
              <p:nvPr/>
            </p:nvSpPr>
            <p:spPr>
              <a:xfrm rot="1800000">
                <a:off x="4636901" y="1863541"/>
                <a:ext cx="1659628" cy="1742609"/>
              </a:xfrm>
              <a:custGeom>
                <a:avLst/>
                <a:gdLst>
                  <a:gd name="connsiteX0" fmla="*/ 565242 w 1659627"/>
                  <a:gd name="connsiteY0" fmla="*/ 1627265 h 1742609"/>
                  <a:gd name="connsiteX1" fmla="*/ 658734 w 1659627"/>
                  <a:gd name="connsiteY1" fmla="*/ 1744684 h 1742609"/>
                  <a:gd name="connsiteX2" fmla="*/ 1314149 w 1659627"/>
                  <a:gd name="connsiteY2" fmla="*/ 1744684 h 1742609"/>
                  <a:gd name="connsiteX3" fmla="*/ 1664054 w 1659627"/>
                  <a:gd name="connsiteY3" fmla="*/ 1138367 h 1742609"/>
                  <a:gd name="connsiteX4" fmla="*/ 1337245 w 1659627"/>
                  <a:gd name="connsiteY4" fmla="*/ 572157 h 1742609"/>
                  <a:gd name="connsiteX5" fmla="*/ 1291744 w 1659627"/>
                  <a:gd name="connsiteY5" fmla="*/ 581838 h 1742609"/>
                  <a:gd name="connsiteX6" fmla="*/ 1106419 w 1659627"/>
                  <a:gd name="connsiteY6" fmla="*/ 422514 h 1742609"/>
                  <a:gd name="connsiteX7" fmla="*/ 1167133 w 1659627"/>
                  <a:gd name="connsiteY7" fmla="*/ 277711 h 1742609"/>
                  <a:gd name="connsiteX8" fmla="*/ 1006979 w 1659627"/>
                  <a:gd name="connsiteY8" fmla="*/ 0 h 1742609"/>
                  <a:gd name="connsiteX9" fmla="*/ 0 w 1659627"/>
                  <a:gd name="connsiteY9" fmla="*/ 1744684 h 1742609"/>
                  <a:gd name="connsiteX10" fmla="*/ 321691 w 1659627"/>
                  <a:gd name="connsiteY10" fmla="*/ 1744684 h 1742609"/>
                  <a:gd name="connsiteX11" fmla="*/ 334415 w 1659627"/>
                  <a:gd name="connsiteY11" fmla="*/ 1708034 h 1742609"/>
                  <a:gd name="connsiteX12" fmla="*/ 565242 w 1659627"/>
                  <a:gd name="connsiteY12" fmla="*/ 1627265 h 1742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9627" h="1742609">
                    <a:moveTo>
                      <a:pt x="565242" y="1627265"/>
                    </a:moveTo>
                    <a:cubicBezTo>
                      <a:pt x="614616" y="1651053"/>
                      <a:pt x="647393" y="1695172"/>
                      <a:pt x="658734" y="1744684"/>
                    </a:cubicBezTo>
                    <a:lnTo>
                      <a:pt x="1314149" y="1744684"/>
                    </a:lnTo>
                    <a:cubicBezTo>
                      <a:pt x="1325490" y="1489931"/>
                      <a:pt x="1462271" y="1267817"/>
                      <a:pt x="1664054" y="1138367"/>
                    </a:cubicBezTo>
                    <a:lnTo>
                      <a:pt x="1337245" y="572157"/>
                    </a:lnTo>
                    <a:cubicBezTo>
                      <a:pt x="1322862" y="577274"/>
                      <a:pt x="1307649" y="580593"/>
                      <a:pt x="1291744" y="581838"/>
                    </a:cubicBezTo>
                    <a:cubicBezTo>
                      <a:pt x="1196592" y="589030"/>
                      <a:pt x="1113610" y="517666"/>
                      <a:pt x="1106419" y="422514"/>
                    </a:cubicBezTo>
                    <a:cubicBezTo>
                      <a:pt x="1102131" y="365118"/>
                      <a:pt x="1126334" y="312287"/>
                      <a:pt x="1167133" y="277711"/>
                    </a:cubicBezTo>
                    <a:lnTo>
                      <a:pt x="1006979" y="0"/>
                    </a:lnTo>
                    <a:cubicBezTo>
                      <a:pt x="412694" y="357235"/>
                      <a:pt x="12171" y="1003660"/>
                      <a:pt x="0" y="1744684"/>
                    </a:cubicBezTo>
                    <a:lnTo>
                      <a:pt x="321691" y="1744684"/>
                    </a:lnTo>
                    <a:cubicBezTo>
                      <a:pt x="324457" y="1732237"/>
                      <a:pt x="328745" y="1720066"/>
                      <a:pt x="334415" y="1708034"/>
                    </a:cubicBezTo>
                    <a:cubicBezTo>
                      <a:pt x="375906" y="1622010"/>
                      <a:pt x="479218" y="1585913"/>
                      <a:pt x="565242" y="1627265"/>
                    </a:cubicBezTo>
                    <a:close/>
                  </a:path>
                </a:pathLst>
              </a:custGeom>
              <a:solidFill>
                <a:srgbClr val="FFB92E"/>
              </a:solidFill>
              <a:ln w="1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897FBED-B4AC-4C1F-9A6A-C4069A650EB2}"/>
                  </a:ext>
                </a:extLst>
              </p:cNvPr>
              <p:cNvSpPr/>
              <p:nvPr/>
            </p:nvSpPr>
            <p:spPr>
              <a:xfrm rot="1800000">
                <a:off x="5319977" y="2869410"/>
                <a:ext cx="705342" cy="912795"/>
              </a:xfrm>
              <a:custGeom>
                <a:avLst/>
                <a:gdLst>
                  <a:gd name="connsiteX0" fmla="*/ 713225 w 705341"/>
                  <a:gd name="connsiteY0" fmla="*/ 314638 h 912795"/>
                  <a:gd name="connsiteX1" fmla="*/ 531634 w 705341"/>
                  <a:gd name="connsiteY1" fmla="*/ 0 h 912795"/>
                  <a:gd name="connsiteX2" fmla="*/ 0 w 705341"/>
                  <a:gd name="connsiteY2" fmla="*/ 920955 h 912795"/>
                  <a:gd name="connsiteX3" fmla="*/ 363320 w 705341"/>
                  <a:gd name="connsiteY3" fmla="*/ 920955 h 912795"/>
                  <a:gd name="connsiteX4" fmla="*/ 713225 w 705341"/>
                  <a:gd name="connsiteY4" fmla="*/ 314638 h 912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41" h="912795">
                    <a:moveTo>
                      <a:pt x="713225" y="314638"/>
                    </a:moveTo>
                    <a:lnTo>
                      <a:pt x="531634" y="0"/>
                    </a:lnTo>
                    <a:cubicBezTo>
                      <a:pt x="221284" y="192517"/>
                      <a:pt x="11756" y="531911"/>
                      <a:pt x="0" y="920955"/>
                    </a:cubicBezTo>
                    <a:lnTo>
                      <a:pt x="363320" y="920955"/>
                    </a:lnTo>
                    <a:cubicBezTo>
                      <a:pt x="374661" y="666202"/>
                      <a:pt x="511304" y="444089"/>
                      <a:pt x="713225" y="314638"/>
                    </a:cubicBezTo>
                    <a:close/>
                  </a:path>
                </a:pathLst>
              </a:custGeom>
              <a:solidFill>
                <a:srgbClr val="FF7040">
                  <a:alpha val="55000"/>
                </a:srgbClr>
              </a:solidFill>
              <a:ln w="138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166954-7E44-4EBD-8D37-6DCBBBD43762}"/>
              </a:ext>
            </a:extLst>
          </p:cNvPr>
          <p:cNvGrpSpPr/>
          <p:nvPr/>
        </p:nvGrpSpPr>
        <p:grpSpPr>
          <a:xfrm>
            <a:off x="6647784" y="3095937"/>
            <a:ext cx="1841549" cy="1811760"/>
            <a:chOff x="6647784" y="3095937"/>
            <a:chExt cx="1841549" cy="18117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5005EB-1253-4E52-AD2F-E14CE7908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00000">
              <a:off x="6760554" y="3095937"/>
              <a:ext cx="1728779" cy="1811760"/>
            </a:xfrm>
            <a:custGeom>
              <a:avLst/>
              <a:gdLst>
                <a:gd name="connsiteX0" fmla="*/ 0 w 1728779"/>
                <a:gd name="connsiteY0" fmla="*/ 0 h 1811760"/>
                <a:gd name="connsiteX1" fmla="*/ 1729332 w 1728779"/>
                <a:gd name="connsiteY1" fmla="*/ 0 h 1811760"/>
                <a:gd name="connsiteX2" fmla="*/ 1729332 w 1728779"/>
                <a:gd name="connsiteY2" fmla="*/ 1812314 h 1811760"/>
                <a:gd name="connsiteX3" fmla="*/ 0 w 1728779"/>
                <a:gd name="connsiteY3" fmla="*/ 1812314 h 18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8779" h="1811760">
                  <a:moveTo>
                    <a:pt x="0" y="0"/>
                  </a:moveTo>
                  <a:lnTo>
                    <a:pt x="1729332" y="0"/>
                  </a:lnTo>
                  <a:lnTo>
                    <a:pt x="1729332" y="1812314"/>
                  </a:lnTo>
                  <a:lnTo>
                    <a:pt x="0" y="1812314"/>
                  </a:lnTo>
                  <a:close/>
                </a:path>
              </a:pathLst>
            </a:custGeom>
            <a:ln/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B06AFB-A7EE-411F-A61E-BD4358878947}"/>
                </a:ext>
              </a:extLst>
            </p:cNvPr>
            <p:cNvSpPr/>
            <p:nvPr/>
          </p:nvSpPr>
          <p:spPr>
            <a:xfrm rot="1800000">
              <a:off x="6788150" y="3105565"/>
              <a:ext cx="1659628" cy="1742609"/>
            </a:xfrm>
            <a:custGeom>
              <a:avLst/>
              <a:gdLst>
                <a:gd name="connsiteX0" fmla="*/ 521538 w 1659627"/>
                <a:gd name="connsiteY0" fmla="*/ 308276 h 1742609"/>
                <a:gd name="connsiteX1" fmla="*/ 476037 w 1659627"/>
                <a:gd name="connsiteY1" fmla="*/ 548507 h 1742609"/>
                <a:gd name="connsiteX2" fmla="*/ 327638 w 1659627"/>
                <a:gd name="connsiteY2" fmla="*/ 570774 h 1742609"/>
                <a:gd name="connsiteX3" fmla="*/ 0 w 1659627"/>
                <a:gd name="connsiteY3" fmla="*/ 1138367 h 1742609"/>
                <a:gd name="connsiteX4" fmla="*/ 349905 w 1659627"/>
                <a:gd name="connsiteY4" fmla="*/ 1744684 h 1742609"/>
                <a:gd name="connsiteX5" fmla="*/ 1003798 w 1659627"/>
                <a:gd name="connsiteY5" fmla="*/ 1744684 h 1742609"/>
                <a:gd name="connsiteX6" fmla="*/ 1018182 w 1659627"/>
                <a:gd name="connsiteY6" fmla="*/ 1700427 h 1742609"/>
                <a:gd name="connsiteX7" fmla="*/ 1249008 w 1659627"/>
                <a:gd name="connsiteY7" fmla="*/ 1619659 h 1742609"/>
                <a:gd name="connsiteX8" fmla="*/ 1344160 w 1659627"/>
                <a:gd name="connsiteY8" fmla="*/ 1744684 h 1742609"/>
                <a:gd name="connsiteX9" fmla="*/ 1664330 w 1659627"/>
                <a:gd name="connsiteY9" fmla="*/ 1744684 h 1742609"/>
                <a:gd name="connsiteX10" fmla="*/ 657351 w 1659627"/>
                <a:gd name="connsiteY10" fmla="*/ 0 h 1742609"/>
                <a:gd name="connsiteX11" fmla="*/ 496367 w 1659627"/>
                <a:gd name="connsiteY11" fmla="*/ 278956 h 1742609"/>
                <a:gd name="connsiteX12" fmla="*/ 521538 w 1659627"/>
                <a:gd name="connsiteY12" fmla="*/ 308276 h 174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27" h="1742609">
                  <a:moveTo>
                    <a:pt x="521538" y="308276"/>
                  </a:moveTo>
                  <a:cubicBezTo>
                    <a:pt x="575338" y="387108"/>
                    <a:pt x="555007" y="494707"/>
                    <a:pt x="476037" y="548507"/>
                  </a:cubicBezTo>
                  <a:cubicBezTo>
                    <a:pt x="430812" y="579348"/>
                    <a:pt x="376182" y="585710"/>
                    <a:pt x="327638" y="570774"/>
                  </a:cubicBezTo>
                  <a:lnTo>
                    <a:pt x="0" y="1138367"/>
                  </a:lnTo>
                  <a:cubicBezTo>
                    <a:pt x="201921" y="1267817"/>
                    <a:pt x="338564" y="1489931"/>
                    <a:pt x="349905" y="1744684"/>
                  </a:cubicBezTo>
                  <a:lnTo>
                    <a:pt x="1003798" y="1744684"/>
                  </a:lnTo>
                  <a:cubicBezTo>
                    <a:pt x="1006564" y="1729747"/>
                    <a:pt x="1011267" y="1714811"/>
                    <a:pt x="1018182" y="1700427"/>
                  </a:cubicBezTo>
                  <a:cubicBezTo>
                    <a:pt x="1059534" y="1614403"/>
                    <a:pt x="1162984" y="1578306"/>
                    <a:pt x="1249008" y="1619659"/>
                  </a:cubicBezTo>
                  <a:cubicBezTo>
                    <a:pt x="1300872" y="1644553"/>
                    <a:pt x="1334479" y="1692129"/>
                    <a:pt x="1344160" y="1744684"/>
                  </a:cubicBezTo>
                  <a:lnTo>
                    <a:pt x="1664330" y="1744684"/>
                  </a:lnTo>
                  <a:cubicBezTo>
                    <a:pt x="1652160" y="1003660"/>
                    <a:pt x="1251636" y="357235"/>
                    <a:pt x="657351" y="0"/>
                  </a:cubicBezTo>
                  <a:lnTo>
                    <a:pt x="496367" y="278956"/>
                  </a:lnTo>
                  <a:cubicBezTo>
                    <a:pt x="505495" y="287531"/>
                    <a:pt x="514070" y="297350"/>
                    <a:pt x="521538" y="308276"/>
                  </a:cubicBezTo>
                  <a:close/>
                </a:path>
              </a:pathLst>
            </a:custGeom>
            <a:solidFill>
              <a:srgbClr val="00A0C0"/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AB848E5-848B-493E-903F-4768CFF1CFA7}"/>
                </a:ext>
              </a:extLst>
            </p:cNvPr>
            <p:cNvSpPr/>
            <p:nvPr/>
          </p:nvSpPr>
          <p:spPr>
            <a:xfrm rot="1800000">
              <a:off x="6647784" y="3636020"/>
              <a:ext cx="705342" cy="912795"/>
            </a:xfrm>
            <a:custGeom>
              <a:avLst/>
              <a:gdLst>
                <a:gd name="connsiteX0" fmla="*/ 349767 w 705341"/>
                <a:gd name="connsiteY0" fmla="*/ 920955 h 912795"/>
                <a:gd name="connsiteX1" fmla="*/ 713087 w 705341"/>
                <a:gd name="connsiteY1" fmla="*/ 920955 h 912795"/>
                <a:gd name="connsiteX2" fmla="*/ 181591 w 705341"/>
                <a:gd name="connsiteY2" fmla="*/ 0 h 912795"/>
                <a:gd name="connsiteX3" fmla="*/ 0 w 705341"/>
                <a:gd name="connsiteY3" fmla="*/ 314638 h 912795"/>
                <a:gd name="connsiteX4" fmla="*/ 349767 w 705341"/>
                <a:gd name="connsiteY4" fmla="*/ 920955 h 91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41" h="912795">
                  <a:moveTo>
                    <a:pt x="349767" y="920955"/>
                  </a:moveTo>
                  <a:lnTo>
                    <a:pt x="713087" y="920955"/>
                  </a:lnTo>
                  <a:cubicBezTo>
                    <a:pt x="701331" y="531911"/>
                    <a:pt x="491803" y="192517"/>
                    <a:pt x="181591" y="0"/>
                  </a:cubicBezTo>
                  <a:lnTo>
                    <a:pt x="0" y="314638"/>
                  </a:lnTo>
                  <a:cubicBezTo>
                    <a:pt x="201645" y="444089"/>
                    <a:pt x="338426" y="666202"/>
                    <a:pt x="349767" y="920955"/>
                  </a:cubicBezTo>
                  <a:close/>
                </a:path>
              </a:pathLst>
            </a:custGeom>
            <a:solidFill>
              <a:srgbClr val="6E3054">
                <a:alpha val="55000"/>
              </a:srgbClr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9F2D1-58FE-426B-9AE9-7B4259069946}"/>
              </a:ext>
            </a:extLst>
          </p:cNvPr>
          <p:cNvGrpSpPr/>
          <p:nvPr/>
        </p:nvGrpSpPr>
        <p:grpSpPr>
          <a:xfrm>
            <a:off x="5747418" y="2235290"/>
            <a:ext cx="2074535" cy="1466005"/>
            <a:chOff x="5747418" y="2235290"/>
            <a:chExt cx="2074535" cy="14660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D77124-A8C8-406D-947E-9BF3EBFB4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00000">
              <a:off x="5747418" y="2235290"/>
              <a:ext cx="2074535" cy="1466005"/>
            </a:xfrm>
            <a:custGeom>
              <a:avLst/>
              <a:gdLst>
                <a:gd name="connsiteX0" fmla="*/ 0 w 2074534"/>
                <a:gd name="connsiteY0" fmla="*/ 0 h 1466004"/>
                <a:gd name="connsiteX1" fmla="*/ 2074535 w 2074534"/>
                <a:gd name="connsiteY1" fmla="*/ 0 h 1466004"/>
                <a:gd name="connsiteX2" fmla="*/ 2074535 w 2074534"/>
                <a:gd name="connsiteY2" fmla="*/ 1467111 h 1466004"/>
                <a:gd name="connsiteX3" fmla="*/ 0 w 2074534"/>
                <a:gd name="connsiteY3" fmla="*/ 1467111 h 146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4534" h="1466004">
                  <a:moveTo>
                    <a:pt x="0" y="0"/>
                  </a:moveTo>
                  <a:lnTo>
                    <a:pt x="2074535" y="0"/>
                  </a:lnTo>
                  <a:lnTo>
                    <a:pt x="2074535" y="1467111"/>
                  </a:lnTo>
                  <a:lnTo>
                    <a:pt x="0" y="1467111"/>
                  </a:lnTo>
                  <a:close/>
                </a:path>
              </a:pathLst>
            </a:custGeom>
            <a:ln/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B35999-AEB0-4F05-ABF3-ECFA82060B8B}"/>
                </a:ext>
              </a:extLst>
            </p:cNvPr>
            <p:cNvSpPr/>
            <p:nvPr/>
          </p:nvSpPr>
          <p:spPr>
            <a:xfrm rot="1800000">
              <a:off x="5771817" y="2250737"/>
              <a:ext cx="2005384" cy="1396854"/>
            </a:xfrm>
            <a:custGeom>
              <a:avLst/>
              <a:gdLst>
                <a:gd name="connsiteX0" fmla="*/ 384342 w 2005383"/>
                <a:gd name="connsiteY0" fmla="*/ 691927 h 1396853"/>
                <a:gd name="connsiteX1" fmla="*/ 329436 w 2005383"/>
                <a:gd name="connsiteY1" fmla="*/ 831612 h 1396853"/>
                <a:gd name="connsiteX2" fmla="*/ 657074 w 2005383"/>
                <a:gd name="connsiteY2" fmla="*/ 1399205 h 1396853"/>
                <a:gd name="connsiteX3" fmla="*/ 1007118 w 2005383"/>
                <a:gd name="connsiteY3" fmla="*/ 1314010 h 1396853"/>
                <a:gd name="connsiteX4" fmla="*/ 1357161 w 2005383"/>
                <a:gd name="connsiteY4" fmla="*/ 1399205 h 1396853"/>
                <a:gd name="connsiteX5" fmla="*/ 1683969 w 2005383"/>
                <a:gd name="connsiteY5" fmla="*/ 832995 h 1396853"/>
                <a:gd name="connsiteX6" fmla="*/ 1652851 w 2005383"/>
                <a:gd name="connsiteY6" fmla="*/ 798419 h 1396853"/>
                <a:gd name="connsiteX7" fmla="*/ 1698353 w 2005383"/>
                <a:gd name="connsiteY7" fmla="*/ 558188 h 1396853"/>
                <a:gd name="connsiteX8" fmla="*/ 1854219 w 2005383"/>
                <a:gd name="connsiteY8" fmla="*/ 538273 h 1396853"/>
                <a:gd name="connsiteX9" fmla="*/ 2014512 w 2005383"/>
                <a:gd name="connsiteY9" fmla="*/ 260700 h 1396853"/>
                <a:gd name="connsiteX10" fmla="*/ 1007256 w 2005383"/>
                <a:gd name="connsiteY10" fmla="*/ 0 h 1396853"/>
                <a:gd name="connsiteX11" fmla="*/ 0 w 2005383"/>
                <a:gd name="connsiteY11" fmla="*/ 260700 h 1396853"/>
                <a:gd name="connsiteX12" fmla="*/ 160984 w 2005383"/>
                <a:gd name="connsiteY12" fmla="*/ 539656 h 1396853"/>
                <a:gd name="connsiteX13" fmla="*/ 199017 w 2005383"/>
                <a:gd name="connsiteY13" fmla="*/ 532464 h 1396853"/>
                <a:gd name="connsiteX14" fmla="*/ 384342 w 2005383"/>
                <a:gd name="connsiteY14" fmla="*/ 691927 h 139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383" h="1396853">
                  <a:moveTo>
                    <a:pt x="384342" y="691927"/>
                  </a:moveTo>
                  <a:cubicBezTo>
                    <a:pt x="388491" y="746556"/>
                    <a:pt x="366639" y="797036"/>
                    <a:pt x="329436" y="831612"/>
                  </a:cubicBezTo>
                  <a:lnTo>
                    <a:pt x="657074" y="1399205"/>
                  </a:lnTo>
                  <a:cubicBezTo>
                    <a:pt x="761908" y="1344852"/>
                    <a:pt x="880847" y="1314010"/>
                    <a:pt x="1007118" y="1314010"/>
                  </a:cubicBezTo>
                  <a:cubicBezTo>
                    <a:pt x="1133388" y="1314010"/>
                    <a:pt x="1252328" y="1344852"/>
                    <a:pt x="1357161" y="1399205"/>
                  </a:cubicBezTo>
                  <a:lnTo>
                    <a:pt x="1683969" y="832995"/>
                  </a:lnTo>
                  <a:cubicBezTo>
                    <a:pt x="1672352" y="823175"/>
                    <a:pt x="1661841" y="811696"/>
                    <a:pt x="1652851" y="798419"/>
                  </a:cubicBezTo>
                  <a:cubicBezTo>
                    <a:pt x="1599052" y="719587"/>
                    <a:pt x="1619382" y="611988"/>
                    <a:pt x="1698353" y="558188"/>
                  </a:cubicBezTo>
                  <a:cubicBezTo>
                    <a:pt x="1745929" y="525825"/>
                    <a:pt x="1803877" y="520293"/>
                    <a:pt x="1854219" y="538273"/>
                  </a:cubicBezTo>
                  <a:lnTo>
                    <a:pt x="2014512" y="260700"/>
                  </a:lnTo>
                  <a:cubicBezTo>
                    <a:pt x="1716194" y="94737"/>
                    <a:pt x="1372789" y="0"/>
                    <a:pt x="1007256" y="0"/>
                  </a:cubicBezTo>
                  <a:cubicBezTo>
                    <a:pt x="641723" y="0"/>
                    <a:pt x="298180" y="94737"/>
                    <a:pt x="0" y="260700"/>
                  </a:cubicBezTo>
                  <a:lnTo>
                    <a:pt x="160984" y="539656"/>
                  </a:lnTo>
                  <a:cubicBezTo>
                    <a:pt x="173154" y="535922"/>
                    <a:pt x="185878" y="533432"/>
                    <a:pt x="199017" y="532464"/>
                  </a:cubicBezTo>
                  <a:cubicBezTo>
                    <a:pt x="294307" y="525411"/>
                    <a:pt x="377289" y="596775"/>
                    <a:pt x="384342" y="691927"/>
                  </a:cubicBezTo>
                  <a:close/>
                </a:path>
              </a:pathLst>
            </a:custGeom>
            <a:solidFill>
              <a:srgbClr val="24B6AB"/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F49719-486E-47F9-8065-E1AC5BB13052}"/>
                </a:ext>
              </a:extLst>
            </p:cNvPr>
            <p:cNvSpPr/>
            <p:nvPr/>
          </p:nvSpPr>
          <p:spPr>
            <a:xfrm rot="1800000">
              <a:off x="6010611" y="3137394"/>
              <a:ext cx="1051098" cy="442567"/>
            </a:xfrm>
            <a:custGeom>
              <a:avLst/>
              <a:gdLst>
                <a:gd name="connsiteX0" fmla="*/ 531772 w 1051097"/>
                <a:gd name="connsiteY0" fmla="*/ 363044 h 442567"/>
                <a:gd name="connsiteX1" fmla="*/ 881816 w 1051097"/>
                <a:gd name="connsiteY1" fmla="*/ 448238 h 442567"/>
                <a:gd name="connsiteX2" fmla="*/ 1063545 w 1051097"/>
                <a:gd name="connsiteY2" fmla="*/ 133600 h 442567"/>
                <a:gd name="connsiteX3" fmla="*/ 531772 w 1051097"/>
                <a:gd name="connsiteY3" fmla="*/ 0 h 442567"/>
                <a:gd name="connsiteX4" fmla="*/ 0 w 1051097"/>
                <a:gd name="connsiteY4" fmla="*/ 133600 h 442567"/>
                <a:gd name="connsiteX5" fmla="*/ 181729 w 1051097"/>
                <a:gd name="connsiteY5" fmla="*/ 448238 h 442567"/>
                <a:gd name="connsiteX6" fmla="*/ 531772 w 1051097"/>
                <a:gd name="connsiteY6" fmla="*/ 363044 h 44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97" h="442567">
                  <a:moveTo>
                    <a:pt x="531772" y="363044"/>
                  </a:moveTo>
                  <a:cubicBezTo>
                    <a:pt x="658043" y="363044"/>
                    <a:pt x="776982" y="393885"/>
                    <a:pt x="881816" y="448238"/>
                  </a:cubicBezTo>
                  <a:lnTo>
                    <a:pt x="1063545" y="133600"/>
                  </a:lnTo>
                  <a:cubicBezTo>
                    <a:pt x="905189" y="48406"/>
                    <a:pt x="724151" y="0"/>
                    <a:pt x="531772" y="0"/>
                  </a:cubicBezTo>
                  <a:cubicBezTo>
                    <a:pt x="339394" y="0"/>
                    <a:pt x="158356" y="48406"/>
                    <a:pt x="0" y="133600"/>
                  </a:cubicBezTo>
                  <a:lnTo>
                    <a:pt x="181729" y="448238"/>
                  </a:lnTo>
                  <a:cubicBezTo>
                    <a:pt x="286424" y="393885"/>
                    <a:pt x="405503" y="363044"/>
                    <a:pt x="531772" y="363044"/>
                  </a:cubicBezTo>
                  <a:close/>
                </a:path>
              </a:pathLst>
            </a:custGeom>
            <a:solidFill>
              <a:srgbClr val="1C9088">
                <a:alpha val="55000"/>
              </a:srgbClr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34C6D6-B6BE-4E07-BBAC-8F756A0F17D9}"/>
              </a:ext>
            </a:extLst>
          </p:cNvPr>
          <p:cNvGrpSpPr/>
          <p:nvPr/>
        </p:nvGrpSpPr>
        <p:grpSpPr>
          <a:xfrm>
            <a:off x="4369926" y="4621176"/>
            <a:ext cx="2074535" cy="1466005"/>
            <a:chOff x="4369926" y="4621176"/>
            <a:chExt cx="2074535" cy="14660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663515-6F0A-4486-A9A0-93165137F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00000">
              <a:off x="4369926" y="4621176"/>
              <a:ext cx="2074535" cy="1466005"/>
            </a:xfrm>
            <a:custGeom>
              <a:avLst/>
              <a:gdLst>
                <a:gd name="connsiteX0" fmla="*/ 0 w 2074534"/>
                <a:gd name="connsiteY0" fmla="*/ 0 h 1466004"/>
                <a:gd name="connsiteX1" fmla="*/ 2074535 w 2074534"/>
                <a:gd name="connsiteY1" fmla="*/ 0 h 1466004"/>
                <a:gd name="connsiteX2" fmla="*/ 2074535 w 2074534"/>
                <a:gd name="connsiteY2" fmla="*/ 1467111 h 1466004"/>
                <a:gd name="connsiteX3" fmla="*/ 0 w 2074534"/>
                <a:gd name="connsiteY3" fmla="*/ 1467111 h 146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4534" h="1466004">
                  <a:moveTo>
                    <a:pt x="0" y="0"/>
                  </a:moveTo>
                  <a:lnTo>
                    <a:pt x="2074535" y="0"/>
                  </a:lnTo>
                  <a:lnTo>
                    <a:pt x="2074535" y="1467111"/>
                  </a:lnTo>
                  <a:lnTo>
                    <a:pt x="0" y="1467111"/>
                  </a:lnTo>
                  <a:close/>
                </a:path>
              </a:pathLst>
            </a:custGeom>
            <a:ln/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225E203-762C-4051-BC57-F611535F4E13}"/>
                </a:ext>
              </a:extLst>
            </p:cNvPr>
            <p:cNvSpPr/>
            <p:nvPr/>
          </p:nvSpPr>
          <p:spPr>
            <a:xfrm rot="1800000">
              <a:off x="4396696" y="4632242"/>
              <a:ext cx="2005384" cy="1396854"/>
            </a:xfrm>
            <a:custGeom>
              <a:avLst/>
              <a:gdLst>
                <a:gd name="connsiteX0" fmla="*/ 1630170 w 2005383"/>
                <a:gd name="connsiteY0" fmla="*/ 707278 h 1396853"/>
                <a:gd name="connsiteX1" fmla="*/ 1685076 w 2005383"/>
                <a:gd name="connsiteY1" fmla="*/ 567593 h 1396853"/>
                <a:gd name="connsiteX2" fmla="*/ 1357437 w 2005383"/>
                <a:gd name="connsiteY2" fmla="*/ 0 h 1396853"/>
                <a:gd name="connsiteX3" fmla="*/ 1007394 w 2005383"/>
                <a:gd name="connsiteY3" fmla="*/ 85194 h 1396853"/>
                <a:gd name="connsiteX4" fmla="*/ 657351 w 2005383"/>
                <a:gd name="connsiteY4" fmla="*/ 0 h 1396853"/>
                <a:gd name="connsiteX5" fmla="*/ 330543 w 2005383"/>
                <a:gd name="connsiteY5" fmla="*/ 566210 h 1396853"/>
                <a:gd name="connsiteX6" fmla="*/ 361661 w 2005383"/>
                <a:gd name="connsiteY6" fmla="*/ 600785 h 1396853"/>
                <a:gd name="connsiteX7" fmla="*/ 316159 w 2005383"/>
                <a:gd name="connsiteY7" fmla="*/ 841017 h 1396853"/>
                <a:gd name="connsiteX8" fmla="*/ 160292 w 2005383"/>
                <a:gd name="connsiteY8" fmla="*/ 860932 h 1396853"/>
                <a:gd name="connsiteX9" fmla="*/ 0 w 2005383"/>
                <a:gd name="connsiteY9" fmla="*/ 1138505 h 1396853"/>
                <a:gd name="connsiteX10" fmla="*/ 1007256 w 2005383"/>
                <a:gd name="connsiteY10" fmla="*/ 1399205 h 1396853"/>
                <a:gd name="connsiteX11" fmla="*/ 2014512 w 2005383"/>
                <a:gd name="connsiteY11" fmla="*/ 1138505 h 1396853"/>
                <a:gd name="connsiteX12" fmla="*/ 1853528 w 2005383"/>
                <a:gd name="connsiteY12" fmla="*/ 859549 h 1396853"/>
                <a:gd name="connsiteX13" fmla="*/ 1815495 w 2005383"/>
                <a:gd name="connsiteY13" fmla="*/ 866741 h 1396853"/>
                <a:gd name="connsiteX14" fmla="*/ 1630170 w 2005383"/>
                <a:gd name="connsiteY14" fmla="*/ 707278 h 139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383" h="1396853">
                  <a:moveTo>
                    <a:pt x="1630170" y="707278"/>
                  </a:moveTo>
                  <a:cubicBezTo>
                    <a:pt x="1626020" y="652649"/>
                    <a:pt x="1647872" y="602168"/>
                    <a:pt x="1685076" y="567593"/>
                  </a:cubicBezTo>
                  <a:lnTo>
                    <a:pt x="1357437" y="0"/>
                  </a:lnTo>
                  <a:cubicBezTo>
                    <a:pt x="1252604" y="54353"/>
                    <a:pt x="1133664" y="85194"/>
                    <a:pt x="1007394" y="85194"/>
                  </a:cubicBezTo>
                  <a:cubicBezTo>
                    <a:pt x="881124" y="85194"/>
                    <a:pt x="762184" y="54353"/>
                    <a:pt x="657351" y="0"/>
                  </a:cubicBezTo>
                  <a:lnTo>
                    <a:pt x="330543" y="566210"/>
                  </a:lnTo>
                  <a:cubicBezTo>
                    <a:pt x="342160" y="576029"/>
                    <a:pt x="352671" y="587508"/>
                    <a:pt x="361661" y="600785"/>
                  </a:cubicBezTo>
                  <a:cubicBezTo>
                    <a:pt x="415460" y="679618"/>
                    <a:pt x="395130" y="787217"/>
                    <a:pt x="316159" y="841017"/>
                  </a:cubicBezTo>
                  <a:cubicBezTo>
                    <a:pt x="268583" y="873379"/>
                    <a:pt x="210634" y="878911"/>
                    <a:pt x="160292" y="860932"/>
                  </a:cubicBezTo>
                  <a:lnTo>
                    <a:pt x="0" y="1138505"/>
                  </a:lnTo>
                  <a:cubicBezTo>
                    <a:pt x="298318" y="1304468"/>
                    <a:pt x="641723" y="1399205"/>
                    <a:pt x="1007256" y="1399205"/>
                  </a:cubicBezTo>
                  <a:cubicBezTo>
                    <a:pt x="1372789" y="1399205"/>
                    <a:pt x="1716194" y="1304468"/>
                    <a:pt x="2014512" y="1138505"/>
                  </a:cubicBezTo>
                  <a:lnTo>
                    <a:pt x="1853528" y="859549"/>
                  </a:lnTo>
                  <a:cubicBezTo>
                    <a:pt x="1841357" y="863283"/>
                    <a:pt x="1828633" y="865772"/>
                    <a:pt x="1815495" y="866741"/>
                  </a:cubicBezTo>
                  <a:cubicBezTo>
                    <a:pt x="1720343" y="873932"/>
                    <a:pt x="1637361" y="802568"/>
                    <a:pt x="1630170" y="707278"/>
                  </a:cubicBezTo>
                  <a:close/>
                </a:path>
              </a:pathLst>
            </a:custGeom>
            <a:solidFill>
              <a:srgbClr val="FF3654"/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715379-A28E-4B6F-8502-CA4ABC2DAC92}"/>
                </a:ext>
              </a:extLst>
            </p:cNvPr>
            <p:cNvSpPr/>
            <p:nvPr/>
          </p:nvSpPr>
          <p:spPr>
            <a:xfrm rot="1800000">
              <a:off x="5111023" y="4695525"/>
              <a:ext cx="1051098" cy="442567"/>
            </a:xfrm>
            <a:custGeom>
              <a:avLst/>
              <a:gdLst>
                <a:gd name="connsiteX0" fmla="*/ 531772 w 1051097"/>
                <a:gd name="connsiteY0" fmla="*/ 85194 h 442567"/>
                <a:gd name="connsiteX1" fmla="*/ 181729 w 1051097"/>
                <a:gd name="connsiteY1" fmla="*/ 0 h 442567"/>
                <a:gd name="connsiteX2" fmla="*/ 0 w 1051097"/>
                <a:gd name="connsiteY2" fmla="*/ 314638 h 442567"/>
                <a:gd name="connsiteX3" fmla="*/ 531772 w 1051097"/>
                <a:gd name="connsiteY3" fmla="*/ 448238 h 442567"/>
                <a:gd name="connsiteX4" fmla="*/ 1063545 w 1051097"/>
                <a:gd name="connsiteY4" fmla="*/ 314638 h 442567"/>
                <a:gd name="connsiteX5" fmla="*/ 881816 w 1051097"/>
                <a:gd name="connsiteY5" fmla="*/ 0 h 442567"/>
                <a:gd name="connsiteX6" fmla="*/ 531772 w 1051097"/>
                <a:gd name="connsiteY6" fmla="*/ 85194 h 44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97" h="442567">
                  <a:moveTo>
                    <a:pt x="531772" y="85194"/>
                  </a:moveTo>
                  <a:cubicBezTo>
                    <a:pt x="405503" y="85194"/>
                    <a:pt x="286562" y="54353"/>
                    <a:pt x="181729" y="0"/>
                  </a:cubicBezTo>
                  <a:lnTo>
                    <a:pt x="0" y="314638"/>
                  </a:lnTo>
                  <a:cubicBezTo>
                    <a:pt x="158356" y="399832"/>
                    <a:pt x="339394" y="448238"/>
                    <a:pt x="531772" y="448238"/>
                  </a:cubicBezTo>
                  <a:cubicBezTo>
                    <a:pt x="724151" y="448238"/>
                    <a:pt x="905189" y="399832"/>
                    <a:pt x="1063545" y="314638"/>
                  </a:cubicBezTo>
                  <a:lnTo>
                    <a:pt x="881816" y="0"/>
                  </a:lnTo>
                  <a:cubicBezTo>
                    <a:pt x="776982" y="54353"/>
                    <a:pt x="658043" y="85194"/>
                    <a:pt x="531772" y="85194"/>
                  </a:cubicBezTo>
                  <a:close/>
                </a:path>
              </a:pathLst>
            </a:custGeom>
            <a:solidFill>
              <a:srgbClr val="E20020">
                <a:alpha val="55000"/>
              </a:srgbClr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E7E27C-155A-4520-98D2-F6FF585E45F7}"/>
              </a:ext>
            </a:extLst>
          </p:cNvPr>
          <p:cNvGrpSpPr/>
          <p:nvPr/>
        </p:nvGrpSpPr>
        <p:grpSpPr>
          <a:xfrm>
            <a:off x="5856056" y="4493408"/>
            <a:ext cx="1728779" cy="1980926"/>
            <a:chOff x="5856056" y="4493408"/>
            <a:chExt cx="1728779" cy="198092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7AEF07-4FE0-40D5-A36B-C0640E9F7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00000">
              <a:off x="5856056" y="4662574"/>
              <a:ext cx="1728779" cy="1811760"/>
            </a:xfrm>
            <a:custGeom>
              <a:avLst/>
              <a:gdLst>
                <a:gd name="connsiteX0" fmla="*/ 0 w 1728779"/>
                <a:gd name="connsiteY0" fmla="*/ 0 h 1811760"/>
                <a:gd name="connsiteX1" fmla="*/ 1729332 w 1728779"/>
                <a:gd name="connsiteY1" fmla="*/ 0 h 1811760"/>
                <a:gd name="connsiteX2" fmla="*/ 1729332 w 1728779"/>
                <a:gd name="connsiteY2" fmla="*/ 1812314 h 1811760"/>
                <a:gd name="connsiteX3" fmla="*/ 0 w 1728779"/>
                <a:gd name="connsiteY3" fmla="*/ 1812314 h 18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8779" h="1811760">
                  <a:moveTo>
                    <a:pt x="0" y="0"/>
                  </a:moveTo>
                  <a:lnTo>
                    <a:pt x="1729332" y="0"/>
                  </a:lnTo>
                  <a:lnTo>
                    <a:pt x="1729332" y="1812314"/>
                  </a:lnTo>
                  <a:lnTo>
                    <a:pt x="0" y="1812314"/>
                  </a:lnTo>
                  <a:close/>
                </a:path>
              </a:pathLst>
            </a:custGeom>
            <a:ln/>
          </p:spPr>
        </p:pic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9BCD2C-9369-477C-A8C1-E401B5F86D66}"/>
                </a:ext>
              </a:extLst>
            </p:cNvPr>
            <p:cNvSpPr/>
            <p:nvPr/>
          </p:nvSpPr>
          <p:spPr>
            <a:xfrm rot="1800000">
              <a:off x="5881233" y="4676392"/>
              <a:ext cx="1659628" cy="1742609"/>
            </a:xfrm>
            <a:custGeom>
              <a:avLst/>
              <a:gdLst>
                <a:gd name="connsiteX0" fmla="*/ 1329639 w 1659627"/>
                <a:gd name="connsiteY0" fmla="*/ 36650 h 1742609"/>
                <a:gd name="connsiteX1" fmla="*/ 1098812 w 1659627"/>
                <a:gd name="connsiteY1" fmla="*/ 117419 h 1742609"/>
                <a:gd name="connsiteX2" fmla="*/ 1005320 w 1659627"/>
                <a:gd name="connsiteY2" fmla="*/ 0 h 1742609"/>
                <a:gd name="connsiteX3" fmla="*/ 349905 w 1659627"/>
                <a:gd name="connsiteY3" fmla="*/ 0 h 1742609"/>
                <a:gd name="connsiteX4" fmla="*/ 0 w 1659627"/>
                <a:gd name="connsiteY4" fmla="*/ 606317 h 1742609"/>
                <a:gd name="connsiteX5" fmla="*/ 326947 w 1659627"/>
                <a:gd name="connsiteY5" fmla="*/ 1172527 h 1742609"/>
                <a:gd name="connsiteX6" fmla="*/ 372448 w 1659627"/>
                <a:gd name="connsiteY6" fmla="*/ 1162846 h 1742609"/>
                <a:gd name="connsiteX7" fmla="*/ 557773 w 1659627"/>
                <a:gd name="connsiteY7" fmla="*/ 1322309 h 1742609"/>
                <a:gd name="connsiteX8" fmla="*/ 497059 w 1659627"/>
                <a:gd name="connsiteY8" fmla="*/ 1467111 h 1742609"/>
                <a:gd name="connsiteX9" fmla="*/ 657351 w 1659627"/>
                <a:gd name="connsiteY9" fmla="*/ 1744684 h 1742609"/>
                <a:gd name="connsiteX10" fmla="*/ 1664330 w 1659627"/>
                <a:gd name="connsiteY10" fmla="*/ 0 h 1742609"/>
                <a:gd name="connsiteX11" fmla="*/ 1342639 w 1659627"/>
                <a:gd name="connsiteY11" fmla="*/ 0 h 1742609"/>
                <a:gd name="connsiteX12" fmla="*/ 1329639 w 1659627"/>
                <a:gd name="connsiteY12" fmla="*/ 36650 h 174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27" h="1742609">
                  <a:moveTo>
                    <a:pt x="1329639" y="36650"/>
                  </a:moveTo>
                  <a:cubicBezTo>
                    <a:pt x="1288286" y="122674"/>
                    <a:pt x="1184836" y="158771"/>
                    <a:pt x="1098812" y="117419"/>
                  </a:cubicBezTo>
                  <a:cubicBezTo>
                    <a:pt x="1049438" y="93631"/>
                    <a:pt x="1016661" y="49512"/>
                    <a:pt x="1005320" y="0"/>
                  </a:cubicBezTo>
                  <a:lnTo>
                    <a:pt x="349905" y="0"/>
                  </a:lnTo>
                  <a:cubicBezTo>
                    <a:pt x="338564" y="254753"/>
                    <a:pt x="201783" y="476866"/>
                    <a:pt x="0" y="606317"/>
                  </a:cubicBezTo>
                  <a:lnTo>
                    <a:pt x="326947" y="1172527"/>
                  </a:lnTo>
                  <a:cubicBezTo>
                    <a:pt x="341330" y="1167410"/>
                    <a:pt x="356543" y="1164091"/>
                    <a:pt x="372448" y="1162846"/>
                  </a:cubicBezTo>
                  <a:cubicBezTo>
                    <a:pt x="467600" y="1155654"/>
                    <a:pt x="550582" y="1227157"/>
                    <a:pt x="557773" y="1322309"/>
                  </a:cubicBezTo>
                  <a:cubicBezTo>
                    <a:pt x="562061" y="1379704"/>
                    <a:pt x="537858" y="1432535"/>
                    <a:pt x="497059" y="1467111"/>
                  </a:cubicBezTo>
                  <a:lnTo>
                    <a:pt x="657351" y="1744684"/>
                  </a:lnTo>
                  <a:cubicBezTo>
                    <a:pt x="1251636" y="1387449"/>
                    <a:pt x="1652160" y="741024"/>
                    <a:pt x="1664330" y="0"/>
                  </a:cubicBezTo>
                  <a:lnTo>
                    <a:pt x="1342639" y="0"/>
                  </a:lnTo>
                  <a:cubicBezTo>
                    <a:pt x="1339597" y="12447"/>
                    <a:pt x="1335447" y="24618"/>
                    <a:pt x="1329639" y="36650"/>
                  </a:cubicBezTo>
                  <a:close/>
                </a:path>
              </a:pathLst>
            </a:custGeom>
            <a:solidFill>
              <a:srgbClr val="435161"/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8FE9C65-189C-4786-A3CA-578B62047BCE}"/>
                </a:ext>
              </a:extLst>
            </p:cNvPr>
            <p:cNvSpPr/>
            <p:nvPr/>
          </p:nvSpPr>
          <p:spPr>
            <a:xfrm rot="1800000">
              <a:off x="6152611" y="4493408"/>
              <a:ext cx="705342" cy="912795"/>
            </a:xfrm>
            <a:custGeom>
              <a:avLst/>
              <a:gdLst>
                <a:gd name="connsiteX0" fmla="*/ 713225 w 705341"/>
                <a:gd name="connsiteY0" fmla="*/ 0 h 912795"/>
                <a:gd name="connsiteX1" fmla="*/ 349905 w 705341"/>
                <a:gd name="connsiteY1" fmla="*/ 0 h 912795"/>
                <a:gd name="connsiteX2" fmla="*/ 0 w 705341"/>
                <a:gd name="connsiteY2" fmla="*/ 606317 h 912795"/>
                <a:gd name="connsiteX3" fmla="*/ 181591 w 705341"/>
                <a:gd name="connsiteY3" fmla="*/ 920955 h 912795"/>
                <a:gd name="connsiteX4" fmla="*/ 713225 w 705341"/>
                <a:gd name="connsiteY4" fmla="*/ 0 h 91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41" h="912795">
                  <a:moveTo>
                    <a:pt x="713225" y="0"/>
                  </a:moveTo>
                  <a:lnTo>
                    <a:pt x="349905" y="0"/>
                  </a:lnTo>
                  <a:cubicBezTo>
                    <a:pt x="338564" y="254753"/>
                    <a:pt x="201783" y="476866"/>
                    <a:pt x="0" y="606317"/>
                  </a:cubicBezTo>
                  <a:lnTo>
                    <a:pt x="181591" y="920955"/>
                  </a:lnTo>
                  <a:cubicBezTo>
                    <a:pt x="491803" y="728438"/>
                    <a:pt x="701469" y="389045"/>
                    <a:pt x="713225" y="0"/>
                  </a:cubicBezTo>
                  <a:close/>
                </a:path>
              </a:pathLst>
            </a:custGeom>
            <a:solidFill>
              <a:srgbClr val="3A4654">
                <a:alpha val="54902"/>
              </a:srgbClr>
            </a:solidFill>
            <a:ln w="138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FDDAC8D-DF7F-4EEF-BDE3-ADF0B4FC0C08}"/>
              </a:ext>
            </a:extLst>
          </p:cNvPr>
          <p:cNvSpPr/>
          <p:nvPr/>
        </p:nvSpPr>
        <p:spPr>
          <a:xfrm rot="1800000">
            <a:off x="6008016" y="2484287"/>
            <a:ext cx="138302" cy="165963"/>
          </a:xfrm>
          <a:custGeom>
            <a:avLst/>
            <a:gdLst>
              <a:gd name="connsiteX0" fmla="*/ 94224 w 138302"/>
              <a:gd name="connsiteY0" fmla="*/ 166694 h 165962"/>
              <a:gd name="connsiteX1" fmla="*/ 90628 w 138302"/>
              <a:gd name="connsiteY1" fmla="*/ 166279 h 165962"/>
              <a:gd name="connsiteX2" fmla="*/ 80809 w 138302"/>
              <a:gd name="connsiteY2" fmla="*/ 149407 h 165962"/>
              <a:gd name="connsiteX3" fmla="*/ 106671 w 138302"/>
              <a:gd name="connsiteY3" fmla="*/ 53010 h 165962"/>
              <a:gd name="connsiteX4" fmla="*/ 10274 w 138302"/>
              <a:gd name="connsiteY4" fmla="*/ 27147 h 165962"/>
              <a:gd name="connsiteX5" fmla="*/ 455 w 138302"/>
              <a:gd name="connsiteY5" fmla="*/ 10274 h 165962"/>
              <a:gd name="connsiteX6" fmla="*/ 17328 w 138302"/>
              <a:gd name="connsiteY6" fmla="*/ 455 h 165962"/>
              <a:gd name="connsiteX7" fmla="*/ 140555 w 138302"/>
              <a:gd name="connsiteY7" fmla="*/ 33509 h 165962"/>
              <a:gd name="connsiteX8" fmla="*/ 107501 w 138302"/>
              <a:gd name="connsiteY8" fmla="*/ 156737 h 165962"/>
              <a:gd name="connsiteX9" fmla="*/ 94224 w 138302"/>
              <a:gd name="connsiteY9" fmla="*/ 166694 h 1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302" h="165962">
                <a:moveTo>
                  <a:pt x="94224" y="166694"/>
                </a:moveTo>
                <a:cubicBezTo>
                  <a:pt x="92979" y="166694"/>
                  <a:pt x="91873" y="166556"/>
                  <a:pt x="90628" y="166279"/>
                </a:cubicBezTo>
                <a:cubicBezTo>
                  <a:pt x="83298" y="164343"/>
                  <a:pt x="78872" y="156737"/>
                  <a:pt x="80809" y="149407"/>
                </a:cubicBezTo>
                <a:lnTo>
                  <a:pt x="106671" y="53010"/>
                </a:lnTo>
                <a:lnTo>
                  <a:pt x="10274" y="27147"/>
                </a:lnTo>
                <a:cubicBezTo>
                  <a:pt x="2944" y="25211"/>
                  <a:pt x="-1481" y="17604"/>
                  <a:pt x="455" y="10274"/>
                </a:cubicBezTo>
                <a:cubicBezTo>
                  <a:pt x="2391" y="2944"/>
                  <a:pt x="9998" y="-1481"/>
                  <a:pt x="17328" y="455"/>
                </a:cubicBezTo>
                <a:lnTo>
                  <a:pt x="140555" y="33509"/>
                </a:lnTo>
                <a:lnTo>
                  <a:pt x="107501" y="156737"/>
                </a:lnTo>
                <a:cubicBezTo>
                  <a:pt x="105841" y="162684"/>
                  <a:pt x="100309" y="166694"/>
                  <a:pt x="94224" y="166694"/>
                </a:cubicBezTo>
                <a:close/>
              </a:path>
            </a:pathLst>
          </a:custGeom>
          <a:solidFill>
            <a:srgbClr val="FFB92E"/>
          </a:solidFill>
          <a:ln w="13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D50EEDD-BC05-4B60-86BD-1D53E27365B0}"/>
              </a:ext>
            </a:extLst>
          </p:cNvPr>
          <p:cNvSpPr/>
          <p:nvPr/>
        </p:nvSpPr>
        <p:spPr>
          <a:xfrm rot="1800000">
            <a:off x="4634473" y="3278427"/>
            <a:ext cx="179793" cy="110642"/>
          </a:xfrm>
          <a:custGeom>
            <a:avLst/>
            <a:gdLst>
              <a:gd name="connsiteX0" fmla="*/ 174710 w 179793"/>
              <a:gd name="connsiteY0" fmla="*/ 113685 h 110641"/>
              <a:gd name="connsiteX1" fmla="*/ 164891 w 179793"/>
              <a:gd name="connsiteY1" fmla="*/ 109674 h 110641"/>
              <a:gd name="connsiteX2" fmla="*/ 94218 w 179793"/>
              <a:gd name="connsiteY2" fmla="*/ 39001 h 110641"/>
              <a:gd name="connsiteX3" fmla="*/ 23546 w 179793"/>
              <a:gd name="connsiteY3" fmla="*/ 109674 h 110641"/>
              <a:gd name="connsiteX4" fmla="*/ 4045 w 179793"/>
              <a:gd name="connsiteY4" fmla="*/ 109674 h 110641"/>
              <a:gd name="connsiteX5" fmla="*/ 4045 w 179793"/>
              <a:gd name="connsiteY5" fmla="*/ 90173 h 110641"/>
              <a:gd name="connsiteX6" fmla="*/ 94218 w 179793"/>
              <a:gd name="connsiteY6" fmla="*/ 0 h 110641"/>
              <a:gd name="connsiteX7" fmla="*/ 184392 w 179793"/>
              <a:gd name="connsiteY7" fmla="*/ 90173 h 110641"/>
              <a:gd name="connsiteX8" fmla="*/ 184392 w 179793"/>
              <a:gd name="connsiteY8" fmla="*/ 109674 h 110641"/>
              <a:gd name="connsiteX9" fmla="*/ 174710 w 179793"/>
              <a:gd name="connsiteY9" fmla="*/ 113685 h 11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793" h="110641">
                <a:moveTo>
                  <a:pt x="174710" y="113685"/>
                </a:moveTo>
                <a:cubicBezTo>
                  <a:pt x="171115" y="113685"/>
                  <a:pt x="167657" y="112301"/>
                  <a:pt x="164891" y="109674"/>
                </a:cubicBezTo>
                <a:lnTo>
                  <a:pt x="94218" y="39001"/>
                </a:lnTo>
                <a:lnTo>
                  <a:pt x="23546" y="109674"/>
                </a:lnTo>
                <a:cubicBezTo>
                  <a:pt x="18152" y="115067"/>
                  <a:pt x="9439" y="115067"/>
                  <a:pt x="4045" y="109674"/>
                </a:cubicBezTo>
                <a:cubicBezTo>
                  <a:pt x="-1348" y="104280"/>
                  <a:pt x="-1348" y="95567"/>
                  <a:pt x="4045" y="90173"/>
                </a:cubicBezTo>
                <a:lnTo>
                  <a:pt x="94218" y="0"/>
                </a:lnTo>
                <a:lnTo>
                  <a:pt x="184392" y="90173"/>
                </a:lnTo>
                <a:cubicBezTo>
                  <a:pt x="189785" y="95567"/>
                  <a:pt x="189785" y="104280"/>
                  <a:pt x="184392" y="109674"/>
                </a:cubicBezTo>
                <a:cubicBezTo>
                  <a:pt x="181764" y="112440"/>
                  <a:pt x="178168" y="113685"/>
                  <a:pt x="174710" y="113685"/>
                </a:cubicBezTo>
                <a:close/>
              </a:path>
            </a:pathLst>
          </a:custGeom>
          <a:solidFill>
            <a:srgbClr val="00C7EE"/>
          </a:solidFill>
          <a:ln w="13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A8FD84D-DCD1-47CE-ACC9-060B3284D6B0}"/>
              </a:ext>
            </a:extLst>
          </p:cNvPr>
          <p:cNvSpPr/>
          <p:nvPr/>
        </p:nvSpPr>
        <p:spPr>
          <a:xfrm rot="1800000">
            <a:off x="4648328" y="4865693"/>
            <a:ext cx="138302" cy="165963"/>
          </a:xfrm>
          <a:custGeom>
            <a:avLst/>
            <a:gdLst>
              <a:gd name="connsiteX0" fmla="*/ 46470 w 138302"/>
              <a:gd name="connsiteY0" fmla="*/ 167028 h 165962"/>
              <a:gd name="connsiteX1" fmla="*/ 33054 w 138302"/>
              <a:gd name="connsiteY1" fmla="*/ 156793 h 165962"/>
              <a:gd name="connsiteX2" fmla="*/ 0 w 138302"/>
              <a:gd name="connsiteY2" fmla="*/ 33566 h 165962"/>
              <a:gd name="connsiteX3" fmla="*/ 123227 w 138302"/>
              <a:gd name="connsiteY3" fmla="*/ 512 h 165962"/>
              <a:gd name="connsiteX4" fmla="*/ 140100 w 138302"/>
              <a:gd name="connsiteY4" fmla="*/ 10331 h 165962"/>
              <a:gd name="connsiteX5" fmla="*/ 130281 w 138302"/>
              <a:gd name="connsiteY5" fmla="*/ 27204 h 165962"/>
              <a:gd name="connsiteX6" fmla="*/ 33884 w 138302"/>
              <a:gd name="connsiteY6" fmla="*/ 53066 h 165962"/>
              <a:gd name="connsiteX7" fmla="*/ 59747 w 138302"/>
              <a:gd name="connsiteY7" fmla="*/ 149463 h 165962"/>
              <a:gd name="connsiteX8" fmla="*/ 49927 w 138302"/>
              <a:gd name="connsiteY8" fmla="*/ 166336 h 165962"/>
              <a:gd name="connsiteX9" fmla="*/ 46470 w 138302"/>
              <a:gd name="connsiteY9" fmla="*/ 167028 h 1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302" h="165962">
                <a:moveTo>
                  <a:pt x="46470" y="167028"/>
                </a:moveTo>
                <a:cubicBezTo>
                  <a:pt x="40384" y="167028"/>
                  <a:pt x="34714" y="163017"/>
                  <a:pt x="33054" y="156793"/>
                </a:cubicBezTo>
                <a:lnTo>
                  <a:pt x="0" y="33566"/>
                </a:lnTo>
                <a:lnTo>
                  <a:pt x="123227" y="512"/>
                </a:lnTo>
                <a:cubicBezTo>
                  <a:pt x="130557" y="-1563"/>
                  <a:pt x="138164" y="2863"/>
                  <a:pt x="140100" y="10331"/>
                </a:cubicBezTo>
                <a:cubicBezTo>
                  <a:pt x="142037" y="17661"/>
                  <a:pt x="137749" y="25268"/>
                  <a:pt x="130281" y="27204"/>
                </a:cubicBezTo>
                <a:lnTo>
                  <a:pt x="33884" y="53066"/>
                </a:lnTo>
                <a:lnTo>
                  <a:pt x="59747" y="149463"/>
                </a:lnTo>
                <a:cubicBezTo>
                  <a:pt x="61683" y="156793"/>
                  <a:pt x="57395" y="164400"/>
                  <a:pt x="49927" y="166336"/>
                </a:cubicBezTo>
                <a:cubicBezTo>
                  <a:pt x="48821" y="166889"/>
                  <a:pt x="47576" y="167028"/>
                  <a:pt x="46470" y="167028"/>
                </a:cubicBezTo>
                <a:close/>
              </a:path>
            </a:pathLst>
          </a:custGeom>
          <a:solidFill>
            <a:srgbClr val="FF3654"/>
          </a:solidFill>
          <a:ln w="13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C558DB0-076C-417F-BEDA-6CF4916E2711}"/>
              </a:ext>
            </a:extLst>
          </p:cNvPr>
          <p:cNvSpPr/>
          <p:nvPr/>
        </p:nvSpPr>
        <p:spPr>
          <a:xfrm rot="1800000">
            <a:off x="6032793" y="5634576"/>
            <a:ext cx="138302" cy="165963"/>
          </a:xfrm>
          <a:custGeom>
            <a:avLst/>
            <a:gdLst>
              <a:gd name="connsiteX0" fmla="*/ 126823 w 138302"/>
              <a:gd name="connsiteY0" fmla="*/ 166971 h 165962"/>
              <a:gd name="connsiteX1" fmla="*/ 123227 w 138302"/>
              <a:gd name="connsiteY1" fmla="*/ 166556 h 165962"/>
              <a:gd name="connsiteX2" fmla="*/ 0 w 138302"/>
              <a:gd name="connsiteY2" fmla="*/ 133502 h 165962"/>
              <a:gd name="connsiteX3" fmla="*/ 33054 w 138302"/>
              <a:gd name="connsiteY3" fmla="*/ 10274 h 165962"/>
              <a:gd name="connsiteX4" fmla="*/ 49927 w 138302"/>
              <a:gd name="connsiteY4" fmla="*/ 455 h 165962"/>
              <a:gd name="connsiteX5" fmla="*/ 59747 w 138302"/>
              <a:gd name="connsiteY5" fmla="*/ 17328 h 165962"/>
              <a:gd name="connsiteX6" fmla="*/ 33884 w 138302"/>
              <a:gd name="connsiteY6" fmla="*/ 113725 h 165962"/>
              <a:gd name="connsiteX7" fmla="*/ 130281 w 138302"/>
              <a:gd name="connsiteY7" fmla="*/ 139587 h 165962"/>
              <a:gd name="connsiteX8" fmla="*/ 140100 w 138302"/>
              <a:gd name="connsiteY8" fmla="*/ 156460 h 165962"/>
              <a:gd name="connsiteX9" fmla="*/ 126823 w 138302"/>
              <a:gd name="connsiteY9" fmla="*/ 166971 h 1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302" h="165962">
                <a:moveTo>
                  <a:pt x="126823" y="166971"/>
                </a:moveTo>
                <a:cubicBezTo>
                  <a:pt x="125579" y="166971"/>
                  <a:pt x="124472" y="166833"/>
                  <a:pt x="123227" y="166556"/>
                </a:cubicBezTo>
                <a:lnTo>
                  <a:pt x="0" y="133502"/>
                </a:lnTo>
                <a:lnTo>
                  <a:pt x="33054" y="10274"/>
                </a:lnTo>
                <a:cubicBezTo>
                  <a:pt x="34990" y="2944"/>
                  <a:pt x="42597" y="-1481"/>
                  <a:pt x="49927" y="455"/>
                </a:cubicBezTo>
                <a:cubicBezTo>
                  <a:pt x="57257" y="2391"/>
                  <a:pt x="61683" y="9998"/>
                  <a:pt x="59747" y="17328"/>
                </a:cubicBezTo>
                <a:lnTo>
                  <a:pt x="33884" y="113725"/>
                </a:lnTo>
                <a:lnTo>
                  <a:pt x="130281" y="139587"/>
                </a:lnTo>
                <a:cubicBezTo>
                  <a:pt x="137611" y="141523"/>
                  <a:pt x="142037" y="149130"/>
                  <a:pt x="140100" y="156460"/>
                </a:cubicBezTo>
                <a:cubicBezTo>
                  <a:pt x="138441" y="162822"/>
                  <a:pt x="132909" y="166971"/>
                  <a:pt x="126823" y="166971"/>
                </a:cubicBezTo>
                <a:close/>
              </a:path>
            </a:pathLst>
          </a:custGeom>
          <a:solidFill>
            <a:srgbClr val="435161"/>
          </a:solidFill>
          <a:ln w="13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FDDB2A-95B4-4E48-A417-184992EDF616}"/>
              </a:ext>
            </a:extLst>
          </p:cNvPr>
          <p:cNvSpPr/>
          <p:nvPr/>
        </p:nvSpPr>
        <p:spPr>
          <a:xfrm rot="1800000">
            <a:off x="7360464" y="4890566"/>
            <a:ext cx="179793" cy="110642"/>
          </a:xfrm>
          <a:custGeom>
            <a:avLst/>
            <a:gdLst>
              <a:gd name="connsiteX0" fmla="*/ 94218 w 179793"/>
              <a:gd name="connsiteY0" fmla="*/ 113719 h 110641"/>
              <a:gd name="connsiteX1" fmla="*/ 4045 w 179793"/>
              <a:gd name="connsiteY1" fmla="*/ 23546 h 110641"/>
              <a:gd name="connsiteX2" fmla="*/ 4045 w 179793"/>
              <a:gd name="connsiteY2" fmla="*/ 4045 h 110641"/>
              <a:gd name="connsiteX3" fmla="*/ 23546 w 179793"/>
              <a:gd name="connsiteY3" fmla="*/ 4045 h 110641"/>
              <a:gd name="connsiteX4" fmla="*/ 94218 w 179793"/>
              <a:gd name="connsiteY4" fmla="*/ 74718 h 110641"/>
              <a:gd name="connsiteX5" fmla="*/ 164891 w 179793"/>
              <a:gd name="connsiteY5" fmla="*/ 4045 h 110641"/>
              <a:gd name="connsiteX6" fmla="*/ 184391 w 179793"/>
              <a:gd name="connsiteY6" fmla="*/ 4045 h 110641"/>
              <a:gd name="connsiteX7" fmla="*/ 184391 w 179793"/>
              <a:gd name="connsiteY7" fmla="*/ 23546 h 110641"/>
              <a:gd name="connsiteX8" fmla="*/ 94218 w 179793"/>
              <a:gd name="connsiteY8" fmla="*/ 113719 h 110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793" h="110641">
                <a:moveTo>
                  <a:pt x="94218" y="113719"/>
                </a:moveTo>
                <a:lnTo>
                  <a:pt x="4045" y="23546"/>
                </a:lnTo>
                <a:cubicBezTo>
                  <a:pt x="-1348" y="18152"/>
                  <a:pt x="-1348" y="9439"/>
                  <a:pt x="4045" y="4045"/>
                </a:cubicBezTo>
                <a:cubicBezTo>
                  <a:pt x="9439" y="-1348"/>
                  <a:pt x="18152" y="-1348"/>
                  <a:pt x="23546" y="4045"/>
                </a:cubicBezTo>
                <a:lnTo>
                  <a:pt x="94218" y="74718"/>
                </a:lnTo>
                <a:lnTo>
                  <a:pt x="164891" y="4045"/>
                </a:lnTo>
                <a:cubicBezTo>
                  <a:pt x="170285" y="-1348"/>
                  <a:pt x="178998" y="-1348"/>
                  <a:pt x="184391" y="4045"/>
                </a:cubicBezTo>
                <a:cubicBezTo>
                  <a:pt x="189785" y="9439"/>
                  <a:pt x="189785" y="18152"/>
                  <a:pt x="184391" y="23546"/>
                </a:cubicBezTo>
                <a:lnTo>
                  <a:pt x="94218" y="113719"/>
                </a:lnTo>
                <a:close/>
              </a:path>
            </a:pathLst>
          </a:custGeom>
          <a:solidFill>
            <a:srgbClr val="00A0C0"/>
          </a:solidFill>
          <a:ln w="13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F4B54DF-0964-49D0-B552-61E1D6FE7788}"/>
              </a:ext>
            </a:extLst>
          </p:cNvPr>
          <p:cNvSpPr/>
          <p:nvPr/>
        </p:nvSpPr>
        <p:spPr>
          <a:xfrm rot="1800000">
            <a:off x="7392386" y="3253040"/>
            <a:ext cx="138302" cy="165963"/>
          </a:xfrm>
          <a:custGeom>
            <a:avLst/>
            <a:gdLst>
              <a:gd name="connsiteX0" fmla="*/ 13879 w 138302"/>
              <a:gd name="connsiteY0" fmla="*/ 166703 h 165962"/>
              <a:gd name="connsiteX1" fmla="*/ 464 w 138302"/>
              <a:gd name="connsiteY1" fmla="*/ 156469 h 165962"/>
              <a:gd name="connsiteX2" fmla="*/ 10283 w 138302"/>
              <a:gd name="connsiteY2" fmla="*/ 139596 h 165962"/>
              <a:gd name="connsiteX3" fmla="*/ 106680 w 138302"/>
              <a:gd name="connsiteY3" fmla="*/ 113734 h 165962"/>
              <a:gd name="connsiteX4" fmla="*/ 80818 w 138302"/>
              <a:gd name="connsiteY4" fmla="*/ 17337 h 165962"/>
              <a:gd name="connsiteX5" fmla="*/ 90637 w 138302"/>
              <a:gd name="connsiteY5" fmla="*/ 464 h 165962"/>
              <a:gd name="connsiteX6" fmla="*/ 107510 w 138302"/>
              <a:gd name="connsiteY6" fmla="*/ 10283 h 165962"/>
              <a:gd name="connsiteX7" fmla="*/ 140564 w 138302"/>
              <a:gd name="connsiteY7" fmla="*/ 133511 h 165962"/>
              <a:gd name="connsiteX8" fmla="*/ 17337 w 138302"/>
              <a:gd name="connsiteY8" fmla="*/ 166565 h 165962"/>
              <a:gd name="connsiteX9" fmla="*/ 13879 w 138302"/>
              <a:gd name="connsiteY9" fmla="*/ 166703 h 16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302" h="165962">
                <a:moveTo>
                  <a:pt x="13879" y="166703"/>
                </a:moveTo>
                <a:cubicBezTo>
                  <a:pt x="7794" y="166703"/>
                  <a:pt x="2124" y="162693"/>
                  <a:pt x="464" y="156469"/>
                </a:cubicBezTo>
                <a:cubicBezTo>
                  <a:pt x="-1472" y="149139"/>
                  <a:pt x="2815" y="141532"/>
                  <a:pt x="10283" y="139596"/>
                </a:cubicBezTo>
                <a:lnTo>
                  <a:pt x="106680" y="113734"/>
                </a:lnTo>
                <a:lnTo>
                  <a:pt x="80818" y="17337"/>
                </a:lnTo>
                <a:cubicBezTo>
                  <a:pt x="78881" y="10007"/>
                  <a:pt x="83169" y="2400"/>
                  <a:pt x="90637" y="464"/>
                </a:cubicBezTo>
                <a:cubicBezTo>
                  <a:pt x="97967" y="-1472"/>
                  <a:pt x="105574" y="2815"/>
                  <a:pt x="107510" y="10283"/>
                </a:cubicBezTo>
                <a:lnTo>
                  <a:pt x="140564" y="133511"/>
                </a:lnTo>
                <a:lnTo>
                  <a:pt x="17337" y="166565"/>
                </a:lnTo>
                <a:cubicBezTo>
                  <a:pt x="16230" y="166565"/>
                  <a:pt x="14986" y="166703"/>
                  <a:pt x="13879" y="166703"/>
                </a:cubicBezTo>
                <a:close/>
              </a:path>
            </a:pathLst>
          </a:custGeom>
          <a:solidFill>
            <a:srgbClr val="24B6AB"/>
          </a:solidFill>
          <a:ln w="13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89396" y="1135055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53819" y="3508247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710" y="3399919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85226" y="5547696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20759" y="1237132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5107" y="5556890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4209802" y="3805315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79430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A7F02251-6A8A-4902-8BA5-188D5B3603DE}"/>
              </a:ext>
            </a:extLst>
          </p:cNvPr>
          <p:cNvSpPr>
            <a:spLocks/>
          </p:cNvSpPr>
          <p:nvPr/>
        </p:nvSpPr>
        <p:spPr bwMode="auto">
          <a:xfrm rot="13500000">
            <a:off x="7359645" y="3525222"/>
            <a:ext cx="1161288" cy="1161717"/>
          </a:xfrm>
          <a:prstGeom prst="teardrop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C11DC0C3-8B77-480B-B79A-9D98B72AF487}"/>
              </a:ext>
            </a:extLst>
          </p:cNvPr>
          <p:cNvSpPr>
            <a:spLocks/>
          </p:cNvSpPr>
          <p:nvPr/>
        </p:nvSpPr>
        <p:spPr bwMode="auto">
          <a:xfrm rot="2700000">
            <a:off x="3671069" y="3525222"/>
            <a:ext cx="1161288" cy="1161717"/>
          </a:xfrm>
          <a:prstGeom prst="teardrop">
            <a:avLst/>
          </a:prstGeom>
          <a:solidFill>
            <a:srgbClr val="00C7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0B113A5-BE6E-4542-9605-3828BF607E2C}"/>
              </a:ext>
            </a:extLst>
          </p:cNvPr>
          <p:cNvSpPr>
            <a:spLocks/>
          </p:cNvSpPr>
          <p:nvPr/>
        </p:nvSpPr>
        <p:spPr bwMode="auto">
          <a:xfrm flipV="1">
            <a:off x="4437167" y="2144807"/>
            <a:ext cx="1143000" cy="1141725"/>
          </a:xfrm>
          <a:prstGeom prst="teardrop">
            <a:avLst/>
          </a:prstGeom>
          <a:solidFill>
            <a:srgbClr val="FFB92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72401EF1-A699-4018-A8CE-EC917DB97369}"/>
              </a:ext>
            </a:extLst>
          </p:cNvPr>
          <p:cNvSpPr>
            <a:spLocks/>
          </p:cNvSpPr>
          <p:nvPr/>
        </p:nvSpPr>
        <p:spPr bwMode="auto">
          <a:xfrm flipH="1" flipV="1">
            <a:off x="6615330" y="2144807"/>
            <a:ext cx="1139504" cy="1141725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4FD0D4F4-1F72-4B60-A269-0D50CA2B590F}"/>
              </a:ext>
            </a:extLst>
          </p:cNvPr>
          <p:cNvSpPr>
            <a:spLocks/>
          </p:cNvSpPr>
          <p:nvPr/>
        </p:nvSpPr>
        <p:spPr bwMode="auto">
          <a:xfrm>
            <a:off x="4268381" y="4804663"/>
            <a:ext cx="1143000" cy="1141725"/>
          </a:xfrm>
          <a:prstGeom prst="teardrop">
            <a:avLst/>
          </a:prstGeom>
          <a:solidFill>
            <a:srgbClr val="FF365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BDC9E674-9031-4DE2-A5B0-7BADA863E27E}"/>
              </a:ext>
            </a:extLst>
          </p:cNvPr>
          <p:cNvSpPr>
            <a:spLocks/>
          </p:cNvSpPr>
          <p:nvPr/>
        </p:nvSpPr>
        <p:spPr bwMode="auto">
          <a:xfrm flipH="1">
            <a:off x="6780620" y="4804663"/>
            <a:ext cx="1143000" cy="1141725"/>
          </a:xfrm>
          <a:prstGeom prst="teardrop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B06200-1E7B-47A0-9680-3BC4BE76355B}"/>
              </a:ext>
            </a:extLst>
          </p:cNvPr>
          <p:cNvSpPr/>
          <p:nvPr/>
        </p:nvSpPr>
        <p:spPr>
          <a:xfrm>
            <a:off x="5262242" y="3284774"/>
            <a:ext cx="1642613" cy="164261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5300" y="1899779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61596" y="3284774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38448" y="4821903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704" y="4927387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700" y="3436908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4575" y="1975846"/>
            <a:ext cx="285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5338282" y="3725365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16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66BDED-A883-4FB6-AE77-7644433775C1}"/>
              </a:ext>
            </a:extLst>
          </p:cNvPr>
          <p:cNvSpPr/>
          <p:nvPr/>
        </p:nvSpPr>
        <p:spPr>
          <a:xfrm>
            <a:off x="2414726" y="2649503"/>
            <a:ext cx="1498465" cy="1498465"/>
          </a:xfrm>
          <a:custGeom>
            <a:avLst/>
            <a:gdLst>
              <a:gd name="connsiteX0" fmla="*/ 1536118 w 1498464"/>
              <a:gd name="connsiteY0" fmla="*/ 768059 h 1498464"/>
              <a:gd name="connsiteX1" fmla="*/ 768059 w 1498464"/>
              <a:gd name="connsiteY1" fmla="*/ 1536119 h 1498464"/>
              <a:gd name="connsiteX2" fmla="*/ 0 w 1498464"/>
              <a:gd name="connsiteY2" fmla="*/ 768059 h 1498464"/>
              <a:gd name="connsiteX3" fmla="*/ 768059 w 1498464"/>
              <a:gd name="connsiteY3" fmla="*/ 0 h 1498464"/>
              <a:gd name="connsiteX4" fmla="*/ 1536118 w 1498464"/>
              <a:gd name="connsiteY4" fmla="*/ 768059 h 149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464" h="1498464">
                <a:moveTo>
                  <a:pt x="1536118" y="768059"/>
                </a:moveTo>
                <a:cubicBezTo>
                  <a:pt x="1536118" y="1192247"/>
                  <a:pt x="1192247" y="1536119"/>
                  <a:pt x="768059" y="1536119"/>
                </a:cubicBezTo>
                <a:cubicBezTo>
                  <a:pt x="343872" y="1536119"/>
                  <a:pt x="0" y="1192247"/>
                  <a:pt x="0" y="768059"/>
                </a:cubicBezTo>
                <a:cubicBezTo>
                  <a:pt x="0" y="343872"/>
                  <a:pt x="343872" y="0"/>
                  <a:pt x="768059" y="0"/>
                </a:cubicBezTo>
                <a:cubicBezTo>
                  <a:pt x="1192247" y="0"/>
                  <a:pt x="1536118" y="343872"/>
                  <a:pt x="1536118" y="768059"/>
                </a:cubicBezTo>
                <a:close/>
              </a:path>
            </a:pathLst>
          </a:custGeom>
          <a:solidFill>
            <a:srgbClr val="FF3654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4AB842-1328-4D11-BDF4-4D5976964AA8}"/>
              </a:ext>
            </a:extLst>
          </p:cNvPr>
          <p:cNvSpPr/>
          <p:nvPr/>
        </p:nvSpPr>
        <p:spPr>
          <a:xfrm>
            <a:off x="4379081" y="1906365"/>
            <a:ext cx="3496418" cy="3496418"/>
          </a:xfrm>
          <a:custGeom>
            <a:avLst/>
            <a:gdLst>
              <a:gd name="connsiteX0" fmla="*/ 2637500 w 3496417"/>
              <a:gd name="connsiteY0" fmla="*/ 879167 h 3496418"/>
              <a:gd name="connsiteX1" fmla="*/ 2637500 w 3496417"/>
              <a:gd name="connsiteY1" fmla="*/ 2637501 h 3496418"/>
              <a:gd name="connsiteX2" fmla="*/ 879167 w 3496417"/>
              <a:gd name="connsiteY2" fmla="*/ 2637501 h 3496418"/>
              <a:gd name="connsiteX3" fmla="*/ 879167 w 3496417"/>
              <a:gd name="connsiteY3" fmla="*/ 879167 h 3496418"/>
              <a:gd name="connsiteX4" fmla="*/ 2637500 w 3496417"/>
              <a:gd name="connsiteY4" fmla="*/ 879167 h 349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6417" h="3496418">
                <a:moveTo>
                  <a:pt x="2637500" y="879167"/>
                </a:moveTo>
                <a:cubicBezTo>
                  <a:pt x="3123051" y="1364717"/>
                  <a:pt x="3123051" y="2151950"/>
                  <a:pt x="2637500" y="2637501"/>
                </a:cubicBezTo>
                <a:cubicBezTo>
                  <a:pt x="2151950" y="3123051"/>
                  <a:pt x="1364717" y="3123051"/>
                  <a:pt x="879167" y="2637501"/>
                </a:cubicBezTo>
                <a:cubicBezTo>
                  <a:pt x="393616" y="2151950"/>
                  <a:pt x="393616" y="1364717"/>
                  <a:pt x="879167" y="879167"/>
                </a:cubicBezTo>
                <a:cubicBezTo>
                  <a:pt x="1364717" y="393617"/>
                  <a:pt x="2151950" y="393616"/>
                  <a:pt x="2637500" y="879167"/>
                </a:cubicBezTo>
                <a:close/>
              </a:path>
            </a:pathLst>
          </a:custGeom>
          <a:solidFill>
            <a:srgbClr val="FFB92E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7A8BDD-8A1D-40E8-86C0-995D76F0415B}"/>
              </a:ext>
            </a:extLst>
          </p:cNvPr>
          <p:cNvSpPr/>
          <p:nvPr/>
        </p:nvSpPr>
        <p:spPr>
          <a:xfrm>
            <a:off x="6846724" y="2812029"/>
            <a:ext cx="2689552" cy="2689552"/>
          </a:xfrm>
          <a:custGeom>
            <a:avLst/>
            <a:gdLst>
              <a:gd name="connsiteX0" fmla="*/ 2701079 w 2689552"/>
              <a:gd name="connsiteY0" fmla="*/ 1350540 h 2689552"/>
              <a:gd name="connsiteX1" fmla="*/ 1350539 w 2689552"/>
              <a:gd name="connsiteY1" fmla="*/ 2701079 h 2689552"/>
              <a:gd name="connsiteX2" fmla="*/ 0 w 2689552"/>
              <a:gd name="connsiteY2" fmla="*/ 1350540 h 2689552"/>
              <a:gd name="connsiteX3" fmla="*/ 1350539 w 2689552"/>
              <a:gd name="connsiteY3" fmla="*/ 0 h 2689552"/>
              <a:gd name="connsiteX4" fmla="*/ 2701079 w 2689552"/>
              <a:gd name="connsiteY4" fmla="*/ 1350540 h 268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552" h="2689552">
                <a:moveTo>
                  <a:pt x="2701079" y="1350540"/>
                </a:moveTo>
                <a:cubicBezTo>
                  <a:pt x="2701079" y="2096422"/>
                  <a:pt x="2096421" y="2701079"/>
                  <a:pt x="1350539" y="2701079"/>
                </a:cubicBezTo>
                <a:cubicBezTo>
                  <a:pt x="604657" y="2701079"/>
                  <a:pt x="0" y="2096422"/>
                  <a:pt x="0" y="1350540"/>
                </a:cubicBezTo>
                <a:cubicBezTo>
                  <a:pt x="0" y="604657"/>
                  <a:pt x="604657" y="0"/>
                  <a:pt x="1350539" y="0"/>
                </a:cubicBezTo>
                <a:cubicBezTo>
                  <a:pt x="2096422" y="0"/>
                  <a:pt x="2701079" y="604657"/>
                  <a:pt x="2701079" y="1350540"/>
                </a:cubicBezTo>
                <a:close/>
              </a:path>
            </a:pathLst>
          </a:custGeom>
          <a:solidFill>
            <a:srgbClr val="24B6AB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1F65F1-5932-460D-8A3D-D2D21777C279}"/>
              </a:ext>
            </a:extLst>
          </p:cNvPr>
          <p:cNvSpPr/>
          <p:nvPr/>
        </p:nvSpPr>
        <p:spPr>
          <a:xfrm>
            <a:off x="3371438" y="3265026"/>
            <a:ext cx="1844264" cy="1844264"/>
          </a:xfrm>
          <a:custGeom>
            <a:avLst/>
            <a:gdLst>
              <a:gd name="connsiteX0" fmla="*/ 1877307 w 1844264"/>
              <a:gd name="connsiteY0" fmla="*/ 938654 h 1844264"/>
              <a:gd name="connsiteX1" fmla="*/ 938654 w 1844264"/>
              <a:gd name="connsiteY1" fmla="*/ 1877308 h 1844264"/>
              <a:gd name="connsiteX2" fmla="*/ 0 w 1844264"/>
              <a:gd name="connsiteY2" fmla="*/ 938654 h 1844264"/>
              <a:gd name="connsiteX3" fmla="*/ 938654 w 1844264"/>
              <a:gd name="connsiteY3" fmla="*/ 0 h 1844264"/>
              <a:gd name="connsiteX4" fmla="*/ 1877307 w 1844264"/>
              <a:gd name="connsiteY4" fmla="*/ 938654 h 184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264" h="1844264">
                <a:moveTo>
                  <a:pt x="1877307" y="938654"/>
                </a:moveTo>
                <a:cubicBezTo>
                  <a:pt x="1877307" y="1457058"/>
                  <a:pt x="1457058" y="1877308"/>
                  <a:pt x="938654" y="1877308"/>
                </a:cubicBezTo>
                <a:cubicBezTo>
                  <a:pt x="420250" y="1877308"/>
                  <a:pt x="0" y="1457058"/>
                  <a:pt x="0" y="938654"/>
                </a:cubicBezTo>
                <a:cubicBezTo>
                  <a:pt x="0" y="420250"/>
                  <a:pt x="420250" y="0"/>
                  <a:pt x="938654" y="0"/>
                </a:cubicBezTo>
                <a:cubicBezTo>
                  <a:pt x="1457058" y="0"/>
                  <a:pt x="1877307" y="420250"/>
                  <a:pt x="1877307" y="938654"/>
                </a:cubicBezTo>
                <a:close/>
              </a:path>
            </a:pathLst>
          </a:custGeom>
          <a:solidFill>
            <a:srgbClr val="00C3E6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3B82562-E31E-4E98-8BE5-406088C2BDBB}"/>
              </a:ext>
            </a:extLst>
          </p:cNvPr>
          <p:cNvSpPr/>
          <p:nvPr/>
        </p:nvSpPr>
        <p:spPr>
          <a:xfrm>
            <a:off x="7093792" y="3059136"/>
            <a:ext cx="2190064" cy="2190064"/>
          </a:xfrm>
          <a:custGeom>
            <a:avLst/>
            <a:gdLst>
              <a:gd name="connsiteX0" fmla="*/ 1256127 w 2190063"/>
              <a:gd name="connsiteY0" fmla="*/ 152937 h 2190064"/>
              <a:gd name="connsiteX1" fmla="*/ 2053441 w 2190063"/>
              <a:gd name="connsiteY1" fmla="*/ 1256127 h 2190064"/>
              <a:gd name="connsiteX2" fmla="*/ 950252 w 2190063"/>
              <a:gd name="connsiteY2" fmla="*/ 2053442 h 2190064"/>
              <a:gd name="connsiteX3" fmla="*/ 152938 w 2190063"/>
              <a:gd name="connsiteY3" fmla="*/ 950252 h 2190064"/>
              <a:gd name="connsiteX4" fmla="*/ 1256127 w 2190063"/>
              <a:gd name="connsiteY4" fmla="*/ 152937 h 219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063" h="2190064">
                <a:moveTo>
                  <a:pt x="1256127" y="152937"/>
                </a:moveTo>
                <a:cubicBezTo>
                  <a:pt x="1780936" y="237402"/>
                  <a:pt x="2137906" y="731317"/>
                  <a:pt x="2053441" y="1256127"/>
                </a:cubicBezTo>
                <a:cubicBezTo>
                  <a:pt x="1968977" y="1780937"/>
                  <a:pt x="1475062" y="2137907"/>
                  <a:pt x="950252" y="2053442"/>
                </a:cubicBezTo>
                <a:cubicBezTo>
                  <a:pt x="425442" y="1968977"/>
                  <a:pt x="68473" y="1475062"/>
                  <a:pt x="152938" y="950252"/>
                </a:cubicBezTo>
                <a:cubicBezTo>
                  <a:pt x="237402" y="425442"/>
                  <a:pt x="731317" y="68472"/>
                  <a:pt x="1256127" y="152937"/>
                </a:cubicBezTo>
                <a:close/>
              </a:path>
            </a:pathLst>
          </a:custGeom>
          <a:solidFill>
            <a:srgbClr val="FFFFFF"/>
          </a:solidFill>
          <a:ln w="38407" cap="flat">
            <a:noFill/>
            <a:prstDash val="solid"/>
            <a:miter/>
          </a:ln>
          <a:effectLst>
            <a:outerShdw blurRad="50800" dist="101600" dir="2700000" algn="tl" rotWithShape="0">
              <a:prstClr val="black">
                <a:alpha val="2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837BBC-4C01-42C9-A58A-1447CA5FB3C0}"/>
              </a:ext>
            </a:extLst>
          </p:cNvPr>
          <p:cNvSpPr/>
          <p:nvPr/>
        </p:nvSpPr>
        <p:spPr>
          <a:xfrm>
            <a:off x="5166512" y="2702629"/>
            <a:ext cx="1921109" cy="1921109"/>
          </a:xfrm>
          <a:custGeom>
            <a:avLst/>
            <a:gdLst>
              <a:gd name="connsiteX0" fmla="*/ 1095999 w 1921108"/>
              <a:gd name="connsiteY0" fmla="*/ 133568 h 1921108"/>
              <a:gd name="connsiteX1" fmla="*/ 1791293 w 1921108"/>
              <a:gd name="connsiteY1" fmla="*/ 1095999 h 1921108"/>
              <a:gd name="connsiteX2" fmla="*/ 828862 w 1921108"/>
              <a:gd name="connsiteY2" fmla="*/ 1791294 h 1921108"/>
              <a:gd name="connsiteX3" fmla="*/ 133568 w 1921108"/>
              <a:gd name="connsiteY3" fmla="*/ 828863 h 1921108"/>
              <a:gd name="connsiteX4" fmla="*/ 1095999 w 1921108"/>
              <a:gd name="connsiteY4" fmla="*/ 133568 h 192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108" h="1921108">
                <a:moveTo>
                  <a:pt x="1095999" y="133568"/>
                </a:moveTo>
                <a:cubicBezTo>
                  <a:pt x="1553767" y="207336"/>
                  <a:pt x="1865061" y="638231"/>
                  <a:pt x="1791293" y="1095999"/>
                </a:cubicBezTo>
                <a:cubicBezTo>
                  <a:pt x="1717526" y="1553768"/>
                  <a:pt x="1286631" y="1865061"/>
                  <a:pt x="828862" y="1791294"/>
                </a:cubicBezTo>
                <a:cubicBezTo>
                  <a:pt x="371094" y="1717526"/>
                  <a:pt x="59801" y="1286631"/>
                  <a:pt x="133568" y="828863"/>
                </a:cubicBezTo>
                <a:cubicBezTo>
                  <a:pt x="207336" y="371095"/>
                  <a:pt x="638231" y="59801"/>
                  <a:pt x="1095999" y="133568"/>
                </a:cubicBezTo>
                <a:close/>
              </a:path>
            </a:pathLst>
          </a:custGeom>
          <a:solidFill>
            <a:srgbClr val="FFFFFF"/>
          </a:solidFill>
          <a:ln w="38407" cap="flat">
            <a:noFill/>
            <a:prstDash val="solid"/>
            <a:miter/>
          </a:ln>
          <a:effectLst>
            <a:outerShdw blurRad="50800" dist="101600" dir="2700000" algn="tl" rotWithShape="0">
              <a:prstClr val="black">
                <a:alpha val="2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F7CFDC-5B4B-4688-8227-3E5CE93ECAE1}"/>
              </a:ext>
            </a:extLst>
          </p:cNvPr>
          <p:cNvSpPr/>
          <p:nvPr/>
        </p:nvSpPr>
        <p:spPr>
          <a:xfrm>
            <a:off x="7466858" y="3435236"/>
            <a:ext cx="1460043" cy="1460043"/>
          </a:xfrm>
          <a:custGeom>
            <a:avLst/>
            <a:gdLst>
              <a:gd name="connsiteX0" fmla="*/ 733863 w 1460042"/>
              <a:gd name="connsiteY0" fmla="*/ 733864 h 1460042"/>
              <a:gd name="connsiteX1" fmla="*/ 733863 w 1460042"/>
              <a:gd name="connsiteY1" fmla="*/ 733864 h 1460042"/>
              <a:gd name="connsiteX2" fmla="*/ 733863 w 1460042"/>
              <a:gd name="connsiteY2" fmla="*/ 733864 h 1460042"/>
              <a:gd name="connsiteX3" fmla="*/ 733863 w 1460042"/>
              <a:gd name="connsiteY3" fmla="*/ 0 h 1460042"/>
              <a:gd name="connsiteX4" fmla="*/ 544058 w 1460042"/>
              <a:gd name="connsiteY4" fmla="*/ 24974 h 1460042"/>
              <a:gd name="connsiteX5" fmla="*/ 366931 w 1460042"/>
              <a:gd name="connsiteY5" fmla="*/ 98361 h 1460042"/>
              <a:gd name="connsiteX6" fmla="*/ 214780 w 1460042"/>
              <a:gd name="connsiteY6" fmla="*/ 214780 h 1460042"/>
              <a:gd name="connsiteX7" fmla="*/ 98361 w 1460042"/>
              <a:gd name="connsiteY7" fmla="*/ 366932 h 1460042"/>
              <a:gd name="connsiteX8" fmla="*/ 24974 w 1460042"/>
              <a:gd name="connsiteY8" fmla="*/ 544058 h 1460042"/>
              <a:gd name="connsiteX9" fmla="*/ 0 w 1460042"/>
              <a:gd name="connsiteY9" fmla="*/ 733864 h 1460042"/>
              <a:gd name="connsiteX10" fmla="*/ 24974 w 1460042"/>
              <a:gd name="connsiteY10" fmla="*/ 923669 h 1460042"/>
              <a:gd name="connsiteX11" fmla="*/ 98361 w 1460042"/>
              <a:gd name="connsiteY11" fmla="*/ 1100795 h 1460042"/>
              <a:gd name="connsiteX12" fmla="*/ 214780 w 1460042"/>
              <a:gd name="connsiteY12" fmla="*/ 1252947 h 1460042"/>
              <a:gd name="connsiteX13" fmla="*/ 366931 w 1460042"/>
              <a:gd name="connsiteY13" fmla="*/ 1369366 h 1460042"/>
              <a:gd name="connsiteX14" fmla="*/ 544058 w 1460042"/>
              <a:gd name="connsiteY14" fmla="*/ 1442753 h 1460042"/>
              <a:gd name="connsiteX15" fmla="*/ 733863 w 1460042"/>
              <a:gd name="connsiteY15" fmla="*/ 1467727 h 1460042"/>
              <a:gd name="connsiteX16" fmla="*/ 923669 w 1460042"/>
              <a:gd name="connsiteY16" fmla="*/ 1442753 h 1460042"/>
              <a:gd name="connsiteX17" fmla="*/ 1100795 w 1460042"/>
              <a:gd name="connsiteY17" fmla="*/ 1369366 h 1460042"/>
              <a:gd name="connsiteX18" fmla="*/ 1252947 w 1460042"/>
              <a:gd name="connsiteY18" fmla="*/ 1252947 h 1460042"/>
              <a:gd name="connsiteX19" fmla="*/ 1369366 w 1460042"/>
              <a:gd name="connsiteY19" fmla="*/ 1100795 h 1460042"/>
              <a:gd name="connsiteX20" fmla="*/ 1442752 w 1460042"/>
              <a:gd name="connsiteY20" fmla="*/ 923669 h 1460042"/>
              <a:gd name="connsiteX21" fmla="*/ 1467727 w 1460042"/>
              <a:gd name="connsiteY21" fmla="*/ 733864 h 1460042"/>
              <a:gd name="connsiteX22" fmla="*/ 733863 w 1460042"/>
              <a:gd name="connsiteY22" fmla="*/ 733864 h 146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60042" h="1460042">
                <a:moveTo>
                  <a:pt x="733863" y="733864"/>
                </a:moveTo>
                <a:lnTo>
                  <a:pt x="733863" y="733864"/>
                </a:lnTo>
                <a:lnTo>
                  <a:pt x="733863" y="733864"/>
                </a:lnTo>
                <a:lnTo>
                  <a:pt x="733863" y="0"/>
                </a:lnTo>
                <a:cubicBezTo>
                  <a:pt x="668162" y="0"/>
                  <a:pt x="604381" y="8837"/>
                  <a:pt x="544058" y="24974"/>
                </a:cubicBezTo>
                <a:cubicBezTo>
                  <a:pt x="481430" y="41880"/>
                  <a:pt x="421875" y="66470"/>
                  <a:pt x="366931" y="98361"/>
                </a:cubicBezTo>
                <a:cubicBezTo>
                  <a:pt x="311219" y="130635"/>
                  <a:pt x="260118" y="169826"/>
                  <a:pt x="214780" y="214780"/>
                </a:cubicBezTo>
                <a:cubicBezTo>
                  <a:pt x="169441" y="260118"/>
                  <a:pt x="130251" y="311220"/>
                  <a:pt x="98361" y="366932"/>
                </a:cubicBezTo>
                <a:cubicBezTo>
                  <a:pt x="66470" y="421875"/>
                  <a:pt x="41496" y="481046"/>
                  <a:pt x="24974" y="544058"/>
                </a:cubicBezTo>
                <a:cubicBezTo>
                  <a:pt x="8837" y="604765"/>
                  <a:pt x="0" y="668162"/>
                  <a:pt x="0" y="733864"/>
                </a:cubicBezTo>
                <a:cubicBezTo>
                  <a:pt x="0" y="799566"/>
                  <a:pt x="8837" y="863346"/>
                  <a:pt x="24974" y="923669"/>
                </a:cubicBezTo>
                <a:cubicBezTo>
                  <a:pt x="41880" y="986297"/>
                  <a:pt x="66470" y="1045852"/>
                  <a:pt x="98361" y="1100795"/>
                </a:cubicBezTo>
                <a:cubicBezTo>
                  <a:pt x="130635" y="1156508"/>
                  <a:pt x="169826" y="1207609"/>
                  <a:pt x="214780" y="1252947"/>
                </a:cubicBezTo>
                <a:cubicBezTo>
                  <a:pt x="260118" y="1298285"/>
                  <a:pt x="311219" y="1337476"/>
                  <a:pt x="366931" y="1369366"/>
                </a:cubicBezTo>
                <a:cubicBezTo>
                  <a:pt x="421875" y="1401257"/>
                  <a:pt x="481045" y="1426231"/>
                  <a:pt x="544058" y="1442753"/>
                </a:cubicBezTo>
                <a:cubicBezTo>
                  <a:pt x="604765" y="1458890"/>
                  <a:pt x="668162" y="1467727"/>
                  <a:pt x="733863" y="1467727"/>
                </a:cubicBezTo>
                <a:cubicBezTo>
                  <a:pt x="799565" y="1467727"/>
                  <a:pt x="863346" y="1458890"/>
                  <a:pt x="923669" y="1442753"/>
                </a:cubicBezTo>
                <a:cubicBezTo>
                  <a:pt x="986297" y="1425847"/>
                  <a:pt x="1045852" y="1401257"/>
                  <a:pt x="1100795" y="1369366"/>
                </a:cubicBezTo>
                <a:cubicBezTo>
                  <a:pt x="1156507" y="1337092"/>
                  <a:pt x="1207609" y="1297901"/>
                  <a:pt x="1252947" y="1252947"/>
                </a:cubicBezTo>
                <a:cubicBezTo>
                  <a:pt x="1298285" y="1207993"/>
                  <a:pt x="1337476" y="1156508"/>
                  <a:pt x="1369366" y="1100795"/>
                </a:cubicBezTo>
                <a:cubicBezTo>
                  <a:pt x="1401257" y="1045852"/>
                  <a:pt x="1426231" y="986682"/>
                  <a:pt x="1442752" y="923669"/>
                </a:cubicBezTo>
                <a:cubicBezTo>
                  <a:pt x="1458890" y="862962"/>
                  <a:pt x="1467727" y="799566"/>
                  <a:pt x="1467727" y="733864"/>
                </a:cubicBezTo>
                <a:lnTo>
                  <a:pt x="733863" y="733864"/>
                </a:lnTo>
                <a:close/>
              </a:path>
            </a:pathLst>
          </a:custGeom>
          <a:solidFill>
            <a:srgbClr val="24B6AB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A705E19-B4F1-4828-B8CB-9636AE2A19BE}"/>
              </a:ext>
            </a:extLst>
          </p:cNvPr>
          <p:cNvSpPr/>
          <p:nvPr/>
        </p:nvSpPr>
        <p:spPr>
          <a:xfrm>
            <a:off x="5520006" y="3038335"/>
            <a:ext cx="1075821" cy="1267932"/>
          </a:xfrm>
          <a:custGeom>
            <a:avLst/>
            <a:gdLst>
              <a:gd name="connsiteX0" fmla="*/ 950949 w 1075820"/>
              <a:gd name="connsiteY0" fmla="*/ 84913 h 1267931"/>
              <a:gd name="connsiteX1" fmla="*/ 798028 w 1075820"/>
              <a:gd name="connsiteY1" fmla="*/ 21516 h 1267931"/>
              <a:gd name="connsiteX2" fmla="*/ 633966 w 1075820"/>
              <a:gd name="connsiteY2" fmla="*/ 0 h 1267931"/>
              <a:gd name="connsiteX3" fmla="*/ 469903 w 1075820"/>
              <a:gd name="connsiteY3" fmla="*/ 21516 h 1267931"/>
              <a:gd name="connsiteX4" fmla="*/ 316983 w 1075820"/>
              <a:gd name="connsiteY4" fmla="*/ 84913 h 1267931"/>
              <a:gd name="connsiteX5" fmla="*/ 185579 w 1075820"/>
              <a:gd name="connsiteY5" fmla="*/ 185579 h 1267931"/>
              <a:gd name="connsiteX6" fmla="*/ 84913 w 1075820"/>
              <a:gd name="connsiteY6" fmla="*/ 316983 h 1267931"/>
              <a:gd name="connsiteX7" fmla="*/ 21516 w 1075820"/>
              <a:gd name="connsiteY7" fmla="*/ 469903 h 1267931"/>
              <a:gd name="connsiteX8" fmla="*/ 0 w 1075820"/>
              <a:gd name="connsiteY8" fmla="*/ 633966 h 1267931"/>
              <a:gd name="connsiteX9" fmla="*/ 21516 w 1075820"/>
              <a:gd name="connsiteY9" fmla="*/ 798029 h 1267931"/>
              <a:gd name="connsiteX10" fmla="*/ 84913 w 1075820"/>
              <a:gd name="connsiteY10" fmla="*/ 950949 h 1267931"/>
              <a:gd name="connsiteX11" fmla="*/ 185579 w 1075820"/>
              <a:gd name="connsiteY11" fmla="*/ 1082353 h 1267931"/>
              <a:gd name="connsiteX12" fmla="*/ 316983 w 1075820"/>
              <a:gd name="connsiteY12" fmla="*/ 1183019 h 1267931"/>
              <a:gd name="connsiteX13" fmla="*/ 469903 w 1075820"/>
              <a:gd name="connsiteY13" fmla="*/ 1246415 h 1267931"/>
              <a:gd name="connsiteX14" fmla="*/ 633966 w 1075820"/>
              <a:gd name="connsiteY14" fmla="*/ 1267932 h 1267931"/>
              <a:gd name="connsiteX15" fmla="*/ 633966 w 1075820"/>
              <a:gd name="connsiteY15" fmla="*/ 633582 h 1267931"/>
              <a:gd name="connsiteX16" fmla="*/ 633966 w 1075820"/>
              <a:gd name="connsiteY16" fmla="*/ 633582 h 1267931"/>
              <a:gd name="connsiteX17" fmla="*/ 633966 w 1075820"/>
              <a:gd name="connsiteY17" fmla="*/ 633582 h 1267931"/>
              <a:gd name="connsiteX18" fmla="*/ 1081969 w 1075820"/>
              <a:gd name="connsiteY18" fmla="*/ 185579 h 1267931"/>
              <a:gd name="connsiteX19" fmla="*/ 950949 w 1075820"/>
              <a:gd name="connsiteY19" fmla="*/ 84913 h 126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75820" h="1267931">
                <a:moveTo>
                  <a:pt x="950949" y="84913"/>
                </a:moveTo>
                <a:cubicBezTo>
                  <a:pt x="903689" y="57633"/>
                  <a:pt x="852204" y="36117"/>
                  <a:pt x="798028" y="21516"/>
                </a:cubicBezTo>
                <a:cubicBezTo>
                  <a:pt x="745775" y="7684"/>
                  <a:pt x="690831" y="0"/>
                  <a:pt x="633966" y="0"/>
                </a:cubicBezTo>
                <a:cubicBezTo>
                  <a:pt x="577101" y="0"/>
                  <a:pt x="522157" y="7684"/>
                  <a:pt x="469903" y="21516"/>
                </a:cubicBezTo>
                <a:cubicBezTo>
                  <a:pt x="415728" y="36117"/>
                  <a:pt x="364626" y="57633"/>
                  <a:pt x="316983" y="84913"/>
                </a:cubicBezTo>
                <a:cubicBezTo>
                  <a:pt x="268955" y="112577"/>
                  <a:pt x="224770" y="146388"/>
                  <a:pt x="185579" y="185579"/>
                </a:cubicBezTo>
                <a:cubicBezTo>
                  <a:pt x="146388" y="224770"/>
                  <a:pt x="112577" y="268955"/>
                  <a:pt x="84913" y="316983"/>
                </a:cubicBezTo>
                <a:cubicBezTo>
                  <a:pt x="57633" y="364242"/>
                  <a:pt x="36117" y="415728"/>
                  <a:pt x="21516" y="469903"/>
                </a:cubicBezTo>
                <a:cubicBezTo>
                  <a:pt x="7684" y="522157"/>
                  <a:pt x="0" y="577101"/>
                  <a:pt x="0" y="633966"/>
                </a:cubicBezTo>
                <a:cubicBezTo>
                  <a:pt x="0" y="690831"/>
                  <a:pt x="7684" y="745775"/>
                  <a:pt x="21516" y="798029"/>
                </a:cubicBezTo>
                <a:cubicBezTo>
                  <a:pt x="36117" y="852204"/>
                  <a:pt x="57633" y="903305"/>
                  <a:pt x="84913" y="950949"/>
                </a:cubicBezTo>
                <a:cubicBezTo>
                  <a:pt x="112577" y="998977"/>
                  <a:pt x="146388" y="1043162"/>
                  <a:pt x="185579" y="1082353"/>
                </a:cubicBezTo>
                <a:cubicBezTo>
                  <a:pt x="224770" y="1121543"/>
                  <a:pt x="268955" y="1155355"/>
                  <a:pt x="316983" y="1183019"/>
                </a:cubicBezTo>
                <a:cubicBezTo>
                  <a:pt x="364242" y="1210299"/>
                  <a:pt x="415728" y="1231815"/>
                  <a:pt x="469903" y="1246415"/>
                </a:cubicBezTo>
                <a:cubicBezTo>
                  <a:pt x="522157" y="1260247"/>
                  <a:pt x="577101" y="1267932"/>
                  <a:pt x="633966" y="1267932"/>
                </a:cubicBezTo>
                <a:lnTo>
                  <a:pt x="633966" y="633582"/>
                </a:lnTo>
                <a:lnTo>
                  <a:pt x="633966" y="633582"/>
                </a:lnTo>
                <a:lnTo>
                  <a:pt x="633966" y="633582"/>
                </a:lnTo>
                <a:lnTo>
                  <a:pt x="1081969" y="185579"/>
                </a:lnTo>
                <a:cubicBezTo>
                  <a:pt x="1043162" y="146388"/>
                  <a:pt x="998977" y="112577"/>
                  <a:pt x="950949" y="84913"/>
                </a:cubicBezTo>
                <a:close/>
              </a:path>
            </a:pathLst>
          </a:custGeom>
          <a:solidFill>
            <a:srgbClr val="FFB92E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162B9DD-8E9B-47CA-A98B-A63AA6A44503}"/>
              </a:ext>
            </a:extLst>
          </p:cNvPr>
          <p:cNvSpPr/>
          <p:nvPr/>
        </p:nvSpPr>
        <p:spPr>
          <a:xfrm>
            <a:off x="3645772" y="3539360"/>
            <a:ext cx="1306354" cy="1306354"/>
          </a:xfrm>
          <a:custGeom>
            <a:avLst/>
            <a:gdLst>
              <a:gd name="connsiteX0" fmla="*/ 1328639 w 1306353"/>
              <a:gd name="connsiteY0" fmla="*/ 664319 h 1306354"/>
              <a:gd name="connsiteX1" fmla="*/ 664319 w 1306353"/>
              <a:gd name="connsiteY1" fmla="*/ 1328639 h 1306354"/>
              <a:gd name="connsiteX2" fmla="*/ 0 w 1306353"/>
              <a:gd name="connsiteY2" fmla="*/ 664319 h 1306354"/>
              <a:gd name="connsiteX3" fmla="*/ 664319 w 1306353"/>
              <a:gd name="connsiteY3" fmla="*/ 0 h 1306354"/>
              <a:gd name="connsiteX4" fmla="*/ 1328639 w 1306353"/>
              <a:gd name="connsiteY4" fmla="*/ 664319 h 130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353" h="1306354">
                <a:moveTo>
                  <a:pt x="1328639" y="664319"/>
                </a:moveTo>
                <a:cubicBezTo>
                  <a:pt x="1328639" y="1031213"/>
                  <a:pt x="1031213" y="1328639"/>
                  <a:pt x="664319" y="1328639"/>
                </a:cubicBezTo>
                <a:cubicBezTo>
                  <a:pt x="297426" y="1328639"/>
                  <a:pt x="0" y="1031213"/>
                  <a:pt x="0" y="664319"/>
                </a:cubicBezTo>
                <a:cubicBezTo>
                  <a:pt x="0" y="297426"/>
                  <a:pt x="297426" y="0"/>
                  <a:pt x="664319" y="0"/>
                </a:cubicBezTo>
                <a:cubicBezTo>
                  <a:pt x="1031213" y="0"/>
                  <a:pt x="1328639" y="297426"/>
                  <a:pt x="1328639" y="664319"/>
                </a:cubicBezTo>
                <a:close/>
              </a:path>
            </a:pathLst>
          </a:custGeom>
          <a:solidFill>
            <a:srgbClr val="FFFFFF"/>
          </a:solidFill>
          <a:ln w="38407" cap="flat">
            <a:noFill/>
            <a:prstDash val="solid"/>
            <a:miter/>
          </a:ln>
          <a:effectLst>
            <a:outerShdw blurRad="50800" dist="101600" dir="2700000" algn="tl" rotWithShape="0">
              <a:prstClr val="black">
                <a:alpha val="2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4EF8794-B9F6-4604-B4C8-38D337D301E6}"/>
              </a:ext>
            </a:extLst>
          </p:cNvPr>
          <p:cNvSpPr/>
          <p:nvPr/>
        </p:nvSpPr>
        <p:spPr>
          <a:xfrm>
            <a:off x="3824051" y="3685749"/>
            <a:ext cx="614755" cy="998977"/>
          </a:xfrm>
          <a:custGeom>
            <a:avLst/>
            <a:gdLst>
              <a:gd name="connsiteX0" fmla="*/ 511015 w 614754"/>
              <a:gd name="connsiteY0" fmla="*/ 511015 h 998976"/>
              <a:gd name="connsiteX1" fmla="*/ 511015 w 614754"/>
              <a:gd name="connsiteY1" fmla="*/ 511015 h 998976"/>
              <a:gd name="connsiteX2" fmla="*/ 511015 w 614754"/>
              <a:gd name="connsiteY2" fmla="*/ 511015 h 998976"/>
              <a:gd name="connsiteX3" fmla="*/ 511015 w 614754"/>
              <a:gd name="connsiteY3" fmla="*/ 0 h 998976"/>
              <a:gd name="connsiteX4" fmla="*/ 378843 w 614754"/>
              <a:gd name="connsiteY4" fmla="*/ 17290 h 998976"/>
              <a:gd name="connsiteX5" fmla="*/ 255508 w 614754"/>
              <a:gd name="connsiteY5" fmla="*/ 68391 h 998976"/>
              <a:gd name="connsiteX6" fmla="*/ 149462 w 614754"/>
              <a:gd name="connsiteY6" fmla="*/ 149462 h 998976"/>
              <a:gd name="connsiteX7" fmla="*/ 68391 w 614754"/>
              <a:gd name="connsiteY7" fmla="*/ 255508 h 998976"/>
              <a:gd name="connsiteX8" fmla="*/ 17290 w 614754"/>
              <a:gd name="connsiteY8" fmla="*/ 378843 h 998976"/>
              <a:gd name="connsiteX9" fmla="*/ 0 w 614754"/>
              <a:gd name="connsiteY9" fmla="*/ 511015 h 998976"/>
              <a:gd name="connsiteX10" fmla="*/ 17290 w 614754"/>
              <a:gd name="connsiteY10" fmla="*/ 643187 h 998976"/>
              <a:gd name="connsiteX11" fmla="*/ 68391 w 614754"/>
              <a:gd name="connsiteY11" fmla="*/ 766522 h 998976"/>
              <a:gd name="connsiteX12" fmla="*/ 149462 w 614754"/>
              <a:gd name="connsiteY12" fmla="*/ 872568 h 998976"/>
              <a:gd name="connsiteX13" fmla="*/ 255508 w 614754"/>
              <a:gd name="connsiteY13" fmla="*/ 953639 h 998976"/>
              <a:gd name="connsiteX14" fmla="*/ 378843 w 614754"/>
              <a:gd name="connsiteY14" fmla="*/ 1004740 h 998976"/>
              <a:gd name="connsiteX15" fmla="*/ 511015 w 614754"/>
              <a:gd name="connsiteY15" fmla="*/ 1022030 h 998976"/>
              <a:gd name="connsiteX16" fmla="*/ 643187 w 614754"/>
              <a:gd name="connsiteY16" fmla="*/ 1004740 h 998976"/>
              <a:gd name="connsiteX17" fmla="*/ 511015 w 614754"/>
              <a:gd name="connsiteY17" fmla="*/ 511015 h 99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4754" h="998976">
                <a:moveTo>
                  <a:pt x="511015" y="511015"/>
                </a:moveTo>
                <a:lnTo>
                  <a:pt x="511015" y="511015"/>
                </a:lnTo>
                <a:lnTo>
                  <a:pt x="511015" y="511015"/>
                </a:lnTo>
                <a:lnTo>
                  <a:pt x="511015" y="0"/>
                </a:lnTo>
                <a:cubicBezTo>
                  <a:pt x="465293" y="0"/>
                  <a:pt x="421107" y="6148"/>
                  <a:pt x="378843" y="17290"/>
                </a:cubicBezTo>
                <a:cubicBezTo>
                  <a:pt x="335041" y="28817"/>
                  <a:pt x="293930" y="46491"/>
                  <a:pt x="255508" y="68391"/>
                </a:cubicBezTo>
                <a:cubicBezTo>
                  <a:pt x="216701" y="90676"/>
                  <a:pt x="180968" y="117956"/>
                  <a:pt x="149462" y="149462"/>
                </a:cubicBezTo>
                <a:cubicBezTo>
                  <a:pt x="117956" y="180968"/>
                  <a:pt x="90676" y="216701"/>
                  <a:pt x="68391" y="255508"/>
                </a:cubicBezTo>
                <a:cubicBezTo>
                  <a:pt x="46107" y="293930"/>
                  <a:pt x="28817" y="335041"/>
                  <a:pt x="17290" y="378843"/>
                </a:cubicBezTo>
                <a:cubicBezTo>
                  <a:pt x="6148" y="421107"/>
                  <a:pt x="0" y="465293"/>
                  <a:pt x="0" y="511015"/>
                </a:cubicBezTo>
                <a:cubicBezTo>
                  <a:pt x="0" y="556737"/>
                  <a:pt x="6148" y="600923"/>
                  <a:pt x="17290" y="643187"/>
                </a:cubicBezTo>
                <a:cubicBezTo>
                  <a:pt x="28817" y="686989"/>
                  <a:pt x="46491" y="728100"/>
                  <a:pt x="68391" y="766522"/>
                </a:cubicBezTo>
                <a:cubicBezTo>
                  <a:pt x="90676" y="805329"/>
                  <a:pt x="117956" y="841061"/>
                  <a:pt x="149462" y="872568"/>
                </a:cubicBezTo>
                <a:cubicBezTo>
                  <a:pt x="180968" y="904074"/>
                  <a:pt x="216701" y="931354"/>
                  <a:pt x="255508" y="953639"/>
                </a:cubicBezTo>
                <a:cubicBezTo>
                  <a:pt x="293930" y="975923"/>
                  <a:pt x="335041" y="993213"/>
                  <a:pt x="378843" y="1004740"/>
                </a:cubicBezTo>
                <a:cubicBezTo>
                  <a:pt x="421107" y="1015882"/>
                  <a:pt x="465293" y="1022030"/>
                  <a:pt x="511015" y="1022030"/>
                </a:cubicBezTo>
                <a:cubicBezTo>
                  <a:pt x="556737" y="1022030"/>
                  <a:pt x="600923" y="1015882"/>
                  <a:pt x="643187" y="1004740"/>
                </a:cubicBezTo>
                <a:lnTo>
                  <a:pt x="511015" y="511015"/>
                </a:lnTo>
                <a:close/>
              </a:path>
            </a:pathLst>
          </a:custGeom>
          <a:solidFill>
            <a:srgbClr val="00C3E6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DDDBC09-4A63-4A74-85F7-343F2FF8A12E}"/>
              </a:ext>
            </a:extLst>
          </p:cNvPr>
          <p:cNvSpPr/>
          <p:nvPr/>
        </p:nvSpPr>
        <p:spPr>
          <a:xfrm>
            <a:off x="2511694" y="2746618"/>
            <a:ext cx="1306354" cy="1306354"/>
          </a:xfrm>
          <a:custGeom>
            <a:avLst/>
            <a:gdLst>
              <a:gd name="connsiteX0" fmla="*/ 803812 w 1306353"/>
              <a:gd name="connsiteY0" fmla="*/ 132971 h 1306354"/>
              <a:gd name="connsiteX1" fmla="*/ 1208711 w 1306353"/>
              <a:gd name="connsiteY1" fmla="*/ 803813 h 1306354"/>
              <a:gd name="connsiteX2" fmla="*/ 537870 w 1306353"/>
              <a:gd name="connsiteY2" fmla="*/ 1208711 h 1306354"/>
              <a:gd name="connsiteX3" fmla="*/ 132971 w 1306353"/>
              <a:gd name="connsiteY3" fmla="*/ 537870 h 1306354"/>
              <a:gd name="connsiteX4" fmla="*/ 803812 w 1306353"/>
              <a:gd name="connsiteY4" fmla="*/ 132971 h 130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353" h="1306354">
                <a:moveTo>
                  <a:pt x="803812" y="132971"/>
                </a:moveTo>
                <a:cubicBezTo>
                  <a:pt x="1100870" y="206410"/>
                  <a:pt x="1282149" y="506755"/>
                  <a:pt x="1208711" y="803813"/>
                </a:cubicBezTo>
                <a:cubicBezTo>
                  <a:pt x="1135272" y="1100870"/>
                  <a:pt x="834927" y="1282149"/>
                  <a:pt x="537870" y="1208711"/>
                </a:cubicBezTo>
                <a:cubicBezTo>
                  <a:pt x="240812" y="1135273"/>
                  <a:pt x="59533" y="834927"/>
                  <a:pt x="132971" y="537870"/>
                </a:cubicBezTo>
                <a:cubicBezTo>
                  <a:pt x="206410" y="240812"/>
                  <a:pt x="506755" y="59533"/>
                  <a:pt x="803812" y="132971"/>
                </a:cubicBezTo>
                <a:close/>
              </a:path>
            </a:pathLst>
          </a:custGeom>
          <a:solidFill>
            <a:srgbClr val="FFFFFF"/>
          </a:solidFill>
          <a:ln w="38407" cap="flat">
            <a:noFill/>
            <a:prstDash val="solid"/>
            <a:miter/>
          </a:ln>
          <a:effectLst>
            <a:outerShdw blurRad="50800" dist="101600" dir="2700000" algn="tl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7AF59B5-4EE6-4B22-A2E7-C33595FD4E42}"/>
              </a:ext>
            </a:extLst>
          </p:cNvPr>
          <p:cNvSpPr/>
          <p:nvPr/>
        </p:nvSpPr>
        <p:spPr>
          <a:xfrm>
            <a:off x="2736320" y="2954959"/>
            <a:ext cx="461066" cy="806866"/>
          </a:xfrm>
          <a:custGeom>
            <a:avLst/>
            <a:gdLst>
              <a:gd name="connsiteX0" fmla="*/ 484119 w 461066"/>
              <a:gd name="connsiteY0" fmla="*/ 0 h 806865"/>
              <a:gd name="connsiteX1" fmla="*/ 358863 w 461066"/>
              <a:gd name="connsiteY1" fmla="*/ 16522 h 806865"/>
              <a:gd name="connsiteX2" fmla="*/ 242060 w 461066"/>
              <a:gd name="connsiteY2" fmla="*/ 64934 h 806865"/>
              <a:gd name="connsiteX3" fmla="*/ 141778 w 461066"/>
              <a:gd name="connsiteY3" fmla="*/ 141778 h 806865"/>
              <a:gd name="connsiteX4" fmla="*/ 64933 w 461066"/>
              <a:gd name="connsiteY4" fmla="*/ 242060 h 806865"/>
              <a:gd name="connsiteX5" fmla="*/ 16522 w 461066"/>
              <a:gd name="connsiteY5" fmla="*/ 358863 h 806865"/>
              <a:gd name="connsiteX6" fmla="*/ 0 w 461066"/>
              <a:gd name="connsiteY6" fmla="*/ 484119 h 806865"/>
              <a:gd name="connsiteX7" fmla="*/ 16522 w 461066"/>
              <a:gd name="connsiteY7" fmla="*/ 609376 h 806865"/>
              <a:gd name="connsiteX8" fmla="*/ 64933 w 461066"/>
              <a:gd name="connsiteY8" fmla="*/ 726179 h 806865"/>
              <a:gd name="connsiteX9" fmla="*/ 141778 w 461066"/>
              <a:gd name="connsiteY9" fmla="*/ 826461 h 806865"/>
              <a:gd name="connsiteX10" fmla="*/ 484504 w 461066"/>
              <a:gd name="connsiteY10" fmla="*/ 483735 h 806865"/>
              <a:gd name="connsiteX11" fmla="*/ 484504 w 461066"/>
              <a:gd name="connsiteY11" fmla="*/ 483735 h 806865"/>
              <a:gd name="connsiteX12" fmla="*/ 484504 w 461066"/>
              <a:gd name="connsiteY12" fmla="*/ 483735 h 806865"/>
              <a:gd name="connsiteX13" fmla="*/ 484504 w 461066"/>
              <a:gd name="connsiteY13" fmla="*/ 0 h 8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1066" h="806865">
                <a:moveTo>
                  <a:pt x="484119" y="0"/>
                </a:moveTo>
                <a:cubicBezTo>
                  <a:pt x="440702" y="0"/>
                  <a:pt x="398822" y="5763"/>
                  <a:pt x="358863" y="16522"/>
                </a:cubicBezTo>
                <a:cubicBezTo>
                  <a:pt x="317367" y="27664"/>
                  <a:pt x="278177" y="44185"/>
                  <a:pt x="242060" y="64934"/>
                </a:cubicBezTo>
                <a:cubicBezTo>
                  <a:pt x="205174" y="86066"/>
                  <a:pt x="171363" y="112193"/>
                  <a:pt x="141778" y="141778"/>
                </a:cubicBezTo>
                <a:cubicBezTo>
                  <a:pt x="111809" y="171747"/>
                  <a:pt x="86066" y="205559"/>
                  <a:pt x="64933" y="242060"/>
                </a:cubicBezTo>
                <a:cubicBezTo>
                  <a:pt x="43801" y="278177"/>
                  <a:pt x="27664" y="317367"/>
                  <a:pt x="16522" y="358863"/>
                </a:cubicBezTo>
                <a:cubicBezTo>
                  <a:pt x="5763" y="398822"/>
                  <a:pt x="0" y="441087"/>
                  <a:pt x="0" y="484119"/>
                </a:cubicBezTo>
                <a:cubicBezTo>
                  <a:pt x="0" y="527536"/>
                  <a:pt x="5763" y="569417"/>
                  <a:pt x="16522" y="609376"/>
                </a:cubicBezTo>
                <a:cubicBezTo>
                  <a:pt x="27664" y="650872"/>
                  <a:pt x="44186" y="690062"/>
                  <a:pt x="64933" y="726179"/>
                </a:cubicBezTo>
                <a:cubicBezTo>
                  <a:pt x="86066" y="763064"/>
                  <a:pt x="112193" y="796876"/>
                  <a:pt x="141778" y="826461"/>
                </a:cubicBezTo>
                <a:lnTo>
                  <a:pt x="484504" y="483735"/>
                </a:lnTo>
                <a:lnTo>
                  <a:pt x="484504" y="483735"/>
                </a:lnTo>
                <a:lnTo>
                  <a:pt x="484504" y="483735"/>
                </a:lnTo>
                <a:lnTo>
                  <a:pt x="484504" y="0"/>
                </a:lnTo>
                <a:close/>
              </a:path>
            </a:pathLst>
          </a:custGeom>
          <a:solidFill>
            <a:srgbClr val="FF3654"/>
          </a:solidFill>
          <a:ln w="384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93751" y="5045139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9264" y="5097370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56922" y="3277296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679" y="2369355"/>
            <a:ext cx="19438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5310113" y="166761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6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6" grpId="0" animBg="1"/>
      <p:bldP spid="28" grpId="0" animBg="1"/>
      <p:bldP spid="31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367375" y="4210849"/>
            <a:ext cx="1746529" cy="1792239"/>
            <a:chOff x="2962177" y="4211052"/>
            <a:chExt cx="1746984" cy="1792706"/>
          </a:xfrm>
        </p:grpSpPr>
        <p:grpSp>
          <p:nvGrpSpPr>
            <p:cNvPr id="6" name="Group 5"/>
            <p:cNvGrpSpPr/>
            <p:nvPr/>
          </p:nvGrpSpPr>
          <p:grpSpPr>
            <a:xfrm>
              <a:off x="2962177" y="4211052"/>
              <a:ext cx="1645920" cy="1645920"/>
              <a:chOff x="2959771" y="4199021"/>
              <a:chExt cx="1645920" cy="164592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959771" y="4199021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188371" y="4427621"/>
                <a:ext cx="1188720" cy="1188720"/>
              </a:xfrm>
              <a:prstGeom prst="ellipse">
                <a:avLst/>
              </a:prstGeom>
              <a:solidFill>
                <a:srgbClr val="E169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886201" y="5185611"/>
              <a:ext cx="822960" cy="818147"/>
              <a:chOff x="3886201" y="5185611"/>
              <a:chExt cx="822960" cy="81814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86201" y="5185611"/>
                <a:ext cx="822960" cy="818147"/>
                <a:chOff x="3874169" y="5173579"/>
                <a:chExt cx="822960" cy="818147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 spc="-1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4059024" y="5394968"/>
                <a:ext cx="477314" cy="3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1</a:t>
                </a:r>
                <a:endParaRPr lang="en-US" sz="1999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836551" y="2765029"/>
            <a:ext cx="1828324" cy="1780210"/>
            <a:chOff x="4403561" y="2764856"/>
            <a:chExt cx="1828800" cy="1780674"/>
          </a:xfrm>
        </p:grpSpPr>
        <p:grpSp>
          <p:nvGrpSpPr>
            <p:cNvPr id="62" name="Group 61"/>
            <p:cNvGrpSpPr/>
            <p:nvPr/>
          </p:nvGrpSpPr>
          <p:grpSpPr>
            <a:xfrm>
              <a:off x="4586441" y="2899610"/>
              <a:ext cx="1645920" cy="1645920"/>
              <a:chOff x="4586441" y="2899610"/>
              <a:chExt cx="1645920" cy="164592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86441" y="2899610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815041" y="3128210"/>
                <a:ext cx="1188720" cy="118872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403561" y="2764856"/>
              <a:ext cx="822960" cy="818147"/>
              <a:chOff x="4403561" y="2764856"/>
              <a:chExt cx="822960" cy="818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403561" y="2764856"/>
                <a:ext cx="822960" cy="818147"/>
                <a:chOff x="3874169" y="5173579"/>
                <a:chExt cx="822960" cy="81814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4576384" y="2974213"/>
                <a:ext cx="477314" cy="3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2</a:t>
                </a:r>
                <a:endParaRPr lang="en-US" sz="1999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872685" y="2899747"/>
            <a:ext cx="1759762" cy="1825916"/>
            <a:chOff x="6631811" y="2899609"/>
            <a:chExt cx="1760220" cy="1826392"/>
          </a:xfrm>
        </p:grpSpPr>
        <p:grpSp>
          <p:nvGrpSpPr>
            <p:cNvPr id="73" name="Group 72"/>
            <p:cNvGrpSpPr/>
            <p:nvPr/>
          </p:nvGrpSpPr>
          <p:grpSpPr>
            <a:xfrm>
              <a:off x="6631811" y="2899609"/>
              <a:ext cx="1645920" cy="1645920"/>
              <a:chOff x="6631811" y="2899609"/>
              <a:chExt cx="1645920" cy="16459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31811" y="2899609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60411" y="3128209"/>
                <a:ext cx="1188720" cy="1188720"/>
              </a:xfrm>
              <a:prstGeom prst="ellipse">
                <a:avLst/>
              </a:prstGeom>
              <a:solidFill>
                <a:srgbClr val="45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569071" y="3907854"/>
              <a:ext cx="822960" cy="818147"/>
              <a:chOff x="7569071" y="3907854"/>
              <a:chExt cx="822960" cy="81814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7569071" y="3907854"/>
                <a:ext cx="822960" cy="818147"/>
                <a:chOff x="3874169" y="5173579"/>
                <a:chExt cx="822960" cy="81814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7723931" y="4112390"/>
                <a:ext cx="513240" cy="409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3</a:t>
                </a:r>
                <a:endParaRPr lang="en-US" sz="1999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9272457" y="1357701"/>
            <a:ext cx="1791034" cy="1741717"/>
            <a:chOff x="8109290" y="1357160"/>
            <a:chExt cx="1791501" cy="1742171"/>
          </a:xfrm>
        </p:grpSpPr>
        <p:grpSp>
          <p:nvGrpSpPr>
            <p:cNvPr id="84" name="Group 83"/>
            <p:cNvGrpSpPr/>
            <p:nvPr/>
          </p:nvGrpSpPr>
          <p:grpSpPr>
            <a:xfrm>
              <a:off x="8254871" y="1453411"/>
              <a:ext cx="1645920" cy="1645920"/>
              <a:chOff x="8254871" y="1453411"/>
              <a:chExt cx="1645920" cy="16459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254871" y="1453411"/>
                <a:ext cx="1645920" cy="16459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483471" y="1682011"/>
                <a:ext cx="1188720" cy="11887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09290" y="1357160"/>
              <a:ext cx="822960" cy="818147"/>
              <a:chOff x="8109290" y="1357160"/>
              <a:chExt cx="822960" cy="81814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109290" y="1357160"/>
                <a:ext cx="822960" cy="818147"/>
                <a:chOff x="3874169" y="5173579"/>
                <a:chExt cx="822960" cy="81814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3874169" y="5173579"/>
                  <a:ext cx="822960" cy="81814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011329" y="5308332"/>
                  <a:ext cx="548640" cy="54864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9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8282113" y="1566517"/>
                <a:ext cx="477314" cy="3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kern="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4</a:t>
                </a:r>
                <a:endParaRPr lang="en-US" sz="1999" b="1" spc="-1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638851" y="2734175"/>
            <a:ext cx="2565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79569" y="4932402"/>
            <a:ext cx="2565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05466" y="5030972"/>
            <a:ext cx="2565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19011" y="3493503"/>
            <a:ext cx="2565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91586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A77660-13B1-4978-8E06-38F7ABBFF0AD}"/>
              </a:ext>
            </a:extLst>
          </p:cNvPr>
          <p:cNvSpPr/>
          <p:nvPr/>
        </p:nvSpPr>
        <p:spPr>
          <a:xfrm>
            <a:off x="4253660" y="2039479"/>
            <a:ext cx="3792318" cy="3792318"/>
          </a:xfrm>
          <a:custGeom>
            <a:avLst/>
            <a:gdLst>
              <a:gd name="connsiteX0" fmla="*/ 3793226 w 3792317"/>
              <a:gd name="connsiteY0" fmla="*/ 1896613 h 3792317"/>
              <a:gd name="connsiteX1" fmla="*/ 1896613 w 3792317"/>
              <a:gd name="connsiteY1" fmla="*/ 3793226 h 3792317"/>
              <a:gd name="connsiteX2" fmla="*/ 0 w 3792317"/>
              <a:gd name="connsiteY2" fmla="*/ 1896613 h 3792317"/>
              <a:gd name="connsiteX3" fmla="*/ 1896613 w 3792317"/>
              <a:gd name="connsiteY3" fmla="*/ 0 h 3792317"/>
              <a:gd name="connsiteX4" fmla="*/ 3793226 w 3792317"/>
              <a:gd name="connsiteY4" fmla="*/ 1896613 h 379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2317" h="3792317">
                <a:moveTo>
                  <a:pt x="3793226" y="1896613"/>
                </a:moveTo>
                <a:cubicBezTo>
                  <a:pt x="3793226" y="2944084"/>
                  <a:pt x="2944084" y="3793226"/>
                  <a:pt x="1896613" y="3793226"/>
                </a:cubicBezTo>
                <a:cubicBezTo>
                  <a:pt x="849143" y="3793226"/>
                  <a:pt x="0" y="2944084"/>
                  <a:pt x="0" y="1896613"/>
                </a:cubicBezTo>
                <a:cubicBezTo>
                  <a:pt x="0" y="849143"/>
                  <a:pt x="849143" y="0"/>
                  <a:pt x="1896613" y="0"/>
                </a:cubicBezTo>
                <a:cubicBezTo>
                  <a:pt x="2944083" y="0"/>
                  <a:pt x="3793226" y="849143"/>
                  <a:pt x="3793226" y="1896613"/>
                </a:cubicBezTo>
                <a:close/>
              </a:path>
            </a:pathLst>
          </a:custGeom>
          <a:solidFill>
            <a:srgbClr val="FFFFFF"/>
          </a:solidFill>
          <a:ln w="22684" cap="flat">
            <a:noFill/>
            <a:prstDash val="solid"/>
            <a:miter/>
          </a:ln>
          <a:effectLst>
            <a:innerShdw blurRad="215900">
              <a:prstClr val="black">
                <a:alpha val="46000"/>
              </a:prstClr>
            </a:inn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FCF1BE-6EE6-4438-B9B5-485F9CD297DC}"/>
              </a:ext>
            </a:extLst>
          </p:cNvPr>
          <p:cNvGrpSpPr/>
          <p:nvPr/>
        </p:nvGrpSpPr>
        <p:grpSpPr>
          <a:xfrm>
            <a:off x="4553639" y="2339458"/>
            <a:ext cx="3189635" cy="3177599"/>
            <a:chOff x="4553639" y="2339458"/>
            <a:chExt cx="3189635" cy="317759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2F3CA6-0AB1-4432-A381-9770B17FE91B}"/>
                </a:ext>
              </a:extLst>
            </p:cNvPr>
            <p:cNvSpPr/>
            <p:nvPr/>
          </p:nvSpPr>
          <p:spPr>
            <a:xfrm>
              <a:off x="4553639" y="2339458"/>
              <a:ext cx="1566886" cy="2702310"/>
            </a:xfrm>
            <a:custGeom>
              <a:avLst/>
              <a:gdLst>
                <a:gd name="connsiteX0" fmla="*/ 449401 w 1566885"/>
                <a:gd name="connsiteY0" fmla="*/ 2707306 h 2702310"/>
                <a:gd name="connsiteX1" fmla="*/ 0 w 1566885"/>
                <a:gd name="connsiteY1" fmla="*/ 1596634 h 2702310"/>
                <a:gd name="connsiteX2" fmla="*/ 1570746 w 1566885"/>
                <a:gd name="connsiteY2" fmla="*/ 0 h 2702310"/>
                <a:gd name="connsiteX3" fmla="*/ 1570746 w 1566885"/>
                <a:gd name="connsiteY3" fmla="*/ 1585734 h 2702310"/>
                <a:gd name="connsiteX4" fmla="*/ 449401 w 1566885"/>
                <a:gd name="connsiteY4" fmla="*/ 2707306 h 270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885" h="2702310">
                  <a:moveTo>
                    <a:pt x="449401" y="2707306"/>
                  </a:moveTo>
                  <a:cubicBezTo>
                    <a:pt x="159414" y="2408008"/>
                    <a:pt x="0" y="2014470"/>
                    <a:pt x="0" y="1596634"/>
                  </a:cubicBezTo>
                  <a:cubicBezTo>
                    <a:pt x="0" y="724855"/>
                    <a:pt x="702374" y="14079"/>
                    <a:pt x="1570746" y="0"/>
                  </a:cubicBezTo>
                  <a:lnTo>
                    <a:pt x="1570746" y="1585734"/>
                  </a:lnTo>
                  <a:lnTo>
                    <a:pt x="449401" y="2707306"/>
                  </a:lnTo>
                  <a:close/>
                </a:path>
              </a:pathLst>
            </a:custGeom>
            <a:solidFill>
              <a:srgbClr val="FF3654"/>
            </a:solidFill>
            <a:ln w="22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970B87-0434-417F-BC72-434FBFC81A6F}"/>
                </a:ext>
              </a:extLst>
            </p:cNvPr>
            <p:cNvSpPr/>
            <p:nvPr/>
          </p:nvSpPr>
          <p:spPr>
            <a:xfrm>
              <a:off x="6176388" y="2339458"/>
              <a:ext cx="1566886" cy="1566886"/>
            </a:xfrm>
            <a:custGeom>
              <a:avLst/>
              <a:gdLst>
                <a:gd name="connsiteX0" fmla="*/ 0 w 1566885"/>
                <a:gd name="connsiteY0" fmla="*/ 1570519 h 1566885"/>
                <a:gd name="connsiteX1" fmla="*/ 0 w 1566885"/>
                <a:gd name="connsiteY1" fmla="*/ 0 h 1566885"/>
                <a:gd name="connsiteX2" fmla="*/ 1570519 w 1566885"/>
                <a:gd name="connsiteY2" fmla="*/ 1570519 h 1566885"/>
                <a:gd name="connsiteX3" fmla="*/ 0 w 1566885"/>
                <a:gd name="connsiteY3" fmla="*/ 1570519 h 156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6885" h="1566885">
                  <a:moveTo>
                    <a:pt x="0" y="1570519"/>
                  </a:moveTo>
                  <a:lnTo>
                    <a:pt x="0" y="0"/>
                  </a:lnTo>
                  <a:cubicBezTo>
                    <a:pt x="859743" y="13852"/>
                    <a:pt x="1556667" y="710776"/>
                    <a:pt x="1570519" y="1570519"/>
                  </a:cubicBezTo>
                  <a:lnTo>
                    <a:pt x="0" y="1570519"/>
                  </a:lnTo>
                  <a:close/>
                </a:path>
              </a:pathLst>
            </a:custGeom>
            <a:solidFill>
              <a:srgbClr val="00C7EE"/>
            </a:solidFill>
            <a:ln w="22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00C7C9-E5E3-439C-859C-AB22696C1AF3}"/>
                </a:ext>
              </a:extLst>
            </p:cNvPr>
            <p:cNvSpPr/>
            <p:nvPr/>
          </p:nvSpPr>
          <p:spPr>
            <a:xfrm>
              <a:off x="6213176" y="3962207"/>
              <a:ext cx="1521469" cy="1067299"/>
            </a:xfrm>
            <a:custGeom>
              <a:avLst/>
              <a:gdLst>
                <a:gd name="connsiteX0" fmla="*/ 0 w 1521468"/>
                <a:gd name="connsiteY0" fmla="*/ 0 h 1067298"/>
                <a:gd name="connsiteX1" fmla="*/ 1533731 w 1521468"/>
                <a:gd name="connsiteY1" fmla="*/ 0 h 1067298"/>
                <a:gd name="connsiteX2" fmla="*/ 1084557 w 1521468"/>
                <a:gd name="connsiteY2" fmla="*/ 1084558 h 1067298"/>
                <a:gd name="connsiteX3" fmla="*/ 0 w 1521468"/>
                <a:gd name="connsiteY3" fmla="*/ 0 h 106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1468" h="1067298">
                  <a:moveTo>
                    <a:pt x="0" y="0"/>
                  </a:moveTo>
                  <a:lnTo>
                    <a:pt x="1533731" y="0"/>
                  </a:lnTo>
                  <a:cubicBezTo>
                    <a:pt x="1527146" y="408072"/>
                    <a:pt x="1368640" y="791391"/>
                    <a:pt x="1084557" y="10845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92E"/>
            </a:solidFill>
            <a:ln w="22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F4DAA2-37F6-4373-8CDA-1B8D27911054}"/>
                </a:ext>
              </a:extLst>
            </p:cNvPr>
            <p:cNvSpPr/>
            <p:nvPr/>
          </p:nvSpPr>
          <p:spPr>
            <a:xfrm>
              <a:off x="5039828" y="3972880"/>
              <a:ext cx="2202723" cy="1544177"/>
            </a:xfrm>
            <a:custGeom>
              <a:avLst/>
              <a:gdLst>
                <a:gd name="connsiteX0" fmla="*/ 1110445 w 2202723"/>
                <a:gd name="connsiteY0" fmla="*/ 1560073 h 1544177"/>
                <a:gd name="connsiteX1" fmla="*/ 0 w 2202723"/>
                <a:gd name="connsiteY1" fmla="*/ 1110672 h 1544177"/>
                <a:gd name="connsiteX2" fmla="*/ 1110672 w 2202723"/>
                <a:gd name="connsiteY2" fmla="*/ 0 h 1544177"/>
                <a:gd name="connsiteX3" fmla="*/ 2221345 w 2202723"/>
                <a:gd name="connsiteY3" fmla="*/ 1110672 h 1544177"/>
                <a:gd name="connsiteX4" fmla="*/ 1110445 w 2202723"/>
                <a:gd name="connsiteY4" fmla="*/ 1560073 h 154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723" h="1544177">
                  <a:moveTo>
                    <a:pt x="1110445" y="1560073"/>
                  </a:moveTo>
                  <a:cubicBezTo>
                    <a:pt x="692609" y="1560073"/>
                    <a:pt x="299298" y="1400660"/>
                    <a:pt x="0" y="1110672"/>
                  </a:cubicBezTo>
                  <a:lnTo>
                    <a:pt x="1110672" y="0"/>
                  </a:lnTo>
                  <a:lnTo>
                    <a:pt x="2221345" y="1110672"/>
                  </a:lnTo>
                  <a:cubicBezTo>
                    <a:pt x="1921592" y="1400660"/>
                    <a:pt x="1528281" y="1560073"/>
                    <a:pt x="1110445" y="1560073"/>
                  </a:cubicBezTo>
                  <a:close/>
                </a:path>
              </a:pathLst>
            </a:custGeom>
            <a:solidFill>
              <a:srgbClr val="24B6AB"/>
            </a:solidFill>
            <a:ln w="22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0702A2-E0ED-4D9A-88FC-25B2F7237F81}"/>
              </a:ext>
            </a:extLst>
          </p:cNvPr>
          <p:cNvCxnSpPr>
            <a:cxnSpLocks/>
          </p:cNvCxnSpPr>
          <p:nvPr/>
        </p:nvCxnSpPr>
        <p:spPr>
          <a:xfrm>
            <a:off x="7242551" y="3122901"/>
            <a:ext cx="1169929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508E10-385E-450D-A218-A2BE7A21F7CD}"/>
              </a:ext>
            </a:extLst>
          </p:cNvPr>
          <p:cNvCxnSpPr>
            <a:cxnSpLocks/>
          </p:cNvCxnSpPr>
          <p:nvPr/>
        </p:nvCxnSpPr>
        <p:spPr>
          <a:xfrm>
            <a:off x="7122695" y="4495856"/>
            <a:ext cx="1828800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F7C9E7-C57F-4CFE-B9D5-8D15062B79D0}"/>
              </a:ext>
            </a:extLst>
          </p:cNvPr>
          <p:cNvCxnSpPr>
            <a:cxnSpLocks/>
          </p:cNvCxnSpPr>
          <p:nvPr/>
        </p:nvCxnSpPr>
        <p:spPr>
          <a:xfrm flipH="1">
            <a:off x="3157086" y="3758168"/>
            <a:ext cx="1849468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641AA4-B64D-4D4F-83E8-F7B01E37D40A}"/>
              </a:ext>
            </a:extLst>
          </p:cNvPr>
          <p:cNvCxnSpPr>
            <a:cxnSpLocks/>
          </p:cNvCxnSpPr>
          <p:nvPr/>
        </p:nvCxnSpPr>
        <p:spPr>
          <a:xfrm flipH="1">
            <a:off x="4087907" y="5153831"/>
            <a:ext cx="1505787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nhaltsplatzhalter 4">
            <a:extLst>
              <a:ext uri="{FF2B5EF4-FFF2-40B4-BE49-F238E27FC236}">
                <a16:creationId xmlns:a16="http://schemas.microsoft.com/office/drawing/2014/main" id="{32014C27-B71D-4315-9E46-397C54DDF238}"/>
              </a:ext>
            </a:extLst>
          </p:cNvPr>
          <p:cNvSpPr txBox="1">
            <a:spLocks/>
          </p:cNvSpPr>
          <p:nvPr/>
        </p:nvSpPr>
        <p:spPr>
          <a:xfrm>
            <a:off x="4726092" y="3265725"/>
            <a:ext cx="1374771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200" b="1" i="1" dirty="0">
                <a:latin typeface="Roboto" pitchFamily="2" charset="0"/>
                <a:ea typeface="Roboto" pitchFamily="2" charset="0"/>
              </a:rPr>
              <a:t>40%</a:t>
            </a:r>
            <a:endParaRPr lang="en-US" sz="20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4" name="Inhaltsplatzhalter 4">
            <a:extLst>
              <a:ext uri="{FF2B5EF4-FFF2-40B4-BE49-F238E27FC236}">
                <a16:creationId xmlns:a16="http://schemas.microsoft.com/office/drawing/2014/main" id="{4B27727E-FE53-4943-A773-233CDD6EEDB6}"/>
              </a:ext>
            </a:extLst>
          </p:cNvPr>
          <p:cNvSpPr txBox="1">
            <a:spLocks/>
          </p:cNvSpPr>
          <p:nvPr/>
        </p:nvSpPr>
        <p:spPr>
          <a:xfrm>
            <a:off x="5471722" y="4588777"/>
            <a:ext cx="1374771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200" b="1" i="1" dirty="0">
                <a:latin typeface="Roboto" pitchFamily="2" charset="0"/>
                <a:ea typeface="Roboto" pitchFamily="2" charset="0"/>
              </a:rPr>
              <a:t>25%</a:t>
            </a:r>
            <a:endParaRPr lang="en-US" sz="20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5" name="Inhaltsplatzhalter 4">
            <a:extLst>
              <a:ext uri="{FF2B5EF4-FFF2-40B4-BE49-F238E27FC236}">
                <a16:creationId xmlns:a16="http://schemas.microsoft.com/office/drawing/2014/main" id="{09C1FFD0-9B9E-42D2-A568-8F5BD5365B1A}"/>
              </a:ext>
            </a:extLst>
          </p:cNvPr>
          <p:cNvSpPr txBox="1">
            <a:spLocks/>
          </p:cNvSpPr>
          <p:nvPr/>
        </p:nvSpPr>
        <p:spPr>
          <a:xfrm>
            <a:off x="6120525" y="2988415"/>
            <a:ext cx="1374771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200" b="1" i="1" dirty="0">
                <a:latin typeface="Roboto" pitchFamily="2" charset="0"/>
                <a:ea typeface="Roboto" pitchFamily="2" charset="0"/>
              </a:rPr>
              <a:t>25%</a:t>
            </a:r>
            <a:endParaRPr lang="en-US" sz="20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4AE0D068-B95B-4DA8-B10B-B0F2BCFE07D4}"/>
              </a:ext>
            </a:extLst>
          </p:cNvPr>
          <p:cNvSpPr txBox="1">
            <a:spLocks/>
          </p:cNvSpPr>
          <p:nvPr/>
        </p:nvSpPr>
        <p:spPr>
          <a:xfrm>
            <a:off x="6638396" y="4122906"/>
            <a:ext cx="938987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b="1" i="1" dirty="0">
                <a:latin typeface="Roboto" pitchFamily="2" charset="0"/>
                <a:ea typeface="Roboto" pitchFamily="2" charset="0"/>
              </a:rPr>
              <a:t>10%</a:t>
            </a:r>
            <a:endParaRPr lang="en-US" sz="1600" b="1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09725" y="4492238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62182" y="2542557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9595" y="4744968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220" y="2850227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5039828" y="142038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84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64925DE-DDB6-43E9-815D-400F339FFDD0}"/>
              </a:ext>
            </a:extLst>
          </p:cNvPr>
          <p:cNvGrpSpPr/>
          <p:nvPr/>
        </p:nvGrpSpPr>
        <p:grpSpPr>
          <a:xfrm>
            <a:off x="1722803" y="2580581"/>
            <a:ext cx="1764945" cy="1764945"/>
            <a:chOff x="2805344" y="1701692"/>
            <a:chExt cx="1764945" cy="176494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FD570D-CD4F-4341-A0CF-49E614371BD5}"/>
                </a:ext>
              </a:extLst>
            </p:cNvPr>
            <p:cNvSpPr/>
            <p:nvPr/>
          </p:nvSpPr>
          <p:spPr>
            <a:xfrm>
              <a:off x="3768860" y="1709616"/>
              <a:ext cx="720386" cy="648347"/>
            </a:xfrm>
            <a:custGeom>
              <a:avLst/>
              <a:gdLst>
                <a:gd name="connsiteX0" fmla="*/ 691571 w 720385"/>
                <a:gd name="connsiteY0" fmla="*/ 435473 h 648347"/>
                <a:gd name="connsiteX1" fmla="*/ 627096 w 720385"/>
                <a:gd name="connsiteY1" fmla="*/ 338942 h 648347"/>
                <a:gd name="connsiteX2" fmla="*/ 550735 w 720385"/>
                <a:gd name="connsiteY2" fmla="*/ 251775 h 648347"/>
                <a:gd name="connsiteX3" fmla="*/ 463568 w 720385"/>
                <a:gd name="connsiteY3" fmla="*/ 175414 h 648347"/>
                <a:gd name="connsiteX4" fmla="*/ 367037 w 720385"/>
                <a:gd name="connsiteY4" fmla="*/ 110939 h 648347"/>
                <a:gd name="connsiteX5" fmla="*/ 262941 w 720385"/>
                <a:gd name="connsiteY5" fmla="*/ 59432 h 648347"/>
                <a:gd name="connsiteX6" fmla="*/ 153082 w 720385"/>
                <a:gd name="connsiteY6" fmla="*/ 22332 h 648347"/>
                <a:gd name="connsiteX7" fmla="*/ 39261 w 720385"/>
                <a:gd name="connsiteY7" fmla="*/ 0 h 648347"/>
                <a:gd name="connsiteX8" fmla="*/ 0 w 720385"/>
                <a:gd name="connsiteY8" fmla="*/ 298240 h 648347"/>
                <a:gd name="connsiteX9" fmla="*/ 75280 w 720385"/>
                <a:gd name="connsiteY9" fmla="*/ 313008 h 648347"/>
                <a:gd name="connsiteX10" fmla="*/ 148039 w 720385"/>
                <a:gd name="connsiteY10" fmla="*/ 337501 h 648347"/>
                <a:gd name="connsiteX11" fmla="*/ 216836 w 720385"/>
                <a:gd name="connsiteY11" fmla="*/ 371359 h 648347"/>
                <a:gd name="connsiteX12" fmla="*/ 280590 w 720385"/>
                <a:gd name="connsiteY12" fmla="*/ 413862 h 648347"/>
                <a:gd name="connsiteX13" fmla="*/ 338221 w 720385"/>
                <a:gd name="connsiteY13" fmla="*/ 464289 h 648347"/>
                <a:gd name="connsiteX14" fmla="*/ 388648 w 720385"/>
                <a:gd name="connsiteY14" fmla="*/ 521920 h 648347"/>
                <a:gd name="connsiteX15" fmla="*/ 431151 w 720385"/>
                <a:gd name="connsiteY15" fmla="*/ 585674 h 648347"/>
                <a:gd name="connsiteX16" fmla="*/ 465009 w 720385"/>
                <a:gd name="connsiteY16" fmla="*/ 654471 h 648347"/>
                <a:gd name="connsiteX17" fmla="*/ 743078 w 720385"/>
                <a:gd name="connsiteY17" fmla="*/ 539209 h 648347"/>
                <a:gd name="connsiteX18" fmla="*/ 691571 w 720385"/>
                <a:gd name="connsiteY18" fmla="*/ 435473 h 6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0385" h="648347">
                  <a:moveTo>
                    <a:pt x="691571" y="435473"/>
                  </a:moveTo>
                  <a:cubicBezTo>
                    <a:pt x="672120" y="401975"/>
                    <a:pt x="650509" y="369558"/>
                    <a:pt x="627096" y="338942"/>
                  </a:cubicBezTo>
                  <a:cubicBezTo>
                    <a:pt x="603323" y="308325"/>
                    <a:pt x="578110" y="278789"/>
                    <a:pt x="550735" y="251775"/>
                  </a:cubicBezTo>
                  <a:cubicBezTo>
                    <a:pt x="523360" y="224400"/>
                    <a:pt x="494185" y="198827"/>
                    <a:pt x="463568" y="175414"/>
                  </a:cubicBezTo>
                  <a:cubicBezTo>
                    <a:pt x="432952" y="152001"/>
                    <a:pt x="400895" y="130390"/>
                    <a:pt x="367037" y="110939"/>
                  </a:cubicBezTo>
                  <a:cubicBezTo>
                    <a:pt x="333539" y="91489"/>
                    <a:pt x="298960" y="74200"/>
                    <a:pt x="262941" y="59432"/>
                  </a:cubicBezTo>
                  <a:cubicBezTo>
                    <a:pt x="227282" y="44664"/>
                    <a:pt x="190902" y="32417"/>
                    <a:pt x="153082" y="22332"/>
                  </a:cubicBezTo>
                  <a:cubicBezTo>
                    <a:pt x="115982" y="12607"/>
                    <a:pt x="78162" y="5043"/>
                    <a:pt x="39261" y="0"/>
                  </a:cubicBezTo>
                  <a:lnTo>
                    <a:pt x="0" y="298240"/>
                  </a:lnTo>
                  <a:cubicBezTo>
                    <a:pt x="25574" y="301482"/>
                    <a:pt x="50787" y="306524"/>
                    <a:pt x="75280" y="313008"/>
                  </a:cubicBezTo>
                  <a:cubicBezTo>
                    <a:pt x="100134" y="319491"/>
                    <a:pt x="124267" y="327776"/>
                    <a:pt x="148039" y="337501"/>
                  </a:cubicBezTo>
                  <a:cubicBezTo>
                    <a:pt x="171812" y="347226"/>
                    <a:pt x="194864" y="358752"/>
                    <a:pt x="216836" y="371359"/>
                  </a:cubicBezTo>
                  <a:cubicBezTo>
                    <a:pt x="239168" y="384326"/>
                    <a:pt x="260419" y="398373"/>
                    <a:pt x="280590" y="413862"/>
                  </a:cubicBezTo>
                  <a:cubicBezTo>
                    <a:pt x="300761" y="429350"/>
                    <a:pt x="320212" y="446279"/>
                    <a:pt x="338221" y="464289"/>
                  </a:cubicBezTo>
                  <a:cubicBezTo>
                    <a:pt x="356231" y="482298"/>
                    <a:pt x="373160" y="501749"/>
                    <a:pt x="388648" y="521920"/>
                  </a:cubicBezTo>
                  <a:cubicBezTo>
                    <a:pt x="404137" y="542090"/>
                    <a:pt x="418544" y="563342"/>
                    <a:pt x="431151" y="585674"/>
                  </a:cubicBezTo>
                  <a:cubicBezTo>
                    <a:pt x="443758" y="607646"/>
                    <a:pt x="455284" y="630698"/>
                    <a:pt x="465009" y="654471"/>
                  </a:cubicBezTo>
                  <a:lnTo>
                    <a:pt x="743078" y="539209"/>
                  </a:lnTo>
                  <a:cubicBezTo>
                    <a:pt x="728310" y="503550"/>
                    <a:pt x="711021" y="468971"/>
                    <a:pt x="691571" y="435473"/>
                  </a:cubicBezTo>
                  <a:close/>
                </a:path>
              </a:pathLst>
            </a:custGeom>
            <a:solidFill>
              <a:srgbClr val="C00000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52E681-E1EA-4D25-8067-E126A0C1BF49}"/>
                </a:ext>
              </a:extLst>
            </p:cNvPr>
            <p:cNvSpPr/>
            <p:nvPr/>
          </p:nvSpPr>
          <p:spPr>
            <a:xfrm>
              <a:off x="2805344" y="1701692"/>
              <a:ext cx="1764945" cy="1764945"/>
            </a:xfrm>
            <a:custGeom>
              <a:avLst/>
              <a:gdLst>
                <a:gd name="connsiteX0" fmla="*/ 1743694 w 1764945"/>
                <a:gd name="connsiteY0" fmla="*/ 657352 h 1764945"/>
                <a:gd name="connsiteX1" fmla="*/ 1706594 w 1764945"/>
                <a:gd name="connsiteY1" fmla="*/ 547493 h 1764945"/>
                <a:gd name="connsiteX2" fmla="*/ 1428525 w 1764945"/>
                <a:gd name="connsiteY2" fmla="*/ 662755 h 1764945"/>
                <a:gd name="connsiteX3" fmla="*/ 1453018 w 1764945"/>
                <a:gd name="connsiteY3" fmla="*/ 735514 h 1764945"/>
                <a:gd name="connsiteX4" fmla="*/ 1467786 w 1764945"/>
                <a:gd name="connsiteY4" fmla="*/ 810794 h 1764945"/>
                <a:gd name="connsiteX5" fmla="*/ 1472829 w 1764945"/>
                <a:gd name="connsiteY5" fmla="*/ 887155 h 1764945"/>
                <a:gd name="connsiteX6" fmla="*/ 1467786 w 1764945"/>
                <a:gd name="connsiteY6" fmla="*/ 963516 h 1764945"/>
                <a:gd name="connsiteX7" fmla="*/ 1453018 w 1764945"/>
                <a:gd name="connsiteY7" fmla="*/ 1038797 h 1764945"/>
                <a:gd name="connsiteX8" fmla="*/ 1428525 w 1764945"/>
                <a:gd name="connsiteY8" fmla="*/ 1111556 h 1764945"/>
                <a:gd name="connsiteX9" fmla="*/ 1394667 w 1764945"/>
                <a:gd name="connsiteY9" fmla="*/ 1180352 h 1764945"/>
                <a:gd name="connsiteX10" fmla="*/ 1352164 w 1764945"/>
                <a:gd name="connsiteY10" fmla="*/ 1244107 h 1764945"/>
                <a:gd name="connsiteX11" fmla="*/ 1301737 w 1764945"/>
                <a:gd name="connsiteY11" fmla="*/ 1301737 h 1764945"/>
                <a:gd name="connsiteX12" fmla="*/ 1244107 w 1764945"/>
                <a:gd name="connsiteY12" fmla="*/ 1352164 h 1764945"/>
                <a:gd name="connsiteX13" fmla="*/ 1180352 w 1764945"/>
                <a:gd name="connsiteY13" fmla="*/ 1394667 h 1764945"/>
                <a:gd name="connsiteX14" fmla="*/ 1111556 w 1764945"/>
                <a:gd name="connsiteY14" fmla="*/ 1428525 h 1764945"/>
                <a:gd name="connsiteX15" fmla="*/ 1038797 w 1764945"/>
                <a:gd name="connsiteY15" fmla="*/ 1453018 h 1764945"/>
                <a:gd name="connsiteX16" fmla="*/ 963516 w 1764945"/>
                <a:gd name="connsiteY16" fmla="*/ 1467786 h 1764945"/>
                <a:gd name="connsiteX17" fmla="*/ 887155 w 1764945"/>
                <a:gd name="connsiteY17" fmla="*/ 1472829 h 1764945"/>
                <a:gd name="connsiteX18" fmla="*/ 810794 w 1764945"/>
                <a:gd name="connsiteY18" fmla="*/ 1467786 h 1764945"/>
                <a:gd name="connsiteX19" fmla="*/ 735514 w 1764945"/>
                <a:gd name="connsiteY19" fmla="*/ 1453018 h 1764945"/>
                <a:gd name="connsiteX20" fmla="*/ 662755 w 1764945"/>
                <a:gd name="connsiteY20" fmla="*/ 1428525 h 1764945"/>
                <a:gd name="connsiteX21" fmla="*/ 593958 w 1764945"/>
                <a:gd name="connsiteY21" fmla="*/ 1394667 h 1764945"/>
                <a:gd name="connsiteX22" fmla="*/ 530204 w 1764945"/>
                <a:gd name="connsiteY22" fmla="*/ 1352164 h 1764945"/>
                <a:gd name="connsiteX23" fmla="*/ 472573 w 1764945"/>
                <a:gd name="connsiteY23" fmla="*/ 1301737 h 1764945"/>
                <a:gd name="connsiteX24" fmla="*/ 422146 w 1764945"/>
                <a:gd name="connsiteY24" fmla="*/ 1244107 h 1764945"/>
                <a:gd name="connsiteX25" fmla="*/ 379643 w 1764945"/>
                <a:gd name="connsiteY25" fmla="*/ 1180352 h 1764945"/>
                <a:gd name="connsiteX26" fmla="*/ 345785 w 1764945"/>
                <a:gd name="connsiteY26" fmla="*/ 1111556 h 1764945"/>
                <a:gd name="connsiteX27" fmla="*/ 321292 w 1764945"/>
                <a:gd name="connsiteY27" fmla="*/ 1038797 h 1764945"/>
                <a:gd name="connsiteX28" fmla="*/ 306524 w 1764945"/>
                <a:gd name="connsiteY28" fmla="*/ 963516 h 1764945"/>
                <a:gd name="connsiteX29" fmla="*/ 301482 w 1764945"/>
                <a:gd name="connsiteY29" fmla="*/ 887155 h 1764945"/>
                <a:gd name="connsiteX30" fmla="*/ 306524 w 1764945"/>
                <a:gd name="connsiteY30" fmla="*/ 810794 h 1764945"/>
                <a:gd name="connsiteX31" fmla="*/ 321292 w 1764945"/>
                <a:gd name="connsiteY31" fmla="*/ 735514 h 1764945"/>
                <a:gd name="connsiteX32" fmla="*/ 345785 w 1764945"/>
                <a:gd name="connsiteY32" fmla="*/ 662755 h 1764945"/>
                <a:gd name="connsiteX33" fmla="*/ 379643 w 1764945"/>
                <a:gd name="connsiteY33" fmla="*/ 593958 h 1764945"/>
                <a:gd name="connsiteX34" fmla="*/ 422146 w 1764945"/>
                <a:gd name="connsiteY34" fmla="*/ 530204 h 1764945"/>
                <a:gd name="connsiteX35" fmla="*/ 472573 w 1764945"/>
                <a:gd name="connsiteY35" fmla="*/ 472573 h 1764945"/>
                <a:gd name="connsiteX36" fmla="*/ 530204 w 1764945"/>
                <a:gd name="connsiteY36" fmla="*/ 422146 h 1764945"/>
                <a:gd name="connsiteX37" fmla="*/ 593958 w 1764945"/>
                <a:gd name="connsiteY37" fmla="*/ 379643 h 1764945"/>
                <a:gd name="connsiteX38" fmla="*/ 662755 w 1764945"/>
                <a:gd name="connsiteY38" fmla="*/ 345785 h 1764945"/>
                <a:gd name="connsiteX39" fmla="*/ 735514 w 1764945"/>
                <a:gd name="connsiteY39" fmla="*/ 321292 h 1764945"/>
                <a:gd name="connsiteX40" fmla="*/ 810794 w 1764945"/>
                <a:gd name="connsiteY40" fmla="*/ 306524 h 1764945"/>
                <a:gd name="connsiteX41" fmla="*/ 887155 w 1764945"/>
                <a:gd name="connsiteY41" fmla="*/ 301482 h 1764945"/>
                <a:gd name="connsiteX42" fmla="*/ 963516 w 1764945"/>
                <a:gd name="connsiteY42" fmla="*/ 306524 h 1764945"/>
                <a:gd name="connsiteX43" fmla="*/ 1002777 w 1764945"/>
                <a:gd name="connsiteY43" fmla="*/ 8284 h 1764945"/>
                <a:gd name="connsiteX44" fmla="*/ 887155 w 1764945"/>
                <a:gd name="connsiteY44" fmla="*/ 0 h 1764945"/>
                <a:gd name="connsiteX45" fmla="*/ 771533 w 1764945"/>
                <a:gd name="connsiteY45" fmla="*/ 7924 h 1764945"/>
                <a:gd name="connsiteX46" fmla="*/ 657712 w 1764945"/>
                <a:gd name="connsiteY46" fmla="*/ 30256 h 1764945"/>
                <a:gd name="connsiteX47" fmla="*/ 547854 w 1764945"/>
                <a:gd name="connsiteY47" fmla="*/ 67356 h 1764945"/>
                <a:gd name="connsiteX48" fmla="*/ 443758 w 1764945"/>
                <a:gd name="connsiteY48" fmla="*/ 118864 h 1764945"/>
                <a:gd name="connsiteX49" fmla="*/ 347226 w 1764945"/>
                <a:gd name="connsiteY49" fmla="*/ 183338 h 1764945"/>
                <a:gd name="connsiteX50" fmla="*/ 259699 w 1764945"/>
                <a:gd name="connsiteY50" fmla="*/ 259699 h 1764945"/>
                <a:gd name="connsiteX51" fmla="*/ 183338 w 1764945"/>
                <a:gd name="connsiteY51" fmla="*/ 347226 h 1764945"/>
                <a:gd name="connsiteX52" fmla="*/ 118864 w 1764945"/>
                <a:gd name="connsiteY52" fmla="*/ 443758 h 1764945"/>
                <a:gd name="connsiteX53" fmla="*/ 67356 w 1764945"/>
                <a:gd name="connsiteY53" fmla="*/ 547854 h 1764945"/>
                <a:gd name="connsiteX54" fmla="*/ 30256 w 1764945"/>
                <a:gd name="connsiteY54" fmla="*/ 657712 h 1764945"/>
                <a:gd name="connsiteX55" fmla="*/ 7924 w 1764945"/>
                <a:gd name="connsiteY55" fmla="*/ 771533 h 1764945"/>
                <a:gd name="connsiteX56" fmla="*/ 0 w 1764945"/>
                <a:gd name="connsiteY56" fmla="*/ 887155 h 1764945"/>
                <a:gd name="connsiteX57" fmla="*/ 7924 w 1764945"/>
                <a:gd name="connsiteY57" fmla="*/ 1002777 h 1764945"/>
                <a:gd name="connsiteX58" fmla="*/ 30256 w 1764945"/>
                <a:gd name="connsiteY58" fmla="*/ 1116598 h 1764945"/>
                <a:gd name="connsiteX59" fmla="*/ 67356 w 1764945"/>
                <a:gd name="connsiteY59" fmla="*/ 1226457 h 1764945"/>
                <a:gd name="connsiteX60" fmla="*/ 118864 w 1764945"/>
                <a:gd name="connsiteY60" fmla="*/ 1330553 h 1764945"/>
                <a:gd name="connsiteX61" fmla="*/ 183338 w 1764945"/>
                <a:gd name="connsiteY61" fmla="*/ 1427084 h 1764945"/>
                <a:gd name="connsiteX62" fmla="*/ 259699 w 1764945"/>
                <a:gd name="connsiteY62" fmla="*/ 1514251 h 1764945"/>
                <a:gd name="connsiteX63" fmla="*/ 346866 w 1764945"/>
                <a:gd name="connsiteY63" fmla="*/ 1590612 h 1764945"/>
                <a:gd name="connsiteX64" fmla="*/ 443398 w 1764945"/>
                <a:gd name="connsiteY64" fmla="*/ 1655087 h 1764945"/>
                <a:gd name="connsiteX65" fmla="*/ 547493 w 1764945"/>
                <a:gd name="connsiteY65" fmla="*/ 1706594 h 1764945"/>
                <a:gd name="connsiteX66" fmla="*/ 657352 w 1764945"/>
                <a:gd name="connsiteY66" fmla="*/ 1743694 h 1764945"/>
                <a:gd name="connsiteX67" fmla="*/ 771173 w 1764945"/>
                <a:gd name="connsiteY67" fmla="*/ 1766026 h 1764945"/>
                <a:gd name="connsiteX68" fmla="*/ 886795 w 1764945"/>
                <a:gd name="connsiteY68" fmla="*/ 1773950 h 1764945"/>
                <a:gd name="connsiteX69" fmla="*/ 1002417 w 1764945"/>
                <a:gd name="connsiteY69" fmla="*/ 1766026 h 1764945"/>
                <a:gd name="connsiteX70" fmla="*/ 1116238 w 1764945"/>
                <a:gd name="connsiteY70" fmla="*/ 1743694 h 1764945"/>
                <a:gd name="connsiteX71" fmla="*/ 1226097 w 1764945"/>
                <a:gd name="connsiteY71" fmla="*/ 1706594 h 1764945"/>
                <a:gd name="connsiteX72" fmla="*/ 1330193 w 1764945"/>
                <a:gd name="connsiteY72" fmla="*/ 1655087 h 1764945"/>
                <a:gd name="connsiteX73" fmla="*/ 1426724 w 1764945"/>
                <a:gd name="connsiteY73" fmla="*/ 1590612 h 1764945"/>
                <a:gd name="connsiteX74" fmla="*/ 1513891 w 1764945"/>
                <a:gd name="connsiteY74" fmla="*/ 1514251 h 1764945"/>
                <a:gd name="connsiteX75" fmla="*/ 1590252 w 1764945"/>
                <a:gd name="connsiteY75" fmla="*/ 1427084 h 1764945"/>
                <a:gd name="connsiteX76" fmla="*/ 1654726 w 1764945"/>
                <a:gd name="connsiteY76" fmla="*/ 1330553 h 1764945"/>
                <a:gd name="connsiteX77" fmla="*/ 1706234 w 1764945"/>
                <a:gd name="connsiteY77" fmla="*/ 1226457 h 1764945"/>
                <a:gd name="connsiteX78" fmla="*/ 1743334 w 1764945"/>
                <a:gd name="connsiteY78" fmla="*/ 1116598 h 1764945"/>
                <a:gd name="connsiteX79" fmla="*/ 1765666 w 1764945"/>
                <a:gd name="connsiteY79" fmla="*/ 1002777 h 1764945"/>
                <a:gd name="connsiteX80" fmla="*/ 1773590 w 1764945"/>
                <a:gd name="connsiteY80" fmla="*/ 887155 h 1764945"/>
                <a:gd name="connsiteX81" fmla="*/ 1765666 w 1764945"/>
                <a:gd name="connsiteY81" fmla="*/ 771533 h 1764945"/>
                <a:gd name="connsiteX82" fmla="*/ 1743694 w 1764945"/>
                <a:gd name="connsiteY82" fmla="*/ 657352 h 17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764945" h="1764945">
                  <a:moveTo>
                    <a:pt x="1743694" y="657352"/>
                  </a:moveTo>
                  <a:cubicBezTo>
                    <a:pt x="1733609" y="619532"/>
                    <a:pt x="1721002" y="583152"/>
                    <a:pt x="1706594" y="547493"/>
                  </a:cubicBezTo>
                  <a:lnTo>
                    <a:pt x="1428525" y="662755"/>
                  </a:lnTo>
                  <a:cubicBezTo>
                    <a:pt x="1438251" y="686168"/>
                    <a:pt x="1446535" y="710301"/>
                    <a:pt x="1453018" y="735514"/>
                  </a:cubicBezTo>
                  <a:cubicBezTo>
                    <a:pt x="1459502" y="760007"/>
                    <a:pt x="1464545" y="785221"/>
                    <a:pt x="1467786" y="810794"/>
                  </a:cubicBezTo>
                  <a:cubicBezTo>
                    <a:pt x="1471028" y="836008"/>
                    <a:pt x="1472829" y="861221"/>
                    <a:pt x="1472829" y="887155"/>
                  </a:cubicBezTo>
                  <a:cubicBezTo>
                    <a:pt x="1472829" y="913089"/>
                    <a:pt x="1471028" y="938663"/>
                    <a:pt x="1467786" y="963516"/>
                  </a:cubicBezTo>
                  <a:cubicBezTo>
                    <a:pt x="1464545" y="989090"/>
                    <a:pt x="1459502" y="1014303"/>
                    <a:pt x="1453018" y="1038797"/>
                  </a:cubicBezTo>
                  <a:cubicBezTo>
                    <a:pt x="1446535" y="1063650"/>
                    <a:pt x="1438251" y="1087783"/>
                    <a:pt x="1428525" y="1111556"/>
                  </a:cubicBezTo>
                  <a:cubicBezTo>
                    <a:pt x="1418800" y="1135328"/>
                    <a:pt x="1407274" y="1158381"/>
                    <a:pt x="1394667" y="1180352"/>
                  </a:cubicBezTo>
                  <a:cubicBezTo>
                    <a:pt x="1381700" y="1202684"/>
                    <a:pt x="1367653" y="1223936"/>
                    <a:pt x="1352164" y="1244107"/>
                  </a:cubicBezTo>
                  <a:cubicBezTo>
                    <a:pt x="1336676" y="1264277"/>
                    <a:pt x="1319747" y="1283728"/>
                    <a:pt x="1301737" y="1301737"/>
                  </a:cubicBezTo>
                  <a:cubicBezTo>
                    <a:pt x="1283728" y="1319747"/>
                    <a:pt x="1264277" y="1336676"/>
                    <a:pt x="1244107" y="1352164"/>
                  </a:cubicBezTo>
                  <a:cubicBezTo>
                    <a:pt x="1223936" y="1367653"/>
                    <a:pt x="1202684" y="1382060"/>
                    <a:pt x="1180352" y="1394667"/>
                  </a:cubicBezTo>
                  <a:cubicBezTo>
                    <a:pt x="1158381" y="1407274"/>
                    <a:pt x="1135328" y="1418800"/>
                    <a:pt x="1111556" y="1428525"/>
                  </a:cubicBezTo>
                  <a:cubicBezTo>
                    <a:pt x="1088143" y="1438251"/>
                    <a:pt x="1064010" y="1446535"/>
                    <a:pt x="1038797" y="1453018"/>
                  </a:cubicBezTo>
                  <a:cubicBezTo>
                    <a:pt x="1014303" y="1459502"/>
                    <a:pt x="989090" y="1464545"/>
                    <a:pt x="963516" y="1467786"/>
                  </a:cubicBezTo>
                  <a:cubicBezTo>
                    <a:pt x="938303" y="1471028"/>
                    <a:pt x="913089" y="1472829"/>
                    <a:pt x="887155" y="1472829"/>
                  </a:cubicBezTo>
                  <a:cubicBezTo>
                    <a:pt x="861221" y="1472829"/>
                    <a:pt x="835648" y="1471028"/>
                    <a:pt x="810794" y="1467786"/>
                  </a:cubicBezTo>
                  <a:cubicBezTo>
                    <a:pt x="785221" y="1464545"/>
                    <a:pt x="760007" y="1459502"/>
                    <a:pt x="735514" y="1453018"/>
                  </a:cubicBezTo>
                  <a:cubicBezTo>
                    <a:pt x="710661" y="1446535"/>
                    <a:pt x="686528" y="1438251"/>
                    <a:pt x="662755" y="1428525"/>
                  </a:cubicBezTo>
                  <a:cubicBezTo>
                    <a:pt x="638982" y="1418800"/>
                    <a:pt x="615930" y="1407274"/>
                    <a:pt x="593958" y="1394667"/>
                  </a:cubicBezTo>
                  <a:cubicBezTo>
                    <a:pt x="571626" y="1381700"/>
                    <a:pt x="550375" y="1367653"/>
                    <a:pt x="530204" y="1352164"/>
                  </a:cubicBezTo>
                  <a:cubicBezTo>
                    <a:pt x="510033" y="1336676"/>
                    <a:pt x="490583" y="1319747"/>
                    <a:pt x="472573" y="1301737"/>
                  </a:cubicBezTo>
                  <a:cubicBezTo>
                    <a:pt x="454564" y="1283728"/>
                    <a:pt x="437634" y="1264277"/>
                    <a:pt x="422146" y="1244107"/>
                  </a:cubicBezTo>
                  <a:cubicBezTo>
                    <a:pt x="406658" y="1223936"/>
                    <a:pt x="392250" y="1202684"/>
                    <a:pt x="379643" y="1180352"/>
                  </a:cubicBezTo>
                  <a:cubicBezTo>
                    <a:pt x="367037" y="1158381"/>
                    <a:pt x="355510" y="1135328"/>
                    <a:pt x="345785" y="1111556"/>
                  </a:cubicBezTo>
                  <a:cubicBezTo>
                    <a:pt x="336060" y="1088143"/>
                    <a:pt x="327776" y="1064010"/>
                    <a:pt x="321292" y="1038797"/>
                  </a:cubicBezTo>
                  <a:cubicBezTo>
                    <a:pt x="314809" y="1014303"/>
                    <a:pt x="309766" y="989090"/>
                    <a:pt x="306524" y="963516"/>
                  </a:cubicBezTo>
                  <a:cubicBezTo>
                    <a:pt x="303282" y="938303"/>
                    <a:pt x="301482" y="913089"/>
                    <a:pt x="301482" y="887155"/>
                  </a:cubicBezTo>
                  <a:cubicBezTo>
                    <a:pt x="301482" y="861221"/>
                    <a:pt x="303282" y="835648"/>
                    <a:pt x="306524" y="810794"/>
                  </a:cubicBezTo>
                  <a:cubicBezTo>
                    <a:pt x="309766" y="785221"/>
                    <a:pt x="314809" y="760007"/>
                    <a:pt x="321292" y="735514"/>
                  </a:cubicBezTo>
                  <a:cubicBezTo>
                    <a:pt x="327776" y="710661"/>
                    <a:pt x="336060" y="686528"/>
                    <a:pt x="345785" y="662755"/>
                  </a:cubicBezTo>
                  <a:cubicBezTo>
                    <a:pt x="355510" y="638982"/>
                    <a:pt x="367037" y="615930"/>
                    <a:pt x="379643" y="593958"/>
                  </a:cubicBezTo>
                  <a:cubicBezTo>
                    <a:pt x="392610" y="571626"/>
                    <a:pt x="406658" y="550375"/>
                    <a:pt x="422146" y="530204"/>
                  </a:cubicBezTo>
                  <a:cubicBezTo>
                    <a:pt x="437634" y="510033"/>
                    <a:pt x="454564" y="490583"/>
                    <a:pt x="472573" y="472573"/>
                  </a:cubicBezTo>
                  <a:cubicBezTo>
                    <a:pt x="490583" y="454564"/>
                    <a:pt x="510033" y="437634"/>
                    <a:pt x="530204" y="422146"/>
                  </a:cubicBezTo>
                  <a:cubicBezTo>
                    <a:pt x="550375" y="406658"/>
                    <a:pt x="571626" y="392250"/>
                    <a:pt x="593958" y="379643"/>
                  </a:cubicBezTo>
                  <a:cubicBezTo>
                    <a:pt x="615930" y="367037"/>
                    <a:pt x="638982" y="355510"/>
                    <a:pt x="662755" y="345785"/>
                  </a:cubicBezTo>
                  <a:cubicBezTo>
                    <a:pt x="686168" y="336060"/>
                    <a:pt x="710301" y="327776"/>
                    <a:pt x="735514" y="321292"/>
                  </a:cubicBezTo>
                  <a:cubicBezTo>
                    <a:pt x="760007" y="314809"/>
                    <a:pt x="785221" y="309766"/>
                    <a:pt x="810794" y="306524"/>
                  </a:cubicBezTo>
                  <a:cubicBezTo>
                    <a:pt x="836008" y="303282"/>
                    <a:pt x="861221" y="301482"/>
                    <a:pt x="887155" y="301482"/>
                  </a:cubicBezTo>
                  <a:cubicBezTo>
                    <a:pt x="913089" y="301482"/>
                    <a:pt x="938663" y="303282"/>
                    <a:pt x="963516" y="306524"/>
                  </a:cubicBezTo>
                  <a:lnTo>
                    <a:pt x="1002777" y="8284"/>
                  </a:lnTo>
                  <a:cubicBezTo>
                    <a:pt x="964957" y="2882"/>
                    <a:pt x="926416" y="0"/>
                    <a:pt x="887155" y="0"/>
                  </a:cubicBezTo>
                  <a:cubicBezTo>
                    <a:pt x="847894" y="0"/>
                    <a:pt x="809354" y="2882"/>
                    <a:pt x="771533" y="7924"/>
                  </a:cubicBezTo>
                  <a:cubicBezTo>
                    <a:pt x="732633" y="12967"/>
                    <a:pt x="694812" y="20531"/>
                    <a:pt x="657712" y="30256"/>
                  </a:cubicBezTo>
                  <a:cubicBezTo>
                    <a:pt x="619892" y="40342"/>
                    <a:pt x="583513" y="52948"/>
                    <a:pt x="547854" y="67356"/>
                  </a:cubicBezTo>
                  <a:cubicBezTo>
                    <a:pt x="511834" y="82124"/>
                    <a:pt x="477256" y="99413"/>
                    <a:pt x="443758" y="118864"/>
                  </a:cubicBezTo>
                  <a:cubicBezTo>
                    <a:pt x="410260" y="138314"/>
                    <a:pt x="377842" y="159926"/>
                    <a:pt x="347226" y="183338"/>
                  </a:cubicBezTo>
                  <a:cubicBezTo>
                    <a:pt x="316249" y="207111"/>
                    <a:pt x="287074" y="232324"/>
                    <a:pt x="259699" y="259699"/>
                  </a:cubicBezTo>
                  <a:cubicBezTo>
                    <a:pt x="232324" y="287074"/>
                    <a:pt x="207111" y="316249"/>
                    <a:pt x="183338" y="347226"/>
                  </a:cubicBezTo>
                  <a:cubicBezTo>
                    <a:pt x="159926" y="377842"/>
                    <a:pt x="138314" y="409900"/>
                    <a:pt x="118864" y="443758"/>
                  </a:cubicBezTo>
                  <a:cubicBezTo>
                    <a:pt x="99413" y="477256"/>
                    <a:pt x="82124" y="511834"/>
                    <a:pt x="67356" y="547854"/>
                  </a:cubicBezTo>
                  <a:cubicBezTo>
                    <a:pt x="52588" y="583513"/>
                    <a:pt x="40342" y="620252"/>
                    <a:pt x="30256" y="657712"/>
                  </a:cubicBezTo>
                  <a:cubicBezTo>
                    <a:pt x="20531" y="694812"/>
                    <a:pt x="12967" y="732632"/>
                    <a:pt x="7924" y="771533"/>
                  </a:cubicBezTo>
                  <a:cubicBezTo>
                    <a:pt x="2882" y="808993"/>
                    <a:pt x="0" y="847894"/>
                    <a:pt x="0" y="887155"/>
                  </a:cubicBezTo>
                  <a:cubicBezTo>
                    <a:pt x="0" y="926416"/>
                    <a:pt x="2882" y="964957"/>
                    <a:pt x="7924" y="1002777"/>
                  </a:cubicBezTo>
                  <a:cubicBezTo>
                    <a:pt x="12967" y="1041678"/>
                    <a:pt x="20531" y="1079498"/>
                    <a:pt x="30256" y="1116598"/>
                  </a:cubicBezTo>
                  <a:cubicBezTo>
                    <a:pt x="40342" y="1154418"/>
                    <a:pt x="52948" y="1190798"/>
                    <a:pt x="67356" y="1226457"/>
                  </a:cubicBezTo>
                  <a:cubicBezTo>
                    <a:pt x="82124" y="1262476"/>
                    <a:pt x="99413" y="1297055"/>
                    <a:pt x="118864" y="1330553"/>
                  </a:cubicBezTo>
                  <a:cubicBezTo>
                    <a:pt x="138314" y="1364051"/>
                    <a:pt x="159926" y="1396468"/>
                    <a:pt x="183338" y="1427084"/>
                  </a:cubicBezTo>
                  <a:cubicBezTo>
                    <a:pt x="207111" y="1457701"/>
                    <a:pt x="232324" y="1487237"/>
                    <a:pt x="259699" y="1514251"/>
                  </a:cubicBezTo>
                  <a:cubicBezTo>
                    <a:pt x="287074" y="1541626"/>
                    <a:pt x="316249" y="1567200"/>
                    <a:pt x="346866" y="1590612"/>
                  </a:cubicBezTo>
                  <a:cubicBezTo>
                    <a:pt x="377482" y="1614025"/>
                    <a:pt x="409539" y="1635636"/>
                    <a:pt x="443398" y="1655087"/>
                  </a:cubicBezTo>
                  <a:cubicBezTo>
                    <a:pt x="476895" y="1674537"/>
                    <a:pt x="511474" y="1691826"/>
                    <a:pt x="547493" y="1706594"/>
                  </a:cubicBezTo>
                  <a:cubicBezTo>
                    <a:pt x="583152" y="1721362"/>
                    <a:pt x="619892" y="1733609"/>
                    <a:pt x="657352" y="1743694"/>
                  </a:cubicBezTo>
                  <a:cubicBezTo>
                    <a:pt x="694452" y="1753419"/>
                    <a:pt x="732272" y="1760983"/>
                    <a:pt x="771173" y="1766026"/>
                  </a:cubicBezTo>
                  <a:cubicBezTo>
                    <a:pt x="808993" y="1771069"/>
                    <a:pt x="847534" y="1773950"/>
                    <a:pt x="886795" y="1773950"/>
                  </a:cubicBezTo>
                  <a:cubicBezTo>
                    <a:pt x="926056" y="1773950"/>
                    <a:pt x="964597" y="1771069"/>
                    <a:pt x="1002417" y="1766026"/>
                  </a:cubicBezTo>
                  <a:cubicBezTo>
                    <a:pt x="1041318" y="1760983"/>
                    <a:pt x="1079138" y="1753419"/>
                    <a:pt x="1116238" y="1743694"/>
                  </a:cubicBezTo>
                  <a:cubicBezTo>
                    <a:pt x="1154058" y="1733609"/>
                    <a:pt x="1190438" y="1721002"/>
                    <a:pt x="1226097" y="1706594"/>
                  </a:cubicBezTo>
                  <a:cubicBezTo>
                    <a:pt x="1262116" y="1691826"/>
                    <a:pt x="1296695" y="1674537"/>
                    <a:pt x="1330193" y="1655087"/>
                  </a:cubicBezTo>
                  <a:cubicBezTo>
                    <a:pt x="1363691" y="1635636"/>
                    <a:pt x="1396108" y="1614025"/>
                    <a:pt x="1426724" y="1590612"/>
                  </a:cubicBezTo>
                  <a:cubicBezTo>
                    <a:pt x="1457341" y="1566839"/>
                    <a:pt x="1486877" y="1541626"/>
                    <a:pt x="1513891" y="1514251"/>
                  </a:cubicBezTo>
                  <a:cubicBezTo>
                    <a:pt x="1541266" y="1486877"/>
                    <a:pt x="1566839" y="1457701"/>
                    <a:pt x="1590252" y="1427084"/>
                  </a:cubicBezTo>
                  <a:cubicBezTo>
                    <a:pt x="1613664" y="1396468"/>
                    <a:pt x="1635276" y="1364411"/>
                    <a:pt x="1654726" y="1330553"/>
                  </a:cubicBezTo>
                  <a:cubicBezTo>
                    <a:pt x="1674177" y="1297055"/>
                    <a:pt x="1691466" y="1262476"/>
                    <a:pt x="1706234" y="1226457"/>
                  </a:cubicBezTo>
                  <a:cubicBezTo>
                    <a:pt x="1721002" y="1190798"/>
                    <a:pt x="1733249" y="1154058"/>
                    <a:pt x="1743334" y="1116598"/>
                  </a:cubicBezTo>
                  <a:cubicBezTo>
                    <a:pt x="1753059" y="1079498"/>
                    <a:pt x="1760623" y="1041678"/>
                    <a:pt x="1765666" y="1002777"/>
                  </a:cubicBezTo>
                  <a:cubicBezTo>
                    <a:pt x="1770709" y="964957"/>
                    <a:pt x="1773590" y="926416"/>
                    <a:pt x="1773590" y="887155"/>
                  </a:cubicBezTo>
                  <a:cubicBezTo>
                    <a:pt x="1773590" y="847894"/>
                    <a:pt x="1770709" y="809354"/>
                    <a:pt x="1765666" y="771533"/>
                  </a:cubicBezTo>
                  <a:cubicBezTo>
                    <a:pt x="1761344" y="732632"/>
                    <a:pt x="1753780" y="694452"/>
                    <a:pt x="1743694" y="657352"/>
                  </a:cubicBezTo>
                  <a:close/>
                </a:path>
              </a:pathLst>
            </a:custGeom>
            <a:solidFill>
              <a:srgbClr val="FF3654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39C70AB-98A3-4E3D-8BFA-3022E8C3066F}"/>
              </a:ext>
            </a:extLst>
          </p:cNvPr>
          <p:cNvGrpSpPr/>
          <p:nvPr/>
        </p:nvGrpSpPr>
        <p:grpSpPr>
          <a:xfrm>
            <a:off x="4057757" y="2580581"/>
            <a:ext cx="1751258" cy="1764945"/>
            <a:chOff x="5139394" y="1701692"/>
            <a:chExt cx="1751258" cy="176494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663A94-7D91-446C-A4CA-A7E6257A4CEF}"/>
                </a:ext>
              </a:extLst>
            </p:cNvPr>
            <p:cNvSpPr/>
            <p:nvPr/>
          </p:nvSpPr>
          <p:spPr>
            <a:xfrm>
              <a:off x="6026189" y="1701692"/>
              <a:ext cx="864463" cy="1512810"/>
            </a:xfrm>
            <a:custGeom>
              <a:avLst/>
              <a:gdLst>
                <a:gd name="connsiteX0" fmla="*/ 879231 w 864463"/>
                <a:gd name="connsiteY0" fmla="*/ 771173 h 1512810"/>
                <a:gd name="connsiteX1" fmla="*/ 856899 w 864463"/>
                <a:gd name="connsiteY1" fmla="*/ 657352 h 1512810"/>
                <a:gd name="connsiteX2" fmla="*/ 819799 w 864463"/>
                <a:gd name="connsiteY2" fmla="*/ 547493 h 1512810"/>
                <a:gd name="connsiteX3" fmla="*/ 768292 w 864463"/>
                <a:gd name="connsiteY3" fmla="*/ 443398 h 1512810"/>
                <a:gd name="connsiteX4" fmla="*/ 703817 w 864463"/>
                <a:gd name="connsiteY4" fmla="*/ 346866 h 1512810"/>
                <a:gd name="connsiteX5" fmla="*/ 627456 w 864463"/>
                <a:gd name="connsiteY5" fmla="*/ 259699 h 1512810"/>
                <a:gd name="connsiteX6" fmla="*/ 540289 w 864463"/>
                <a:gd name="connsiteY6" fmla="*/ 183338 h 1512810"/>
                <a:gd name="connsiteX7" fmla="*/ 443758 w 864463"/>
                <a:gd name="connsiteY7" fmla="*/ 118864 h 1512810"/>
                <a:gd name="connsiteX8" fmla="*/ 339662 w 864463"/>
                <a:gd name="connsiteY8" fmla="*/ 67356 h 1512810"/>
                <a:gd name="connsiteX9" fmla="*/ 229803 w 864463"/>
                <a:gd name="connsiteY9" fmla="*/ 30256 h 1512810"/>
                <a:gd name="connsiteX10" fmla="*/ 115982 w 864463"/>
                <a:gd name="connsiteY10" fmla="*/ 7924 h 1512810"/>
                <a:gd name="connsiteX11" fmla="*/ 0 w 864463"/>
                <a:gd name="connsiteY11" fmla="*/ 0 h 1512810"/>
                <a:gd name="connsiteX12" fmla="*/ 0 w 864463"/>
                <a:gd name="connsiteY12" fmla="*/ 300761 h 1512810"/>
                <a:gd name="connsiteX13" fmla="*/ 76361 w 864463"/>
                <a:gd name="connsiteY13" fmla="*/ 305804 h 1512810"/>
                <a:gd name="connsiteX14" fmla="*/ 151641 w 864463"/>
                <a:gd name="connsiteY14" fmla="*/ 320572 h 1512810"/>
                <a:gd name="connsiteX15" fmla="*/ 224400 w 864463"/>
                <a:gd name="connsiteY15" fmla="*/ 345065 h 1512810"/>
                <a:gd name="connsiteX16" fmla="*/ 293197 w 864463"/>
                <a:gd name="connsiteY16" fmla="*/ 378923 h 1512810"/>
                <a:gd name="connsiteX17" fmla="*/ 356951 w 864463"/>
                <a:gd name="connsiteY17" fmla="*/ 421426 h 1512810"/>
                <a:gd name="connsiteX18" fmla="*/ 414582 w 864463"/>
                <a:gd name="connsiteY18" fmla="*/ 471853 h 1512810"/>
                <a:gd name="connsiteX19" fmla="*/ 465009 w 864463"/>
                <a:gd name="connsiteY19" fmla="*/ 529484 h 1512810"/>
                <a:gd name="connsiteX20" fmla="*/ 507512 w 864463"/>
                <a:gd name="connsiteY20" fmla="*/ 593238 h 1512810"/>
                <a:gd name="connsiteX21" fmla="*/ 541370 w 864463"/>
                <a:gd name="connsiteY21" fmla="*/ 662035 h 1512810"/>
                <a:gd name="connsiteX22" fmla="*/ 565863 w 864463"/>
                <a:gd name="connsiteY22" fmla="*/ 734794 h 1512810"/>
                <a:gd name="connsiteX23" fmla="*/ 580631 w 864463"/>
                <a:gd name="connsiteY23" fmla="*/ 810074 h 1512810"/>
                <a:gd name="connsiteX24" fmla="*/ 585674 w 864463"/>
                <a:gd name="connsiteY24" fmla="*/ 886435 h 1512810"/>
                <a:gd name="connsiteX25" fmla="*/ 580631 w 864463"/>
                <a:gd name="connsiteY25" fmla="*/ 962796 h 1512810"/>
                <a:gd name="connsiteX26" fmla="*/ 565863 w 864463"/>
                <a:gd name="connsiteY26" fmla="*/ 1038076 h 1512810"/>
                <a:gd name="connsiteX27" fmla="*/ 541370 w 864463"/>
                <a:gd name="connsiteY27" fmla="*/ 1110835 h 1512810"/>
                <a:gd name="connsiteX28" fmla="*/ 507512 w 864463"/>
                <a:gd name="connsiteY28" fmla="*/ 1179632 h 1512810"/>
                <a:gd name="connsiteX29" fmla="*/ 465009 w 864463"/>
                <a:gd name="connsiteY29" fmla="*/ 1243386 h 1512810"/>
                <a:gd name="connsiteX30" fmla="*/ 414582 w 864463"/>
                <a:gd name="connsiteY30" fmla="*/ 1301017 h 1512810"/>
                <a:gd name="connsiteX31" fmla="*/ 627456 w 864463"/>
                <a:gd name="connsiteY31" fmla="*/ 1513891 h 1512810"/>
                <a:gd name="connsiteX32" fmla="*/ 703817 w 864463"/>
                <a:gd name="connsiteY32" fmla="*/ 1426724 h 1512810"/>
                <a:gd name="connsiteX33" fmla="*/ 768292 w 864463"/>
                <a:gd name="connsiteY33" fmla="*/ 1330193 h 1512810"/>
                <a:gd name="connsiteX34" fmla="*/ 819799 w 864463"/>
                <a:gd name="connsiteY34" fmla="*/ 1226097 h 1512810"/>
                <a:gd name="connsiteX35" fmla="*/ 856899 w 864463"/>
                <a:gd name="connsiteY35" fmla="*/ 1116238 h 1512810"/>
                <a:gd name="connsiteX36" fmla="*/ 879231 w 864463"/>
                <a:gd name="connsiteY36" fmla="*/ 1002417 h 1512810"/>
                <a:gd name="connsiteX37" fmla="*/ 887155 w 864463"/>
                <a:gd name="connsiteY37" fmla="*/ 886795 h 1512810"/>
                <a:gd name="connsiteX38" fmla="*/ 879231 w 864463"/>
                <a:gd name="connsiteY38" fmla="*/ 771173 h 151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64463" h="1512810">
                  <a:moveTo>
                    <a:pt x="879231" y="771173"/>
                  </a:moveTo>
                  <a:cubicBezTo>
                    <a:pt x="874188" y="732272"/>
                    <a:pt x="866624" y="694452"/>
                    <a:pt x="856899" y="657352"/>
                  </a:cubicBezTo>
                  <a:cubicBezTo>
                    <a:pt x="846814" y="619532"/>
                    <a:pt x="834207" y="583152"/>
                    <a:pt x="819799" y="547493"/>
                  </a:cubicBezTo>
                  <a:cubicBezTo>
                    <a:pt x="805031" y="511474"/>
                    <a:pt x="787742" y="476895"/>
                    <a:pt x="768292" y="443398"/>
                  </a:cubicBezTo>
                  <a:cubicBezTo>
                    <a:pt x="748841" y="409900"/>
                    <a:pt x="727230" y="377482"/>
                    <a:pt x="703817" y="346866"/>
                  </a:cubicBezTo>
                  <a:cubicBezTo>
                    <a:pt x="680045" y="316249"/>
                    <a:pt x="654831" y="286714"/>
                    <a:pt x="627456" y="259699"/>
                  </a:cubicBezTo>
                  <a:cubicBezTo>
                    <a:pt x="600082" y="232324"/>
                    <a:pt x="570906" y="206751"/>
                    <a:pt x="540289" y="183338"/>
                  </a:cubicBezTo>
                  <a:cubicBezTo>
                    <a:pt x="509673" y="159926"/>
                    <a:pt x="477616" y="138314"/>
                    <a:pt x="443758" y="118864"/>
                  </a:cubicBezTo>
                  <a:cubicBezTo>
                    <a:pt x="410260" y="99413"/>
                    <a:pt x="375681" y="82124"/>
                    <a:pt x="339662" y="67356"/>
                  </a:cubicBezTo>
                  <a:cubicBezTo>
                    <a:pt x="304003" y="52588"/>
                    <a:pt x="267623" y="40342"/>
                    <a:pt x="229803" y="30256"/>
                  </a:cubicBezTo>
                  <a:cubicBezTo>
                    <a:pt x="192703" y="20531"/>
                    <a:pt x="154883" y="12967"/>
                    <a:pt x="115982" y="7924"/>
                  </a:cubicBezTo>
                  <a:cubicBezTo>
                    <a:pt x="78162" y="2882"/>
                    <a:pt x="39261" y="0"/>
                    <a:pt x="0" y="0"/>
                  </a:cubicBezTo>
                  <a:lnTo>
                    <a:pt x="0" y="300761"/>
                  </a:lnTo>
                  <a:cubicBezTo>
                    <a:pt x="25934" y="300761"/>
                    <a:pt x="51508" y="302562"/>
                    <a:pt x="76361" y="305804"/>
                  </a:cubicBezTo>
                  <a:cubicBezTo>
                    <a:pt x="101935" y="309046"/>
                    <a:pt x="127148" y="314088"/>
                    <a:pt x="151641" y="320572"/>
                  </a:cubicBezTo>
                  <a:cubicBezTo>
                    <a:pt x="176495" y="327055"/>
                    <a:pt x="200627" y="335340"/>
                    <a:pt x="224400" y="345065"/>
                  </a:cubicBezTo>
                  <a:cubicBezTo>
                    <a:pt x="248173" y="354790"/>
                    <a:pt x="271225" y="366316"/>
                    <a:pt x="293197" y="378923"/>
                  </a:cubicBezTo>
                  <a:cubicBezTo>
                    <a:pt x="315529" y="391890"/>
                    <a:pt x="336780" y="405937"/>
                    <a:pt x="356951" y="421426"/>
                  </a:cubicBezTo>
                  <a:cubicBezTo>
                    <a:pt x="377122" y="436914"/>
                    <a:pt x="396573" y="453843"/>
                    <a:pt x="414582" y="471853"/>
                  </a:cubicBezTo>
                  <a:cubicBezTo>
                    <a:pt x="432592" y="489862"/>
                    <a:pt x="449521" y="509313"/>
                    <a:pt x="465009" y="529484"/>
                  </a:cubicBezTo>
                  <a:cubicBezTo>
                    <a:pt x="480498" y="549654"/>
                    <a:pt x="494905" y="570906"/>
                    <a:pt x="507512" y="593238"/>
                  </a:cubicBezTo>
                  <a:cubicBezTo>
                    <a:pt x="520119" y="615210"/>
                    <a:pt x="531645" y="638262"/>
                    <a:pt x="541370" y="662035"/>
                  </a:cubicBezTo>
                  <a:cubicBezTo>
                    <a:pt x="551095" y="685447"/>
                    <a:pt x="559380" y="709580"/>
                    <a:pt x="565863" y="734794"/>
                  </a:cubicBezTo>
                  <a:cubicBezTo>
                    <a:pt x="572347" y="759287"/>
                    <a:pt x="577389" y="784500"/>
                    <a:pt x="580631" y="810074"/>
                  </a:cubicBezTo>
                  <a:cubicBezTo>
                    <a:pt x="583873" y="835288"/>
                    <a:pt x="585674" y="860501"/>
                    <a:pt x="585674" y="886435"/>
                  </a:cubicBezTo>
                  <a:cubicBezTo>
                    <a:pt x="585674" y="912369"/>
                    <a:pt x="583873" y="937943"/>
                    <a:pt x="580631" y="962796"/>
                  </a:cubicBezTo>
                  <a:cubicBezTo>
                    <a:pt x="577389" y="988370"/>
                    <a:pt x="572347" y="1013583"/>
                    <a:pt x="565863" y="1038076"/>
                  </a:cubicBezTo>
                  <a:cubicBezTo>
                    <a:pt x="559380" y="1062929"/>
                    <a:pt x="551095" y="1087062"/>
                    <a:pt x="541370" y="1110835"/>
                  </a:cubicBezTo>
                  <a:cubicBezTo>
                    <a:pt x="531645" y="1134608"/>
                    <a:pt x="520119" y="1157660"/>
                    <a:pt x="507512" y="1179632"/>
                  </a:cubicBezTo>
                  <a:cubicBezTo>
                    <a:pt x="494545" y="1201964"/>
                    <a:pt x="480498" y="1223215"/>
                    <a:pt x="465009" y="1243386"/>
                  </a:cubicBezTo>
                  <a:cubicBezTo>
                    <a:pt x="449521" y="1263557"/>
                    <a:pt x="432592" y="1283007"/>
                    <a:pt x="414582" y="1301017"/>
                  </a:cubicBezTo>
                  <a:lnTo>
                    <a:pt x="627456" y="1513891"/>
                  </a:lnTo>
                  <a:cubicBezTo>
                    <a:pt x="654831" y="1486516"/>
                    <a:pt x="680405" y="1457341"/>
                    <a:pt x="703817" y="1426724"/>
                  </a:cubicBezTo>
                  <a:cubicBezTo>
                    <a:pt x="727230" y="1396108"/>
                    <a:pt x="748841" y="1364051"/>
                    <a:pt x="768292" y="1330193"/>
                  </a:cubicBezTo>
                  <a:cubicBezTo>
                    <a:pt x="787742" y="1296695"/>
                    <a:pt x="805031" y="1262116"/>
                    <a:pt x="819799" y="1226097"/>
                  </a:cubicBezTo>
                  <a:cubicBezTo>
                    <a:pt x="834567" y="1190438"/>
                    <a:pt x="846814" y="1153698"/>
                    <a:pt x="856899" y="1116238"/>
                  </a:cubicBezTo>
                  <a:cubicBezTo>
                    <a:pt x="866624" y="1079138"/>
                    <a:pt x="874188" y="1041318"/>
                    <a:pt x="879231" y="1002417"/>
                  </a:cubicBezTo>
                  <a:cubicBezTo>
                    <a:pt x="884274" y="964597"/>
                    <a:pt x="887155" y="926056"/>
                    <a:pt x="887155" y="886795"/>
                  </a:cubicBezTo>
                  <a:cubicBezTo>
                    <a:pt x="887155" y="847894"/>
                    <a:pt x="884274" y="808993"/>
                    <a:pt x="879231" y="771173"/>
                  </a:cubicBezTo>
                  <a:close/>
                </a:path>
              </a:pathLst>
            </a:custGeom>
            <a:solidFill>
              <a:srgbClr val="009AB4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BD9644-47A0-42AC-A84E-232503954841}"/>
                </a:ext>
              </a:extLst>
            </p:cNvPr>
            <p:cNvSpPr/>
            <p:nvPr/>
          </p:nvSpPr>
          <p:spPr>
            <a:xfrm>
              <a:off x="5139394" y="1701692"/>
              <a:ext cx="1512810" cy="1764945"/>
            </a:xfrm>
            <a:custGeom>
              <a:avLst/>
              <a:gdLst>
                <a:gd name="connsiteX0" fmla="*/ 1243746 w 1512810"/>
                <a:gd name="connsiteY0" fmla="*/ 1351804 h 1764945"/>
                <a:gd name="connsiteX1" fmla="*/ 1179992 w 1512810"/>
                <a:gd name="connsiteY1" fmla="*/ 1394307 h 1764945"/>
                <a:gd name="connsiteX2" fmla="*/ 1111195 w 1512810"/>
                <a:gd name="connsiteY2" fmla="*/ 1428165 h 1764945"/>
                <a:gd name="connsiteX3" fmla="*/ 1038436 w 1512810"/>
                <a:gd name="connsiteY3" fmla="*/ 1452658 h 1764945"/>
                <a:gd name="connsiteX4" fmla="*/ 963156 w 1512810"/>
                <a:gd name="connsiteY4" fmla="*/ 1467426 h 1764945"/>
                <a:gd name="connsiteX5" fmla="*/ 886795 w 1512810"/>
                <a:gd name="connsiteY5" fmla="*/ 1472469 h 1764945"/>
                <a:gd name="connsiteX6" fmla="*/ 810434 w 1512810"/>
                <a:gd name="connsiteY6" fmla="*/ 1467426 h 1764945"/>
                <a:gd name="connsiteX7" fmla="*/ 735154 w 1512810"/>
                <a:gd name="connsiteY7" fmla="*/ 1452658 h 1764945"/>
                <a:gd name="connsiteX8" fmla="*/ 662395 w 1512810"/>
                <a:gd name="connsiteY8" fmla="*/ 1428165 h 1764945"/>
                <a:gd name="connsiteX9" fmla="*/ 593598 w 1512810"/>
                <a:gd name="connsiteY9" fmla="*/ 1394307 h 1764945"/>
                <a:gd name="connsiteX10" fmla="*/ 529844 w 1512810"/>
                <a:gd name="connsiteY10" fmla="*/ 1351804 h 1764945"/>
                <a:gd name="connsiteX11" fmla="*/ 472213 w 1512810"/>
                <a:gd name="connsiteY11" fmla="*/ 1301377 h 1764945"/>
                <a:gd name="connsiteX12" fmla="*/ 421786 w 1512810"/>
                <a:gd name="connsiteY12" fmla="*/ 1243746 h 1764945"/>
                <a:gd name="connsiteX13" fmla="*/ 379283 w 1512810"/>
                <a:gd name="connsiteY13" fmla="*/ 1179992 h 1764945"/>
                <a:gd name="connsiteX14" fmla="*/ 345425 w 1512810"/>
                <a:gd name="connsiteY14" fmla="*/ 1111195 h 1764945"/>
                <a:gd name="connsiteX15" fmla="*/ 320932 w 1512810"/>
                <a:gd name="connsiteY15" fmla="*/ 1038436 h 1764945"/>
                <a:gd name="connsiteX16" fmla="*/ 306164 w 1512810"/>
                <a:gd name="connsiteY16" fmla="*/ 963156 h 1764945"/>
                <a:gd name="connsiteX17" fmla="*/ 301121 w 1512810"/>
                <a:gd name="connsiteY17" fmla="*/ 886795 h 1764945"/>
                <a:gd name="connsiteX18" fmla="*/ 306164 w 1512810"/>
                <a:gd name="connsiteY18" fmla="*/ 810434 h 1764945"/>
                <a:gd name="connsiteX19" fmla="*/ 320932 w 1512810"/>
                <a:gd name="connsiteY19" fmla="*/ 735154 h 1764945"/>
                <a:gd name="connsiteX20" fmla="*/ 345425 w 1512810"/>
                <a:gd name="connsiteY20" fmla="*/ 662395 h 1764945"/>
                <a:gd name="connsiteX21" fmla="*/ 379283 w 1512810"/>
                <a:gd name="connsiteY21" fmla="*/ 593598 h 1764945"/>
                <a:gd name="connsiteX22" fmla="*/ 421786 w 1512810"/>
                <a:gd name="connsiteY22" fmla="*/ 529844 h 1764945"/>
                <a:gd name="connsiteX23" fmla="*/ 472213 w 1512810"/>
                <a:gd name="connsiteY23" fmla="*/ 472213 h 1764945"/>
                <a:gd name="connsiteX24" fmla="*/ 529844 w 1512810"/>
                <a:gd name="connsiteY24" fmla="*/ 421786 h 1764945"/>
                <a:gd name="connsiteX25" fmla="*/ 593598 w 1512810"/>
                <a:gd name="connsiteY25" fmla="*/ 379283 h 1764945"/>
                <a:gd name="connsiteX26" fmla="*/ 662395 w 1512810"/>
                <a:gd name="connsiteY26" fmla="*/ 345425 h 1764945"/>
                <a:gd name="connsiteX27" fmla="*/ 735154 w 1512810"/>
                <a:gd name="connsiteY27" fmla="*/ 320932 h 1764945"/>
                <a:gd name="connsiteX28" fmla="*/ 810434 w 1512810"/>
                <a:gd name="connsiteY28" fmla="*/ 306164 h 1764945"/>
                <a:gd name="connsiteX29" fmla="*/ 886795 w 1512810"/>
                <a:gd name="connsiteY29" fmla="*/ 301121 h 1764945"/>
                <a:gd name="connsiteX30" fmla="*/ 886795 w 1512810"/>
                <a:gd name="connsiteY30" fmla="*/ 0 h 1764945"/>
                <a:gd name="connsiteX31" fmla="*/ 771173 w 1512810"/>
                <a:gd name="connsiteY31" fmla="*/ 7924 h 1764945"/>
                <a:gd name="connsiteX32" fmla="*/ 657352 w 1512810"/>
                <a:gd name="connsiteY32" fmla="*/ 30256 h 1764945"/>
                <a:gd name="connsiteX33" fmla="*/ 547493 w 1512810"/>
                <a:gd name="connsiteY33" fmla="*/ 67356 h 1764945"/>
                <a:gd name="connsiteX34" fmla="*/ 443397 w 1512810"/>
                <a:gd name="connsiteY34" fmla="*/ 118864 h 1764945"/>
                <a:gd name="connsiteX35" fmla="*/ 346866 w 1512810"/>
                <a:gd name="connsiteY35" fmla="*/ 183338 h 1764945"/>
                <a:gd name="connsiteX36" fmla="*/ 259699 w 1512810"/>
                <a:gd name="connsiteY36" fmla="*/ 259699 h 1764945"/>
                <a:gd name="connsiteX37" fmla="*/ 183338 w 1512810"/>
                <a:gd name="connsiteY37" fmla="*/ 346866 h 1764945"/>
                <a:gd name="connsiteX38" fmla="*/ 118864 w 1512810"/>
                <a:gd name="connsiteY38" fmla="*/ 443398 h 1764945"/>
                <a:gd name="connsiteX39" fmla="*/ 67356 w 1512810"/>
                <a:gd name="connsiteY39" fmla="*/ 547493 h 1764945"/>
                <a:gd name="connsiteX40" fmla="*/ 30256 w 1512810"/>
                <a:gd name="connsiteY40" fmla="*/ 657352 h 1764945"/>
                <a:gd name="connsiteX41" fmla="*/ 7924 w 1512810"/>
                <a:gd name="connsiteY41" fmla="*/ 771173 h 1764945"/>
                <a:gd name="connsiteX42" fmla="*/ 0 w 1512810"/>
                <a:gd name="connsiteY42" fmla="*/ 886795 h 1764945"/>
                <a:gd name="connsiteX43" fmla="*/ 7924 w 1512810"/>
                <a:gd name="connsiteY43" fmla="*/ 1002417 h 1764945"/>
                <a:gd name="connsiteX44" fmla="*/ 30256 w 1512810"/>
                <a:gd name="connsiteY44" fmla="*/ 1116238 h 1764945"/>
                <a:gd name="connsiteX45" fmla="*/ 67356 w 1512810"/>
                <a:gd name="connsiteY45" fmla="*/ 1226097 h 1764945"/>
                <a:gd name="connsiteX46" fmla="*/ 118864 w 1512810"/>
                <a:gd name="connsiteY46" fmla="*/ 1330193 h 1764945"/>
                <a:gd name="connsiteX47" fmla="*/ 183338 w 1512810"/>
                <a:gd name="connsiteY47" fmla="*/ 1426724 h 1764945"/>
                <a:gd name="connsiteX48" fmla="*/ 259699 w 1512810"/>
                <a:gd name="connsiteY48" fmla="*/ 1513891 h 1764945"/>
                <a:gd name="connsiteX49" fmla="*/ 346866 w 1512810"/>
                <a:gd name="connsiteY49" fmla="*/ 1590252 h 1764945"/>
                <a:gd name="connsiteX50" fmla="*/ 443397 w 1512810"/>
                <a:gd name="connsiteY50" fmla="*/ 1654726 h 1764945"/>
                <a:gd name="connsiteX51" fmla="*/ 547493 w 1512810"/>
                <a:gd name="connsiteY51" fmla="*/ 1706234 h 1764945"/>
                <a:gd name="connsiteX52" fmla="*/ 657352 w 1512810"/>
                <a:gd name="connsiteY52" fmla="*/ 1743334 h 1764945"/>
                <a:gd name="connsiteX53" fmla="*/ 771173 w 1512810"/>
                <a:gd name="connsiteY53" fmla="*/ 1765666 h 1764945"/>
                <a:gd name="connsiteX54" fmla="*/ 886795 w 1512810"/>
                <a:gd name="connsiteY54" fmla="*/ 1773590 h 1764945"/>
                <a:gd name="connsiteX55" fmla="*/ 1002417 w 1512810"/>
                <a:gd name="connsiteY55" fmla="*/ 1765666 h 1764945"/>
                <a:gd name="connsiteX56" fmla="*/ 1116238 w 1512810"/>
                <a:gd name="connsiteY56" fmla="*/ 1743334 h 1764945"/>
                <a:gd name="connsiteX57" fmla="*/ 1226097 w 1512810"/>
                <a:gd name="connsiteY57" fmla="*/ 1706234 h 1764945"/>
                <a:gd name="connsiteX58" fmla="*/ 1330193 w 1512810"/>
                <a:gd name="connsiteY58" fmla="*/ 1654726 h 1764945"/>
                <a:gd name="connsiteX59" fmla="*/ 1426724 w 1512810"/>
                <a:gd name="connsiteY59" fmla="*/ 1590252 h 1764945"/>
                <a:gd name="connsiteX60" fmla="*/ 1513891 w 1512810"/>
                <a:gd name="connsiteY60" fmla="*/ 1513891 h 1764945"/>
                <a:gd name="connsiteX61" fmla="*/ 1301017 w 1512810"/>
                <a:gd name="connsiteY61" fmla="*/ 1301017 h 1764945"/>
                <a:gd name="connsiteX62" fmla="*/ 1243746 w 1512810"/>
                <a:gd name="connsiteY62" fmla="*/ 1351804 h 17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512810" h="1764945">
                  <a:moveTo>
                    <a:pt x="1243746" y="1351804"/>
                  </a:moveTo>
                  <a:cubicBezTo>
                    <a:pt x="1223575" y="1367292"/>
                    <a:pt x="1202324" y="1381700"/>
                    <a:pt x="1179992" y="1394307"/>
                  </a:cubicBezTo>
                  <a:cubicBezTo>
                    <a:pt x="1158020" y="1406914"/>
                    <a:pt x="1134968" y="1418440"/>
                    <a:pt x="1111195" y="1428165"/>
                  </a:cubicBezTo>
                  <a:cubicBezTo>
                    <a:pt x="1087783" y="1437890"/>
                    <a:pt x="1063650" y="1446175"/>
                    <a:pt x="1038436" y="1452658"/>
                  </a:cubicBezTo>
                  <a:cubicBezTo>
                    <a:pt x="1013943" y="1459142"/>
                    <a:pt x="988730" y="1464184"/>
                    <a:pt x="963156" y="1467426"/>
                  </a:cubicBezTo>
                  <a:cubicBezTo>
                    <a:pt x="937942" y="1470668"/>
                    <a:pt x="912729" y="1472469"/>
                    <a:pt x="886795" y="1472469"/>
                  </a:cubicBezTo>
                  <a:cubicBezTo>
                    <a:pt x="860861" y="1472469"/>
                    <a:pt x="835287" y="1470668"/>
                    <a:pt x="810434" y="1467426"/>
                  </a:cubicBezTo>
                  <a:cubicBezTo>
                    <a:pt x="784860" y="1464184"/>
                    <a:pt x="759647" y="1459142"/>
                    <a:pt x="735154" y="1452658"/>
                  </a:cubicBezTo>
                  <a:cubicBezTo>
                    <a:pt x="710300" y="1446175"/>
                    <a:pt x="686167" y="1437890"/>
                    <a:pt x="662395" y="1428165"/>
                  </a:cubicBezTo>
                  <a:cubicBezTo>
                    <a:pt x="638622" y="1418440"/>
                    <a:pt x="615570" y="1406914"/>
                    <a:pt x="593598" y="1394307"/>
                  </a:cubicBezTo>
                  <a:cubicBezTo>
                    <a:pt x="571266" y="1381340"/>
                    <a:pt x="550015" y="1367292"/>
                    <a:pt x="529844" y="1351804"/>
                  </a:cubicBezTo>
                  <a:cubicBezTo>
                    <a:pt x="509673" y="1336316"/>
                    <a:pt x="490223" y="1319387"/>
                    <a:pt x="472213" y="1301377"/>
                  </a:cubicBezTo>
                  <a:cubicBezTo>
                    <a:pt x="454203" y="1283368"/>
                    <a:pt x="437274" y="1263917"/>
                    <a:pt x="421786" y="1243746"/>
                  </a:cubicBezTo>
                  <a:cubicBezTo>
                    <a:pt x="406298" y="1223576"/>
                    <a:pt x="391890" y="1202324"/>
                    <a:pt x="379283" y="1179992"/>
                  </a:cubicBezTo>
                  <a:cubicBezTo>
                    <a:pt x="366676" y="1158020"/>
                    <a:pt x="355150" y="1134968"/>
                    <a:pt x="345425" y="1111195"/>
                  </a:cubicBezTo>
                  <a:cubicBezTo>
                    <a:pt x="335700" y="1087783"/>
                    <a:pt x="327415" y="1063650"/>
                    <a:pt x="320932" y="1038436"/>
                  </a:cubicBezTo>
                  <a:cubicBezTo>
                    <a:pt x="314448" y="1013943"/>
                    <a:pt x="309406" y="988730"/>
                    <a:pt x="306164" y="963156"/>
                  </a:cubicBezTo>
                  <a:cubicBezTo>
                    <a:pt x="302922" y="937943"/>
                    <a:pt x="301121" y="912729"/>
                    <a:pt x="301121" y="886795"/>
                  </a:cubicBezTo>
                  <a:cubicBezTo>
                    <a:pt x="301121" y="860861"/>
                    <a:pt x="302922" y="835288"/>
                    <a:pt x="306164" y="810434"/>
                  </a:cubicBezTo>
                  <a:cubicBezTo>
                    <a:pt x="309406" y="784861"/>
                    <a:pt x="314448" y="759647"/>
                    <a:pt x="320932" y="735154"/>
                  </a:cubicBezTo>
                  <a:cubicBezTo>
                    <a:pt x="327415" y="710301"/>
                    <a:pt x="335700" y="686168"/>
                    <a:pt x="345425" y="662395"/>
                  </a:cubicBezTo>
                  <a:cubicBezTo>
                    <a:pt x="355150" y="638622"/>
                    <a:pt x="366676" y="615570"/>
                    <a:pt x="379283" y="593598"/>
                  </a:cubicBezTo>
                  <a:cubicBezTo>
                    <a:pt x="392250" y="571266"/>
                    <a:pt x="406298" y="550015"/>
                    <a:pt x="421786" y="529844"/>
                  </a:cubicBezTo>
                  <a:cubicBezTo>
                    <a:pt x="437274" y="509673"/>
                    <a:pt x="454203" y="490223"/>
                    <a:pt x="472213" y="472213"/>
                  </a:cubicBezTo>
                  <a:cubicBezTo>
                    <a:pt x="490223" y="454203"/>
                    <a:pt x="509673" y="437274"/>
                    <a:pt x="529844" y="421786"/>
                  </a:cubicBezTo>
                  <a:cubicBezTo>
                    <a:pt x="550015" y="406298"/>
                    <a:pt x="571266" y="391890"/>
                    <a:pt x="593598" y="379283"/>
                  </a:cubicBezTo>
                  <a:cubicBezTo>
                    <a:pt x="615570" y="366676"/>
                    <a:pt x="638622" y="355150"/>
                    <a:pt x="662395" y="345425"/>
                  </a:cubicBezTo>
                  <a:cubicBezTo>
                    <a:pt x="685807" y="335700"/>
                    <a:pt x="709940" y="327415"/>
                    <a:pt x="735154" y="320932"/>
                  </a:cubicBezTo>
                  <a:cubicBezTo>
                    <a:pt x="759647" y="314448"/>
                    <a:pt x="784860" y="309406"/>
                    <a:pt x="810434" y="306164"/>
                  </a:cubicBezTo>
                  <a:cubicBezTo>
                    <a:pt x="835648" y="302922"/>
                    <a:pt x="860861" y="301121"/>
                    <a:pt x="886795" y="301121"/>
                  </a:cubicBezTo>
                  <a:lnTo>
                    <a:pt x="886795" y="0"/>
                  </a:lnTo>
                  <a:cubicBezTo>
                    <a:pt x="847534" y="0"/>
                    <a:pt x="808993" y="2882"/>
                    <a:pt x="771173" y="7924"/>
                  </a:cubicBezTo>
                  <a:cubicBezTo>
                    <a:pt x="732272" y="12967"/>
                    <a:pt x="694452" y="20531"/>
                    <a:pt x="657352" y="30256"/>
                  </a:cubicBezTo>
                  <a:cubicBezTo>
                    <a:pt x="619532" y="40342"/>
                    <a:pt x="583152" y="52588"/>
                    <a:pt x="547493" y="67356"/>
                  </a:cubicBezTo>
                  <a:cubicBezTo>
                    <a:pt x="511474" y="82124"/>
                    <a:pt x="476895" y="99413"/>
                    <a:pt x="443397" y="118864"/>
                  </a:cubicBezTo>
                  <a:cubicBezTo>
                    <a:pt x="409899" y="138314"/>
                    <a:pt x="377482" y="159926"/>
                    <a:pt x="346866" y="183338"/>
                  </a:cubicBezTo>
                  <a:cubicBezTo>
                    <a:pt x="316249" y="207111"/>
                    <a:pt x="286714" y="232324"/>
                    <a:pt x="259699" y="259699"/>
                  </a:cubicBezTo>
                  <a:cubicBezTo>
                    <a:pt x="232324" y="287074"/>
                    <a:pt x="207111" y="316249"/>
                    <a:pt x="183338" y="346866"/>
                  </a:cubicBezTo>
                  <a:cubicBezTo>
                    <a:pt x="159925" y="377482"/>
                    <a:pt x="138314" y="409539"/>
                    <a:pt x="118864" y="443398"/>
                  </a:cubicBezTo>
                  <a:cubicBezTo>
                    <a:pt x="99413" y="476895"/>
                    <a:pt x="82124" y="511474"/>
                    <a:pt x="67356" y="547493"/>
                  </a:cubicBezTo>
                  <a:cubicBezTo>
                    <a:pt x="52588" y="583152"/>
                    <a:pt x="40341" y="619892"/>
                    <a:pt x="30256" y="657352"/>
                  </a:cubicBezTo>
                  <a:cubicBezTo>
                    <a:pt x="20531" y="694452"/>
                    <a:pt x="12967" y="732272"/>
                    <a:pt x="7924" y="771173"/>
                  </a:cubicBezTo>
                  <a:cubicBezTo>
                    <a:pt x="2881" y="808993"/>
                    <a:pt x="0" y="847534"/>
                    <a:pt x="0" y="886795"/>
                  </a:cubicBezTo>
                  <a:cubicBezTo>
                    <a:pt x="0" y="926056"/>
                    <a:pt x="2881" y="964597"/>
                    <a:pt x="7924" y="1002417"/>
                  </a:cubicBezTo>
                  <a:cubicBezTo>
                    <a:pt x="12967" y="1041318"/>
                    <a:pt x="20531" y="1079138"/>
                    <a:pt x="30256" y="1116238"/>
                  </a:cubicBezTo>
                  <a:cubicBezTo>
                    <a:pt x="40341" y="1154058"/>
                    <a:pt x="52948" y="1190438"/>
                    <a:pt x="67356" y="1226097"/>
                  </a:cubicBezTo>
                  <a:cubicBezTo>
                    <a:pt x="82124" y="1262116"/>
                    <a:pt x="99413" y="1296695"/>
                    <a:pt x="118864" y="1330193"/>
                  </a:cubicBezTo>
                  <a:cubicBezTo>
                    <a:pt x="138314" y="1363691"/>
                    <a:pt x="159925" y="1396108"/>
                    <a:pt x="183338" y="1426724"/>
                  </a:cubicBezTo>
                  <a:cubicBezTo>
                    <a:pt x="207111" y="1457341"/>
                    <a:pt x="232324" y="1486877"/>
                    <a:pt x="259699" y="1513891"/>
                  </a:cubicBezTo>
                  <a:cubicBezTo>
                    <a:pt x="287074" y="1541266"/>
                    <a:pt x="316249" y="1566839"/>
                    <a:pt x="346866" y="1590252"/>
                  </a:cubicBezTo>
                  <a:cubicBezTo>
                    <a:pt x="377482" y="1613664"/>
                    <a:pt x="409539" y="1635276"/>
                    <a:pt x="443397" y="1654726"/>
                  </a:cubicBezTo>
                  <a:cubicBezTo>
                    <a:pt x="476895" y="1674177"/>
                    <a:pt x="511474" y="1691466"/>
                    <a:pt x="547493" y="1706234"/>
                  </a:cubicBezTo>
                  <a:cubicBezTo>
                    <a:pt x="583152" y="1721002"/>
                    <a:pt x="619532" y="1733248"/>
                    <a:pt x="657352" y="1743334"/>
                  </a:cubicBezTo>
                  <a:cubicBezTo>
                    <a:pt x="694452" y="1753059"/>
                    <a:pt x="732272" y="1760623"/>
                    <a:pt x="771173" y="1765666"/>
                  </a:cubicBezTo>
                  <a:cubicBezTo>
                    <a:pt x="808993" y="1770709"/>
                    <a:pt x="847534" y="1773590"/>
                    <a:pt x="886795" y="1773590"/>
                  </a:cubicBezTo>
                  <a:cubicBezTo>
                    <a:pt x="926056" y="1773590"/>
                    <a:pt x="964597" y="1770709"/>
                    <a:pt x="1002417" y="1765666"/>
                  </a:cubicBezTo>
                  <a:cubicBezTo>
                    <a:pt x="1041318" y="1760623"/>
                    <a:pt x="1079138" y="1753059"/>
                    <a:pt x="1116238" y="1743334"/>
                  </a:cubicBezTo>
                  <a:cubicBezTo>
                    <a:pt x="1154058" y="1733248"/>
                    <a:pt x="1190438" y="1720642"/>
                    <a:pt x="1226097" y="1706234"/>
                  </a:cubicBezTo>
                  <a:cubicBezTo>
                    <a:pt x="1262116" y="1691466"/>
                    <a:pt x="1296695" y="1674177"/>
                    <a:pt x="1330193" y="1654726"/>
                  </a:cubicBezTo>
                  <a:cubicBezTo>
                    <a:pt x="1363691" y="1635276"/>
                    <a:pt x="1396108" y="1613664"/>
                    <a:pt x="1426724" y="1590252"/>
                  </a:cubicBezTo>
                  <a:cubicBezTo>
                    <a:pt x="1457341" y="1566479"/>
                    <a:pt x="1486877" y="1541266"/>
                    <a:pt x="1513891" y="1513891"/>
                  </a:cubicBezTo>
                  <a:lnTo>
                    <a:pt x="1301017" y="1301017"/>
                  </a:lnTo>
                  <a:cubicBezTo>
                    <a:pt x="1283367" y="1319387"/>
                    <a:pt x="1263917" y="1336316"/>
                    <a:pt x="1243746" y="1351804"/>
                  </a:cubicBezTo>
                  <a:close/>
                </a:path>
              </a:pathLst>
            </a:custGeom>
            <a:solidFill>
              <a:srgbClr val="00C3E6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82BE9F-4F75-4E17-BA56-89EE3FBA39D4}"/>
              </a:ext>
            </a:extLst>
          </p:cNvPr>
          <p:cNvGrpSpPr/>
          <p:nvPr/>
        </p:nvGrpSpPr>
        <p:grpSpPr>
          <a:xfrm>
            <a:off x="6379024" y="2580581"/>
            <a:ext cx="1751619" cy="1764945"/>
            <a:chOff x="7377993" y="1701692"/>
            <a:chExt cx="1751619" cy="176494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8F9D2E-06CD-4EB7-87B2-99F75E110E0E}"/>
                </a:ext>
              </a:extLst>
            </p:cNvPr>
            <p:cNvSpPr/>
            <p:nvPr/>
          </p:nvSpPr>
          <p:spPr>
            <a:xfrm>
              <a:off x="8265149" y="1701692"/>
              <a:ext cx="864463" cy="1764945"/>
            </a:xfrm>
            <a:custGeom>
              <a:avLst/>
              <a:gdLst>
                <a:gd name="connsiteX0" fmla="*/ 879231 w 864463"/>
                <a:gd name="connsiteY0" fmla="*/ 771173 h 1764945"/>
                <a:gd name="connsiteX1" fmla="*/ 856899 w 864463"/>
                <a:gd name="connsiteY1" fmla="*/ 657352 h 1764945"/>
                <a:gd name="connsiteX2" fmla="*/ 819799 w 864463"/>
                <a:gd name="connsiteY2" fmla="*/ 547493 h 1764945"/>
                <a:gd name="connsiteX3" fmla="*/ 768292 w 864463"/>
                <a:gd name="connsiteY3" fmla="*/ 443398 h 1764945"/>
                <a:gd name="connsiteX4" fmla="*/ 703817 w 864463"/>
                <a:gd name="connsiteY4" fmla="*/ 346866 h 1764945"/>
                <a:gd name="connsiteX5" fmla="*/ 627456 w 864463"/>
                <a:gd name="connsiteY5" fmla="*/ 259699 h 1764945"/>
                <a:gd name="connsiteX6" fmla="*/ 540289 w 864463"/>
                <a:gd name="connsiteY6" fmla="*/ 183338 h 1764945"/>
                <a:gd name="connsiteX7" fmla="*/ 443757 w 864463"/>
                <a:gd name="connsiteY7" fmla="*/ 118864 h 1764945"/>
                <a:gd name="connsiteX8" fmla="*/ 339662 w 864463"/>
                <a:gd name="connsiteY8" fmla="*/ 67356 h 1764945"/>
                <a:gd name="connsiteX9" fmla="*/ 229803 w 864463"/>
                <a:gd name="connsiteY9" fmla="*/ 30256 h 1764945"/>
                <a:gd name="connsiteX10" fmla="*/ 115982 w 864463"/>
                <a:gd name="connsiteY10" fmla="*/ 7924 h 1764945"/>
                <a:gd name="connsiteX11" fmla="*/ 0 w 864463"/>
                <a:gd name="connsiteY11" fmla="*/ 0 h 1764945"/>
                <a:gd name="connsiteX12" fmla="*/ 0 w 864463"/>
                <a:gd name="connsiteY12" fmla="*/ 300761 h 1764945"/>
                <a:gd name="connsiteX13" fmla="*/ 76361 w 864463"/>
                <a:gd name="connsiteY13" fmla="*/ 305804 h 1764945"/>
                <a:gd name="connsiteX14" fmla="*/ 151641 w 864463"/>
                <a:gd name="connsiteY14" fmla="*/ 320572 h 1764945"/>
                <a:gd name="connsiteX15" fmla="*/ 224400 w 864463"/>
                <a:gd name="connsiteY15" fmla="*/ 345065 h 1764945"/>
                <a:gd name="connsiteX16" fmla="*/ 293197 w 864463"/>
                <a:gd name="connsiteY16" fmla="*/ 378923 h 1764945"/>
                <a:gd name="connsiteX17" fmla="*/ 356951 w 864463"/>
                <a:gd name="connsiteY17" fmla="*/ 421426 h 1764945"/>
                <a:gd name="connsiteX18" fmla="*/ 414582 w 864463"/>
                <a:gd name="connsiteY18" fmla="*/ 471853 h 1764945"/>
                <a:gd name="connsiteX19" fmla="*/ 465009 w 864463"/>
                <a:gd name="connsiteY19" fmla="*/ 529484 h 1764945"/>
                <a:gd name="connsiteX20" fmla="*/ 507512 w 864463"/>
                <a:gd name="connsiteY20" fmla="*/ 593238 h 1764945"/>
                <a:gd name="connsiteX21" fmla="*/ 541370 w 864463"/>
                <a:gd name="connsiteY21" fmla="*/ 662035 h 1764945"/>
                <a:gd name="connsiteX22" fmla="*/ 565863 w 864463"/>
                <a:gd name="connsiteY22" fmla="*/ 734794 h 1764945"/>
                <a:gd name="connsiteX23" fmla="*/ 580631 w 864463"/>
                <a:gd name="connsiteY23" fmla="*/ 810074 h 1764945"/>
                <a:gd name="connsiteX24" fmla="*/ 585674 w 864463"/>
                <a:gd name="connsiteY24" fmla="*/ 886435 h 1764945"/>
                <a:gd name="connsiteX25" fmla="*/ 580631 w 864463"/>
                <a:gd name="connsiteY25" fmla="*/ 962796 h 1764945"/>
                <a:gd name="connsiteX26" fmla="*/ 565863 w 864463"/>
                <a:gd name="connsiteY26" fmla="*/ 1038076 h 1764945"/>
                <a:gd name="connsiteX27" fmla="*/ 541370 w 864463"/>
                <a:gd name="connsiteY27" fmla="*/ 1110835 h 1764945"/>
                <a:gd name="connsiteX28" fmla="*/ 507512 w 864463"/>
                <a:gd name="connsiteY28" fmla="*/ 1179632 h 1764945"/>
                <a:gd name="connsiteX29" fmla="*/ 465009 w 864463"/>
                <a:gd name="connsiteY29" fmla="*/ 1243386 h 1764945"/>
                <a:gd name="connsiteX30" fmla="*/ 414582 w 864463"/>
                <a:gd name="connsiteY30" fmla="*/ 1301017 h 1764945"/>
                <a:gd name="connsiteX31" fmla="*/ 356951 w 864463"/>
                <a:gd name="connsiteY31" fmla="*/ 1351444 h 1764945"/>
                <a:gd name="connsiteX32" fmla="*/ 293197 w 864463"/>
                <a:gd name="connsiteY32" fmla="*/ 1393947 h 1764945"/>
                <a:gd name="connsiteX33" fmla="*/ 224400 w 864463"/>
                <a:gd name="connsiteY33" fmla="*/ 1427805 h 1764945"/>
                <a:gd name="connsiteX34" fmla="*/ 151641 w 864463"/>
                <a:gd name="connsiteY34" fmla="*/ 1452298 h 1764945"/>
                <a:gd name="connsiteX35" fmla="*/ 76361 w 864463"/>
                <a:gd name="connsiteY35" fmla="*/ 1467066 h 1764945"/>
                <a:gd name="connsiteX36" fmla="*/ 0 w 864463"/>
                <a:gd name="connsiteY36" fmla="*/ 1472109 h 1764945"/>
                <a:gd name="connsiteX37" fmla="*/ 0 w 864463"/>
                <a:gd name="connsiteY37" fmla="*/ 1772870 h 1764945"/>
                <a:gd name="connsiteX38" fmla="*/ 115622 w 864463"/>
                <a:gd name="connsiteY38" fmla="*/ 1764946 h 1764945"/>
                <a:gd name="connsiteX39" fmla="*/ 229443 w 864463"/>
                <a:gd name="connsiteY39" fmla="*/ 1742614 h 1764945"/>
                <a:gd name="connsiteX40" fmla="*/ 339302 w 864463"/>
                <a:gd name="connsiteY40" fmla="*/ 1705514 h 1764945"/>
                <a:gd name="connsiteX41" fmla="*/ 443397 w 864463"/>
                <a:gd name="connsiteY41" fmla="*/ 1654006 h 1764945"/>
                <a:gd name="connsiteX42" fmla="*/ 539929 w 864463"/>
                <a:gd name="connsiteY42" fmla="*/ 1589532 h 1764945"/>
                <a:gd name="connsiteX43" fmla="*/ 627096 w 864463"/>
                <a:gd name="connsiteY43" fmla="*/ 1513171 h 1764945"/>
                <a:gd name="connsiteX44" fmla="*/ 703457 w 864463"/>
                <a:gd name="connsiteY44" fmla="*/ 1426004 h 1764945"/>
                <a:gd name="connsiteX45" fmla="*/ 767931 w 864463"/>
                <a:gd name="connsiteY45" fmla="*/ 1329472 h 1764945"/>
                <a:gd name="connsiteX46" fmla="*/ 819439 w 864463"/>
                <a:gd name="connsiteY46" fmla="*/ 1225376 h 1764945"/>
                <a:gd name="connsiteX47" fmla="*/ 856539 w 864463"/>
                <a:gd name="connsiteY47" fmla="*/ 1115518 h 1764945"/>
                <a:gd name="connsiteX48" fmla="*/ 878871 w 864463"/>
                <a:gd name="connsiteY48" fmla="*/ 1001697 h 1764945"/>
                <a:gd name="connsiteX49" fmla="*/ 886795 w 864463"/>
                <a:gd name="connsiteY49" fmla="*/ 886075 h 1764945"/>
                <a:gd name="connsiteX50" fmla="*/ 879231 w 864463"/>
                <a:gd name="connsiteY50" fmla="*/ 771173 h 17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4463" h="1764945">
                  <a:moveTo>
                    <a:pt x="879231" y="771173"/>
                  </a:moveTo>
                  <a:cubicBezTo>
                    <a:pt x="874188" y="732272"/>
                    <a:pt x="866624" y="694452"/>
                    <a:pt x="856899" y="657352"/>
                  </a:cubicBezTo>
                  <a:cubicBezTo>
                    <a:pt x="846813" y="619532"/>
                    <a:pt x="834207" y="583152"/>
                    <a:pt x="819799" y="547493"/>
                  </a:cubicBezTo>
                  <a:cubicBezTo>
                    <a:pt x="805031" y="511474"/>
                    <a:pt x="787742" y="476895"/>
                    <a:pt x="768292" y="443398"/>
                  </a:cubicBezTo>
                  <a:cubicBezTo>
                    <a:pt x="748841" y="409900"/>
                    <a:pt x="727230" y="377482"/>
                    <a:pt x="703817" y="346866"/>
                  </a:cubicBezTo>
                  <a:cubicBezTo>
                    <a:pt x="680045" y="316249"/>
                    <a:pt x="654831" y="286714"/>
                    <a:pt x="627456" y="259699"/>
                  </a:cubicBezTo>
                  <a:cubicBezTo>
                    <a:pt x="600082" y="232324"/>
                    <a:pt x="570906" y="206751"/>
                    <a:pt x="540289" y="183338"/>
                  </a:cubicBezTo>
                  <a:cubicBezTo>
                    <a:pt x="509673" y="159926"/>
                    <a:pt x="477616" y="138314"/>
                    <a:pt x="443757" y="118864"/>
                  </a:cubicBezTo>
                  <a:cubicBezTo>
                    <a:pt x="410260" y="99413"/>
                    <a:pt x="375681" y="82124"/>
                    <a:pt x="339662" y="67356"/>
                  </a:cubicBezTo>
                  <a:cubicBezTo>
                    <a:pt x="304003" y="52588"/>
                    <a:pt x="267623" y="40342"/>
                    <a:pt x="229803" y="30256"/>
                  </a:cubicBezTo>
                  <a:cubicBezTo>
                    <a:pt x="192703" y="20531"/>
                    <a:pt x="154883" y="12967"/>
                    <a:pt x="115982" y="7924"/>
                  </a:cubicBezTo>
                  <a:cubicBezTo>
                    <a:pt x="77802" y="2882"/>
                    <a:pt x="39261" y="0"/>
                    <a:pt x="0" y="0"/>
                  </a:cubicBezTo>
                  <a:lnTo>
                    <a:pt x="0" y="300761"/>
                  </a:lnTo>
                  <a:cubicBezTo>
                    <a:pt x="25934" y="300761"/>
                    <a:pt x="51507" y="302562"/>
                    <a:pt x="76361" y="305804"/>
                  </a:cubicBezTo>
                  <a:cubicBezTo>
                    <a:pt x="101935" y="309046"/>
                    <a:pt x="127148" y="314088"/>
                    <a:pt x="151641" y="320572"/>
                  </a:cubicBezTo>
                  <a:cubicBezTo>
                    <a:pt x="176494" y="327055"/>
                    <a:pt x="200627" y="335340"/>
                    <a:pt x="224400" y="345065"/>
                  </a:cubicBezTo>
                  <a:cubicBezTo>
                    <a:pt x="248173" y="354790"/>
                    <a:pt x="271225" y="366316"/>
                    <a:pt x="293197" y="378923"/>
                  </a:cubicBezTo>
                  <a:cubicBezTo>
                    <a:pt x="315529" y="391890"/>
                    <a:pt x="336780" y="405937"/>
                    <a:pt x="356951" y="421426"/>
                  </a:cubicBezTo>
                  <a:cubicBezTo>
                    <a:pt x="377122" y="436914"/>
                    <a:pt x="396572" y="453843"/>
                    <a:pt x="414582" y="471853"/>
                  </a:cubicBezTo>
                  <a:cubicBezTo>
                    <a:pt x="432592" y="489862"/>
                    <a:pt x="449521" y="509313"/>
                    <a:pt x="465009" y="529484"/>
                  </a:cubicBezTo>
                  <a:cubicBezTo>
                    <a:pt x="480497" y="549654"/>
                    <a:pt x="494905" y="570906"/>
                    <a:pt x="507512" y="593238"/>
                  </a:cubicBezTo>
                  <a:cubicBezTo>
                    <a:pt x="520119" y="615210"/>
                    <a:pt x="531645" y="638262"/>
                    <a:pt x="541370" y="662035"/>
                  </a:cubicBezTo>
                  <a:cubicBezTo>
                    <a:pt x="551095" y="685447"/>
                    <a:pt x="559380" y="709580"/>
                    <a:pt x="565863" y="734794"/>
                  </a:cubicBezTo>
                  <a:cubicBezTo>
                    <a:pt x="572347" y="759287"/>
                    <a:pt x="577389" y="784500"/>
                    <a:pt x="580631" y="810074"/>
                  </a:cubicBezTo>
                  <a:cubicBezTo>
                    <a:pt x="583873" y="835288"/>
                    <a:pt x="585674" y="860501"/>
                    <a:pt x="585674" y="886435"/>
                  </a:cubicBezTo>
                  <a:cubicBezTo>
                    <a:pt x="585674" y="912369"/>
                    <a:pt x="583873" y="937943"/>
                    <a:pt x="580631" y="962796"/>
                  </a:cubicBezTo>
                  <a:cubicBezTo>
                    <a:pt x="577389" y="988370"/>
                    <a:pt x="572347" y="1013583"/>
                    <a:pt x="565863" y="1038076"/>
                  </a:cubicBezTo>
                  <a:cubicBezTo>
                    <a:pt x="559380" y="1062929"/>
                    <a:pt x="551095" y="1087062"/>
                    <a:pt x="541370" y="1110835"/>
                  </a:cubicBezTo>
                  <a:cubicBezTo>
                    <a:pt x="531645" y="1134608"/>
                    <a:pt x="520119" y="1157660"/>
                    <a:pt x="507512" y="1179632"/>
                  </a:cubicBezTo>
                  <a:cubicBezTo>
                    <a:pt x="494545" y="1201964"/>
                    <a:pt x="480497" y="1223215"/>
                    <a:pt x="465009" y="1243386"/>
                  </a:cubicBezTo>
                  <a:cubicBezTo>
                    <a:pt x="449521" y="1263557"/>
                    <a:pt x="432592" y="1283007"/>
                    <a:pt x="414582" y="1301017"/>
                  </a:cubicBezTo>
                  <a:cubicBezTo>
                    <a:pt x="396572" y="1319027"/>
                    <a:pt x="377122" y="1335956"/>
                    <a:pt x="356951" y="1351444"/>
                  </a:cubicBezTo>
                  <a:cubicBezTo>
                    <a:pt x="336780" y="1366932"/>
                    <a:pt x="315529" y="1381340"/>
                    <a:pt x="293197" y="1393947"/>
                  </a:cubicBezTo>
                  <a:cubicBezTo>
                    <a:pt x="271225" y="1406554"/>
                    <a:pt x="248173" y="1418080"/>
                    <a:pt x="224400" y="1427805"/>
                  </a:cubicBezTo>
                  <a:cubicBezTo>
                    <a:pt x="200988" y="1437530"/>
                    <a:pt x="176855" y="1445815"/>
                    <a:pt x="151641" y="1452298"/>
                  </a:cubicBezTo>
                  <a:cubicBezTo>
                    <a:pt x="127148" y="1458782"/>
                    <a:pt x="101935" y="1463824"/>
                    <a:pt x="76361" y="1467066"/>
                  </a:cubicBezTo>
                  <a:cubicBezTo>
                    <a:pt x="51147" y="1470308"/>
                    <a:pt x="25934" y="1472109"/>
                    <a:pt x="0" y="1472109"/>
                  </a:cubicBezTo>
                  <a:lnTo>
                    <a:pt x="0" y="1772870"/>
                  </a:lnTo>
                  <a:cubicBezTo>
                    <a:pt x="39261" y="1772870"/>
                    <a:pt x="77802" y="1769988"/>
                    <a:pt x="115622" y="1764946"/>
                  </a:cubicBezTo>
                  <a:cubicBezTo>
                    <a:pt x="154523" y="1759903"/>
                    <a:pt x="192343" y="1752339"/>
                    <a:pt x="229443" y="1742614"/>
                  </a:cubicBezTo>
                  <a:cubicBezTo>
                    <a:pt x="267263" y="1732528"/>
                    <a:pt x="303642" y="1719921"/>
                    <a:pt x="339302" y="1705514"/>
                  </a:cubicBezTo>
                  <a:cubicBezTo>
                    <a:pt x="375321" y="1690746"/>
                    <a:pt x="409900" y="1673456"/>
                    <a:pt x="443397" y="1654006"/>
                  </a:cubicBezTo>
                  <a:cubicBezTo>
                    <a:pt x="476896" y="1634556"/>
                    <a:pt x="509313" y="1612944"/>
                    <a:pt x="539929" y="1589532"/>
                  </a:cubicBezTo>
                  <a:cubicBezTo>
                    <a:pt x="570546" y="1565759"/>
                    <a:pt x="600082" y="1540545"/>
                    <a:pt x="627096" y="1513171"/>
                  </a:cubicBezTo>
                  <a:cubicBezTo>
                    <a:pt x="654471" y="1485796"/>
                    <a:pt x="680045" y="1456620"/>
                    <a:pt x="703457" y="1426004"/>
                  </a:cubicBezTo>
                  <a:cubicBezTo>
                    <a:pt x="726869" y="1395388"/>
                    <a:pt x="748481" y="1363330"/>
                    <a:pt x="767931" y="1329472"/>
                  </a:cubicBezTo>
                  <a:cubicBezTo>
                    <a:pt x="787382" y="1295974"/>
                    <a:pt x="804671" y="1261396"/>
                    <a:pt x="819439" y="1225376"/>
                  </a:cubicBezTo>
                  <a:cubicBezTo>
                    <a:pt x="834207" y="1189717"/>
                    <a:pt x="846453" y="1152978"/>
                    <a:pt x="856539" y="1115518"/>
                  </a:cubicBezTo>
                  <a:cubicBezTo>
                    <a:pt x="866264" y="1078418"/>
                    <a:pt x="873828" y="1040597"/>
                    <a:pt x="878871" y="1001697"/>
                  </a:cubicBezTo>
                  <a:cubicBezTo>
                    <a:pt x="883913" y="963876"/>
                    <a:pt x="886795" y="925336"/>
                    <a:pt x="886795" y="886075"/>
                  </a:cubicBezTo>
                  <a:cubicBezTo>
                    <a:pt x="887155" y="847894"/>
                    <a:pt x="884274" y="808993"/>
                    <a:pt x="879231" y="771173"/>
                  </a:cubicBezTo>
                  <a:close/>
                </a:path>
              </a:pathLst>
            </a:custGeom>
            <a:solidFill>
              <a:srgbClr val="D68F00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DC3828-648D-4DD9-B9EA-CD81D1F99A10}"/>
                </a:ext>
              </a:extLst>
            </p:cNvPr>
            <p:cNvSpPr/>
            <p:nvPr/>
          </p:nvSpPr>
          <p:spPr>
            <a:xfrm>
              <a:off x="7377993" y="1701692"/>
              <a:ext cx="864463" cy="1764945"/>
            </a:xfrm>
            <a:custGeom>
              <a:avLst/>
              <a:gdLst>
                <a:gd name="connsiteX0" fmla="*/ 320932 w 864463"/>
                <a:gd name="connsiteY0" fmla="*/ 735154 h 1764945"/>
                <a:gd name="connsiteX1" fmla="*/ 345425 w 864463"/>
                <a:gd name="connsiteY1" fmla="*/ 662395 h 1764945"/>
                <a:gd name="connsiteX2" fmla="*/ 379283 w 864463"/>
                <a:gd name="connsiteY2" fmla="*/ 593598 h 1764945"/>
                <a:gd name="connsiteX3" fmla="*/ 421786 w 864463"/>
                <a:gd name="connsiteY3" fmla="*/ 529844 h 1764945"/>
                <a:gd name="connsiteX4" fmla="*/ 472213 w 864463"/>
                <a:gd name="connsiteY4" fmla="*/ 472213 h 1764945"/>
                <a:gd name="connsiteX5" fmla="*/ 529844 w 864463"/>
                <a:gd name="connsiteY5" fmla="*/ 421786 h 1764945"/>
                <a:gd name="connsiteX6" fmla="*/ 593598 w 864463"/>
                <a:gd name="connsiteY6" fmla="*/ 379283 h 1764945"/>
                <a:gd name="connsiteX7" fmla="*/ 662395 w 864463"/>
                <a:gd name="connsiteY7" fmla="*/ 345425 h 1764945"/>
                <a:gd name="connsiteX8" fmla="*/ 735154 w 864463"/>
                <a:gd name="connsiteY8" fmla="*/ 320932 h 1764945"/>
                <a:gd name="connsiteX9" fmla="*/ 810434 w 864463"/>
                <a:gd name="connsiteY9" fmla="*/ 306164 h 1764945"/>
                <a:gd name="connsiteX10" fmla="*/ 886795 w 864463"/>
                <a:gd name="connsiteY10" fmla="*/ 301121 h 1764945"/>
                <a:gd name="connsiteX11" fmla="*/ 886795 w 864463"/>
                <a:gd name="connsiteY11" fmla="*/ 0 h 1764945"/>
                <a:gd name="connsiteX12" fmla="*/ 771173 w 864463"/>
                <a:gd name="connsiteY12" fmla="*/ 7924 h 1764945"/>
                <a:gd name="connsiteX13" fmla="*/ 657352 w 864463"/>
                <a:gd name="connsiteY13" fmla="*/ 30256 h 1764945"/>
                <a:gd name="connsiteX14" fmla="*/ 547493 w 864463"/>
                <a:gd name="connsiteY14" fmla="*/ 67356 h 1764945"/>
                <a:gd name="connsiteX15" fmla="*/ 443397 w 864463"/>
                <a:gd name="connsiteY15" fmla="*/ 118864 h 1764945"/>
                <a:gd name="connsiteX16" fmla="*/ 346866 w 864463"/>
                <a:gd name="connsiteY16" fmla="*/ 183338 h 1764945"/>
                <a:gd name="connsiteX17" fmla="*/ 259699 w 864463"/>
                <a:gd name="connsiteY17" fmla="*/ 259699 h 1764945"/>
                <a:gd name="connsiteX18" fmla="*/ 183338 w 864463"/>
                <a:gd name="connsiteY18" fmla="*/ 346866 h 1764945"/>
                <a:gd name="connsiteX19" fmla="*/ 118864 w 864463"/>
                <a:gd name="connsiteY19" fmla="*/ 443398 h 1764945"/>
                <a:gd name="connsiteX20" fmla="*/ 67356 w 864463"/>
                <a:gd name="connsiteY20" fmla="*/ 547493 h 1764945"/>
                <a:gd name="connsiteX21" fmla="*/ 30256 w 864463"/>
                <a:gd name="connsiteY21" fmla="*/ 657352 h 1764945"/>
                <a:gd name="connsiteX22" fmla="*/ 7924 w 864463"/>
                <a:gd name="connsiteY22" fmla="*/ 771173 h 1764945"/>
                <a:gd name="connsiteX23" fmla="*/ 0 w 864463"/>
                <a:gd name="connsiteY23" fmla="*/ 886795 h 1764945"/>
                <a:gd name="connsiteX24" fmla="*/ 7924 w 864463"/>
                <a:gd name="connsiteY24" fmla="*/ 1002417 h 1764945"/>
                <a:gd name="connsiteX25" fmla="*/ 30256 w 864463"/>
                <a:gd name="connsiteY25" fmla="*/ 1116238 h 1764945"/>
                <a:gd name="connsiteX26" fmla="*/ 67356 w 864463"/>
                <a:gd name="connsiteY26" fmla="*/ 1226097 h 1764945"/>
                <a:gd name="connsiteX27" fmla="*/ 118864 w 864463"/>
                <a:gd name="connsiteY27" fmla="*/ 1330193 h 1764945"/>
                <a:gd name="connsiteX28" fmla="*/ 183338 w 864463"/>
                <a:gd name="connsiteY28" fmla="*/ 1426724 h 1764945"/>
                <a:gd name="connsiteX29" fmla="*/ 259699 w 864463"/>
                <a:gd name="connsiteY29" fmla="*/ 1513891 h 1764945"/>
                <a:gd name="connsiteX30" fmla="*/ 346866 w 864463"/>
                <a:gd name="connsiteY30" fmla="*/ 1590252 h 1764945"/>
                <a:gd name="connsiteX31" fmla="*/ 443397 w 864463"/>
                <a:gd name="connsiteY31" fmla="*/ 1654726 h 1764945"/>
                <a:gd name="connsiteX32" fmla="*/ 547493 w 864463"/>
                <a:gd name="connsiteY32" fmla="*/ 1706234 h 1764945"/>
                <a:gd name="connsiteX33" fmla="*/ 657352 w 864463"/>
                <a:gd name="connsiteY33" fmla="*/ 1743334 h 1764945"/>
                <a:gd name="connsiteX34" fmla="*/ 771173 w 864463"/>
                <a:gd name="connsiteY34" fmla="*/ 1765666 h 1764945"/>
                <a:gd name="connsiteX35" fmla="*/ 886795 w 864463"/>
                <a:gd name="connsiteY35" fmla="*/ 1773590 h 1764945"/>
                <a:gd name="connsiteX36" fmla="*/ 886795 w 864463"/>
                <a:gd name="connsiteY36" fmla="*/ 1473189 h 1764945"/>
                <a:gd name="connsiteX37" fmla="*/ 810434 w 864463"/>
                <a:gd name="connsiteY37" fmla="*/ 1468146 h 1764945"/>
                <a:gd name="connsiteX38" fmla="*/ 735154 w 864463"/>
                <a:gd name="connsiteY38" fmla="*/ 1453379 h 1764945"/>
                <a:gd name="connsiteX39" fmla="*/ 662395 w 864463"/>
                <a:gd name="connsiteY39" fmla="*/ 1428885 h 1764945"/>
                <a:gd name="connsiteX40" fmla="*/ 593598 w 864463"/>
                <a:gd name="connsiteY40" fmla="*/ 1395027 h 1764945"/>
                <a:gd name="connsiteX41" fmla="*/ 529844 w 864463"/>
                <a:gd name="connsiteY41" fmla="*/ 1352525 h 1764945"/>
                <a:gd name="connsiteX42" fmla="*/ 472213 w 864463"/>
                <a:gd name="connsiteY42" fmla="*/ 1302098 h 1764945"/>
                <a:gd name="connsiteX43" fmla="*/ 421786 w 864463"/>
                <a:gd name="connsiteY43" fmla="*/ 1244467 h 1764945"/>
                <a:gd name="connsiteX44" fmla="*/ 379283 w 864463"/>
                <a:gd name="connsiteY44" fmla="*/ 1180713 h 1764945"/>
                <a:gd name="connsiteX45" fmla="*/ 345425 w 864463"/>
                <a:gd name="connsiteY45" fmla="*/ 1111916 h 1764945"/>
                <a:gd name="connsiteX46" fmla="*/ 320932 w 864463"/>
                <a:gd name="connsiteY46" fmla="*/ 1039157 h 1764945"/>
                <a:gd name="connsiteX47" fmla="*/ 306164 w 864463"/>
                <a:gd name="connsiteY47" fmla="*/ 963876 h 1764945"/>
                <a:gd name="connsiteX48" fmla="*/ 301121 w 864463"/>
                <a:gd name="connsiteY48" fmla="*/ 887515 h 1764945"/>
                <a:gd name="connsiteX49" fmla="*/ 306164 w 864463"/>
                <a:gd name="connsiteY49" fmla="*/ 811155 h 1764945"/>
                <a:gd name="connsiteX50" fmla="*/ 320932 w 864463"/>
                <a:gd name="connsiteY50" fmla="*/ 735154 h 17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4463" h="1764945">
                  <a:moveTo>
                    <a:pt x="320932" y="735154"/>
                  </a:moveTo>
                  <a:cubicBezTo>
                    <a:pt x="327415" y="710301"/>
                    <a:pt x="335700" y="686168"/>
                    <a:pt x="345425" y="662395"/>
                  </a:cubicBezTo>
                  <a:cubicBezTo>
                    <a:pt x="355150" y="638622"/>
                    <a:pt x="366677" y="615570"/>
                    <a:pt x="379283" y="593598"/>
                  </a:cubicBezTo>
                  <a:cubicBezTo>
                    <a:pt x="392250" y="571266"/>
                    <a:pt x="406298" y="550015"/>
                    <a:pt x="421786" y="529844"/>
                  </a:cubicBezTo>
                  <a:cubicBezTo>
                    <a:pt x="437274" y="509673"/>
                    <a:pt x="454203" y="490223"/>
                    <a:pt x="472213" y="472213"/>
                  </a:cubicBezTo>
                  <a:cubicBezTo>
                    <a:pt x="490223" y="454203"/>
                    <a:pt x="509673" y="437274"/>
                    <a:pt x="529844" y="421786"/>
                  </a:cubicBezTo>
                  <a:cubicBezTo>
                    <a:pt x="550015" y="406298"/>
                    <a:pt x="571266" y="391890"/>
                    <a:pt x="593598" y="379283"/>
                  </a:cubicBezTo>
                  <a:cubicBezTo>
                    <a:pt x="615570" y="366676"/>
                    <a:pt x="638622" y="355150"/>
                    <a:pt x="662395" y="345425"/>
                  </a:cubicBezTo>
                  <a:cubicBezTo>
                    <a:pt x="685808" y="335700"/>
                    <a:pt x="709941" y="327415"/>
                    <a:pt x="735154" y="320932"/>
                  </a:cubicBezTo>
                  <a:cubicBezTo>
                    <a:pt x="759647" y="314448"/>
                    <a:pt x="784861" y="309406"/>
                    <a:pt x="810434" y="306164"/>
                  </a:cubicBezTo>
                  <a:cubicBezTo>
                    <a:pt x="835648" y="302922"/>
                    <a:pt x="860862" y="301121"/>
                    <a:pt x="886795" y="301121"/>
                  </a:cubicBezTo>
                  <a:lnTo>
                    <a:pt x="886795" y="0"/>
                  </a:lnTo>
                  <a:cubicBezTo>
                    <a:pt x="847534" y="0"/>
                    <a:pt x="808994" y="2882"/>
                    <a:pt x="771173" y="7924"/>
                  </a:cubicBezTo>
                  <a:cubicBezTo>
                    <a:pt x="732272" y="12967"/>
                    <a:pt x="694452" y="20531"/>
                    <a:pt x="657352" y="30256"/>
                  </a:cubicBezTo>
                  <a:cubicBezTo>
                    <a:pt x="619532" y="40342"/>
                    <a:pt x="583153" y="52948"/>
                    <a:pt x="547493" y="67356"/>
                  </a:cubicBezTo>
                  <a:cubicBezTo>
                    <a:pt x="511474" y="82124"/>
                    <a:pt x="476896" y="99413"/>
                    <a:pt x="443397" y="118864"/>
                  </a:cubicBezTo>
                  <a:cubicBezTo>
                    <a:pt x="409900" y="138314"/>
                    <a:pt x="377482" y="159926"/>
                    <a:pt x="346866" y="183338"/>
                  </a:cubicBezTo>
                  <a:cubicBezTo>
                    <a:pt x="316249" y="207111"/>
                    <a:pt x="286714" y="232324"/>
                    <a:pt x="259699" y="259699"/>
                  </a:cubicBezTo>
                  <a:cubicBezTo>
                    <a:pt x="232324" y="287074"/>
                    <a:pt x="207111" y="316249"/>
                    <a:pt x="183338" y="346866"/>
                  </a:cubicBezTo>
                  <a:cubicBezTo>
                    <a:pt x="159926" y="377482"/>
                    <a:pt x="138314" y="409539"/>
                    <a:pt x="118864" y="443398"/>
                  </a:cubicBezTo>
                  <a:cubicBezTo>
                    <a:pt x="99414" y="476895"/>
                    <a:pt x="82124" y="511474"/>
                    <a:pt x="67356" y="547493"/>
                  </a:cubicBezTo>
                  <a:cubicBezTo>
                    <a:pt x="52588" y="583152"/>
                    <a:pt x="40342" y="619892"/>
                    <a:pt x="30256" y="657352"/>
                  </a:cubicBezTo>
                  <a:cubicBezTo>
                    <a:pt x="20531" y="694452"/>
                    <a:pt x="12967" y="732272"/>
                    <a:pt x="7924" y="771173"/>
                  </a:cubicBezTo>
                  <a:cubicBezTo>
                    <a:pt x="2882" y="808993"/>
                    <a:pt x="0" y="847534"/>
                    <a:pt x="0" y="886795"/>
                  </a:cubicBezTo>
                  <a:cubicBezTo>
                    <a:pt x="0" y="926056"/>
                    <a:pt x="2882" y="964597"/>
                    <a:pt x="7924" y="1002417"/>
                  </a:cubicBezTo>
                  <a:cubicBezTo>
                    <a:pt x="12967" y="1041318"/>
                    <a:pt x="20531" y="1079138"/>
                    <a:pt x="30256" y="1116238"/>
                  </a:cubicBezTo>
                  <a:cubicBezTo>
                    <a:pt x="40342" y="1154058"/>
                    <a:pt x="52948" y="1190438"/>
                    <a:pt x="67356" y="1226097"/>
                  </a:cubicBezTo>
                  <a:cubicBezTo>
                    <a:pt x="82124" y="1262116"/>
                    <a:pt x="99414" y="1296695"/>
                    <a:pt x="118864" y="1330193"/>
                  </a:cubicBezTo>
                  <a:cubicBezTo>
                    <a:pt x="138314" y="1363691"/>
                    <a:pt x="159926" y="1396108"/>
                    <a:pt x="183338" y="1426724"/>
                  </a:cubicBezTo>
                  <a:cubicBezTo>
                    <a:pt x="207111" y="1457341"/>
                    <a:pt x="232324" y="1486877"/>
                    <a:pt x="259699" y="1513891"/>
                  </a:cubicBezTo>
                  <a:cubicBezTo>
                    <a:pt x="287074" y="1541266"/>
                    <a:pt x="316249" y="1566839"/>
                    <a:pt x="346866" y="1590252"/>
                  </a:cubicBezTo>
                  <a:cubicBezTo>
                    <a:pt x="377482" y="1613664"/>
                    <a:pt x="409540" y="1635276"/>
                    <a:pt x="443397" y="1654726"/>
                  </a:cubicBezTo>
                  <a:cubicBezTo>
                    <a:pt x="476896" y="1674177"/>
                    <a:pt x="511474" y="1691466"/>
                    <a:pt x="547493" y="1706234"/>
                  </a:cubicBezTo>
                  <a:cubicBezTo>
                    <a:pt x="583153" y="1721002"/>
                    <a:pt x="619532" y="1733248"/>
                    <a:pt x="657352" y="1743334"/>
                  </a:cubicBezTo>
                  <a:cubicBezTo>
                    <a:pt x="694452" y="1753059"/>
                    <a:pt x="732272" y="1760623"/>
                    <a:pt x="771173" y="1765666"/>
                  </a:cubicBezTo>
                  <a:cubicBezTo>
                    <a:pt x="808994" y="1770709"/>
                    <a:pt x="847534" y="1773590"/>
                    <a:pt x="886795" y="1773590"/>
                  </a:cubicBezTo>
                  <a:lnTo>
                    <a:pt x="886795" y="1473189"/>
                  </a:lnTo>
                  <a:cubicBezTo>
                    <a:pt x="860862" y="1473189"/>
                    <a:pt x="835288" y="1471388"/>
                    <a:pt x="810434" y="1468146"/>
                  </a:cubicBezTo>
                  <a:cubicBezTo>
                    <a:pt x="784861" y="1464905"/>
                    <a:pt x="759647" y="1459862"/>
                    <a:pt x="735154" y="1453379"/>
                  </a:cubicBezTo>
                  <a:cubicBezTo>
                    <a:pt x="710301" y="1446895"/>
                    <a:pt x="686168" y="1438611"/>
                    <a:pt x="662395" y="1428885"/>
                  </a:cubicBezTo>
                  <a:cubicBezTo>
                    <a:pt x="638622" y="1419160"/>
                    <a:pt x="615930" y="1407634"/>
                    <a:pt x="593598" y="1395027"/>
                  </a:cubicBezTo>
                  <a:cubicBezTo>
                    <a:pt x="571266" y="1382060"/>
                    <a:pt x="550015" y="1368013"/>
                    <a:pt x="529844" y="1352525"/>
                  </a:cubicBezTo>
                  <a:cubicBezTo>
                    <a:pt x="509673" y="1337036"/>
                    <a:pt x="490223" y="1320107"/>
                    <a:pt x="472213" y="1302098"/>
                  </a:cubicBezTo>
                  <a:cubicBezTo>
                    <a:pt x="454203" y="1284088"/>
                    <a:pt x="437274" y="1264638"/>
                    <a:pt x="421786" y="1244467"/>
                  </a:cubicBezTo>
                  <a:cubicBezTo>
                    <a:pt x="406298" y="1224296"/>
                    <a:pt x="391890" y="1203045"/>
                    <a:pt x="379283" y="1180713"/>
                  </a:cubicBezTo>
                  <a:cubicBezTo>
                    <a:pt x="366677" y="1158741"/>
                    <a:pt x="355150" y="1135688"/>
                    <a:pt x="345425" y="1111916"/>
                  </a:cubicBezTo>
                  <a:cubicBezTo>
                    <a:pt x="335700" y="1088503"/>
                    <a:pt x="327415" y="1064370"/>
                    <a:pt x="320932" y="1039157"/>
                  </a:cubicBezTo>
                  <a:cubicBezTo>
                    <a:pt x="314448" y="1014664"/>
                    <a:pt x="309406" y="989450"/>
                    <a:pt x="306164" y="963876"/>
                  </a:cubicBezTo>
                  <a:cubicBezTo>
                    <a:pt x="302922" y="938663"/>
                    <a:pt x="301121" y="913449"/>
                    <a:pt x="301121" y="887515"/>
                  </a:cubicBezTo>
                  <a:cubicBezTo>
                    <a:pt x="301121" y="861582"/>
                    <a:pt x="302922" y="836008"/>
                    <a:pt x="306164" y="811155"/>
                  </a:cubicBezTo>
                  <a:cubicBezTo>
                    <a:pt x="309766" y="784861"/>
                    <a:pt x="314448" y="759647"/>
                    <a:pt x="320932" y="735154"/>
                  </a:cubicBezTo>
                  <a:close/>
                </a:path>
              </a:pathLst>
            </a:custGeom>
            <a:solidFill>
              <a:srgbClr val="FFB92E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D24A3D-8087-495F-886A-CCCA46E74D26}"/>
              </a:ext>
            </a:extLst>
          </p:cNvPr>
          <p:cNvGrpSpPr/>
          <p:nvPr/>
        </p:nvGrpSpPr>
        <p:grpSpPr>
          <a:xfrm>
            <a:off x="8700651" y="2533621"/>
            <a:ext cx="1768547" cy="1764945"/>
            <a:chOff x="2805344" y="4301565"/>
            <a:chExt cx="1768547" cy="176494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402353-A566-4C49-98C0-AF719E6A6729}"/>
                </a:ext>
              </a:extLst>
            </p:cNvPr>
            <p:cNvSpPr/>
            <p:nvPr/>
          </p:nvSpPr>
          <p:spPr>
            <a:xfrm>
              <a:off x="2989042" y="4301565"/>
              <a:ext cx="1584849" cy="1764945"/>
            </a:xfrm>
            <a:custGeom>
              <a:avLst/>
              <a:gdLst>
                <a:gd name="connsiteX0" fmla="*/ 1582688 w 1584849"/>
                <a:gd name="connsiteY0" fmla="*/ 771173 h 1764945"/>
                <a:gd name="connsiteX1" fmla="*/ 1560356 w 1584849"/>
                <a:gd name="connsiteY1" fmla="*/ 657352 h 1764945"/>
                <a:gd name="connsiteX2" fmla="*/ 1523256 w 1584849"/>
                <a:gd name="connsiteY2" fmla="*/ 547493 h 1764945"/>
                <a:gd name="connsiteX3" fmla="*/ 1471748 w 1584849"/>
                <a:gd name="connsiteY3" fmla="*/ 443397 h 1764945"/>
                <a:gd name="connsiteX4" fmla="*/ 1407274 w 1584849"/>
                <a:gd name="connsiteY4" fmla="*/ 346866 h 1764945"/>
                <a:gd name="connsiteX5" fmla="*/ 1330913 w 1584849"/>
                <a:gd name="connsiteY5" fmla="*/ 259699 h 1764945"/>
                <a:gd name="connsiteX6" fmla="*/ 1243746 w 1584849"/>
                <a:gd name="connsiteY6" fmla="*/ 183338 h 1764945"/>
                <a:gd name="connsiteX7" fmla="*/ 1147215 w 1584849"/>
                <a:gd name="connsiteY7" fmla="*/ 118864 h 1764945"/>
                <a:gd name="connsiteX8" fmla="*/ 1043119 w 1584849"/>
                <a:gd name="connsiteY8" fmla="*/ 67356 h 1764945"/>
                <a:gd name="connsiteX9" fmla="*/ 933260 w 1584849"/>
                <a:gd name="connsiteY9" fmla="*/ 30256 h 1764945"/>
                <a:gd name="connsiteX10" fmla="*/ 819439 w 1584849"/>
                <a:gd name="connsiteY10" fmla="*/ 7924 h 1764945"/>
                <a:gd name="connsiteX11" fmla="*/ 703817 w 1584849"/>
                <a:gd name="connsiteY11" fmla="*/ 0 h 1764945"/>
                <a:gd name="connsiteX12" fmla="*/ 703817 w 1584849"/>
                <a:gd name="connsiteY12" fmla="*/ 300761 h 1764945"/>
                <a:gd name="connsiteX13" fmla="*/ 780178 w 1584849"/>
                <a:gd name="connsiteY13" fmla="*/ 305804 h 1764945"/>
                <a:gd name="connsiteX14" fmla="*/ 855458 w 1584849"/>
                <a:gd name="connsiteY14" fmla="*/ 320572 h 1764945"/>
                <a:gd name="connsiteX15" fmla="*/ 928217 w 1584849"/>
                <a:gd name="connsiteY15" fmla="*/ 345065 h 1764945"/>
                <a:gd name="connsiteX16" fmla="*/ 997014 w 1584849"/>
                <a:gd name="connsiteY16" fmla="*/ 378923 h 1764945"/>
                <a:gd name="connsiteX17" fmla="*/ 1060768 w 1584849"/>
                <a:gd name="connsiteY17" fmla="*/ 421426 h 1764945"/>
                <a:gd name="connsiteX18" fmla="*/ 1118399 w 1584849"/>
                <a:gd name="connsiteY18" fmla="*/ 471853 h 1764945"/>
                <a:gd name="connsiteX19" fmla="*/ 1168826 w 1584849"/>
                <a:gd name="connsiteY19" fmla="*/ 529484 h 1764945"/>
                <a:gd name="connsiteX20" fmla="*/ 1211329 w 1584849"/>
                <a:gd name="connsiteY20" fmla="*/ 593238 h 1764945"/>
                <a:gd name="connsiteX21" fmla="*/ 1245187 w 1584849"/>
                <a:gd name="connsiteY21" fmla="*/ 662035 h 1764945"/>
                <a:gd name="connsiteX22" fmla="*/ 1269680 w 1584849"/>
                <a:gd name="connsiteY22" fmla="*/ 734794 h 1764945"/>
                <a:gd name="connsiteX23" fmla="*/ 1284448 w 1584849"/>
                <a:gd name="connsiteY23" fmla="*/ 810074 h 1764945"/>
                <a:gd name="connsiteX24" fmla="*/ 1289491 w 1584849"/>
                <a:gd name="connsiteY24" fmla="*/ 886435 h 1764945"/>
                <a:gd name="connsiteX25" fmla="*/ 1284448 w 1584849"/>
                <a:gd name="connsiteY25" fmla="*/ 962796 h 1764945"/>
                <a:gd name="connsiteX26" fmla="*/ 1269680 w 1584849"/>
                <a:gd name="connsiteY26" fmla="*/ 1038076 h 1764945"/>
                <a:gd name="connsiteX27" fmla="*/ 1245187 w 1584849"/>
                <a:gd name="connsiteY27" fmla="*/ 1110835 h 1764945"/>
                <a:gd name="connsiteX28" fmla="*/ 1211329 w 1584849"/>
                <a:gd name="connsiteY28" fmla="*/ 1179632 h 1764945"/>
                <a:gd name="connsiteX29" fmla="*/ 1168826 w 1584849"/>
                <a:gd name="connsiteY29" fmla="*/ 1243386 h 1764945"/>
                <a:gd name="connsiteX30" fmla="*/ 1118399 w 1584849"/>
                <a:gd name="connsiteY30" fmla="*/ 1301017 h 1764945"/>
                <a:gd name="connsiteX31" fmla="*/ 1060768 w 1584849"/>
                <a:gd name="connsiteY31" fmla="*/ 1351444 h 1764945"/>
                <a:gd name="connsiteX32" fmla="*/ 997014 w 1584849"/>
                <a:gd name="connsiteY32" fmla="*/ 1393947 h 1764945"/>
                <a:gd name="connsiteX33" fmla="*/ 928217 w 1584849"/>
                <a:gd name="connsiteY33" fmla="*/ 1427805 h 1764945"/>
                <a:gd name="connsiteX34" fmla="*/ 855458 w 1584849"/>
                <a:gd name="connsiteY34" fmla="*/ 1452298 h 1764945"/>
                <a:gd name="connsiteX35" fmla="*/ 780178 w 1584849"/>
                <a:gd name="connsiteY35" fmla="*/ 1467066 h 1764945"/>
                <a:gd name="connsiteX36" fmla="*/ 703817 w 1584849"/>
                <a:gd name="connsiteY36" fmla="*/ 1472109 h 1764945"/>
                <a:gd name="connsiteX37" fmla="*/ 627456 w 1584849"/>
                <a:gd name="connsiteY37" fmla="*/ 1467066 h 1764945"/>
                <a:gd name="connsiteX38" fmla="*/ 552176 w 1584849"/>
                <a:gd name="connsiteY38" fmla="*/ 1452298 h 1764945"/>
                <a:gd name="connsiteX39" fmla="*/ 479417 w 1584849"/>
                <a:gd name="connsiteY39" fmla="*/ 1427805 h 1764945"/>
                <a:gd name="connsiteX40" fmla="*/ 410620 w 1584849"/>
                <a:gd name="connsiteY40" fmla="*/ 1393947 h 1764945"/>
                <a:gd name="connsiteX41" fmla="*/ 346866 w 1584849"/>
                <a:gd name="connsiteY41" fmla="*/ 1351444 h 1764945"/>
                <a:gd name="connsiteX42" fmla="*/ 289235 w 1584849"/>
                <a:gd name="connsiteY42" fmla="*/ 1301017 h 1764945"/>
                <a:gd name="connsiteX43" fmla="*/ 238808 w 1584849"/>
                <a:gd name="connsiteY43" fmla="*/ 1243386 h 1764945"/>
                <a:gd name="connsiteX44" fmla="*/ 0 w 1584849"/>
                <a:gd name="connsiteY44" fmla="*/ 1426364 h 1764945"/>
                <a:gd name="connsiteX45" fmla="*/ 76361 w 1584849"/>
                <a:gd name="connsiteY45" fmla="*/ 1513531 h 1764945"/>
                <a:gd name="connsiteX46" fmla="*/ 163528 w 1584849"/>
                <a:gd name="connsiteY46" fmla="*/ 1589892 h 1764945"/>
                <a:gd name="connsiteX47" fmla="*/ 260059 w 1584849"/>
                <a:gd name="connsiteY47" fmla="*/ 1654366 h 1764945"/>
                <a:gd name="connsiteX48" fmla="*/ 364155 w 1584849"/>
                <a:gd name="connsiteY48" fmla="*/ 1705874 h 1764945"/>
                <a:gd name="connsiteX49" fmla="*/ 474014 w 1584849"/>
                <a:gd name="connsiteY49" fmla="*/ 1742974 h 1764945"/>
                <a:gd name="connsiteX50" fmla="*/ 587835 w 1584849"/>
                <a:gd name="connsiteY50" fmla="*/ 1765306 h 1764945"/>
                <a:gd name="connsiteX51" fmla="*/ 703457 w 1584849"/>
                <a:gd name="connsiteY51" fmla="*/ 1773230 h 1764945"/>
                <a:gd name="connsiteX52" fmla="*/ 819079 w 1584849"/>
                <a:gd name="connsiteY52" fmla="*/ 1765306 h 1764945"/>
                <a:gd name="connsiteX53" fmla="*/ 932900 w 1584849"/>
                <a:gd name="connsiteY53" fmla="*/ 1742974 h 1764945"/>
                <a:gd name="connsiteX54" fmla="*/ 1042759 w 1584849"/>
                <a:gd name="connsiteY54" fmla="*/ 1705874 h 1764945"/>
                <a:gd name="connsiteX55" fmla="*/ 1146854 w 1584849"/>
                <a:gd name="connsiteY55" fmla="*/ 1654366 h 1764945"/>
                <a:gd name="connsiteX56" fmla="*/ 1243386 w 1584849"/>
                <a:gd name="connsiteY56" fmla="*/ 1589892 h 1764945"/>
                <a:gd name="connsiteX57" fmla="*/ 1330553 w 1584849"/>
                <a:gd name="connsiteY57" fmla="*/ 1513531 h 1764945"/>
                <a:gd name="connsiteX58" fmla="*/ 1406914 w 1584849"/>
                <a:gd name="connsiteY58" fmla="*/ 1426364 h 1764945"/>
                <a:gd name="connsiteX59" fmla="*/ 1471388 w 1584849"/>
                <a:gd name="connsiteY59" fmla="*/ 1329832 h 1764945"/>
                <a:gd name="connsiteX60" fmla="*/ 1522896 w 1584849"/>
                <a:gd name="connsiteY60" fmla="*/ 1225737 h 1764945"/>
                <a:gd name="connsiteX61" fmla="*/ 1559996 w 1584849"/>
                <a:gd name="connsiteY61" fmla="*/ 1115878 h 1764945"/>
                <a:gd name="connsiteX62" fmla="*/ 1582328 w 1584849"/>
                <a:gd name="connsiteY62" fmla="*/ 1002057 h 1764945"/>
                <a:gd name="connsiteX63" fmla="*/ 1590252 w 1584849"/>
                <a:gd name="connsiteY63" fmla="*/ 886435 h 1764945"/>
                <a:gd name="connsiteX64" fmla="*/ 1582688 w 1584849"/>
                <a:gd name="connsiteY64" fmla="*/ 771173 h 17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584849" h="1764945">
                  <a:moveTo>
                    <a:pt x="1582688" y="771173"/>
                  </a:moveTo>
                  <a:cubicBezTo>
                    <a:pt x="1577645" y="732272"/>
                    <a:pt x="1570081" y="694452"/>
                    <a:pt x="1560356" y="657352"/>
                  </a:cubicBezTo>
                  <a:cubicBezTo>
                    <a:pt x="1550271" y="619532"/>
                    <a:pt x="1537664" y="583153"/>
                    <a:pt x="1523256" y="547493"/>
                  </a:cubicBezTo>
                  <a:cubicBezTo>
                    <a:pt x="1508488" y="511474"/>
                    <a:pt x="1491199" y="476895"/>
                    <a:pt x="1471748" y="443397"/>
                  </a:cubicBezTo>
                  <a:cubicBezTo>
                    <a:pt x="1452298" y="409899"/>
                    <a:pt x="1430686" y="377482"/>
                    <a:pt x="1407274" y="346866"/>
                  </a:cubicBezTo>
                  <a:cubicBezTo>
                    <a:pt x="1383501" y="316249"/>
                    <a:pt x="1358288" y="286714"/>
                    <a:pt x="1330913" y="259699"/>
                  </a:cubicBezTo>
                  <a:cubicBezTo>
                    <a:pt x="1303538" y="232324"/>
                    <a:pt x="1274363" y="206751"/>
                    <a:pt x="1243746" y="183338"/>
                  </a:cubicBezTo>
                  <a:cubicBezTo>
                    <a:pt x="1213130" y="159926"/>
                    <a:pt x="1181073" y="138314"/>
                    <a:pt x="1147215" y="118864"/>
                  </a:cubicBezTo>
                  <a:cubicBezTo>
                    <a:pt x="1113717" y="99413"/>
                    <a:pt x="1079138" y="82124"/>
                    <a:pt x="1043119" y="67356"/>
                  </a:cubicBezTo>
                  <a:cubicBezTo>
                    <a:pt x="1007460" y="52588"/>
                    <a:pt x="970720" y="40342"/>
                    <a:pt x="933260" y="30256"/>
                  </a:cubicBezTo>
                  <a:cubicBezTo>
                    <a:pt x="896160" y="20531"/>
                    <a:pt x="858340" y="12967"/>
                    <a:pt x="819439" y="7924"/>
                  </a:cubicBezTo>
                  <a:cubicBezTo>
                    <a:pt x="781619" y="2882"/>
                    <a:pt x="743078" y="0"/>
                    <a:pt x="703817" y="0"/>
                  </a:cubicBezTo>
                  <a:lnTo>
                    <a:pt x="703817" y="300761"/>
                  </a:lnTo>
                  <a:cubicBezTo>
                    <a:pt x="729751" y="300761"/>
                    <a:pt x="755325" y="302562"/>
                    <a:pt x="780178" y="305804"/>
                  </a:cubicBezTo>
                  <a:cubicBezTo>
                    <a:pt x="805752" y="309046"/>
                    <a:pt x="830965" y="314088"/>
                    <a:pt x="855458" y="320572"/>
                  </a:cubicBezTo>
                  <a:cubicBezTo>
                    <a:pt x="880312" y="327055"/>
                    <a:pt x="904445" y="335340"/>
                    <a:pt x="928217" y="345065"/>
                  </a:cubicBezTo>
                  <a:cubicBezTo>
                    <a:pt x="951990" y="354790"/>
                    <a:pt x="975042" y="366316"/>
                    <a:pt x="997014" y="378923"/>
                  </a:cubicBezTo>
                  <a:cubicBezTo>
                    <a:pt x="1019346" y="391890"/>
                    <a:pt x="1040598" y="405937"/>
                    <a:pt x="1060768" y="421426"/>
                  </a:cubicBezTo>
                  <a:cubicBezTo>
                    <a:pt x="1080939" y="436914"/>
                    <a:pt x="1100390" y="453843"/>
                    <a:pt x="1118399" y="471853"/>
                  </a:cubicBezTo>
                  <a:cubicBezTo>
                    <a:pt x="1136409" y="489862"/>
                    <a:pt x="1153338" y="509313"/>
                    <a:pt x="1168826" y="529484"/>
                  </a:cubicBezTo>
                  <a:cubicBezTo>
                    <a:pt x="1184314" y="549655"/>
                    <a:pt x="1198722" y="570906"/>
                    <a:pt x="1211329" y="593238"/>
                  </a:cubicBezTo>
                  <a:cubicBezTo>
                    <a:pt x="1223936" y="615210"/>
                    <a:pt x="1235462" y="638262"/>
                    <a:pt x="1245187" y="662035"/>
                  </a:cubicBezTo>
                  <a:cubicBezTo>
                    <a:pt x="1254912" y="685447"/>
                    <a:pt x="1263197" y="709580"/>
                    <a:pt x="1269680" y="734794"/>
                  </a:cubicBezTo>
                  <a:cubicBezTo>
                    <a:pt x="1276164" y="759287"/>
                    <a:pt x="1281206" y="784500"/>
                    <a:pt x="1284448" y="810074"/>
                  </a:cubicBezTo>
                  <a:cubicBezTo>
                    <a:pt x="1287690" y="835288"/>
                    <a:pt x="1289491" y="860501"/>
                    <a:pt x="1289491" y="886435"/>
                  </a:cubicBezTo>
                  <a:cubicBezTo>
                    <a:pt x="1289491" y="912369"/>
                    <a:pt x="1287690" y="937943"/>
                    <a:pt x="1284448" y="962796"/>
                  </a:cubicBezTo>
                  <a:cubicBezTo>
                    <a:pt x="1281206" y="988370"/>
                    <a:pt x="1276164" y="1013583"/>
                    <a:pt x="1269680" y="1038076"/>
                  </a:cubicBezTo>
                  <a:cubicBezTo>
                    <a:pt x="1263197" y="1062930"/>
                    <a:pt x="1254912" y="1087062"/>
                    <a:pt x="1245187" y="1110835"/>
                  </a:cubicBezTo>
                  <a:cubicBezTo>
                    <a:pt x="1235462" y="1134608"/>
                    <a:pt x="1223936" y="1157660"/>
                    <a:pt x="1211329" y="1179632"/>
                  </a:cubicBezTo>
                  <a:cubicBezTo>
                    <a:pt x="1198362" y="1201964"/>
                    <a:pt x="1184314" y="1223215"/>
                    <a:pt x="1168826" y="1243386"/>
                  </a:cubicBezTo>
                  <a:cubicBezTo>
                    <a:pt x="1153338" y="1263557"/>
                    <a:pt x="1136409" y="1283007"/>
                    <a:pt x="1118399" y="1301017"/>
                  </a:cubicBezTo>
                  <a:cubicBezTo>
                    <a:pt x="1100390" y="1319027"/>
                    <a:pt x="1080939" y="1335956"/>
                    <a:pt x="1060768" y="1351444"/>
                  </a:cubicBezTo>
                  <a:cubicBezTo>
                    <a:pt x="1040598" y="1366932"/>
                    <a:pt x="1019346" y="1381340"/>
                    <a:pt x="997014" y="1393947"/>
                  </a:cubicBezTo>
                  <a:cubicBezTo>
                    <a:pt x="975042" y="1406554"/>
                    <a:pt x="951990" y="1418080"/>
                    <a:pt x="928217" y="1427805"/>
                  </a:cubicBezTo>
                  <a:cubicBezTo>
                    <a:pt x="904805" y="1437530"/>
                    <a:pt x="880672" y="1445815"/>
                    <a:pt x="855458" y="1452298"/>
                  </a:cubicBezTo>
                  <a:cubicBezTo>
                    <a:pt x="830965" y="1458782"/>
                    <a:pt x="805752" y="1463824"/>
                    <a:pt x="780178" y="1467066"/>
                  </a:cubicBezTo>
                  <a:cubicBezTo>
                    <a:pt x="754964" y="1470308"/>
                    <a:pt x="729751" y="1472109"/>
                    <a:pt x="703817" y="1472109"/>
                  </a:cubicBezTo>
                  <a:cubicBezTo>
                    <a:pt x="677883" y="1472109"/>
                    <a:pt x="652309" y="1470308"/>
                    <a:pt x="627456" y="1467066"/>
                  </a:cubicBezTo>
                  <a:cubicBezTo>
                    <a:pt x="601882" y="1463824"/>
                    <a:pt x="576669" y="1458782"/>
                    <a:pt x="552176" y="1452298"/>
                  </a:cubicBezTo>
                  <a:cubicBezTo>
                    <a:pt x="527323" y="1445815"/>
                    <a:pt x="503190" y="1437530"/>
                    <a:pt x="479417" y="1427805"/>
                  </a:cubicBezTo>
                  <a:cubicBezTo>
                    <a:pt x="455644" y="1418080"/>
                    <a:pt x="432592" y="1406554"/>
                    <a:pt x="410620" y="1393947"/>
                  </a:cubicBezTo>
                  <a:cubicBezTo>
                    <a:pt x="388288" y="1380980"/>
                    <a:pt x="367037" y="1366932"/>
                    <a:pt x="346866" y="1351444"/>
                  </a:cubicBezTo>
                  <a:cubicBezTo>
                    <a:pt x="326695" y="1335956"/>
                    <a:pt x="307245" y="1319027"/>
                    <a:pt x="289235" y="1301017"/>
                  </a:cubicBezTo>
                  <a:cubicBezTo>
                    <a:pt x="271225" y="1283007"/>
                    <a:pt x="254296" y="1263557"/>
                    <a:pt x="238808" y="1243386"/>
                  </a:cubicBezTo>
                  <a:lnTo>
                    <a:pt x="0" y="1426364"/>
                  </a:lnTo>
                  <a:cubicBezTo>
                    <a:pt x="23773" y="1456980"/>
                    <a:pt x="48986" y="1486516"/>
                    <a:pt x="76361" y="1513531"/>
                  </a:cubicBezTo>
                  <a:cubicBezTo>
                    <a:pt x="103736" y="1540905"/>
                    <a:pt x="132911" y="1566119"/>
                    <a:pt x="163528" y="1589892"/>
                  </a:cubicBezTo>
                  <a:cubicBezTo>
                    <a:pt x="194144" y="1613304"/>
                    <a:pt x="226201" y="1634916"/>
                    <a:pt x="260059" y="1654366"/>
                  </a:cubicBezTo>
                  <a:cubicBezTo>
                    <a:pt x="293557" y="1673817"/>
                    <a:pt x="328136" y="1691106"/>
                    <a:pt x="364155" y="1705874"/>
                  </a:cubicBezTo>
                  <a:cubicBezTo>
                    <a:pt x="399814" y="1720642"/>
                    <a:pt x="436554" y="1732888"/>
                    <a:pt x="474014" y="1742974"/>
                  </a:cubicBezTo>
                  <a:cubicBezTo>
                    <a:pt x="511114" y="1752699"/>
                    <a:pt x="548934" y="1760263"/>
                    <a:pt x="587835" y="1765306"/>
                  </a:cubicBezTo>
                  <a:cubicBezTo>
                    <a:pt x="625655" y="1770348"/>
                    <a:pt x="664196" y="1773230"/>
                    <a:pt x="703457" y="1773230"/>
                  </a:cubicBezTo>
                  <a:cubicBezTo>
                    <a:pt x="742718" y="1773230"/>
                    <a:pt x="781259" y="1770348"/>
                    <a:pt x="819079" y="1765306"/>
                  </a:cubicBezTo>
                  <a:cubicBezTo>
                    <a:pt x="857980" y="1760263"/>
                    <a:pt x="895800" y="1752699"/>
                    <a:pt x="932900" y="1742974"/>
                  </a:cubicBezTo>
                  <a:cubicBezTo>
                    <a:pt x="970720" y="1732888"/>
                    <a:pt x="1007100" y="1720282"/>
                    <a:pt x="1042759" y="1705874"/>
                  </a:cubicBezTo>
                  <a:cubicBezTo>
                    <a:pt x="1078778" y="1691106"/>
                    <a:pt x="1113356" y="1673817"/>
                    <a:pt x="1146854" y="1654366"/>
                  </a:cubicBezTo>
                  <a:cubicBezTo>
                    <a:pt x="1180352" y="1634916"/>
                    <a:pt x="1212770" y="1613304"/>
                    <a:pt x="1243386" y="1589892"/>
                  </a:cubicBezTo>
                  <a:cubicBezTo>
                    <a:pt x="1274003" y="1566119"/>
                    <a:pt x="1303538" y="1540905"/>
                    <a:pt x="1330553" y="1513531"/>
                  </a:cubicBezTo>
                  <a:cubicBezTo>
                    <a:pt x="1357927" y="1486156"/>
                    <a:pt x="1383501" y="1456980"/>
                    <a:pt x="1406914" y="1426364"/>
                  </a:cubicBezTo>
                  <a:cubicBezTo>
                    <a:pt x="1430326" y="1395748"/>
                    <a:pt x="1451938" y="1363691"/>
                    <a:pt x="1471388" y="1329832"/>
                  </a:cubicBezTo>
                  <a:cubicBezTo>
                    <a:pt x="1490839" y="1296334"/>
                    <a:pt x="1508128" y="1261756"/>
                    <a:pt x="1522896" y="1225737"/>
                  </a:cubicBezTo>
                  <a:cubicBezTo>
                    <a:pt x="1537664" y="1190078"/>
                    <a:pt x="1549910" y="1153698"/>
                    <a:pt x="1559996" y="1115878"/>
                  </a:cubicBezTo>
                  <a:cubicBezTo>
                    <a:pt x="1569721" y="1078778"/>
                    <a:pt x="1577285" y="1040958"/>
                    <a:pt x="1582328" y="1002057"/>
                  </a:cubicBezTo>
                  <a:cubicBezTo>
                    <a:pt x="1587370" y="964236"/>
                    <a:pt x="1590252" y="925696"/>
                    <a:pt x="1590252" y="886435"/>
                  </a:cubicBezTo>
                  <a:cubicBezTo>
                    <a:pt x="1590252" y="847534"/>
                    <a:pt x="1587370" y="808993"/>
                    <a:pt x="1582688" y="771173"/>
                  </a:cubicBezTo>
                  <a:close/>
                </a:path>
              </a:pathLst>
            </a:custGeom>
            <a:solidFill>
              <a:srgbClr val="1E9A91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F404DB-9E22-4018-801E-B7A2AEE3D67C}"/>
                </a:ext>
              </a:extLst>
            </p:cNvPr>
            <p:cNvSpPr/>
            <p:nvPr/>
          </p:nvSpPr>
          <p:spPr>
            <a:xfrm>
              <a:off x="2805344" y="4301925"/>
              <a:ext cx="864463" cy="1404753"/>
            </a:xfrm>
            <a:custGeom>
              <a:avLst/>
              <a:gdLst>
                <a:gd name="connsiteX0" fmla="*/ 657352 w 864463"/>
                <a:gd name="connsiteY0" fmla="*/ 29536 h 1404752"/>
                <a:gd name="connsiteX1" fmla="*/ 547493 w 864463"/>
                <a:gd name="connsiteY1" fmla="*/ 66636 h 1404752"/>
                <a:gd name="connsiteX2" fmla="*/ 443398 w 864463"/>
                <a:gd name="connsiteY2" fmla="*/ 118143 h 1404752"/>
                <a:gd name="connsiteX3" fmla="*/ 346866 w 864463"/>
                <a:gd name="connsiteY3" fmla="*/ 182618 h 1404752"/>
                <a:gd name="connsiteX4" fmla="*/ 259699 w 864463"/>
                <a:gd name="connsiteY4" fmla="*/ 258979 h 1404752"/>
                <a:gd name="connsiteX5" fmla="*/ 183338 w 864463"/>
                <a:gd name="connsiteY5" fmla="*/ 346145 h 1404752"/>
                <a:gd name="connsiteX6" fmla="*/ 118864 w 864463"/>
                <a:gd name="connsiteY6" fmla="*/ 442677 h 1404752"/>
                <a:gd name="connsiteX7" fmla="*/ 67356 w 864463"/>
                <a:gd name="connsiteY7" fmla="*/ 546773 h 1404752"/>
                <a:gd name="connsiteX8" fmla="*/ 30256 w 864463"/>
                <a:gd name="connsiteY8" fmla="*/ 656632 h 1404752"/>
                <a:gd name="connsiteX9" fmla="*/ 7924 w 864463"/>
                <a:gd name="connsiteY9" fmla="*/ 770453 h 1404752"/>
                <a:gd name="connsiteX10" fmla="*/ 0 w 864463"/>
                <a:gd name="connsiteY10" fmla="*/ 886435 h 1404752"/>
                <a:gd name="connsiteX11" fmla="*/ 7924 w 864463"/>
                <a:gd name="connsiteY11" fmla="*/ 1002057 h 1404752"/>
                <a:gd name="connsiteX12" fmla="*/ 30256 w 864463"/>
                <a:gd name="connsiteY12" fmla="*/ 1115878 h 1404752"/>
                <a:gd name="connsiteX13" fmla="*/ 67356 w 864463"/>
                <a:gd name="connsiteY13" fmla="*/ 1225737 h 1404752"/>
                <a:gd name="connsiteX14" fmla="*/ 118864 w 864463"/>
                <a:gd name="connsiteY14" fmla="*/ 1329832 h 1404752"/>
                <a:gd name="connsiteX15" fmla="*/ 183338 w 864463"/>
                <a:gd name="connsiteY15" fmla="*/ 1426364 h 1404752"/>
                <a:gd name="connsiteX16" fmla="*/ 422146 w 864463"/>
                <a:gd name="connsiteY16" fmla="*/ 1243386 h 1404752"/>
                <a:gd name="connsiteX17" fmla="*/ 379643 w 864463"/>
                <a:gd name="connsiteY17" fmla="*/ 1179632 h 1404752"/>
                <a:gd name="connsiteX18" fmla="*/ 345785 w 864463"/>
                <a:gd name="connsiteY18" fmla="*/ 1110835 h 1404752"/>
                <a:gd name="connsiteX19" fmla="*/ 321292 w 864463"/>
                <a:gd name="connsiteY19" fmla="*/ 1038076 h 1404752"/>
                <a:gd name="connsiteX20" fmla="*/ 306524 w 864463"/>
                <a:gd name="connsiteY20" fmla="*/ 962796 h 1404752"/>
                <a:gd name="connsiteX21" fmla="*/ 301482 w 864463"/>
                <a:gd name="connsiteY21" fmla="*/ 886435 h 1404752"/>
                <a:gd name="connsiteX22" fmla="*/ 306524 w 864463"/>
                <a:gd name="connsiteY22" fmla="*/ 810074 h 1404752"/>
                <a:gd name="connsiteX23" fmla="*/ 321292 w 864463"/>
                <a:gd name="connsiteY23" fmla="*/ 734793 h 1404752"/>
                <a:gd name="connsiteX24" fmla="*/ 345785 w 864463"/>
                <a:gd name="connsiteY24" fmla="*/ 662035 h 1404752"/>
                <a:gd name="connsiteX25" fmla="*/ 379643 w 864463"/>
                <a:gd name="connsiteY25" fmla="*/ 593238 h 1404752"/>
                <a:gd name="connsiteX26" fmla="*/ 422146 w 864463"/>
                <a:gd name="connsiteY26" fmla="*/ 529484 h 1404752"/>
                <a:gd name="connsiteX27" fmla="*/ 472573 w 864463"/>
                <a:gd name="connsiteY27" fmla="*/ 471853 h 1404752"/>
                <a:gd name="connsiteX28" fmla="*/ 530204 w 864463"/>
                <a:gd name="connsiteY28" fmla="*/ 421426 h 1404752"/>
                <a:gd name="connsiteX29" fmla="*/ 593958 w 864463"/>
                <a:gd name="connsiteY29" fmla="*/ 378923 h 1404752"/>
                <a:gd name="connsiteX30" fmla="*/ 662755 w 864463"/>
                <a:gd name="connsiteY30" fmla="*/ 345065 h 1404752"/>
                <a:gd name="connsiteX31" fmla="*/ 735514 w 864463"/>
                <a:gd name="connsiteY31" fmla="*/ 320572 h 1404752"/>
                <a:gd name="connsiteX32" fmla="*/ 810794 w 864463"/>
                <a:gd name="connsiteY32" fmla="*/ 305804 h 1404752"/>
                <a:gd name="connsiteX33" fmla="*/ 887155 w 864463"/>
                <a:gd name="connsiteY33" fmla="*/ 300761 h 1404752"/>
                <a:gd name="connsiteX34" fmla="*/ 887155 w 864463"/>
                <a:gd name="connsiteY34" fmla="*/ 0 h 1404752"/>
                <a:gd name="connsiteX35" fmla="*/ 771533 w 864463"/>
                <a:gd name="connsiteY35" fmla="*/ 7924 h 1404752"/>
                <a:gd name="connsiteX36" fmla="*/ 657352 w 864463"/>
                <a:gd name="connsiteY36" fmla="*/ 29536 h 140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4463" h="1404752">
                  <a:moveTo>
                    <a:pt x="657352" y="29536"/>
                  </a:moveTo>
                  <a:cubicBezTo>
                    <a:pt x="619532" y="39621"/>
                    <a:pt x="583152" y="52228"/>
                    <a:pt x="547493" y="66636"/>
                  </a:cubicBezTo>
                  <a:cubicBezTo>
                    <a:pt x="511474" y="81403"/>
                    <a:pt x="476895" y="98693"/>
                    <a:pt x="443398" y="118143"/>
                  </a:cubicBezTo>
                  <a:cubicBezTo>
                    <a:pt x="409900" y="137594"/>
                    <a:pt x="377482" y="159205"/>
                    <a:pt x="346866" y="182618"/>
                  </a:cubicBezTo>
                  <a:cubicBezTo>
                    <a:pt x="316249" y="206390"/>
                    <a:pt x="286714" y="231604"/>
                    <a:pt x="259699" y="258979"/>
                  </a:cubicBezTo>
                  <a:cubicBezTo>
                    <a:pt x="232324" y="286353"/>
                    <a:pt x="206751" y="315529"/>
                    <a:pt x="183338" y="346145"/>
                  </a:cubicBezTo>
                  <a:cubicBezTo>
                    <a:pt x="159926" y="376762"/>
                    <a:pt x="138314" y="408819"/>
                    <a:pt x="118864" y="442677"/>
                  </a:cubicBezTo>
                  <a:cubicBezTo>
                    <a:pt x="99413" y="476175"/>
                    <a:pt x="82124" y="510754"/>
                    <a:pt x="67356" y="546773"/>
                  </a:cubicBezTo>
                  <a:cubicBezTo>
                    <a:pt x="52588" y="582432"/>
                    <a:pt x="40342" y="618812"/>
                    <a:pt x="30256" y="656632"/>
                  </a:cubicBezTo>
                  <a:cubicBezTo>
                    <a:pt x="20531" y="693731"/>
                    <a:pt x="12967" y="731552"/>
                    <a:pt x="7924" y="770453"/>
                  </a:cubicBezTo>
                  <a:cubicBezTo>
                    <a:pt x="2882" y="808633"/>
                    <a:pt x="0" y="847174"/>
                    <a:pt x="0" y="886435"/>
                  </a:cubicBezTo>
                  <a:cubicBezTo>
                    <a:pt x="0" y="925696"/>
                    <a:pt x="2882" y="964236"/>
                    <a:pt x="7924" y="1002057"/>
                  </a:cubicBezTo>
                  <a:cubicBezTo>
                    <a:pt x="12967" y="1040957"/>
                    <a:pt x="20531" y="1078778"/>
                    <a:pt x="30256" y="1115878"/>
                  </a:cubicBezTo>
                  <a:cubicBezTo>
                    <a:pt x="40342" y="1153698"/>
                    <a:pt x="52948" y="1190078"/>
                    <a:pt x="67356" y="1225737"/>
                  </a:cubicBezTo>
                  <a:cubicBezTo>
                    <a:pt x="82124" y="1261756"/>
                    <a:pt x="99413" y="1296334"/>
                    <a:pt x="118864" y="1329832"/>
                  </a:cubicBezTo>
                  <a:cubicBezTo>
                    <a:pt x="138314" y="1363330"/>
                    <a:pt x="159926" y="1395748"/>
                    <a:pt x="183338" y="1426364"/>
                  </a:cubicBezTo>
                  <a:lnTo>
                    <a:pt x="422146" y="1243386"/>
                  </a:lnTo>
                  <a:cubicBezTo>
                    <a:pt x="406658" y="1223215"/>
                    <a:pt x="392250" y="1201964"/>
                    <a:pt x="379643" y="1179632"/>
                  </a:cubicBezTo>
                  <a:cubicBezTo>
                    <a:pt x="367037" y="1157660"/>
                    <a:pt x="355510" y="1134608"/>
                    <a:pt x="345785" y="1110835"/>
                  </a:cubicBezTo>
                  <a:cubicBezTo>
                    <a:pt x="336060" y="1087422"/>
                    <a:pt x="327776" y="1063290"/>
                    <a:pt x="321292" y="1038076"/>
                  </a:cubicBezTo>
                  <a:cubicBezTo>
                    <a:pt x="314809" y="1013583"/>
                    <a:pt x="309766" y="988369"/>
                    <a:pt x="306524" y="962796"/>
                  </a:cubicBezTo>
                  <a:cubicBezTo>
                    <a:pt x="303282" y="937582"/>
                    <a:pt x="301482" y="912369"/>
                    <a:pt x="301482" y="886435"/>
                  </a:cubicBezTo>
                  <a:cubicBezTo>
                    <a:pt x="301482" y="860501"/>
                    <a:pt x="303282" y="834927"/>
                    <a:pt x="306524" y="810074"/>
                  </a:cubicBezTo>
                  <a:cubicBezTo>
                    <a:pt x="309766" y="784500"/>
                    <a:pt x="314809" y="759287"/>
                    <a:pt x="321292" y="734793"/>
                  </a:cubicBezTo>
                  <a:cubicBezTo>
                    <a:pt x="327776" y="709940"/>
                    <a:pt x="336060" y="685807"/>
                    <a:pt x="345785" y="662035"/>
                  </a:cubicBezTo>
                  <a:cubicBezTo>
                    <a:pt x="355510" y="638262"/>
                    <a:pt x="367037" y="615209"/>
                    <a:pt x="379643" y="593238"/>
                  </a:cubicBezTo>
                  <a:cubicBezTo>
                    <a:pt x="392610" y="570906"/>
                    <a:pt x="406658" y="549654"/>
                    <a:pt x="422146" y="529484"/>
                  </a:cubicBezTo>
                  <a:cubicBezTo>
                    <a:pt x="437634" y="509313"/>
                    <a:pt x="454564" y="489862"/>
                    <a:pt x="472573" y="471853"/>
                  </a:cubicBezTo>
                  <a:cubicBezTo>
                    <a:pt x="490583" y="453843"/>
                    <a:pt x="510033" y="436914"/>
                    <a:pt x="530204" y="421426"/>
                  </a:cubicBezTo>
                  <a:cubicBezTo>
                    <a:pt x="550375" y="405937"/>
                    <a:pt x="571626" y="391530"/>
                    <a:pt x="593958" y="378923"/>
                  </a:cubicBezTo>
                  <a:cubicBezTo>
                    <a:pt x="615930" y="366316"/>
                    <a:pt x="638982" y="354790"/>
                    <a:pt x="662755" y="345065"/>
                  </a:cubicBezTo>
                  <a:cubicBezTo>
                    <a:pt x="686168" y="335340"/>
                    <a:pt x="710301" y="327055"/>
                    <a:pt x="735514" y="320572"/>
                  </a:cubicBezTo>
                  <a:cubicBezTo>
                    <a:pt x="760007" y="314088"/>
                    <a:pt x="785221" y="309045"/>
                    <a:pt x="810794" y="305804"/>
                  </a:cubicBezTo>
                  <a:cubicBezTo>
                    <a:pt x="836008" y="302562"/>
                    <a:pt x="861221" y="300761"/>
                    <a:pt x="887155" y="300761"/>
                  </a:cubicBezTo>
                  <a:lnTo>
                    <a:pt x="887155" y="0"/>
                  </a:lnTo>
                  <a:cubicBezTo>
                    <a:pt x="847894" y="0"/>
                    <a:pt x="809354" y="2881"/>
                    <a:pt x="771533" y="7924"/>
                  </a:cubicBezTo>
                  <a:cubicBezTo>
                    <a:pt x="732633" y="12246"/>
                    <a:pt x="694452" y="19810"/>
                    <a:pt x="657352" y="29536"/>
                  </a:cubicBezTo>
                  <a:close/>
                </a:path>
              </a:pathLst>
            </a:custGeom>
            <a:solidFill>
              <a:srgbClr val="24B6AB"/>
            </a:solidFill>
            <a:ln w="359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527568" y="4550690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0756" y="4566758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76360" y="4550690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8376" y="4550690"/>
            <a:ext cx="2475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5203902" y="0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8700651" y="3055849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6457362" y="3055849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4073648" y="3102809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1740521" y="3102809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24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107856-BBB9-4DBA-8BE9-96C02F69156B}"/>
              </a:ext>
            </a:extLst>
          </p:cNvPr>
          <p:cNvGrpSpPr/>
          <p:nvPr/>
        </p:nvGrpSpPr>
        <p:grpSpPr>
          <a:xfrm>
            <a:off x="2341877" y="5257572"/>
            <a:ext cx="1724460" cy="629565"/>
            <a:chOff x="2341877" y="5257572"/>
            <a:chExt cx="1724460" cy="62956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CD6970-4556-42AA-8A52-82C4BE9F1BEF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ADA879-1C50-4707-B145-9AB6999C6E67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32A771-8B43-4577-8D27-C6F852287C2F}"/>
              </a:ext>
            </a:extLst>
          </p:cNvPr>
          <p:cNvGrpSpPr/>
          <p:nvPr/>
        </p:nvGrpSpPr>
        <p:grpSpPr>
          <a:xfrm>
            <a:off x="2637498" y="3815049"/>
            <a:ext cx="1122268" cy="1906213"/>
            <a:chOff x="2637498" y="3815049"/>
            <a:chExt cx="1122268" cy="190621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1C77EF-F15D-4BCA-A360-22C8E479F40C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654">
                    <a:shade val="30000"/>
                    <a:satMod val="115000"/>
                  </a:srgbClr>
                </a:gs>
                <a:gs pos="50000">
                  <a:srgbClr val="FF3654">
                    <a:shade val="67500"/>
                    <a:satMod val="115000"/>
                  </a:srgbClr>
                </a:gs>
                <a:gs pos="100000">
                  <a:srgbClr val="FF365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9F5EFD-A667-41B6-BA4E-FC55DCA5ACF8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3654">
                    <a:shade val="67500"/>
                    <a:satMod val="115000"/>
                  </a:srgbClr>
                </a:gs>
                <a:gs pos="100000">
                  <a:srgbClr val="FF365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7F49B78-7D23-47F5-AD93-7619AD938603}"/>
              </a:ext>
            </a:extLst>
          </p:cNvPr>
          <p:cNvGrpSpPr/>
          <p:nvPr/>
        </p:nvGrpSpPr>
        <p:grpSpPr>
          <a:xfrm>
            <a:off x="4269987" y="5257572"/>
            <a:ext cx="1724460" cy="629565"/>
            <a:chOff x="4269987" y="5257572"/>
            <a:chExt cx="1724460" cy="62956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14BE705-A42D-4259-8839-F654EC128729}"/>
                </a:ext>
              </a:extLst>
            </p:cNvPr>
            <p:cNvSpPr/>
            <p:nvPr/>
          </p:nvSpPr>
          <p:spPr>
            <a:xfrm>
              <a:off x="426998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22E66D-EFC7-46D9-955B-90E82743EDA5}"/>
                </a:ext>
              </a:extLst>
            </p:cNvPr>
            <p:cNvSpPr/>
            <p:nvPr/>
          </p:nvSpPr>
          <p:spPr>
            <a:xfrm>
              <a:off x="434279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6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EF153C-923B-46F0-9656-F49AEE2C3D2C}"/>
              </a:ext>
            </a:extLst>
          </p:cNvPr>
          <p:cNvGrpSpPr/>
          <p:nvPr/>
        </p:nvGrpSpPr>
        <p:grpSpPr>
          <a:xfrm>
            <a:off x="4565337" y="4330469"/>
            <a:ext cx="1122540" cy="1386139"/>
            <a:chOff x="4565337" y="4330469"/>
            <a:chExt cx="1122540" cy="138613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3328A5-1E23-431C-A586-6FBF9458F3C4}"/>
                </a:ext>
              </a:extLst>
            </p:cNvPr>
            <p:cNvSpPr/>
            <p:nvPr/>
          </p:nvSpPr>
          <p:spPr>
            <a:xfrm>
              <a:off x="4565609" y="4512224"/>
              <a:ext cx="1122268" cy="1204384"/>
            </a:xfrm>
            <a:custGeom>
              <a:avLst/>
              <a:gdLst>
                <a:gd name="connsiteX0" fmla="*/ 0 w 390525"/>
                <a:gd name="connsiteY0" fmla="*/ 0 h 419100"/>
                <a:gd name="connsiteX1" fmla="*/ 0 w 390525"/>
                <a:gd name="connsiteY1" fmla="*/ 364712 h 419100"/>
                <a:gd name="connsiteX2" fmla="*/ 198882 w 390525"/>
                <a:gd name="connsiteY2" fmla="*/ 427958 h 419100"/>
                <a:gd name="connsiteX3" fmla="*/ 397764 w 390525"/>
                <a:gd name="connsiteY3" fmla="*/ 364712 h 419100"/>
                <a:gd name="connsiteX4" fmla="*/ 397764 w 390525"/>
                <a:gd name="connsiteY4" fmla="*/ 0 h 419100"/>
                <a:gd name="connsiteX5" fmla="*/ 0 w 390525"/>
                <a:gd name="connsiteY5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419100">
                  <a:moveTo>
                    <a:pt x="0" y="0"/>
                  </a:moveTo>
                  <a:lnTo>
                    <a:pt x="0" y="364712"/>
                  </a:lnTo>
                  <a:cubicBezTo>
                    <a:pt x="0" y="399669"/>
                    <a:pt x="89059" y="427958"/>
                    <a:pt x="198882" y="427958"/>
                  </a:cubicBezTo>
                  <a:cubicBezTo>
                    <a:pt x="308705" y="427958"/>
                    <a:pt x="397764" y="399669"/>
                    <a:pt x="397764" y="364712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C3E6">
                    <a:shade val="30000"/>
                    <a:satMod val="115000"/>
                  </a:srgbClr>
                </a:gs>
                <a:gs pos="50000">
                  <a:srgbClr val="00C3E6">
                    <a:shade val="67500"/>
                    <a:satMod val="115000"/>
                  </a:srgbClr>
                </a:gs>
                <a:gs pos="100000">
                  <a:srgbClr val="00C3E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916A55-802A-4031-BC31-E81DF56167E9}"/>
                </a:ext>
              </a:extLst>
            </p:cNvPr>
            <p:cNvSpPr/>
            <p:nvPr/>
          </p:nvSpPr>
          <p:spPr>
            <a:xfrm>
              <a:off x="4565337" y="433046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800" y="0"/>
                    <a:pt x="397764" y="28385"/>
                    <a:pt x="397764" y="632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C3E6">
                    <a:shade val="67500"/>
                    <a:satMod val="115000"/>
                  </a:srgbClr>
                </a:gs>
                <a:gs pos="100000">
                  <a:srgbClr val="00C3E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67F4A6-5B57-4879-9E4A-B14C3D283D33}"/>
              </a:ext>
            </a:extLst>
          </p:cNvPr>
          <p:cNvGrpSpPr/>
          <p:nvPr/>
        </p:nvGrpSpPr>
        <p:grpSpPr>
          <a:xfrm>
            <a:off x="6197825" y="5257572"/>
            <a:ext cx="1724460" cy="629565"/>
            <a:chOff x="6197825" y="5257572"/>
            <a:chExt cx="1724460" cy="62956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D4C32-2889-4B5F-BC5B-D36B746C1D4F}"/>
                </a:ext>
              </a:extLst>
            </p:cNvPr>
            <p:cNvSpPr/>
            <p:nvPr/>
          </p:nvSpPr>
          <p:spPr>
            <a:xfrm>
              <a:off x="6197825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8135A9-0250-4DC5-9355-46A08F3B51D7}"/>
                </a:ext>
              </a:extLst>
            </p:cNvPr>
            <p:cNvSpPr/>
            <p:nvPr/>
          </p:nvSpPr>
          <p:spPr>
            <a:xfrm>
              <a:off x="6270635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6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F74155-2CDD-4FEE-879E-929EB71ED2B4}"/>
              </a:ext>
            </a:extLst>
          </p:cNvPr>
          <p:cNvGrpSpPr/>
          <p:nvPr/>
        </p:nvGrpSpPr>
        <p:grpSpPr>
          <a:xfrm>
            <a:off x="6493447" y="3251451"/>
            <a:ext cx="1122541" cy="2481032"/>
            <a:chOff x="6493447" y="3251451"/>
            <a:chExt cx="1122541" cy="248103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129466-7672-48F1-8EF9-52577978B6CF}"/>
                </a:ext>
              </a:extLst>
            </p:cNvPr>
            <p:cNvSpPr/>
            <p:nvPr/>
          </p:nvSpPr>
          <p:spPr>
            <a:xfrm>
              <a:off x="6493720" y="3433203"/>
              <a:ext cx="1122268" cy="2299280"/>
            </a:xfrm>
            <a:custGeom>
              <a:avLst/>
              <a:gdLst>
                <a:gd name="connsiteX0" fmla="*/ 0 w 390525"/>
                <a:gd name="connsiteY0" fmla="*/ 0 h 800100"/>
                <a:gd name="connsiteX1" fmla="*/ 0 w 390525"/>
                <a:gd name="connsiteY1" fmla="*/ 740188 h 800100"/>
                <a:gd name="connsiteX2" fmla="*/ 198882 w 390525"/>
                <a:gd name="connsiteY2" fmla="*/ 803434 h 800100"/>
                <a:gd name="connsiteX3" fmla="*/ 397764 w 390525"/>
                <a:gd name="connsiteY3" fmla="*/ 740188 h 800100"/>
                <a:gd name="connsiteX4" fmla="*/ 397764 w 390525"/>
                <a:gd name="connsiteY4" fmla="*/ 0 h 800100"/>
                <a:gd name="connsiteX5" fmla="*/ 0 w 390525"/>
                <a:gd name="connsiteY5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800100">
                  <a:moveTo>
                    <a:pt x="0" y="0"/>
                  </a:moveTo>
                  <a:lnTo>
                    <a:pt x="0" y="740188"/>
                  </a:lnTo>
                  <a:cubicBezTo>
                    <a:pt x="0" y="775145"/>
                    <a:pt x="89059" y="803434"/>
                    <a:pt x="198882" y="803434"/>
                  </a:cubicBezTo>
                  <a:cubicBezTo>
                    <a:pt x="308705" y="803434"/>
                    <a:pt x="397764" y="775145"/>
                    <a:pt x="397764" y="74018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B92E">
                    <a:shade val="30000"/>
                    <a:satMod val="115000"/>
                  </a:srgbClr>
                </a:gs>
                <a:gs pos="50000">
                  <a:srgbClr val="FFB92E">
                    <a:shade val="67500"/>
                    <a:satMod val="115000"/>
                  </a:srgbClr>
                </a:gs>
                <a:gs pos="100000">
                  <a:srgbClr val="FFB92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E79AFB-1359-4C3E-B30D-8E1C04B48842}"/>
                </a:ext>
              </a:extLst>
            </p:cNvPr>
            <p:cNvSpPr/>
            <p:nvPr/>
          </p:nvSpPr>
          <p:spPr>
            <a:xfrm>
              <a:off x="6493447" y="3251451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B92E">
                    <a:shade val="67500"/>
                    <a:satMod val="115000"/>
                  </a:srgbClr>
                </a:gs>
                <a:gs pos="100000">
                  <a:srgbClr val="FFB92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69352-9B96-4A8B-8782-699DD9637543}"/>
              </a:ext>
            </a:extLst>
          </p:cNvPr>
          <p:cNvGrpSpPr/>
          <p:nvPr/>
        </p:nvGrpSpPr>
        <p:grpSpPr>
          <a:xfrm>
            <a:off x="8125663" y="5257572"/>
            <a:ext cx="1724460" cy="629565"/>
            <a:chOff x="8125663" y="5257572"/>
            <a:chExt cx="1724460" cy="629565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CA065DE-16D2-4AF6-804D-31AEE6252291}"/>
                </a:ext>
              </a:extLst>
            </p:cNvPr>
            <p:cNvSpPr/>
            <p:nvPr/>
          </p:nvSpPr>
          <p:spPr>
            <a:xfrm>
              <a:off x="8125663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D6F56EF-3FF1-4902-904C-C72C90D8BE7F}"/>
                </a:ext>
              </a:extLst>
            </p:cNvPr>
            <p:cNvSpPr/>
            <p:nvPr/>
          </p:nvSpPr>
          <p:spPr>
            <a:xfrm>
              <a:off x="8198473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6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93298-A73C-4D6B-A478-BBC028801E82}"/>
              </a:ext>
            </a:extLst>
          </p:cNvPr>
          <p:cNvGrpSpPr/>
          <p:nvPr/>
        </p:nvGrpSpPr>
        <p:grpSpPr>
          <a:xfrm>
            <a:off x="8421285" y="2865413"/>
            <a:ext cx="1122541" cy="2867070"/>
            <a:chOff x="8421285" y="2865413"/>
            <a:chExt cx="1122541" cy="286707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E847BB6-9832-4BB4-8696-367C052DCBFC}"/>
                </a:ext>
              </a:extLst>
            </p:cNvPr>
            <p:cNvSpPr/>
            <p:nvPr/>
          </p:nvSpPr>
          <p:spPr>
            <a:xfrm>
              <a:off x="8421558" y="3043333"/>
              <a:ext cx="1122268" cy="2689150"/>
            </a:xfrm>
            <a:custGeom>
              <a:avLst/>
              <a:gdLst>
                <a:gd name="connsiteX0" fmla="*/ 0 w 390525"/>
                <a:gd name="connsiteY0" fmla="*/ 0 h 800100"/>
                <a:gd name="connsiteX1" fmla="*/ 0 w 390525"/>
                <a:gd name="connsiteY1" fmla="*/ 740188 h 800100"/>
                <a:gd name="connsiteX2" fmla="*/ 198882 w 390525"/>
                <a:gd name="connsiteY2" fmla="*/ 803434 h 800100"/>
                <a:gd name="connsiteX3" fmla="*/ 397764 w 390525"/>
                <a:gd name="connsiteY3" fmla="*/ 740188 h 800100"/>
                <a:gd name="connsiteX4" fmla="*/ 397764 w 390525"/>
                <a:gd name="connsiteY4" fmla="*/ 0 h 800100"/>
                <a:gd name="connsiteX5" fmla="*/ 0 w 390525"/>
                <a:gd name="connsiteY5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800100">
                  <a:moveTo>
                    <a:pt x="0" y="0"/>
                  </a:moveTo>
                  <a:lnTo>
                    <a:pt x="0" y="740188"/>
                  </a:lnTo>
                  <a:cubicBezTo>
                    <a:pt x="0" y="775145"/>
                    <a:pt x="89059" y="803434"/>
                    <a:pt x="198882" y="803434"/>
                  </a:cubicBezTo>
                  <a:cubicBezTo>
                    <a:pt x="308705" y="803434"/>
                    <a:pt x="397764" y="775145"/>
                    <a:pt x="397764" y="74018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4B6AB">
                    <a:shade val="30000"/>
                    <a:satMod val="115000"/>
                  </a:srgbClr>
                </a:gs>
                <a:gs pos="50000">
                  <a:srgbClr val="24B6AB">
                    <a:shade val="67500"/>
                    <a:satMod val="115000"/>
                  </a:srgbClr>
                </a:gs>
                <a:gs pos="100000">
                  <a:srgbClr val="24B6A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228482C-A68A-4168-8417-9AF123C2E8D5}"/>
                </a:ext>
              </a:extLst>
            </p:cNvPr>
            <p:cNvSpPr/>
            <p:nvPr/>
          </p:nvSpPr>
          <p:spPr>
            <a:xfrm>
              <a:off x="8421285" y="2865413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4B6AB">
                    <a:shade val="67500"/>
                    <a:satMod val="115000"/>
                  </a:srgbClr>
                </a:gs>
                <a:gs pos="100000">
                  <a:srgbClr val="24B6AB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3CDC41C2-7777-4F48-9DBF-EAD935B31B96}"/>
              </a:ext>
            </a:extLst>
          </p:cNvPr>
          <p:cNvSpPr txBox="1">
            <a:spLocks/>
          </p:cNvSpPr>
          <p:nvPr/>
        </p:nvSpPr>
        <p:spPr>
          <a:xfrm>
            <a:off x="2957557" y="4655438"/>
            <a:ext cx="599757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40%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BA152156-52B2-41DE-A049-034D2EEF3957}"/>
              </a:ext>
            </a:extLst>
          </p:cNvPr>
          <p:cNvSpPr txBox="1">
            <a:spLocks/>
          </p:cNvSpPr>
          <p:nvPr/>
        </p:nvSpPr>
        <p:spPr>
          <a:xfrm>
            <a:off x="4871907" y="4983133"/>
            <a:ext cx="599757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25%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7DABDF52-00ED-4DD9-B656-C7E13D6AD4F7}"/>
              </a:ext>
            </a:extLst>
          </p:cNvPr>
          <p:cNvSpPr txBox="1">
            <a:spLocks/>
          </p:cNvSpPr>
          <p:nvPr/>
        </p:nvSpPr>
        <p:spPr>
          <a:xfrm>
            <a:off x="6794671" y="4330469"/>
            <a:ext cx="599757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50%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C2EF140E-A822-4AAA-AA30-5A1735814AAC}"/>
              </a:ext>
            </a:extLst>
          </p:cNvPr>
          <p:cNvSpPr txBox="1">
            <a:spLocks/>
          </p:cNvSpPr>
          <p:nvPr/>
        </p:nvSpPr>
        <p:spPr>
          <a:xfrm>
            <a:off x="8765313" y="4203242"/>
            <a:ext cx="599757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latin typeface="Roboto" pitchFamily="2" charset="0"/>
                <a:ea typeface="Roboto" pitchFamily="2" charset="0"/>
              </a:rPr>
              <a:t>65%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97639" y="1003135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94447" y="1321015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28431" y="2473481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13022" y="1822104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1" name="Title 3"/>
          <p:cNvSpPr txBox="1">
            <a:spLocks/>
          </p:cNvSpPr>
          <p:nvPr/>
        </p:nvSpPr>
        <p:spPr>
          <a:xfrm>
            <a:off x="5292956" y="29266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41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9D0547F-F394-46BB-8BA6-5F05573DB13D}"/>
              </a:ext>
            </a:extLst>
          </p:cNvPr>
          <p:cNvGrpSpPr/>
          <p:nvPr/>
        </p:nvGrpSpPr>
        <p:grpSpPr>
          <a:xfrm>
            <a:off x="1379568" y="2462915"/>
            <a:ext cx="4488331" cy="1327909"/>
            <a:chOff x="1379568" y="2462915"/>
            <a:chExt cx="4488331" cy="13279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18EB47-F90C-4363-B41D-98DA9AF26B8A}"/>
                </a:ext>
              </a:extLst>
            </p:cNvPr>
            <p:cNvGrpSpPr/>
            <p:nvPr/>
          </p:nvGrpSpPr>
          <p:grpSpPr>
            <a:xfrm>
              <a:off x="1379568" y="2462915"/>
              <a:ext cx="4488331" cy="1327909"/>
              <a:chOff x="1379568" y="2462915"/>
              <a:chExt cx="4488331" cy="1327909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AF56014-2FBE-4F13-83AC-96C85191A38E}"/>
                  </a:ext>
                </a:extLst>
              </p:cNvPr>
              <p:cNvSpPr/>
              <p:nvPr/>
            </p:nvSpPr>
            <p:spPr>
              <a:xfrm>
                <a:off x="1379568" y="2462915"/>
                <a:ext cx="4488331" cy="1327909"/>
              </a:xfrm>
              <a:custGeom>
                <a:avLst/>
                <a:gdLst>
                  <a:gd name="connsiteX0" fmla="*/ 254958 w 4488330"/>
                  <a:gd name="connsiteY0" fmla="*/ 1350749 h 1327908"/>
                  <a:gd name="connsiteX1" fmla="*/ 0 w 4488330"/>
                  <a:gd name="connsiteY1" fmla="*/ 1095790 h 1327908"/>
                  <a:gd name="connsiteX2" fmla="*/ 0 w 4488330"/>
                  <a:gd name="connsiteY2" fmla="*/ 254958 h 1327908"/>
                  <a:gd name="connsiteX3" fmla="*/ 254958 w 4488330"/>
                  <a:gd name="connsiteY3" fmla="*/ 0 h 1327908"/>
                  <a:gd name="connsiteX4" fmla="*/ 4247714 w 4488330"/>
                  <a:gd name="connsiteY4" fmla="*/ 0 h 1327908"/>
                  <a:gd name="connsiteX5" fmla="*/ 4502672 w 4488330"/>
                  <a:gd name="connsiteY5" fmla="*/ 254958 h 1327908"/>
                  <a:gd name="connsiteX6" fmla="*/ 4502672 w 4488330"/>
                  <a:gd name="connsiteY6" fmla="*/ 1095525 h 1327908"/>
                  <a:gd name="connsiteX7" fmla="*/ 4247714 w 4488330"/>
                  <a:gd name="connsiteY7" fmla="*/ 1350483 h 1327908"/>
                  <a:gd name="connsiteX8" fmla="*/ 254958 w 4488330"/>
                  <a:gd name="connsiteY8" fmla="*/ 1350483 h 13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88330" h="1327908">
                    <a:moveTo>
                      <a:pt x="254958" y="1350749"/>
                    </a:moveTo>
                    <a:cubicBezTo>
                      <a:pt x="114200" y="1350749"/>
                      <a:pt x="0" y="1236283"/>
                      <a:pt x="0" y="1095790"/>
                    </a:cubicBezTo>
                    <a:lnTo>
                      <a:pt x="0" y="254958"/>
                    </a:lnTo>
                    <a:cubicBezTo>
                      <a:pt x="0" y="114200"/>
                      <a:pt x="114466" y="0"/>
                      <a:pt x="254958" y="0"/>
                    </a:cubicBezTo>
                    <a:lnTo>
                      <a:pt x="4247714" y="0"/>
                    </a:lnTo>
                    <a:cubicBezTo>
                      <a:pt x="4388473" y="0"/>
                      <a:pt x="4502672" y="114466"/>
                      <a:pt x="4502672" y="254958"/>
                    </a:cubicBezTo>
                    <a:lnTo>
                      <a:pt x="4502672" y="1095525"/>
                    </a:lnTo>
                    <a:cubicBezTo>
                      <a:pt x="4502672" y="1236283"/>
                      <a:pt x="4388207" y="1350483"/>
                      <a:pt x="4247714" y="1350483"/>
                    </a:cubicBezTo>
                    <a:lnTo>
                      <a:pt x="254958" y="13504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EE37577-8CBD-47E6-B6F3-C4E15B8C7754}"/>
                  </a:ext>
                </a:extLst>
              </p:cNvPr>
              <p:cNvSpPr/>
              <p:nvPr/>
            </p:nvSpPr>
            <p:spPr>
              <a:xfrm>
                <a:off x="1471990" y="2555337"/>
                <a:ext cx="4302424" cy="1142001"/>
              </a:xfrm>
              <a:custGeom>
                <a:avLst/>
                <a:gdLst>
                  <a:gd name="connsiteX0" fmla="*/ 162536 w 4302423"/>
                  <a:gd name="connsiteY0" fmla="*/ 1165904 h 1142001"/>
                  <a:gd name="connsiteX1" fmla="*/ 0 w 4302423"/>
                  <a:gd name="connsiteY1" fmla="*/ 1003368 h 1142001"/>
                  <a:gd name="connsiteX2" fmla="*/ 0 w 4302423"/>
                  <a:gd name="connsiteY2" fmla="*/ 162536 h 1142001"/>
                  <a:gd name="connsiteX3" fmla="*/ 162536 w 4302423"/>
                  <a:gd name="connsiteY3" fmla="*/ 0 h 1142001"/>
                  <a:gd name="connsiteX4" fmla="*/ 4155292 w 4302423"/>
                  <a:gd name="connsiteY4" fmla="*/ 0 h 1142001"/>
                  <a:gd name="connsiteX5" fmla="*/ 4317828 w 4302423"/>
                  <a:gd name="connsiteY5" fmla="*/ 162536 h 1142001"/>
                  <a:gd name="connsiteX6" fmla="*/ 4317828 w 4302423"/>
                  <a:gd name="connsiteY6" fmla="*/ 1003102 h 1142001"/>
                  <a:gd name="connsiteX7" fmla="*/ 4155292 w 4302423"/>
                  <a:gd name="connsiteY7" fmla="*/ 1165638 h 1142001"/>
                  <a:gd name="connsiteX8" fmla="*/ 162536 w 4302423"/>
                  <a:gd name="connsiteY8" fmla="*/ 1165638 h 114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2423" h="1142001">
                    <a:moveTo>
                      <a:pt x="162536" y="1165904"/>
                    </a:moveTo>
                    <a:cubicBezTo>
                      <a:pt x="72769" y="1165904"/>
                      <a:pt x="0" y="1092869"/>
                      <a:pt x="0" y="1003368"/>
                    </a:cubicBezTo>
                    <a:lnTo>
                      <a:pt x="0" y="162536"/>
                    </a:lnTo>
                    <a:cubicBezTo>
                      <a:pt x="0" y="72769"/>
                      <a:pt x="73035" y="0"/>
                      <a:pt x="162536" y="0"/>
                    </a:cubicBezTo>
                    <a:lnTo>
                      <a:pt x="4155292" y="0"/>
                    </a:lnTo>
                    <a:cubicBezTo>
                      <a:pt x="4245058" y="0"/>
                      <a:pt x="4317828" y="73035"/>
                      <a:pt x="4317828" y="162536"/>
                    </a:cubicBezTo>
                    <a:lnTo>
                      <a:pt x="4317828" y="1003102"/>
                    </a:lnTo>
                    <a:cubicBezTo>
                      <a:pt x="4317828" y="1092869"/>
                      <a:pt x="4244793" y="1165638"/>
                      <a:pt x="4155292" y="1165638"/>
                    </a:cubicBezTo>
                    <a:lnTo>
                      <a:pt x="162536" y="1165638"/>
                    </a:lnTo>
                    <a:close/>
                  </a:path>
                </a:pathLst>
              </a:custGeom>
              <a:solidFill>
                <a:srgbClr val="FF3654"/>
              </a:solidFill>
              <a:ln w="2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963230-B389-4CF4-81B4-164957A8730B}"/>
                </a:ext>
              </a:extLst>
            </p:cNvPr>
            <p:cNvSpPr/>
            <p:nvPr/>
          </p:nvSpPr>
          <p:spPr>
            <a:xfrm>
              <a:off x="1502798" y="2586145"/>
              <a:ext cx="4249307" cy="1088885"/>
            </a:xfrm>
            <a:custGeom>
              <a:avLst/>
              <a:gdLst>
                <a:gd name="connsiteX0" fmla="*/ 4124484 w 4249307"/>
                <a:gd name="connsiteY0" fmla="*/ 1104289 h 1088885"/>
                <a:gd name="connsiteX1" fmla="*/ 131729 w 4249307"/>
                <a:gd name="connsiteY1" fmla="*/ 1104289 h 1088885"/>
                <a:gd name="connsiteX2" fmla="*/ 0 w 4249307"/>
                <a:gd name="connsiteY2" fmla="*/ 972560 h 1088885"/>
                <a:gd name="connsiteX3" fmla="*/ 0 w 4249307"/>
                <a:gd name="connsiteY3" fmla="*/ 131729 h 1088885"/>
                <a:gd name="connsiteX4" fmla="*/ 131729 w 4249307"/>
                <a:gd name="connsiteY4" fmla="*/ 0 h 1088885"/>
                <a:gd name="connsiteX5" fmla="*/ 4124484 w 4249307"/>
                <a:gd name="connsiteY5" fmla="*/ 0 h 1088885"/>
                <a:gd name="connsiteX6" fmla="*/ 4256213 w 4249307"/>
                <a:gd name="connsiteY6" fmla="*/ 131729 h 1088885"/>
                <a:gd name="connsiteX7" fmla="*/ 4256213 w 4249307"/>
                <a:gd name="connsiteY7" fmla="*/ 972295 h 1088885"/>
                <a:gd name="connsiteX8" fmla="*/ 4124484 w 4249307"/>
                <a:gd name="connsiteY8" fmla="*/ 1104289 h 10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9307" h="1088885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bg1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F14803-DADC-4568-87C0-DC828B58F1F2}"/>
              </a:ext>
            </a:extLst>
          </p:cNvPr>
          <p:cNvSpPr/>
          <p:nvPr/>
        </p:nvSpPr>
        <p:spPr>
          <a:xfrm>
            <a:off x="2871075" y="2420953"/>
            <a:ext cx="159349" cy="159349"/>
          </a:xfrm>
          <a:custGeom>
            <a:avLst/>
            <a:gdLst>
              <a:gd name="connsiteX0" fmla="*/ 159349 w 159349"/>
              <a:gd name="connsiteY0" fmla="*/ 165192 h 159349"/>
              <a:gd name="connsiteX1" fmla="*/ 0 w 159349"/>
              <a:gd name="connsiteY1" fmla="*/ 165192 h 159349"/>
              <a:gd name="connsiteX2" fmla="*/ 0 w 159349"/>
              <a:gd name="connsiteY2" fmla="*/ 79675 h 159349"/>
              <a:gd name="connsiteX3" fmla="*/ 79675 w 159349"/>
              <a:gd name="connsiteY3" fmla="*/ 0 h 159349"/>
              <a:gd name="connsiteX4" fmla="*/ 79675 w 159349"/>
              <a:gd name="connsiteY4" fmla="*/ 0 h 159349"/>
              <a:gd name="connsiteX5" fmla="*/ 159349 w 159349"/>
              <a:gd name="connsiteY5" fmla="*/ 79675 h 159349"/>
              <a:gd name="connsiteX6" fmla="*/ 159349 w 159349"/>
              <a:gd name="connsiteY6" fmla="*/ 165192 h 1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349" h="159349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E20020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A04101-BDEF-4D0F-B9BC-2EB1D9AFF971}"/>
              </a:ext>
            </a:extLst>
          </p:cNvPr>
          <p:cNvSpPr/>
          <p:nvPr/>
        </p:nvSpPr>
        <p:spPr>
          <a:xfrm>
            <a:off x="1883908" y="2420953"/>
            <a:ext cx="1062327" cy="1142001"/>
          </a:xfrm>
          <a:custGeom>
            <a:avLst/>
            <a:gdLst>
              <a:gd name="connsiteX0" fmla="*/ 990620 w 1062326"/>
              <a:gd name="connsiteY0" fmla="*/ 0 h 1142001"/>
              <a:gd name="connsiteX1" fmla="*/ 71973 w 1062326"/>
              <a:gd name="connsiteY1" fmla="*/ 0 h 1142001"/>
              <a:gd name="connsiteX2" fmla="*/ 0 w 1062326"/>
              <a:gd name="connsiteY2" fmla="*/ 71973 h 1142001"/>
              <a:gd name="connsiteX3" fmla="*/ 0 w 1062326"/>
              <a:gd name="connsiteY3" fmla="*/ 1168029 h 1142001"/>
              <a:gd name="connsiteX4" fmla="*/ 495310 w 1062326"/>
              <a:gd name="connsiteY4" fmla="*/ 975482 h 1142001"/>
              <a:gd name="connsiteX5" fmla="*/ 990620 w 1062326"/>
              <a:gd name="connsiteY5" fmla="*/ 1168029 h 1142001"/>
              <a:gd name="connsiteX6" fmla="*/ 990620 w 1062326"/>
              <a:gd name="connsiteY6" fmla="*/ 76222 h 1142001"/>
              <a:gd name="connsiteX7" fmla="*/ 1066842 w 1062326"/>
              <a:gd name="connsiteY7" fmla="*/ 0 h 1142001"/>
              <a:gd name="connsiteX8" fmla="*/ 990620 w 1062326"/>
              <a:gd name="connsiteY8" fmla="*/ 0 h 114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326" h="1142001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FF3654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600E7-8A5A-481C-BAE4-4408A6757CA2}"/>
              </a:ext>
            </a:extLst>
          </p:cNvPr>
          <p:cNvGrpSpPr/>
          <p:nvPr/>
        </p:nvGrpSpPr>
        <p:grpSpPr>
          <a:xfrm>
            <a:off x="6324101" y="2462915"/>
            <a:ext cx="4488331" cy="1327909"/>
            <a:chOff x="6324101" y="2462915"/>
            <a:chExt cx="4488331" cy="132790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B4BC969-EABF-4AC5-9F86-149A89648BFA}"/>
                </a:ext>
              </a:extLst>
            </p:cNvPr>
            <p:cNvSpPr/>
            <p:nvPr/>
          </p:nvSpPr>
          <p:spPr>
            <a:xfrm>
              <a:off x="6324101" y="2462915"/>
              <a:ext cx="4488331" cy="1327909"/>
            </a:xfrm>
            <a:custGeom>
              <a:avLst/>
              <a:gdLst>
                <a:gd name="connsiteX0" fmla="*/ 254958 w 4488330"/>
                <a:gd name="connsiteY0" fmla="*/ 1350749 h 1327908"/>
                <a:gd name="connsiteX1" fmla="*/ 0 w 4488330"/>
                <a:gd name="connsiteY1" fmla="*/ 1095790 h 1327908"/>
                <a:gd name="connsiteX2" fmla="*/ 0 w 4488330"/>
                <a:gd name="connsiteY2" fmla="*/ 254958 h 1327908"/>
                <a:gd name="connsiteX3" fmla="*/ 254958 w 4488330"/>
                <a:gd name="connsiteY3" fmla="*/ 0 h 1327908"/>
                <a:gd name="connsiteX4" fmla="*/ 4247714 w 4488330"/>
                <a:gd name="connsiteY4" fmla="*/ 0 h 1327908"/>
                <a:gd name="connsiteX5" fmla="*/ 4502672 w 4488330"/>
                <a:gd name="connsiteY5" fmla="*/ 254958 h 1327908"/>
                <a:gd name="connsiteX6" fmla="*/ 4502672 w 4488330"/>
                <a:gd name="connsiteY6" fmla="*/ 1095525 h 1327908"/>
                <a:gd name="connsiteX7" fmla="*/ 4247714 w 4488330"/>
                <a:gd name="connsiteY7" fmla="*/ 1350483 h 1327908"/>
                <a:gd name="connsiteX8" fmla="*/ 254958 w 4488330"/>
                <a:gd name="connsiteY8" fmla="*/ 1350483 h 13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8330" h="1327908">
                  <a:moveTo>
                    <a:pt x="254958" y="1350749"/>
                  </a:moveTo>
                  <a:cubicBezTo>
                    <a:pt x="114200" y="1350749"/>
                    <a:pt x="0" y="1236283"/>
                    <a:pt x="0" y="1095790"/>
                  </a:cubicBezTo>
                  <a:lnTo>
                    <a:pt x="0" y="254958"/>
                  </a:lnTo>
                  <a:cubicBezTo>
                    <a:pt x="0" y="114200"/>
                    <a:pt x="114466" y="0"/>
                    <a:pt x="254958" y="0"/>
                  </a:cubicBezTo>
                  <a:lnTo>
                    <a:pt x="4247714" y="0"/>
                  </a:lnTo>
                  <a:cubicBezTo>
                    <a:pt x="4388473" y="0"/>
                    <a:pt x="4502672" y="114466"/>
                    <a:pt x="4502672" y="254958"/>
                  </a:cubicBezTo>
                  <a:lnTo>
                    <a:pt x="4502672" y="1095525"/>
                  </a:lnTo>
                  <a:cubicBezTo>
                    <a:pt x="4502672" y="1236283"/>
                    <a:pt x="4388207" y="1350483"/>
                    <a:pt x="4247714" y="1350483"/>
                  </a:cubicBezTo>
                  <a:lnTo>
                    <a:pt x="254958" y="13504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143FEA-178F-426A-9E83-219966EADE5B}"/>
                </a:ext>
              </a:extLst>
            </p:cNvPr>
            <p:cNvSpPr/>
            <p:nvPr/>
          </p:nvSpPr>
          <p:spPr>
            <a:xfrm>
              <a:off x="6416523" y="2555337"/>
              <a:ext cx="4302424" cy="1142001"/>
            </a:xfrm>
            <a:custGeom>
              <a:avLst/>
              <a:gdLst>
                <a:gd name="connsiteX0" fmla="*/ 162536 w 4302423"/>
                <a:gd name="connsiteY0" fmla="*/ 1165904 h 1142001"/>
                <a:gd name="connsiteX1" fmla="*/ 0 w 4302423"/>
                <a:gd name="connsiteY1" fmla="*/ 1003368 h 1142001"/>
                <a:gd name="connsiteX2" fmla="*/ 0 w 4302423"/>
                <a:gd name="connsiteY2" fmla="*/ 162536 h 1142001"/>
                <a:gd name="connsiteX3" fmla="*/ 162536 w 4302423"/>
                <a:gd name="connsiteY3" fmla="*/ 0 h 1142001"/>
                <a:gd name="connsiteX4" fmla="*/ 4155292 w 4302423"/>
                <a:gd name="connsiteY4" fmla="*/ 0 h 1142001"/>
                <a:gd name="connsiteX5" fmla="*/ 4317828 w 4302423"/>
                <a:gd name="connsiteY5" fmla="*/ 162536 h 1142001"/>
                <a:gd name="connsiteX6" fmla="*/ 4317828 w 4302423"/>
                <a:gd name="connsiteY6" fmla="*/ 1003102 h 1142001"/>
                <a:gd name="connsiteX7" fmla="*/ 4155292 w 4302423"/>
                <a:gd name="connsiteY7" fmla="*/ 1165638 h 1142001"/>
                <a:gd name="connsiteX8" fmla="*/ 162536 w 4302423"/>
                <a:gd name="connsiteY8" fmla="*/ 1165638 h 114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2423" h="1142001">
                  <a:moveTo>
                    <a:pt x="162536" y="1165904"/>
                  </a:moveTo>
                  <a:cubicBezTo>
                    <a:pt x="72769" y="1165904"/>
                    <a:pt x="0" y="1092869"/>
                    <a:pt x="0" y="1003368"/>
                  </a:cubicBezTo>
                  <a:lnTo>
                    <a:pt x="0" y="162536"/>
                  </a:lnTo>
                  <a:cubicBezTo>
                    <a:pt x="0" y="72769"/>
                    <a:pt x="73035" y="0"/>
                    <a:pt x="162536" y="0"/>
                  </a:cubicBezTo>
                  <a:lnTo>
                    <a:pt x="4155292" y="0"/>
                  </a:lnTo>
                  <a:cubicBezTo>
                    <a:pt x="4245058" y="0"/>
                    <a:pt x="4317828" y="73035"/>
                    <a:pt x="4317828" y="162536"/>
                  </a:cubicBezTo>
                  <a:lnTo>
                    <a:pt x="4317828" y="1003102"/>
                  </a:lnTo>
                  <a:cubicBezTo>
                    <a:pt x="4317828" y="1092869"/>
                    <a:pt x="4244793" y="1165638"/>
                    <a:pt x="4155292" y="1165638"/>
                  </a:cubicBezTo>
                  <a:lnTo>
                    <a:pt x="162536" y="1165638"/>
                  </a:lnTo>
                  <a:close/>
                </a:path>
              </a:pathLst>
            </a:custGeom>
            <a:solidFill>
              <a:srgbClr val="00C7EE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6C19FA4-95CA-4E5C-B734-1262DEE23ABE}"/>
                </a:ext>
              </a:extLst>
            </p:cNvPr>
            <p:cNvSpPr/>
            <p:nvPr/>
          </p:nvSpPr>
          <p:spPr>
            <a:xfrm>
              <a:off x="6447331" y="2586145"/>
              <a:ext cx="4249307" cy="1088885"/>
            </a:xfrm>
            <a:custGeom>
              <a:avLst/>
              <a:gdLst>
                <a:gd name="connsiteX0" fmla="*/ 4124484 w 4249307"/>
                <a:gd name="connsiteY0" fmla="*/ 1104289 h 1088885"/>
                <a:gd name="connsiteX1" fmla="*/ 131729 w 4249307"/>
                <a:gd name="connsiteY1" fmla="*/ 1104289 h 1088885"/>
                <a:gd name="connsiteX2" fmla="*/ 0 w 4249307"/>
                <a:gd name="connsiteY2" fmla="*/ 972560 h 1088885"/>
                <a:gd name="connsiteX3" fmla="*/ 0 w 4249307"/>
                <a:gd name="connsiteY3" fmla="*/ 131729 h 1088885"/>
                <a:gd name="connsiteX4" fmla="*/ 131729 w 4249307"/>
                <a:gd name="connsiteY4" fmla="*/ 0 h 1088885"/>
                <a:gd name="connsiteX5" fmla="*/ 4124484 w 4249307"/>
                <a:gd name="connsiteY5" fmla="*/ 0 h 1088885"/>
                <a:gd name="connsiteX6" fmla="*/ 4256213 w 4249307"/>
                <a:gd name="connsiteY6" fmla="*/ 131729 h 1088885"/>
                <a:gd name="connsiteX7" fmla="*/ 4256213 w 4249307"/>
                <a:gd name="connsiteY7" fmla="*/ 972295 h 1088885"/>
                <a:gd name="connsiteX8" fmla="*/ 4124484 w 4249307"/>
                <a:gd name="connsiteY8" fmla="*/ 1104289 h 10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9307" h="1088885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bg1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0AA16D-F965-4205-B4D6-292ADCAB04C1}"/>
              </a:ext>
            </a:extLst>
          </p:cNvPr>
          <p:cNvSpPr/>
          <p:nvPr/>
        </p:nvSpPr>
        <p:spPr>
          <a:xfrm>
            <a:off x="7815608" y="2420953"/>
            <a:ext cx="159349" cy="159349"/>
          </a:xfrm>
          <a:custGeom>
            <a:avLst/>
            <a:gdLst>
              <a:gd name="connsiteX0" fmla="*/ 159349 w 159349"/>
              <a:gd name="connsiteY0" fmla="*/ 165192 h 159349"/>
              <a:gd name="connsiteX1" fmla="*/ 0 w 159349"/>
              <a:gd name="connsiteY1" fmla="*/ 165192 h 159349"/>
              <a:gd name="connsiteX2" fmla="*/ 0 w 159349"/>
              <a:gd name="connsiteY2" fmla="*/ 79675 h 159349"/>
              <a:gd name="connsiteX3" fmla="*/ 79675 w 159349"/>
              <a:gd name="connsiteY3" fmla="*/ 0 h 159349"/>
              <a:gd name="connsiteX4" fmla="*/ 79675 w 159349"/>
              <a:gd name="connsiteY4" fmla="*/ 0 h 159349"/>
              <a:gd name="connsiteX5" fmla="*/ 159349 w 159349"/>
              <a:gd name="connsiteY5" fmla="*/ 79675 h 159349"/>
              <a:gd name="connsiteX6" fmla="*/ 159349 w 159349"/>
              <a:gd name="connsiteY6" fmla="*/ 165192 h 1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349" h="159349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00A0C0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4F693A7-054A-437E-B8F4-CD87089D5590}"/>
              </a:ext>
            </a:extLst>
          </p:cNvPr>
          <p:cNvSpPr/>
          <p:nvPr/>
        </p:nvSpPr>
        <p:spPr>
          <a:xfrm>
            <a:off x="6828441" y="2420953"/>
            <a:ext cx="1062327" cy="1142001"/>
          </a:xfrm>
          <a:custGeom>
            <a:avLst/>
            <a:gdLst>
              <a:gd name="connsiteX0" fmla="*/ 990620 w 1062326"/>
              <a:gd name="connsiteY0" fmla="*/ 0 h 1142001"/>
              <a:gd name="connsiteX1" fmla="*/ 71973 w 1062326"/>
              <a:gd name="connsiteY1" fmla="*/ 0 h 1142001"/>
              <a:gd name="connsiteX2" fmla="*/ 0 w 1062326"/>
              <a:gd name="connsiteY2" fmla="*/ 71973 h 1142001"/>
              <a:gd name="connsiteX3" fmla="*/ 0 w 1062326"/>
              <a:gd name="connsiteY3" fmla="*/ 1168029 h 1142001"/>
              <a:gd name="connsiteX4" fmla="*/ 495310 w 1062326"/>
              <a:gd name="connsiteY4" fmla="*/ 975482 h 1142001"/>
              <a:gd name="connsiteX5" fmla="*/ 990620 w 1062326"/>
              <a:gd name="connsiteY5" fmla="*/ 1168029 h 1142001"/>
              <a:gd name="connsiteX6" fmla="*/ 990620 w 1062326"/>
              <a:gd name="connsiteY6" fmla="*/ 76222 h 1142001"/>
              <a:gd name="connsiteX7" fmla="*/ 1066842 w 1062326"/>
              <a:gd name="connsiteY7" fmla="*/ 0 h 1142001"/>
              <a:gd name="connsiteX8" fmla="*/ 990620 w 1062326"/>
              <a:gd name="connsiteY8" fmla="*/ 0 h 114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326" h="1142001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00C7EE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E4DEAC-772D-496D-90F3-32584F9BA3BC}"/>
              </a:ext>
            </a:extLst>
          </p:cNvPr>
          <p:cNvGrpSpPr/>
          <p:nvPr/>
        </p:nvGrpSpPr>
        <p:grpSpPr>
          <a:xfrm>
            <a:off x="1379568" y="4128086"/>
            <a:ext cx="4488331" cy="1327909"/>
            <a:chOff x="1379568" y="4128086"/>
            <a:chExt cx="4488331" cy="132790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E300446-20AE-416B-A6E8-EBC6870B1EB2}"/>
                </a:ext>
              </a:extLst>
            </p:cNvPr>
            <p:cNvSpPr/>
            <p:nvPr/>
          </p:nvSpPr>
          <p:spPr>
            <a:xfrm>
              <a:off x="1379568" y="4128086"/>
              <a:ext cx="4488331" cy="1327909"/>
            </a:xfrm>
            <a:custGeom>
              <a:avLst/>
              <a:gdLst>
                <a:gd name="connsiteX0" fmla="*/ 254958 w 4488330"/>
                <a:gd name="connsiteY0" fmla="*/ 1350749 h 1327908"/>
                <a:gd name="connsiteX1" fmla="*/ 0 w 4488330"/>
                <a:gd name="connsiteY1" fmla="*/ 1095790 h 1327908"/>
                <a:gd name="connsiteX2" fmla="*/ 0 w 4488330"/>
                <a:gd name="connsiteY2" fmla="*/ 254958 h 1327908"/>
                <a:gd name="connsiteX3" fmla="*/ 254958 w 4488330"/>
                <a:gd name="connsiteY3" fmla="*/ 0 h 1327908"/>
                <a:gd name="connsiteX4" fmla="*/ 4247714 w 4488330"/>
                <a:gd name="connsiteY4" fmla="*/ 0 h 1327908"/>
                <a:gd name="connsiteX5" fmla="*/ 4502672 w 4488330"/>
                <a:gd name="connsiteY5" fmla="*/ 254958 h 1327908"/>
                <a:gd name="connsiteX6" fmla="*/ 4502672 w 4488330"/>
                <a:gd name="connsiteY6" fmla="*/ 1095525 h 1327908"/>
                <a:gd name="connsiteX7" fmla="*/ 4247714 w 4488330"/>
                <a:gd name="connsiteY7" fmla="*/ 1350483 h 1327908"/>
                <a:gd name="connsiteX8" fmla="*/ 254958 w 4488330"/>
                <a:gd name="connsiteY8" fmla="*/ 1350483 h 13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8330" h="1327908">
                  <a:moveTo>
                    <a:pt x="254958" y="1350749"/>
                  </a:moveTo>
                  <a:cubicBezTo>
                    <a:pt x="114200" y="1350749"/>
                    <a:pt x="0" y="1236283"/>
                    <a:pt x="0" y="1095790"/>
                  </a:cubicBezTo>
                  <a:lnTo>
                    <a:pt x="0" y="254958"/>
                  </a:lnTo>
                  <a:cubicBezTo>
                    <a:pt x="0" y="114200"/>
                    <a:pt x="114466" y="0"/>
                    <a:pt x="254958" y="0"/>
                  </a:cubicBezTo>
                  <a:lnTo>
                    <a:pt x="4247714" y="0"/>
                  </a:lnTo>
                  <a:cubicBezTo>
                    <a:pt x="4388473" y="0"/>
                    <a:pt x="4502672" y="114466"/>
                    <a:pt x="4502672" y="254958"/>
                  </a:cubicBezTo>
                  <a:lnTo>
                    <a:pt x="4502672" y="1095525"/>
                  </a:lnTo>
                  <a:cubicBezTo>
                    <a:pt x="4502672" y="1236283"/>
                    <a:pt x="4388207" y="1350483"/>
                    <a:pt x="4247714" y="1350483"/>
                  </a:cubicBezTo>
                  <a:lnTo>
                    <a:pt x="254958" y="13504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07B5FAB-B746-4119-87E3-B1CCAC8090B1}"/>
                </a:ext>
              </a:extLst>
            </p:cNvPr>
            <p:cNvSpPr/>
            <p:nvPr/>
          </p:nvSpPr>
          <p:spPr>
            <a:xfrm>
              <a:off x="1471990" y="4220508"/>
              <a:ext cx="4302424" cy="1142001"/>
            </a:xfrm>
            <a:custGeom>
              <a:avLst/>
              <a:gdLst>
                <a:gd name="connsiteX0" fmla="*/ 162536 w 4302423"/>
                <a:gd name="connsiteY0" fmla="*/ 1165904 h 1142001"/>
                <a:gd name="connsiteX1" fmla="*/ 0 w 4302423"/>
                <a:gd name="connsiteY1" fmla="*/ 1003368 h 1142001"/>
                <a:gd name="connsiteX2" fmla="*/ 0 w 4302423"/>
                <a:gd name="connsiteY2" fmla="*/ 162536 h 1142001"/>
                <a:gd name="connsiteX3" fmla="*/ 162536 w 4302423"/>
                <a:gd name="connsiteY3" fmla="*/ 0 h 1142001"/>
                <a:gd name="connsiteX4" fmla="*/ 4155292 w 4302423"/>
                <a:gd name="connsiteY4" fmla="*/ 0 h 1142001"/>
                <a:gd name="connsiteX5" fmla="*/ 4317828 w 4302423"/>
                <a:gd name="connsiteY5" fmla="*/ 162536 h 1142001"/>
                <a:gd name="connsiteX6" fmla="*/ 4317828 w 4302423"/>
                <a:gd name="connsiteY6" fmla="*/ 1003102 h 1142001"/>
                <a:gd name="connsiteX7" fmla="*/ 4155292 w 4302423"/>
                <a:gd name="connsiteY7" fmla="*/ 1165638 h 1142001"/>
                <a:gd name="connsiteX8" fmla="*/ 162536 w 4302423"/>
                <a:gd name="connsiteY8" fmla="*/ 1165638 h 114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2423" h="1142001">
                  <a:moveTo>
                    <a:pt x="162536" y="1165904"/>
                  </a:moveTo>
                  <a:cubicBezTo>
                    <a:pt x="72769" y="1165904"/>
                    <a:pt x="0" y="1092869"/>
                    <a:pt x="0" y="1003368"/>
                  </a:cubicBezTo>
                  <a:lnTo>
                    <a:pt x="0" y="162536"/>
                  </a:lnTo>
                  <a:cubicBezTo>
                    <a:pt x="0" y="72769"/>
                    <a:pt x="73035" y="0"/>
                    <a:pt x="162536" y="0"/>
                  </a:cubicBezTo>
                  <a:lnTo>
                    <a:pt x="4155292" y="0"/>
                  </a:lnTo>
                  <a:cubicBezTo>
                    <a:pt x="4245058" y="0"/>
                    <a:pt x="4317828" y="73035"/>
                    <a:pt x="4317828" y="162536"/>
                  </a:cubicBezTo>
                  <a:lnTo>
                    <a:pt x="4317828" y="1003102"/>
                  </a:lnTo>
                  <a:cubicBezTo>
                    <a:pt x="4317828" y="1092869"/>
                    <a:pt x="4244793" y="1165638"/>
                    <a:pt x="4155292" y="1165638"/>
                  </a:cubicBezTo>
                  <a:lnTo>
                    <a:pt x="162536" y="1165638"/>
                  </a:lnTo>
                  <a:close/>
                </a:path>
              </a:pathLst>
            </a:custGeom>
            <a:solidFill>
              <a:srgbClr val="FFB92E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387594-1B3D-4EF0-8B2A-0515A9AD3487}"/>
                </a:ext>
              </a:extLst>
            </p:cNvPr>
            <p:cNvSpPr/>
            <p:nvPr/>
          </p:nvSpPr>
          <p:spPr>
            <a:xfrm>
              <a:off x="1502798" y="4251316"/>
              <a:ext cx="4249307" cy="1088885"/>
            </a:xfrm>
            <a:custGeom>
              <a:avLst/>
              <a:gdLst>
                <a:gd name="connsiteX0" fmla="*/ 4124484 w 4249307"/>
                <a:gd name="connsiteY0" fmla="*/ 1104289 h 1088885"/>
                <a:gd name="connsiteX1" fmla="*/ 131729 w 4249307"/>
                <a:gd name="connsiteY1" fmla="*/ 1104289 h 1088885"/>
                <a:gd name="connsiteX2" fmla="*/ 0 w 4249307"/>
                <a:gd name="connsiteY2" fmla="*/ 972560 h 1088885"/>
                <a:gd name="connsiteX3" fmla="*/ 0 w 4249307"/>
                <a:gd name="connsiteY3" fmla="*/ 131729 h 1088885"/>
                <a:gd name="connsiteX4" fmla="*/ 131729 w 4249307"/>
                <a:gd name="connsiteY4" fmla="*/ 0 h 1088885"/>
                <a:gd name="connsiteX5" fmla="*/ 4124484 w 4249307"/>
                <a:gd name="connsiteY5" fmla="*/ 0 h 1088885"/>
                <a:gd name="connsiteX6" fmla="*/ 4256213 w 4249307"/>
                <a:gd name="connsiteY6" fmla="*/ 131729 h 1088885"/>
                <a:gd name="connsiteX7" fmla="*/ 4256213 w 4249307"/>
                <a:gd name="connsiteY7" fmla="*/ 972295 h 1088885"/>
                <a:gd name="connsiteX8" fmla="*/ 4124484 w 4249307"/>
                <a:gd name="connsiteY8" fmla="*/ 1104289 h 10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9307" h="1088885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bg1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8878A44-330E-41C0-B790-BEFF04E26E6B}"/>
              </a:ext>
            </a:extLst>
          </p:cNvPr>
          <p:cNvSpPr/>
          <p:nvPr/>
        </p:nvSpPr>
        <p:spPr>
          <a:xfrm>
            <a:off x="2871075" y="4086124"/>
            <a:ext cx="159349" cy="159349"/>
          </a:xfrm>
          <a:custGeom>
            <a:avLst/>
            <a:gdLst>
              <a:gd name="connsiteX0" fmla="*/ 159349 w 159349"/>
              <a:gd name="connsiteY0" fmla="*/ 165192 h 159349"/>
              <a:gd name="connsiteX1" fmla="*/ 0 w 159349"/>
              <a:gd name="connsiteY1" fmla="*/ 165192 h 159349"/>
              <a:gd name="connsiteX2" fmla="*/ 0 w 159349"/>
              <a:gd name="connsiteY2" fmla="*/ 79675 h 159349"/>
              <a:gd name="connsiteX3" fmla="*/ 79675 w 159349"/>
              <a:gd name="connsiteY3" fmla="*/ 0 h 159349"/>
              <a:gd name="connsiteX4" fmla="*/ 79675 w 159349"/>
              <a:gd name="connsiteY4" fmla="*/ 0 h 159349"/>
              <a:gd name="connsiteX5" fmla="*/ 159349 w 159349"/>
              <a:gd name="connsiteY5" fmla="*/ 79675 h 159349"/>
              <a:gd name="connsiteX6" fmla="*/ 159349 w 159349"/>
              <a:gd name="connsiteY6" fmla="*/ 165192 h 1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349" h="159349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CC8800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2058168-910E-472E-8C25-26381296209F}"/>
              </a:ext>
            </a:extLst>
          </p:cNvPr>
          <p:cNvSpPr/>
          <p:nvPr/>
        </p:nvSpPr>
        <p:spPr>
          <a:xfrm>
            <a:off x="1883908" y="4086124"/>
            <a:ext cx="1062327" cy="1142001"/>
          </a:xfrm>
          <a:custGeom>
            <a:avLst/>
            <a:gdLst>
              <a:gd name="connsiteX0" fmla="*/ 990620 w 1062326"/>
              <a:gd name="connsiteY0" fmla="*/ 0 h 1142001"/>
              <a:gd name="connsiteX1" fmla="*/ 71973 w 1062326"/>
              <a:gd name="connsiteY1" fmla="*/ 0 h 1142001"/>
              <a:gd name="connsiteX2" fmla="*/ 0 w 1062326"/>
              <a:gd name="connsiteY2" fmla="*/ 71973 h 1142001"/>
              <a:gd name="connsiteX3" fmla="*/ 0 w 1062326"/>
              <a:gd name="connsiteY3" fmla="*/ 1168029 h 1142001"/>
              <a:gd name="connsiteX4" fmla="*/ 495310 w 1062326"/>
              <a:gd name="connsiteY4" fmla="*/ 975482 h 1142001"/>
              <a:gd name="connsiteX5" fmla="*/ 990620 w 1062326"/>
              <a:gd name="connsiteY5" fmla="*/ 1168029 h 1142001"/>
              <a:gd name="connsiteX6" fmla="*/ 990620 w 1062326"/>
              <a:gd name="connsiteY6" fmla="*/ 76222 h 1142001"/>
              <a:gd name="connsiteX7" fmla="*/ 1066842 w 1062326"/>
              <a:gd name="connsiteY7" fmla="*/ 0 h 1142001"/>
              <a:gd name="connsiteX8" fmla="*/ 990620 w 1062326"/>
              <a:gd name="connsiteY8" fmla="*/ 0 h 114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326" h="1142001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FFB92E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E24143-F444-4CC3-B354-05D32F65A8B2}"/>
              </a:ext>
            </a:extLst>
          </p:cNvPr>
          <p:cNvGrpSpPr/>
          <p:nvPr/>
        </p:nvGrpSpPr>
        <p:grpSpPr>
          <a:xfrm>
            <a:off x="6324101" y="4128086"/>
            <a:ext cx="4488331" cy="1327909"/>
            <a:chOff x="6324101" y="4128086"/>
            <a:chExt cx="4488331" cy="132790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9D4FB05-E99A-4D37-B344-7D4AF495FE10}"/>
                </a:ext>
              </a:extLst>
            </p:cNvPr>
            <p:cNvSpPr/>
            <p:nvPr/>
          </p:nvSpPr>
          <p:spPr>
            <a:xfrm>
              <a:off x="6324101" y="4128086"/>
              <a:ext cx="4488331" cy="1327909"/>
            </a:xfrm>
            <a:custGeom>
              <a:avLst/>
              <a:gdLst>
                <a:gd name="connsiteX0" fmla="*/ 254958 w 4488330"/>
                <a:gd name="connsiteY0" fmla="*/ 1350749 h 1327908"/>
                <a:gd name="connsiteX1" fmla="*/ 0 w 4488330"/>
                <a:gd name="connsiteY1" fmla="*/ 1095790 h 1327908"/>
                <a:gd name="connsiteX2" fmla="*/ 0 w 4488330"/>
                <a:gd name="connsiteY2" fmla="*/ 254958 h 1327908"/>
                <a:gd name="connsiteX3" fmla="*/ 254958 w 4488330"/>
                <a:gd name="connsiteY3" fmla="*/ 0 h 1327908"/>
                <a:gd name="connsiteX4" fmla="*/ 4247714 w 4488330"/>
                <a:gd name="connsiteY4" fmla="*/ 0 h 1327908"/>
                <a:gd name="connsiteX5" fmla="*/ 4502672 w 4488330"/>
                <a:gd name="connsiteY5" fmla="*/ 254958 h 1327908"/>
                <a:gd name="connsiteX6" fmla="*/ 4502672 w 4488330"/>
                <a:gd name="connsiteY6" fmla="*/ 1095525 h 1327908"/>
                <a:gd name="connsiteX7" fmla="*/ 4247714 w 4488330"/>
                <a:gd name="connsiteY7" fmla="*/ 1350483 h 1327908"/>
                <a:gd name="connsiteX8" fmla="*/ 254958 w 4488330"/>
                <a:gd name="connsiteY8" fmla="*/ 1350483 h 132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8330" h="1327908">
                  <a:moveTo>
                    <a:pt x="254958" y="1350749"/>
                  </a:moveTo>
                  <a:cubicBezTo>
                    <a:pt x="114200" y="1350749"/>
                    <a:pt x="0" y="1236283"/>
                    <a:pt x="0" y="1095790"/>
                  </a:cubicBezTo>
                  <a:lnTo>
                    <a:pt x="0" y="254958"/>
                  </a:lnTo>
                  <a:cubicBezTo>
                    <a:pt x="0" y="114200"/>
                    <a:pt x="114466" y="0"/>
                    <a:pt x="254958" y="0"/>
                  </a:cubicBezTo>
                  <a:lnTo>
                    <a:pt x="4247714" y="0"/>
                  </a:lnTo>
                  <a:cubicBezTo>
                    <a:pt x="4388473" y="0"/>
                    <a:pt x="4502672" y="114466"/>
                    <a:pt x="4502672" y="254958"/>
                  </a:cubicBezTo>
                  <a:lnTo>
                    <a:pt x="4502672" y="1095525"/>
                  </a:lnTo>
                  <a:cubicBezTo>
                    <a:pt x="4502672" y="1236283"/>
                    <a:pt x="4388207" y="1350483"/>
                    <a:pt x="4247714" y="1350483"/>
                  </a:cubicBezTo>
                  <a:lnTo>
                    <a:pt x="254958" y="13504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273D704-5718-4BE8-A029-5CB5E46247B9}"/>
                </a:ext>
              </a:extLst>
            </p:cNvPr>
            <p:cNvSpPr/>
            <p:nvPr/>
          </p:nvSpPr>
          <p:spPr>
            <a:xfrm>
              <a:off x="6416523" y="4220508"/>
              <a:ext cx="4302424" cy="1142001"/>
            </a:xfrm>
            <a:custGeom>
              <a:avLst/>
              <a:gdLst>
                <a:gd name="connsiteX0" fmla="*/ 162536 w 4302423"/>
                <a:gd name="connsiteY0" fmla="*/ 1165904 h 1142001"/>
                <a:gd name="connsiteX1" fmla="*/ 0 w 4302423"/>
                <a:gd name="connsiteY1" fmla="*/ 1003368 h 1142001"/>
                <a:gd name="connsiteX2" fmla="*/ 0 w 4302423"/>
                <a:gd name="connsiteY2" fmla="*/ 162536 h 1142001"/>
                <a:gd name="connsiteX3" fmla="*/ 162536 w 4302423"/>
                <a:gd name="connsiteY3" fmla="*/ 0 h 1142001"/>
                <a:gd name="connsiteX4" fmla="*/ 4155292 w 4302423"/>
                <a:gd name="connsiteY4" fmla="*/ 0 h 1142001"/>
                <a:gd name="connsiteX5" fmla="*/ 4317828 w 4302423"/>
                <a:gd name="connsiteY5" fmla="*/ 162536 h 1142001"/>
                <a:gd name="connsiteX6" fmla="*/ 4317828 w 4302423"/>
                <a:gd name="connsiteY6" fmla="*/ 1003102 h 1142001"/>
                <a:gd name="connsiteX7" fmla="*/ 4155292 w 4302423"/>
                <a:gd name="connsiteY7" fmla="*/ 1165638 h 1142001"/>
                <a:gd name="connsiteX8" fmla="*/ 162536 w 4302423"/>
                <a:gd name="connsiteY8" fmla="*/ 1165638 h 114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2423" h="1142001">
                  <a:moveTo>
                    <a:pt x="162536" y="1165904"/>
                  </a:moveTo>
                  <a:cubicBezTo>
                    <a:pt x="72769" y="1165904"/>
                    <a:pt x="0" y="1092869"/>
                    <a:pt x="0" y="1003368"/>
                  </a:cubicBezTo>
                  <a:lnTo>
                    <a:pt x="0" y="162536"/>
                  </a:lnTo>
                  <a:cubicBezTo>
                    <a:pt x="0" y="72769"/>
                    <a:pt x="73035" y="0"/>
                    <a:pt x="162536" y="0"/>
                  </a:cubicBezTo>
                  <a:lnTo>
                    <a:pt x="4155292" y="0"/>
                  </a:lnTo>
                  <a:cubicBezTo>
                    <a:pt x="4245058" y="0"/>
                    <a:pt x="4317828" y="73035"/>
                    <a:pt x="4317828" y="162536"/>
                  </a:cubicBezTo>
                  <a:lnTo>
                    <a:pt x="4317828" y="1003102"/>
                  </a:lnTo>
                  <a:cubicBezTo>
                    <a:pt x="4317828" y="1092869"/>
                    <a:pt x="4244793" y="1165638"/>
                    <a:pt x="4155292" y="1165638"/>
                  </a:cubicBezTo>
                  <a:lnTo>
                    <a:pt x="162536" y="1165638"/>
                  </a:lnTo>
                  <a:close/>
                </a:path>
              </a:pathLst>
            </a:custGeom>
            <a:solidFill>
              <a:srgbClr val="24B6AB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DEC61C6-72AF-4216-8351-2FEC83A216B0}"/>
                </a:ext>
              </a:extLst>
            </p:cNvPr>
            <p:cNvSpPr/>
            <p:nvPr/>
          </p:nvSpPr>
          <p:spPr>
            <a:xfrm>
              <a:off x="6447331" y="4251316"/>
              <a:ext cx="4249307" cy="1088885"/>
            </a:xfrm>
            <a:custGeom>
              <a:avLst/>
              <a:gdLst>
                <a:gd name="connsiteX0" fmla="*/ 4124484 w 4249307"/>
                <a:gd name="connsiteY0" fmla="*/ 1104289 h 1088885"/>
                <a:gd name="connsiteX1" fmla="*/ 131729 w 4249307"/>
                <a:gd name="connsiteY1" fmla="*/ 1104289 h 1088885"/>
                <a:gd name="connsiteX2" fmla="*/ 0 w 4249307"/>
                <a:gd name="connsiteY2" fmla="*/ 972560 h 1088885"/>
                <a:gd name="connsiteX3" fmla="*/ 0 w 4249307"/>
                <a:gd name="connsiteY3" fmla="*/ 131729 h 1088885"/>
                <a:gd name="connsiteX4" fmla="*/ 131729 w 4249307"/>
                <a:gd name="connsiteY4" fmla="*/ 0 h 1088885"/>
                <a:gd name="connsiteX5" fmla="*/ 4124484 w 4249307"/>
                <a:gd name="connsiteY5" fmla="*/ 0 h 1088885"/>
                <a:gd name="connsiteX6" fmla="*/ 4256213 w 4249307"/>
                <a:gd name="connsiteY6" fmla="*/ 131729 h 1088885"/>
                <a:gd name="connsiteX7" fmla="*/ 4256213 w 4249307"/>
                <a:gd name="connsiteY7" fmla="*/ 972295 h 1088885"/>
                <a:gd name="connsiteX8" fmla="*/ 4124484 w 4249307"/>
                <a:gd name="connsiteY8" fmla="*/ 1104289 h 108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9307" h="1088885">
                  <a:moveTo>
                    <a:pt x="4124484" y="1104289"/>
                  </a:moveTo>
                  <a:lnTo>
                    <a:pt x="131729" y="1104289"/>
                  </a:lnTo>
                  <a:cubicBezTo>
                    <a:pt x="58959" y="1104289"/>
                    <a:pt x="0" y="1045330"/>
                    <a:pt x="0" y="972560"/>
                  </a:cubicBezTo>
                  <a:lnTo>
                    <a:pt x="0" y="131729"/>
                  </a:lnTo>
                  <a:cubicBezTo>
                    <a:pt x="0" y="58959"/>
                    <a:pt x="58959" y="0"/>
                    <a:pt x="131729" y="0"/>
                  </a:cubicBezTo>
                  <a:lnTo>
                    <a:pt x="4124484" y="0"/>
                  </a:lnTo>
                  <a:cubicBezTo>
                    <a:pt x="4197253" y="0"/>
                    <a:pt x="4256213" y="58959"/>
                    <a:pt x="4256213" y="131729"/>
                  </a:cubicBezTo>
                  <a:lnTo>
                    <a:pt x="4256213" y="972295"/>
                  </a:lnTo>
                  <a:cubicBezTo>
                    <a:pt x="4256213" y="1045330"/>
                    <a:pt x="4197253" y="1104289"/>
                    <a:pt x="4124484" y="1104289"/>
                  </a:cubicBezTo>
                  <a:close/>
                </a:path>
              </a:pathLst>
            </a:custGeom>
            <a:solidFill>
              <a:schemeClr val="bg1"/>
            </a:solidFill>
            <a:ln w="2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27E03E1-E6F1-46D4-8961-6D0A3A52439F}"/>
              </a:ext>
            </a:extLst>
          </p:cNvPr>
          <p:cNvSpPr/>
          <p:nvPr/>
        </p:nvSpPr>
        <p:spPr>
          <a:xfrm>
            <a:off x="7815608" y="4086124"/>
            <a:ext cx="159349" cy="159349"/>
          </a:xfrm>
          <a:custGeom>
            <a:avLst/>
            <a:gdLst>
              <a:gd name="connsiteX0" fmla="*/ 159349 w 159349"/>
              <a:gd name="connsiteY0" fmla="*/ 165192 h 159349"/>
              <a:gd name="connsiteX1" fmla="*/ 0 w 159349"/>
              <a:gd name="connsiteY1" fmla="*/ 165192 h 159349"/>
              <a:gd name="connsiteX2" fmla="*/ 0 w 159349"/>
              <a:gd name="connsiteY2" fmla="*/ 79675 h 159349"/>
              <a:gd name="connsiteX3" fmla="*/ 79675 w 159349"/>
              <a:gd name="connsiteY3" fmla="*/ 0 h 159349"/>
              <a:gd name="connsiteX4" fmla="*/ 79675 w 159349"/>
              <a:gd name="connsiteY4" fmla="*/ 0 h 159349"/>
              <a:gd name="connsiteX5" fmla="*/ 159349 w 159349"/>
              <a:gd name="connsiteY5" fmla="*/ 79675 h 159349"/>
              <a:gd name="connsiteX6" fmla="*/ 159349 w 159349"/>
              <a:gd name="connsiteY6" fmla="*/ 165192 h 1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349" h="159349">
                <a:moveTo>
                  <a:pt x="159349" y="165192"/>
                </a:moveTo>
                <a:lnTo>
                  <a:pt x="0" y="165192"/>
                </a:lnTo>
                <a:lnTo>
                  <a:pt x="0" y="79675"/>
                </a:lnTo>
                <a:cubicBezTo>
                  <a:pt x="0" y="35588"/>
                  <a:pt x="35588" y="0"/>
                  <a:pt x="79675" y="0"/>
                </a:cubicBezTo>
                <a:lnTo>
                  <a:pt x="79675" y="0"/>
                </a:lnTo>
                <a:cubicBezTo>
                  <a:pt x="123761" y="0"/>
                  <a:pt x="159349" y="35588"/>
                  <a:pt x="159349" y="79675"/>
                </a:cubicBezTo>
                <a:lnTo>
                  <a:pt x="159349" y="165192"/>
                </a:lnTo>
                <a:close/>
              </a:path>
            </a:pathLst>
          </a:custGeom>
          <a:solidFill>
            <a:srgbClr val="1C9088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461960E-ADAB-4E4B-8A95-E7FA6703F5EA}"/>
              </a:ext>
            </a:extLst>
          </p:cNvPr>
          <p:cNvSpPr/>
          <p:nvPr/>
        </p:nvSpPr>
        <p:spPr>
          <a:xfrm>
            <a:off x="6828441" y="4086124"/>
            <a:ext cx="1062327" cy="1142001"/>
          </a:xfrm>
          <a:custGeom>
            <a:avLst/>
            <a:gdLst>
              <a:gd name="connsiteX0" fmla="*/ 990620 w 1062326"/>
              <a:gd name="connsiteY0" fmla="*/ 0 h 1142001"/>
              <a:gd name="connsiteX1" fmla="*/ 71973 w 1062326"/>
              <a:gd name="connsiteY1" fmla="*/ 0 h 1142001"/>
              <a:gd name="connsiteX2" fmla="*/ 0 w 1062326"/>
              <a:gd name="connsiteY2" fmla="*/ 71973 h 1142001"/>
              <a:gd name="connsiteX3" fmla="*/ 0 w 1062326"/>
              <a:gd name="connsiteY3" fmla="*/ 1168029 h 1142001"/>
              <a:gd name="connsiteX4" fmla="*/ 495310 w 1062326"/>
              <a:gd name="connsiteY4" fmla="*/ 975482 h 1142001"/>
              <a:gd name="connsiteX5" fmla="*/ 990620 w 1062326"/>
              <a:gd name="connsiteY5" fmla="*/ 1168029 h 1142001"/>
              <a:gd name="connsiteX6" fmla="*/ 990620 w 1062326"/>
              <a:gd name="connsiteY6" fmla="*/ 76222 h 1142001"/>
              <a:gd name="connsiteX7" fmla="*/ 1066842 w 1062326"/>
              <a:gd name="connsiteY7" fmla="*/ 0 h 1142001"/>
              <a:gd name="connsiteX8" fmla="*/ 990620 w 1062326"/>
              <a:gd name="connsiteY8" fmla="*/ 0 h 114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326" h="1142001">
                <a:moveTo>
                  <a:pt x="990620" y="0"/>
                </a:moveTo>
                <a:lnTo>
                  <a:pt x="71973" y="0"/>
                </a:lnTo>
                <a:cubicBezTo>
                  <a:pt x="32135" y="0"/>
                  <a:pt x="0" y="32135"/>
                  <a:pt x="0" y="71973"/>
                </a:cubicBezTo>
                <a:lnTo>
                  <a:pt x="0" y="1168029"/>
                </a:lnTo>
                <a:lnTo>
                  <a:pt x="495310" y="975482"/>
                </a:lnTo>
                <a:lnTo>
                  <a:pt x="990620" y="1168029"/>
                </a:lnTo>
                <a:lnTo>
                  <a:pt x="990620" y="76222"/>
                </a:lnTo>
                <a:cubicBezTo>
                  <a:pt x="990620" y="33994"/>
                  <a:pt x="1024880" y="0"/>
                  <a:pt x="1066842" y="0"/>
                </a:cubicBezTo>
                <a:lnTo>
                  <a:pt x="990620" y="0"/>
                </a:lnTo>
                <a:close/>
              </a:path>
            </a:pathLst>
          </a:custGeom>
          <a:solidFill>
            <a:srgbClr val="24B6AB"/>
          </a:solidFill>
          <a:ln w="2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6E01C061-476C-4736-8086-D0669CE6C2A4}"/>
              </a:ext>
            </a:extLst>
          </p:cNvPr>
          <p:cNvSpPr txBox="1">
            <a:spLocks/>
          </p:cNvSpPr>
          <p:nvPr/>
        </p:nvSpPr>
        <p:spPr>
          <a:xfrm>
            <a:off x="2082516" y="2776509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1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6A34D8D0-0840-4C32-803D-D28982F89A7E}"/>
              </a:ext>
            </a:extLst>
          </p:cNvPr>
          <p:cNvSpPr txBox="1">
            <a:spLocks/>
          </p:cNvSpPr>
          <p:nvPr/>
        </p:nvSpPr>
        <p:spPr>
          <a:xfrm>
            <a:off x="7041834" y="2795939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2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646497CE-055A-4E42-964B-C70C7BBBCEE8}"/>
              </a:ext>
            </a:extLst>
          </p:cNvPr>
          <p:cNvSpPr txBox="1">
            <a:spLocks/>
          </p:cNvSpPr>
          <p:nvPr/>
        </p:nvSpPr>
        <p:spPr>
          <a:xfrm>
            <a:off x="2069352" y="4441680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3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BDC3A1F5-85BD-4B87-97B8-4F8BB8BD38BC}"/>
              </a:ext>
            </a:extLst>
          </p:cNvPr>
          <p:cNvSpPr txBox="1">
            <a:spLocks/>
          </p:cNvSpPr>
          <p:nvPr/>
        </p:nvSpPr>
        <p:spPr>
          <a:xfrm>
            <a:off x="7041834" y="4459265"/>
            <a:ext cx="579096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800" b="1" dirty="0" smtClean="0">
                <a:latin typeface="Roboto" pitchFamily="2" charset="0"/>
                <a:ea typeface="Roboto" pitchFamily="2" charset="0"/>
              </a:rPr>
              <a:t>4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90768" y="2636339"/>
            <a:ext cx="263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تولید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21576" y="4327768"/>
            <a:ext cx="263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تولید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31131" y="2675945"/>
            <a:ext cx="263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تولید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075" y="4293170"/>
            <a:ext cx="263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تولید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5476039" y="0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77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1" grpId="0" animBg="1"/>
      <p:bldP spid="52" grpId="0" animBg="1"/>
      <p:bldP spid="57" grpId="0" animBg="1"/>
      <p:bldP spid="58" grpId="0" animBg="1"/>
      <p:bldP spid="73" grpId="0" animBg="1"/>
      <p:bldP spid="74" grpId="0" animBg="1"/>
      <p:bldP spid="40" grpId="0"/>
      <p:bldP spid="41" grpId="0"/>
      <p:bldP spid="42" grpId="0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A5F278-E751-454C-8776-FD94FA431774}"/>
              </a:ext>
            </a:extLst>
          </p:cNvPr>
          <p:cNvSpPr/>
          <p:nvPr/>
        </p:nvSpPr>
        <p:spPr>
          <a:xfrm>
            <a:off x="1663439" y="2679891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FF3654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420951-4257-4640-B73B-38112ED44AD9}"/>
              </a:ext>
            </a:extLst>
          </p:cNvPr>
          <p:cNvSpPr/>
          <p:nvPr/>
        </p:nvSpPr>
        <p:spPr>
          <a:xfrm>
            <a:off x="3440735" y="2679891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00C7E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95BE2C-D809-4C9B-9771-D8B6FC4F8378}"/>
              </a:ext>
            </a:extLst>
          </p:cNvPr>
          <p:cNvSpPr/>
          <p:nvPr/>
        </p:nvSpPr>
        <p:spPr>
          <a:xfrm>
            <a:off x="5218481" y="2679891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FFB92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15DF17-EABB-4BFA-8E10-2D62DE7594D2}"/>
              </a:ext>
            </a:extLst>
          </p:cNvPr>
          <p:cNvSpPr/>
          <p:nvPr/>
        </p:nvSpPr>
        <p:spPr>
          <a:xfrm>
            <a:off x="6995776" y="2679891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24B6AB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89FF49-538A-4787-9F75-7B51A2EB7136}"/>
              </a:ext>
            </a:extLst>
          </p:cNvPr>
          <p:cNvSpPr/>
          <p:nvPr/>
        </p:nvSpPr>
        <p:spPr>
          <a:xfrm>
            <a:off x="2226062" y="2848857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CB3BD2-AAFD-4B2E-A7A5-78A88A795339}"/>
              </a:ext>
            </a:extLst>
          </p:cNvPr>
          <p:cNvSpPr/>
          <p:nvPr/>
        </p:nvSpPr>
        <p:spPr>
          <a:xfrm>
            <a:off x="2393681" y="3016027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8 w 269627"/>
              <a:gd name="connsiteY1" fmla="*/ 0 h 269627"/>
              <a:gd name="connsiteX2" fmla="*/ 0 w 269627"/>
              <a:gd name="connsiteY2" fmla="*/ 139308 h 269627"/>
              <a:gd name="connsiteX3" fmla="*/ 139308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2" y="0"/>
                  <a:pt x="139308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8" y="278615"/>
                </a:cubicBezTo>
                <a:cubicBezTo>
                  <a:pt x="216152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FF3654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EA2F5A-1F51-4D0A-9FE6-864AA64B3CB3}"/>
              </a:ext>
            </a:extLst>
          </p:cNvPr>
          <p:cNvSpPr/>
          <p:nvPr/>
        </p:nvSpPr>
        <p:spPr>
          <a:xfrm>
            <a:off x="2471424" y="3344972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4 w 89875"/>
              <a:gd name="connsiteY1" fmla="*/ 0 h 1393076"/>
              <a:gd name="connsiteX2" fmla="*/ 106054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4" y="0"/>
                </a:lnTo>
                <a:lnTo>
                  <a:pt x="106054" y="1424533"/>
                </a:lnTo>
                <a:lnTo>
                  <a:pt x="0" y="1424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D048235-9DC5-4837-B643-F767CBEE3736}"/>
              </a:ext>
            </a:extLst>
          </p:cNvPr>
          <p:cNvSpPr/>
          <p:nvPr/>
        </p:nvSpPr>
        <p:spPr>
          <a:xfrm>
            <a:off x="2334026" y="4663115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6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50" y="416912"/>
                  <a:pt x="261876" y="416912"/>
                  <a:pt x="339169" y="339169"/>
                </a:cubicBezTo>
                <a:cubicBezTo>
                  <a:pt x="416912" y="261876"/>
                  <a:pt x="416912" y="136050"/>
                  <a:pt x="339169" y="58307"/>
                </a:cubicBezTo>
                <a:close/>
              </a:path>
            </a:pathLst>
          </a:custGeom>
          <a:solidFill>
            <a:srgbClr val="FF3654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856D789-809E-4C0A-B2D4-E3E01DA3115D}"/>
              </a:ext>
            </a:extLst>
          </p:cNvPr>
          <p:cNvSpPr/>
          <p:nvPr/>
        </p:nvSpPr>
        <p:spPr>
          <a:xfrm>
            <a:off x="3942243" y="2848857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158BAD-0945-47BE-A382-0BEA8748D94E}"/>
              </a:ext>
            </a:extLst>
          </p:cNvPr>
          <p:cNvSpPr/>
          <p:nvPr/>
        </p:nvSpPr>
        <p:spPr>
          <a:xfrm>
            <a:off x="4109861" y="3016027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8 w 269627"/>
              <a:gd name="connsiteY1" fmla="*/ 0 h 269627"/>
              <a:gd name="connsiteX2" fmla="*/ 0 w 269627"/>
              <a:gd name="connsiteY2" fmla="*/ 139308 h 269627"/>
              <a:gd name="connsiteX3" fmla="*/ 139308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2" y="0"/>
                  <a:pt x="139308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8" y="278615"/>
                </a:cubicBezTo>
                <a:cubicBezTo>
                  <a:pt x="216152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00C7E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F059B4-800F-40AC-B789-91478109340F}"/>
              </a:ext>
            </a:extLst>
          </p:cNvPr>
          <p:cNvSpPr/>
          <p:nvPr/>
        </p:nvSpPr>
        <p:spPr>
          <a:xfrm>
            <a:off x="4187604" y="3344972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4 w 89875"/>
              <a:gd name="connsiteY1" fmla="*/ 0 h 1393076"/>
              <a:gd name="connsiteX2" fmla="*/ 106054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4" y="0"/>
                </a:lnTo>
                <a:lnTo>
                  <a:pt x="106054" y="1424533"/>
                </a:lnTo>
                <a:lnTo>
                  <a:pt x="0" y="1424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DB4C2B-3587-4BCB-A9DC-A88306A52E06}"/>
              </a:ext>
            </a:extLst>
          </p:cNvPr>
          <p:cNvSpPr/>
          <p:nvPr/>
        </p:nvSpPr>
        <p:spPr>
          <a:xfrm>
            <a:off x="4050094" y="4663452"/>
            <a:ext cx="359504" cy="359504"/>
          </a:xfrm>
          <a:custGeom>
            <a:avLst/>
            <a:gdLst>
              <a:gd name="connsiteX0" fmla="*/ 397251 w 359503"/>
              <a:gd name="connsiteY0" fmla="*/ 198626 h 359503"/>
              <a:gd name="connsiteX1" fmla="*/ 198626 w 359503"/>
              <a:gd name="connsiteY1" fmla="*/ 397251 h 359503"/>
              <a:gd name="connsiteX2" fmla="*/ 0 w 359503"/>
              <a:gd name="connsiteY2" fmla="*/ 198626 h 359503"/>
              <a:gd name="connsiteX3" fmla="*/ 198626 w 359503"/>
              <a:gd name="connsiteY3" fmla="*/ 0 h 359503"/>
              <a:gd name="connsiteX4" fmla="*/ 397251 w 359503"/>
              <a:gd name="connsiteY4" fmla="*/ 198626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97251" y="198626"/>
                </a:moveTo>
                <a:cubicBezTo>
                  <a:pt x="397251" y="308324"/>
                  <a:pt x="308324" y="397251"/>
                  <a:pt x="198626" y="397251"/>
                </a:cubicBezTo>
                <a:cubicBezTo>
                  <a:pt x="88928" y="397251"/>
                  <a:pt x="0" y="308323"/>
                  <a:pt x="0" y="198626"/>
                </a:cubicBezTo>
                <a:cubicBezTo>
                  <a:pt x="0" y="88928"/>
                  <a:pt x="88928" y="0"/>
                  <a:pt x="198626" y="0"/>
                </a:cubicBezTo>
                <a:cubicBezTo>
                  <a:pt x="308324" y="0"/>
                  <a:pt x="397251" y="88928"/>
                  <a:pt x="397251" y="198626"/>
                </a:cubicBezTo>
                <a:close/>
              </a:path>
            </a:pathLst>
          </a:custGeom>
          <a:solidFill>
            <a:srgbClr val="00C7E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D722FB-6475-43D6-8603-D327AC25AF81}"/>
              </a:ext>
            </a:extLst>
          </p:cNvPr>
          <p:cNvSpPr/>
          <p:nvPr/>
        </p:nvSpPr>
        <p:spPr>
          <a:xfrm>
            <a:off x="5740210" y="2848857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0 h 584193"/>
              <a:gd name="connsiteX2" fmla="*/ 0 w 584193"/>
              <a:gd name="connsiteY2" fmla="*/ 306477 h 584193"/>
              <a:gd name="connsiteX3" fmla="*/ 306477 w 584193"/>
              <a:gd name="connsiteY3" fmla="*/ 612954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137061"/>
                  <a:pt x="475893" y="0"/>
                  <a:pt x="306477" y="0"/>
                </a:cubicBezTo>
                <a:cubicBezTo>
                  <a:pt x="137061" y="0"/>
                  <a:pt x="0" y="137061"/>
                  <a:pt x="0" y="306477"/>
                </a:cubicBezTo>
                <a:cubicBezTo>
                  <a:pt x="0" y="475893"/>
                  <a:pt x="137061" y="612954"/>
                  <a:pt x="306477" y="612954"/>
                </a:cubicBezTo>
                <a:cubicBezTo>
                  <a:pt x="475893" y="612954"/>
                  <a:pt x="612954" y="475893"/>
                  <a:pt x="612954" y="3064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875F79-CE1A-4DA8-8572-1715C765EAF2}"/>
              </a:ext>
            </a:extLst>
          </p:cNvPr>
          <p:cNvSpPr/>
          <p:nvPr/>
        </p:nvSpPr>
        <p:spPr>
          <a:xfrm>
            <a:off x="5907379" y="3016027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8 w 269627"/>
              <a:gd name="connsiteY1" fmla="*/ 0 h 269627"/>
              <a:gd name="connsiteX2" fmla="*/ 0 w 269627"/>
              <a:gd name="connsiteY2" fmla="*/ 139308 h 269627"/>
              <a:gd name="connsiteX3" fmla="*/ 139308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8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8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FFB92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BA19A8-1568-46D7-88A3-5499C2E0EC70}"/>
              </a:ext>
            </a:extLst>
          </p:cNvPr>
          <p:cNvSpPr/>
          <p:nvPr/>
        </p:nvSpPr>
        <p:spPr>
          <a:xfrm>
            <a:off x="5985571" y="3344972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4 w 89875"/>
              <a:gd name="connsiteY1" fmla="*/ 0 h 1393076"/>
              <a:gd name="connsiteX2" fmla="*/ 106054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4" y="0"/>
                </a:lnTo>
                <a:lnTo>
                  <a:pt x="106054" y="1424533"/>
                </a:lnTo>
                <a:lnTo>
                  <a:pt x="0" y="1424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8B8FE1E-7B06-4377-921C-12741D8CAAE4}"/>
              </a:ext>
            </a:extLst>
          </p:cNvPr>
          <p:cNvSpPr/>
          <p:nvPr/>
        </p:nvSpPr>
        <p:spPr>
          <a:xfrm>
            <a:off x="5848061" y="4663452"/>
            <a:ext cx="359504" cy="359504"/>
          </a:xfrm>
          <a:custGeom>
            <a:avLst/>
            <a:gdLst>
              <a:gd name="connsiteX0" fmla="*/ 397252 w 359503"/>
              <a:gd name="connsiteY0" fmla="*/ 198626 h 359503"/>
              <a:gd name="connsiteX1" fmla="*/ 198626 w 359503"/>
              <a:gd name="connsiteY1" fmla="*/ 397251 h 359503"/>
              <a:gd name="connsiteX2" fmla="*/ 0 w 359503"/>
              <a:gd name="connsiteY2" fmla="*/ 198626 h 359503"/>
              <a:gd name="connsiteX3" fmla="*/ 198626 w 359503"/>
              <a:gd name="connsiteY3" fmla="*/ 0 h 359503"/>
              <a:gd name="connsiteX4" fmla="*/ 397252 w 359503"/>
              <a:gd name="connsiteY4" fmla="*/ 198626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97252" y="198626"/>
                </a:moveTo>
                <a:cubicBezTo>
                  <a:pt x="397252" y="308324"/>
                  <a:pt x="308324" y="397251"/>
                  <a:pt x="198626" y="397251"/>
                </a:cubicBezTo>
                <a:cubicBezTo>
                  <a:pt x="88928" y="397251"/>
                  <a:pt x="0" y="308323"/>
                  <a:pt x="0" y="198626"/>
                </a:cubicBezTo>
                <a:cubicBezTo>
                  <a:pt x="0" y="88928"/>
                  <a:pt x="88928" y="0"/>
                  <a:pt x="198626" y="0"/>
                </a:cubicBezTo>
                <a:cubicBezTo>
                  <a:pt x="308324" y="0"/>
                  <a:pt x="397252" y="88928"/>
                  <a:pt x="397252" y="198626"/>
                </a:cubicBezTo>
                <a:close/>
              </a:path>
            </a:pathLst>
          </a:custGeom>
          <a:solidFill>
            <a:srgbClr val="FFB92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B3C6B1-7A39-45CB-AAD9-96168E43A449}"/>
              </a:ext>
            </a:extLst>
          </p:cNvPr>
          <p:cNvSpPr/>
          <p:nvPr/>
        </p:nvSpPr>
        <p:spPr>
          <a:xfrm>
            <a:off x="7612325" y="2848857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E3536A1-5884-4704-9D15-437B26B5D816}"/>
              </a:ext>
            </a:extLst>
          </p:cNvPr>
          <p:cNvSpPr/>
          <p:nvPr/>
        </p:nvSpPr>
        <p:spPr>
          <a:xfrm>
            <a:off x="7779495" y="3016027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7 w 269627"/>
              <a:gd name="connsiteY1" fmla="*/ 0 h 269627"/>
              <a:gd name="connsiteX2" fmla="*/ 0 w 269627"/>
              <a:gd name="connsiteY2" fmla="*/ 139308 h 269627"/>
              <a:gd name="connsiteX3" fmla="*/ 139307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7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7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24B6AB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C2F0393-C1AB-4C3B-8900-E5E77192D5CD}"/>
              </a:ext>
            </a:extLst>
          </p:cNvPr>
          <p:cNvSpPr/>
          <p:nvPr/>
        </p:nvSpPr>
        <p:spPr>
          <a:xfrm>
            <a:off x="7857686" y="3344972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3 w 89875"/>
              <a:gd name="connsiteY1" fmla="*/ 0 h 1393076"/>
              <a:gd name="connsiteX2" fmla="*/ 106053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3" y="0"/>
                </a:lnTo>
                <a:lnTo>
                  <a:pt x="106053" y="1424533"/>
                </a:lnTo>
                <a:lnTo>
                  <a:pt x="0" y="1424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3ED6F1-31AB-49A4-B090-CF903802140B}"/>
              </a:ext>
            </a:extLst>
          </p:cNvPr>
          <p:cNvSpPr/>
          <p:nvPr/>
        </p:nvSpPr>
        <p:spPr>
          <a:xfrm>
            <a:off x="7720289" y="4663115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7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49" y="416912"/>
                  <a:pt x="261876" y="416912"/>
                  <a:pt x="339169" y="339169"/>
                </a:cubicBezTo>
                <a:cubicBezTo>
                  <a:pt x="416462" y="261876"/>
                  <a:pt x="416462" y="136050"/>
                  <a:pt x="339169" y="58307"/>
                </a:cubicBezTo>
                <a:close/>
              </a:path>
            </a:pathLst>
          </a:custGeom>
          <a:solidFill>
            <a:srgbClr val="24B6AB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02B4CDD-A99E-4EA3-B7BA-19A6457EBF7B}"/>
              </a:ext>
            </a:extLst>
          </p:cNvPr>
          <p:cNvSpPr/>
          <p:nvPr/>
        </p:nvSpPr>
        <p:spPr>
          <a:xfrm>
            <a:off x="8775982" y="2679891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00A0C0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BCDE1C1-4A59-45E5-A033-4D48B7707B30}"/>
              </a:ext>
            </a:extLst>
          </p:cNvPr>
          <p:cNvSpPr/>
          <p:nvPr/>
        </p:nvSpPr>
        <p:spPr>
          <a:xfrm>
            <a:off x="9332997" y="2848857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7C6E7D8-4222-41B0-A71E-B98249AC4580}"/>
              </a:ext>
            </a:extLst>
          </p:cNvPr>
          <p:cNvSpPr/>
          <p:nvPr/>
        </p:nvSpPr>
        <p:spPr>
          <a:xfrm>
            <a:off x="9500167" y="3016027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7 w 269627"/>
              <a:gd name="connsiteY1" fmla="*/ 0 h 269627"/>
              <a:gd name="connsiteX2" fmla="*/ 0 w 269627"/>
              <a:gd name="connsiteY2" fmla="*/ 139308 h 269627"/>
              <a:gd name="connsiteX3" fmla="*/ 139307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7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7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00A0C0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0507C8D-5D6F-4145-A431-BA5C4145C1BB}"/>
              </a:ext>
            </a:extLst>
          </p:cNvPr>
          <p:cNvSpPr/>
          <p:nvPr/>
        </p:nvSpPr>
        <p:spPr>
          <a:xfrm>
            <a:off x="9578358" y="3344972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3 w 89875"/>
              <a:gd name="connsiteY1" fmla="*/ 0 h 1393076"/>
              <a:gd name="connsiteX2" fmla="*/ 106053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3" y="0"/>
                </a:lnTo>
                <a:lnTo>
                  <a:pt x="106053" y="1424533"/>
                </a:lnTo>
                <a:lnTo>
                  <a:pt x="0" y="14245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09061E3-2619-4F72-AE55-E831E27F0191}"/>
              </a:ext>
            </a:extLst>
          </p:cNvPr>
          <p:cNvSpPr/>
          <p:nvPr/>
        </p:nvSpPr>
        <p:spPr>
          <a:xfrm>
            <a:off x="9440961" y="4663115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7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49" y="416912"/>
                  <a:pt x="261876" y="416912"/>
                  <a:pt x="339169" y="339169"/>
                </a:cubicBezTo>
                <a:cubicBezTo>
                  <a:pt x="416462" y="261876"/>
                  <a:pt x="416462" y="136050"/>
                  <a:pt x="339169" y="58307"/>
                </a:cubicBezTo>
                <a:close/>
              </a:path>
            </a:pathLst>
          </a:custGeom>
          <a:solidFill>
            <a:srgbClr val="00A0C0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40348" y="5022619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59091" y="5092208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77834" y="5092208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3814" y="5178282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9793" y="5143993"/>
            <a:ext cx="19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36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5" grpId="0" animBg="1"/>
      <p:bldP spid="18" grpId="0" animBg="1"/>
      <p:bldP spid="21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3AB480-2710-41DC-8D6E-CC0FA5B79291}"/>
              </a:ext>
            </a:extLst>
          </p:cNvPr>
          <p:cNvSpPr/>
          <p:nvPr/>
        </p:nvSpPr>
        <p:spPr>
          <a:xfrm>
            <a:off x="2702461" y="2654808"/>
            <a:ext cx="137564" cy="748960"/>
          </a:xfrm>
          <a:custGeom>
            <a:avLst/>
            <a:gdLst>
              <a:gd name="connsiteX0" fmla="*/ 86201 w 85725"/>
              <a:gd name="connsiteY0" fmla="*/ 0 h 466725"/>
              <a:gd name="connsiteX1" fmla="*/ 25337 w 85725"/>
              <a:gd name="connsiteY1" fmla="*/ 54769 h 466725"/>
              <a:gd name="connsiteX2" fmla="*/ 0 w 85725"/>
              <a:gd name="connsiteY2" fmla="*/ 119729 h 466725"/>
              <a:gd name="connsiteX3" fmla="*/ 0 w 85725"/>
              <a:gd name="connsiteY3" fmla="*/ 357949 h 466725"/>
              <a:gd name="connsiteX4" fmla="*/ 16764 w 85725"/>
              <a:gd name="connsiteY4" fmla="*/ 399288 h 466725"/>
              <a:gd name="connsiteX5" fmla="*/ 43053 w 85725"/>
              <a:gd name="connsiteY5" fmla="*/ 420815 h 466725"/>
              <a:gd name="connsiteX6" fmla="*/ 86106 w 85725"/>
              <a:gd name="connsiteY6" fmla="*/ 475583 h 466725"/>
              <a:gd name="connsiteX7" fmla="*/ 86106 w 85725"/>
              <a:gd name="connsiteY7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466725">
                <a:moveTo>
                  <a:pt x="86201" y="0"/>
                </a:moveTo>
                <a:cubicBezTo>
                  <a:pt x="86201" y="0"/>
                  <a:pt x="50578" y="30766"/>
                  <a:pt x="25337" y="54769"/>
                </a:cubicBezTo>
                <a:cubicBezTo>
                  <a:pt x="0" y="78677"/>
                  <a:pt x="0" y="119729"/>
                  <a:pt x="0" y="119729"/>
                </a:cubicBezTo>
                <a:lnTo>
                  <a:pt x="0" y="357949"/>
                </a:lnTo>
                <a:cubicBezTo>
                  <a:pt x="0" y="373666"/>
                  <a:pt x="6191" y="388525"/>
                  <a:pt x="16764" y="399288"/>
                </a:cubicBezTo>
                <a:cubicBezTo>
                  <a:pt x="23717" y="406241"/>
                  <a:pt x="32671" y="414052"/>
                  <a:pt x="43053" y="420815"/>
                </a:cubicBezTo>
                <a:cubicBezTo>
                  <a:pt x="69437" y="437960"/>
                  <a:pt x="86106" y="475583"/>
                  <a:pt x="86106" y="475583"/>
                </a:cubicBezTo>
                <a:lnTo>
                  <a:pt x="86106" y="0"/>
                </a:lnTo>
                <a:close/>
              </a:path>
            </a:pathLst>
          </a:custGeom>
          <a:solidFill>
            <a:srgbClr val="1C90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A7568D5-41A0-43F9-BD5C-F7877EBE0F60}"/>
              </a:ext>
            </a:extLst>
          </p:cNvPr>
          <p:cNvSpPr/>
          <p:nvPr/>
        </p:nvSpPr>
        <p:spPr>
          <a:xfrm>
            <a:off x="2702461" y="5898110"/>
            <a:ext cx="137564" cy="748960"/>
          </a:xfrm>
          <a:custGeom>
            <a:avLst/>
            <a:gdLst>
              <a:gd name="connsiteX0" fmla="*/ 86201 w 85725"/>
              <a:gd name="connsiteY0" fmla="*/ 0 h 466725"/>
              <a:gd name="connsiteX1" fmla="*/ 25337 w 85725"/>
              <a:gd name="connsiteY1" fmla="*/ 54769 h 466725"/>
              <a:gd name="connsiteX2" fmla="*/ 0 w 85725"/>
              <a:gd name="connsiteY2" fmla="*/ 119729 h 466725"/>
              <a:gd name="connsiteX3" fmla="*/ 0 w 85725"/>
              <a:gd name="connsiteY3" fmla="*/ 357949 h 466725"/>
              <a:gd name="connsiteX4" fmla="*/ 16764 w 85725"/>
              <a:gd name="connsiteY4" fmla="*/ 399288 h 466725"/>
              <a:gd name="connsiteX5" fmla="*/ 43053 w 85725"/>
              <a:gd name="connsiteY5" fmla="*/ 420814 h 466725"/>
              <a:gd name="connsiteX6" fmla="*/ 86106 w 85725"/>
              <a:gd name="connsiteY6" fmla="*/ 475583 h 466725"/>
              <a:gd name="connsiteX7" fmla="*/ 86106 w 85725"/>
              <a:gd name="connsiteY7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466725">
                <a:moveTo>
                  <a:pt x="86201" y="0"/>
                </a:moveTo>
                <a:cubicBezTo>
                  <a:pt x="86201" y="0"/>
                  <a:pt x="50578" y="30766"/>
                  <a:pt x="25337" y="54769"/>
                </a:cubicBezTo>
                <a:cubicBezTo>
                  <a:pt x="0" y="78676"/>
                  <a:pt x="0" y="119729"/>
                  <a:pt x="0" y="119729"/>
                </a:cubicBezTo>
                <a:lnTo>
                  <a:pt x="0" y="357949"/>
                </a:lnTo>
                <a:cubicBezTo>
                  <a:pt x="0" y="373666"/>
                  <a:pt x="6191" y="388525"/>
                  <a:pt x="16764" y="399288"/>
                </a:cubicBezTo>
                <a:cubicBezTo>
                  <a:pt x="23717" y="406241"/>
                  <a:pt x="32671" y="414052"/>
                  <a:pt x="43053" y="420814"/>
                </a:cubicBezTo>
                <a:cubicBezTo>
                  <a:pt x="69437" y="437959"/>
                  <a:pt x="86106" y="475583"/>
                  <a:pt x="86106" y="475583"/>
                </a:cubicBezTo>
                <a:lnTo>
                  <a:pt x="86106" y="0"/>
                </a:lnTo>
                <a:close/>
              </a:path>
            </a:pathLst>
          </a:custGeom>
          <a:solidFill>
            <a:srgbClr val="E200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3960414-14F0-4ACC-ADB8-70C8DC291643}"/>
              </a:ext>
            </a:extLst>
          </p:cNvPr>
          <p:cNvSpPr/>
          <p:nvPr/>
        </p:nvSpPr>
        <p:spPr>
          <a:xfrm>
            <a:off x="2702461" y="4805698"/>
            <a:ext cx="137564" cy="748960"/>
          </a:xfrm>
          <a:custGeom>
            <a:avLst/>
            <a:gdLst>
              <a:gd name="connsiteX0" fmla="*/ 86201 w 85725"/>
              <a:gd name="connsiteY0" fmla="*/ 0 h 466725"/>
              <a:gd name="connsiteX1" fmla="*/ 25337 w 85725"/>
              <a:gd name="connsiteY1" fmla="*/ 54769 h 466725"/>
              <a:gd name="connsiteX2" fmla="*/ 0 w 85725"/>
              <a:gd name="connsiteY2" fmla="*/ 119729 h 466725"/>
              <a:gd name="connsiteX3" fmla="*/ 0 w 85725"/>
              <a:gd name="connsiteY3" fmla="*/ 357950 h 466725"/>
              <a:gd name="connsiteX4" fmla="*/ 16764 w 85725"/>
              <a:gd name="connsiteY4" fmla="*/ 399288 h 466725"/>
              <a:gd name="connsiteX5" fmla="*/ 43053 w 85725"/>
              <a:gd name="connsiteY5" fmla="*/ 420815 h 466725"/>
              <a:gd name="connsiteX6" fmla="*/ 86106 w 85725"/>
              <a:gd name="connsiteY6" fmla="*/ 475583 h 466725"/>
              <a:gd name="connsiteX7" fmla="*/ 86106 w 85725"/>
              <a:gd name="connsiteY7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466725">
                <a:moveTo>
                  <a:pt x="86201" y="0"/>
                </a:moveTo>
                <a:cubicBezTo>
                  <a:pt x="86201" y="0"/>
                  <a:pt x="50578" y="30766"/>
                  <a:pt x="25337" y="54769"/>
                </a:cubicBezTo>
                <a:cubicBezTo>
                  <a:pt x="0" y="78677"/>
                  <a:pt x="0" y="119729"/>
                  <a:pt x="0" y="119729"/>
                </a:cubicBezTo>
                <a:lnTo>
                  <a:pt x="0" y="357950"/>
                </a:lnTo>
                <a:cubicBezTo>
                  <a:pt x="0" y="373666"/>
                  <a:pt x="6191" y="388525"/>
                  <a:pt x="16764" y="399288"/>
                </a:cubicBezTo>
                <a:cubicBezTo>
                  <a:pt x="23717" y="406241"/>
                  <a:pt x="32671" y="414052"/>
                  <a:pt x="43053" y="420815"/>
                </a:cubicBezTo>
                <a:cubicBezTo>
                  <a:pt x="69437" y="437959"/>
                  <a:pt x="86106" y="475583"/>
                  <a:pt x="86106" y="475583"/>
                </a:cubicBezTo>
                <a:lnTo>
                  <a:pt x="86106" y="0"/>
                </a:lnTo>
                <a:close/>
              </a:path>
            </a:pathLst>
          </a:custGeom>
          <a:solidFill>
            <a:srgbClr val="00A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4E1114-63B2-4DD0-9C23-FD00CB4B505B}"/>
              </a:ext>
            </a:extLst>
          </p:cNvPr>
          <p:cNvGrpSpPr/>
          <p:nvPr/>
        </p:nvGrpSpPr>
        <p:grpSpPr>
          <a:xfrm>
            <a:off x="2840789" y="1841193"/>
            <a:ext cx="2384443" cy="5016808"/>
            <a:chOff x="2840789" y="1841193"/>
            <a:chExt cx="2384443" cy="501680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353355-224C-45D9-926B-1E10C265D10A}"/>
                </a:ext>
              </a:extLst>
            </p:cNvPr>
            <p:cNvSpPr/>
            <p:nvPr/>
          </p:nvSpPr>
          <p:spPr>
            <a:xfrm>
              <a:off x="2840789" y="1841193"/>
              <a:ext cx="901809" cy="1880042"/>
            </a:xfrm>
            <a:custGeom>
              <a:avLst/>
              <a:gdLst>
                <a:gd name="connsiteX0" fmla="*/ 563880 w 561975"/>
                <a:gd name="connsiteY0" fmla="*/ 1177576 h 1171575"/>
                <a:gd name="connsiteX1" fmla="*/ 0 w 561975"/>
                <a:gd name="connsiteY1" fmla="*/ 0 h 1171575"/>
                <a:gd name="connsiteX2" fmla="*/ 0 w 561975"/>
                <a:gd name="connsiteY2" fmla="*/ 1177576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1171575">
                  <a:moveTo>
                    <a:pt x="563880" y="1177576"/>
                  </a:moveTo>
                  <a:lnTo>
                    <a:pt x="0" y="0"/>
                  </a:lnTo>
                  <a:lnTo>
                    <a:pt x="0" y="1177576"/>
                  </a:lnTo>
                  <a:close/>
                </a:path>
              </a:pathLst>
            </a:custGeom>
            <a:solidFill>
              <a:srgbClr val="24B6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8F676-D22F-4AC6-BB9B-EFC4A873A0BB}"/>
                </a:ext>
              </a:extLst>
            </p:cNvPr>
            <p:cNvSpPr/>
            <p:nvPr/>
          </p:nvSpPr>
          <p:spPr>
            <a:xfrm>
              <a:off x="2840789" y="5696349"/>
              <a:ext cx="2384443" cy="1161652"/>
            </a:xfrm>
            <a:custGeom>
              <a:avLst/>
              <a:gdLst>
                <a:gd name="connsiteX0" fmla="*/ 0 w 1485900"/>
                <a:gd name="connsiteY0" fmla="*/ 0 h 723900"/>
                <a:gd name="connsiteX1" fmla="*/ 0 w 1485900"/>
                <a:gd name="connsiteY1" fmla="*/ 726948 h 723900"/>
                <a:gd name="connsiteX2" fmla="*/ 1493139 w 1485900"/>
                <a:gd name="connsiteY2" fmla="*/ 726948 h 723900"/>
                <a:gd name="connsiteX3" fmla="*/ 1150334 w 1485900"/>
                <a:gd name="connsiteY3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900" h="723900">
                  <a:moveTo>
                    <a:pt x="0" y="0"/>
                  </a:moveTo>
                  <a:lnTo>
                    <a:pt x="0" y="726948"/>
                  </a:lnTo>
                  <a:lnTo>
                    <a:pt x="1493139" y="726948"/>
                  </a:lnTo>
                  <a:lnTo>
                    <a:pt x="1150334" y="0"/>
                  </a:lnTo>
                  <a:close/>
                </a:path>
              </a:pathLst>
            </a:custGeom>
            <a:solidFill>
              <a:srgbClr val="FF36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7A3B58-9E70-4783-B265-F94BA3FBA7CA}"/>
                </a:ext>
              </a:extLst>
            </p:cNvPr>
            <p:cNvSpPr/>
            <p:nvPr/>
          </p:nvSpPr>
          <p:spPr>
            <a:xfrm>
              <a:off x="2840789" y="4674401"/>
              <a:ext cx="1849472" cy="1024088"/>
            </a:xfrm>
            <a:custGeom>
              <a:avLst/>
              <a:gdLst>
                <a:gd name="connsiteX0" fmla="*/ 0 w 1152525"/>
                <a:gd name="connsiteY0" fmla="*/ 0 h 638175"/>
                <a:gd name="connsiteX1" fmla="*/ 0 w 1152525"/>
                <a:gd name="connsiteY1" fmla="*/ 639223 h 638175"/>
                <a:gd name="connsiteX2" fmla="*/ 1153763 w 1152525"/>
                <a:gd name="connsiteY2" fmla="*/ 639223 h 638175"/>
                <a:gd name="connsiteX3" fmla="*/ 841724 w 1152525"/>
                <a:gd name="connsiteY3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525" h="638175">
                  <a:moveTo>
                    <a:pt x="0" y="0"/>
                  </a:moveTo>
                  <a:lnTo>
                    <a:pt x="0" y="639223"/>
                  </a:lnTo>
                  <a:lnTo>
                    <a:pt x="1153763" y="639223"/>
                  </a:lnTo>
                  <a:lnTo>
                    <a:pt x="841724" y="0"/>
                  </a:lnTo>
                  <a:close/>
                </a:path>
              </a:pathLst>
            </a:custGeom>
            <a:solidFill>
              <a:srgbClr val="00C7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D06496B-5874-48D2-B399-DA3A2D080CB5}"/>
                </a:ext>
              </a:extLst>
            </p:cNvPr>
            <p:cNvSpPr/>
            <p:nvPr/>
          </p:nvSpPr>
          <p:spPr>
            <a:xfrm>
              <a:off x="2840789" y="3730865"/>
              <a:ext cx="1345070" cy="932378"/>
            </a:xfrm>
            <a:custGeom>
              <a:avLst/>
              <a:gdLst>
                <a:gd name="connsiteX0" fmla="*/ 0 w 838200"/>
                <a:gd name="connsiteY0" fmla="*/ 0 h 581025"/>
                <a:gd name="connsiteX1" fmla="*/ 0 w 838200"/>
                <a:gd name="connsiteY1" fmla="*/ 587978 h 581025"/>
                <a:gd name="connsiteX2" fmla="*/ 841724 w 838200"/>
                <a:gd name="connsiteY2" fmla="*/ 587978 h 581025"/>
                <a:gd name="connsiteX3" fmla="*/ 563880 w 838200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581025">
                  <a:moveTo>
                    <a:pt x="0" y="0"/>
                  </a:moveTo>
                  <a:lnTo>
                    <a:pt x="0" y="587978"/>
                  </a:lnTo>
                  <a:lnTo>
                    <a:pt x="841724" y="587978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FFB9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F92BAE-8E1F-47FD-A0B1-113B3C18C53B}"/>
              </a:ext>
            </a:extLst>
          </p:cNvPr>
          <p:cNvSpPr/>
          <p:nvPr/>
        </p:nvSpPr>
        <p:spPr>
          <a:xfrm>
            <a:off x="2702461" y="3821045"/>
            <a:ext cx="137564" cy="748960"/>
          </a:xfrm>
          <a:custGeom>
            <a:avLst/>
            <a:gdLst>
              <a:gd name="connsiteX0" fmla="*/ 86201 w 85725"/>
              <a:gd name="connsiteY0" fmla="*/ 0 h 466725"/>
              <a:gd name="connsiteX1" fmla="*/ 25337 w 85725"/>
              <a:gd name="connsiteY1" fmla="*/ 54769 h 466725"/>
              <a:gd name="connsiteX2" fmla="*/ 0 w 85725"/>
              <a:gd name="connsiteY2" fmla="*/ 119825 h 466725"/>
              <a:gd name="connsiteX3" fmla="*/ 0 w 85725"/>
              <a:gd name="connsiteY3" fmla="*/ 358045 h 466725"/>
              <a:gd name="connsiteX4" fmla="*/ 16764 w 85725"/>
              <a:gd name="connsiteY4" fmla="*/ 399383 h 466725"/>
              <a:gd name="connsiteX5" fmla="*/ 43053 w 85725"/>
              <a:gd name="connsiteY5" fmla="*/ 420910 h 466725"/>
              <a:gd name="connsiteX6" fmla="*/ 86106 w 85725"/>
              <a:gd name="connsiteY6" fmla="*/ 475679 h 466725"/>
              <a:gd name="connsiteX7" fmla="*/ 86106 w 85725"/>
              <a:gd name="connsiteY7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466725">
                <a:moveTo>
                  <a:pt x="86201" y="0"/>
                </a:moveTo>
                <a:cubicBezTo>
                  <a:pt x="86201" y="0"/>
                  <a:pt x="50578" y="30766"/>
                  <a:pt x="25337" y="54769"/>
                </a:cubicBezTo>
                <a:cubicBezTo>
                  <a:pt x="0" y="78772"/>
                  <a:pt x="0" y="119825"/>
                  <a:pt x="0" y="119825"/>
                </a:cubicBezTo>
                <a:lnTo>
                  <a:pt x="0" y="358045"/>
                </a:lnTo>
                <a:cubicBezTo>
                  <a:pt x="0" y="373761"/>
                  <a:pt x="6191" y="388620"/>
                  <a:pt x="16764" y="399383"/>
                </a:cubicBezTo>
                <a:cubicBezTo>
                  <a:pt x="23717" y="406337"/>
                  <a:pt x="32671" y="414147"/>
                  <a:pt x="43053" y="420910"/>
                </a:cubicBezTo>
                <a:cubicBezTo>
                  <a:pt x="69437" y="438055"/>
                  <a:pt x="86106" y="475679"/>
                  <a:pt x="86106" y="475679"/>
                </a:cubicBezTo>
                <a:lnTo>
                  <a:pt x="86106" y="0"/>
                </a:lnTo>
                <a:close/>
              </a:path>
            </a:pathLst>
          </a:custGeom>
          <a:solidFill>
            <a:srgbClr val="CC88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25232" y="2304160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5232" y="3574337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25232" y="4742242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5232" y="5866918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2706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9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14B0E5-A603-47DB-83CB-3F7E6F31CF94}"/>
              </a:ext>
            </a:extLst>
          </p:cNvPr>
          <p:cNvCxnSpPr>
            <a:cxnSpLocks/>
          </p:cNvCxnSpPr>
          <p:nvPr/>
        </p:nvCxnSpPr>
        <p:spPr>
          <a:xfrm>
            <a:off x="4918509" y="4052236"/>
            <a:ext cx="420685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E582F9-8A5B-40F6-8ED1-F8C70A6D6230}"/>
              </a:ext>
            </a:extLst>
          </p:cNvPr>
          <p:cNvCxnSpPr>
            <a:cxnSpLocks/>
          </p:cNvCxnSpPr>
          <p:nvPr/>
        </p:nvCxnSpPr>
        <p:spPr>
          <a:xfrm>
            <a:off x="5451879" y="4977960"/>
            <a:ext cx="420685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ABBCAD-6E68-4AFC-8155-88347C93CBC1}"/>
              </a:ext>
            </a:extLst>
          </p:cNvPr>
          <p:cNvCxnSpPr>
            <a:cxnSpLocks/>
          </p:cNvCxnSpPr>
          <p:nvPr/>
        </p:nvCxnSpPr>
        <p:spPr>
          <a:xfrm>
            <a:off x="5997587" y="5930861"/>
            <a:ext cx="420685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BD42EA-2EF3-4BC5-99F9-D01F70A95839}"/>
              </a:ext>
            </a:extLst>
          </p:cNvPr>
          <p:cNvCxnSpPr>
            <a:cxnSpLocks/>
          </p:cNvCxnSpPr>
          <p:nvPr/>
        </p:nvCxnSpPr>
        <p:spPr>
          <a:xfrm>
            <a:off x="4219247" y="2868329"/>
            <a:ext cx="420685" cy="0"/>
          </a:xfrm>
          <a:prstGeom prst="line">
            <a:avLst/>
          </a:prstGeom>
          <a:ln>
            <a:solidFill>
              <a:schemeClr val="bg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879606-3B1C-45FB-996D-42E64653C933}"/>
              </a:ext>
            </a:extLst>
          </p:cNvPr>
          <p:cNvSpPr/>
          <p:nvPr/>
        </p:nvSpPr>
        <p:spPr>
          <a:xfrm>
            <a:off x="1170173" y="4750267"/>
            <a:ext cx="4483716" cy="1510557"/>
          </a:xfrm>
          <a:custGeom>
            <a:avLst/>
            <a:gdLst>
              <a:gd name="connsiteX0" fmla="*/ 364572 w 4483716"/>
              <a:gd name="connsiteY0" fmla="*/ 887272 h 1510556"/>
              <a:gd name="connsiteX1" fmla="*/ 4162184 w 4483716"/>
              <a:gd name="connsiteY1" fmla="*/ 0 h 1510556"/>
              <a:gd name="connsiteX2" fmla="*/ 4485635 w 4483716"/>
              <a:gd name="connsiteY2" fmla="*/ 560225 h 1510556"/>
              <a:gd name="connsiteX3" fmla="*/ 0 w 4483716"/>
              <a:gd name="connsiteY3" fmla="*/ 1518589 h 151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716" h="1510556">
                <a:moveTo>
                  <a:pt x="364572" y="887272"/>
                </a:moveTo>
                <a:lnTo>
                  <a:pt x="4162184" y="0"/>
                </a:lnTo>
                <a:lnTo>
                  <a:pt x="4485635" y="560225"/>
                </a:lnTo>
                <a:lnTo>
                  <a:pt x="0" y="1518589"/>
                </a:lnTo>
                <a:close/>
              </a:path>
            </a:pathLst>
          </a:custGeom>
          <a:solidFill>
            <a:srgbClr val="E20020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CD05AB-CC25-4D94-95BA-439E3AAC9217}"/>
              </a:ext>
            </a:extLst>
          </p:cNvPr>
          <p:cNvSpPr/>
          <p:nvPr/>
        </p:nvSpPr>
        <p:spPr>
          <a:xfrm>
            <a:off x="1723804" y="3862875"/>
            <a:ext cx="3416736" cy="1438625"/>
          </a:xfrm>
          <a:custGeom>
            <a:avLst/>
            <a:gdLst>
              <a:gd name="connsiteX0" fmla="*/ 323451 w 3416735"/>
              <a:gd name="connsiteY0" fmla="*/ 887392 h 1438625"/>
              <a:gd name="connsiteX1" fmla="*/ 3096282 w 3416735"/>
              <a:gd name="connsiteY1" fmla="*/ 0 h 1438625"/>
              <a:gd name="connsiteX2" fmla="*/ 3419733 w 3416735"/>
              <a:gd name="connsiteY2" fmla="*/ 560345 h 1438625"/>
              <a:gd name="connsiteX3" fmla="*/ 0 w 3416735"/>
              <a:gd name="connsiteY3" fmla="*/ 1447617 h 14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735" h="1438625">
                <a:moveTo>
                  <a:pt x="323451" y="887392"/>
                </a:moveTo>
                <a:lnTo>
                  <a:pt x="3096282" y="0"/>
                </a:lnTo>
                <a:lnTo>
                  <a:pt x="3419733" y="560345"/>
                </a:lnTo>
                <a:lnTo>
                  <a:pt x="0" y="1447617"/>
                </a:lnTo>
                <a:close/>
              </a:path>
            </a:pathLst>
          </a:custGeom>
          <a:solidFill>
            <a:srgbClr val="0096B4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0ACA50-4377-45C4-9DBD-7C008ADA8E3F}"/>
              </a:ext>
            </a:extLst>
          </p:cNvPr>
          <p:cNvSpPr/>
          <p:nvPr/>
        </p:nvSpPr>
        <p:spPr>
          <a:xfrm>
            <a:off x="2235835" y="3164062"/>
            <a:ext cx="2385721" cy="1258797"/>
          </a:xfrm>
          <a:custGeom>
            <a:avLst/>
            <a:gdLst>
              <a:gd name="connsiteX0" fmla="*/ 323451 w 2385720"/>
              <a:gd name="connsiteY0" fmla="*/ 698812 h 1258797"/>
              <a:gd name="connsiteX1" fmla="*/ 2180717 w 2385720"/>
              <a:gd name="connsiteY1" fmla="*/ 0 h 1258797"/>
              <a:gd name="connsiteX2" fmla="*/ 2395432 w 2385720"/>
              <a:gd name="connsiteY2" fmla="*/ 371765 h 1258797"/>
              <a:gd name="connsiteX3" fmla="*/ 0 w 2385720"/>
              <a:gd name="connsiteY3" fmla="*/ 1259157 h 125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720" h="1258797">
                <a:moveTo>
                  <a:pt x="323451" y="698812"/>
                </a:moveTo>
                <a:lnTo>
                  <a:pt x="2180717" y="0"/>
                </a:lnTo>
                <a:lnTo>
                  <a:pt x="2395432" y="371765"/>
                </a:lnTo>
                <a:lnTo>
                  <a:pt x="0" y="1259157"/>
                </a:lnTo>
                <a:close/>
              </a:path>
            </a:pathLst>
          </a:custGeom>
          <a:solidFill>
            <a:srgbClr val="CC8800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4A5F0E-80BF-4FD3-936C-77CBBBEE3026}"/>
              </a:ext>
            </a:extLst>
          </p:cNvPr>
          <p:cNvSpPr/>
          <p:nvPr/>
        </p:nvSpPr>
        <p:spPr>
          <a:xfrm>
            <a:off x="1723564" y="4750267"/>
            <a:ext cx="3932243" cy="551473"/>
          </a:xfrm>
          <a:custGeom>
            <a:avLst/>
            <a:gdLst>
              <a:gd name="connsiteX0" fmla="*/ 3608792 w 3932243"/>
              <a:gd name="connsiteY0" fmla="*/ 0 h 551473"/>
              <a:gd name="connsiteX1" fmla="*/ 323451 w 3932243"/>
              <a:gd name="connsiteY1" fmla="*/ 0 h 551473"/>
              <a:gd name="connsiteX2" fmla="*/ 0 w 3932243"/>
              <a:gd name="connsiteY2" fmla="*/ 560225 h 551473"/>
              <a:gd name="connsiteX3" fmla="*/ 3932243 w 3932243"/>
              <a:gd name="connsiteY3" fmla="*/ 560225 h 55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2243" h="551473">
                <a:moveTo>
                  <a:pt x="3608792" y="0"/>
                </a:moveTo>
                <a:lnTo>
                  <a:pt x="323451" y="0"/>
                </a:lnTo>
                <a:lnTo>
                  <a:pt x="0" y="560225"/>
                </a:lnTo>
                <a:lnTo>
                  <a:pt x="3932243" y="560225"/>
                </a:lnTo>
                <a:close/>
              </a:path>
            </a:pathLst>
          </a:custGeom>
          <a:solidFill>
            <a:srgbClr val="00C7EE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98EB8-D3D5-4383-8B17-9EC765EC5792}"/>
              </a:ext>
            </a:extLst>
          </p:cNvPr>
          <p:cNvSpPr/>
          <p:nvPr/>
        </p:nvSpPr>
        <p:spPr>
          <a:xfrm>
            <a:off x="1170173" y="5637539"/>
            <a:ext cx="5035190" cy="623404"/>
          </a:xfrm>
          <a:custGeom>
            <a:avLst/>
            <a:gdLst>
              <a:gd name="connsiteX0" fmla="*/ 5039026 w 5035189"/>
              <a:gd name="connsiteY0" fmla="*/ 631317 h 623404"/>
              <a:gd name="connsiteX1" fmla="*/ 4674454 w 5035189"/>
              <a:gd name="connsiteY1" fmla="*/ 0 h 623404"/>
              <a:gd name="connsiteX2" fmla="*/ 364572 w 5035189"/>
              <a:gd name="connsiteY2" fmla="*/ 0 h 623404"/>
              <a:gd name="connsiteX3" fmla="*/ 0 w 5035189"/>
              <a:gd name="connsiteY3" fmla="*/ 631317 h 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5189" h="623404">
                <a:moveTo>
                  <a:pt x="5039026" y="631317"/>
                </a:moveTo>
                <a:lnTo>
                  <a:pt x="4674454" y="0"/>
                </a:lnTo>
                <a:lnTo>
                  <a:pt x="364572" y="0"/>
                </a:lnTo>
                <a:lnTo>
                  <a:pt x="0" y="631317"/>
                </a:lnTo>
                <a:close/>
              </a:path>
            </a:pathLst>
          </a:custGeom>
          <a:solidFill>
            <a:srgbClr val="FF3654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8F9E46-CF52-4136-910C-3EAB184F98F1}"/>
              </a:ext>
            </a:extLst>
          </p:cNvPr>
          <p:cNvSpPr/>
          <p:nvPr/>
        </p:nvSpPr>
        <p:spPr>
          <a:xfrm>
            <a:off x="2235835" y="3862875"/>
            <a:ext cx="2901228" cy="551473"/>
          </a:xfrm>
          <a:custGeom>
            <a:avLst/>
            <a:gdLst>
              <a:gd name="connsiteX0" fmla="*/ 2584251 w 2901228"/>
              <a:gd name="connsiteY0" fmla="*/ 0 h 551473"/>
              <a:gd name="connsiteX1" fmla="*/ 323451 w 2901228"/>
              <a:gd name="connsiteY1" fmla="*/ 0 h 551473"/>
              <a:gd name="connsiteX2" fmla="*/ 0 w 2901228"/>
              <a:gd name="connsiteY2" fmla="*/ 560345 h 551473"/>
              <a:gd name="connsiteX3" fmla="*/ 2907702 w 2901228"/>
              <a:gd name="connsiteY3" fmla="*/ 560345 h 55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228" h="551473">
                <a:moveTo>
                  <a:pt x="2584251" y="0"/>
                </a:moveTo>
                <a:lnTo>
                  <a:pt x="323451" y="0"/>
                </a:lnTo>
                <a:lnTo>
                  <a:pt x="0" y="560345"/>
                </a:lnTo>
                <a:lnTo>
                  <a:pt x="2907702" y="560345"/>
                </a:lnTo>
                <a:close/>
              </a:path>
            </a:pathLst>
          </a:custGeom>
          <a:solidFill>
            <a:srgbClr val="FFB92E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0DCC3E-7C9E-4B60-9A16-58BDD661E0B7}"/>
              </a:ext>
            </a:extLst>
          </p:cNvPr>
          <p:cNvSpPr/>
          <p:nvPr/>
        </p:nvSpPr>
        <p:spPr>
          <a:xfrm>
            <a:off x="2748105" y="1905025"/>
            <a:ext cx="1882202" cy="1630442"/>
          </a:xfrm>
          <a:custGeom>
            <a:avLst/>
            <a:gdLst>
              <a:gd name="connsiteX0" fmla="*/ 1559590 w 1882201"/>
              <a:gd name="connsiteY0" fmla="*/ 1070457 h 1630442"/>
              <a:gd name="connsiteX1" fmla="*/ 1559590 w 1882201"/>
              <a:gd name="connsiteY1" fmla="*/ 1070457 h 1630442"/>
              <a:gd name="connsiteX2" fmla="*/ 941580 w 1882201"/>
              <a:gd name="connsiteY2" fmla="*/ 0 h 1630442"/>
              <a:gd name="connsiteX3" fmla="*/ 323571 w 1882201"/>
              <a:gd name="connsiteY3" fmla="*/ 1070457 h 1630442"/>
              <a:gd name="connsiteX4" fmla="*/ 323571 w 1882201"/>
              <a:gd name="connsiteY4" fmla="*/ 1070457 h 1630442"/>
              <a:gd name="connsiteX5" fmla="*/ 0 w 1882201"/>
              <a:gd name="connsiteY5" fmla="*/ 1630802 h 1630442"/>
              <a:gd name="connsiteX6" fmla="*/ 1883161 w 1882201"/>
              <a:gd name="connsiteY6" fmla="*/ 1630802 h 163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201" h="1630442">
                <a:moveTo>
                  <a:pt x="1559590" y="1070457"/>
                </a:moveTo>
                <a:lnTo>
                  <a:pt x="1559590" y="1070457"/>
                </a:lnTo>
                <a:lnTo>
                  <a:pt x="941580" y="0"/>
                </a:lnTo>
                <a:lnTo>
                  <a:pt x="323571" y="1070457"/>
                </a:lnTo>
                <a:lnTo>
                  <a:pt x="323571" y="1070457"/>
                </a:lnTo>
                <a:lnTo>
                  <a:pt x="0" y="1630802"/>
                </a:lnTo>
                <a:lnTo>
                  <a:pt x="1883161" y="1630802"/>
                </a:lnTo>
                <a:close/>
              </a:path>
            </a:pathLst>
          </a:custGeom>
          <a:solidFill>
            <a:srgbClr val="24B6AB"/>
          </a:solidFill>
          <a:ln w="119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2698" y="2430040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2443" y="3444089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5920" y="4414348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05363" y="5472187"/>
            <a:ext cx="5859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2812506" y="2602312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2796748" y="3770352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4" name="Title 3"/>
          <p:cNvSpPr txBox="1">
            <a:spLocks/>
          </p:cNvSpPr>
          <p:nvPr/>
        </p:nvSpPr>
        <p:spPr>
          <a:xfrm>
            <a:off x="2812505" y="4632721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2733466" y="5612636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1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21" grpId="0" animBg="1"/>
      <p:bldP spid="24" grpId="0" animBg="1"/>
      <p:bldP spid="26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 flipV="1">
            <a:off x="4503451" y="1624844"/>
            <a:ext cx="906460" cy="9269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32762" y="1628820"/>
            <a:ext cx="12839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 flipH="1">
            <a:off x="488649" y="1312985"/>
            <a:ext cx="2744111" cy="6237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499474" y="4888471"/>
            <a:ext cx="906460" cy="9269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228786" y="5811441"/>
            <a:ext cx="12839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 flipH="1">
            <a:off x="492626" y="5503560"/>
            <a:ext cx="2744111" cy="6237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673137" y="3720128"/>
            <a:ext cx="12839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957078" y="3408273"/>
            <a:ext cx="2739596" cy="6237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229977" y="3720128"/>
            <a:ext cx="12839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 flipH="1">
            <a:off x="485859" y="3408273"/>
            <a:ext cx="2744111" cy="62371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5114" y="1312985"/>
            <a:ext cx="2744111" cy="62371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777963" y="1624844"/>
            <a:ext cx="906460" cy="9269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671169" y="1628820"/>
            <a:ext cx="12839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81939" y="4888471"/>
            <a:ext cx="906460" cy="9269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675145" y="5811441"/>
            <a:ext cx="12839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8951135" y="5503560"/>
            <a:ext cx="2744111" cy="6237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9" name="Freeform 5"/>
          <p:cNvSpPr>
            <a:spLocks/>
          </p:cNvSpPr>
          <p:nvPr/>
        </p:nvSpPr>
        <p:spPr bwMode="auto">
          <a:xfrm>
            <a:off x="4373434" y="2862301"/>
            <a:ext cx="472885" cy="1715655"/>
          </a:xfrm>
          <a:custGeom>
            <a:avLst/>
            <a:gdLst>
              <a:gd name="T0" fmla="*/ 237 w 398"/>
              <a:gd name="T1" fmla="*/ 722 h 1444"/>
              <a:gd name="T2" fmla="*/ 398 w 398"/>
              <a:gd name="T3" fmla="*/ 118 h 1444"/>
              <a:gd name="T4" fmla="*/ 193 w 398"/>
              <a:gd name="T5" fmla="*/ 0 h 1444"/>
              <a:gd name="T6" fmla="*/ 0 w 398"/>
              <a:gd name="T7" fmla="*/ 722 h 1444"/>
              <a:gd name="T8" fmla="*/ 193 w 398"/>
              <a:gd name="T9" fmla="*/ 1444 h 1444"/>
              <a:gd name="T10" fmla="*/ 398 w 398"/>
              <a:gd name="T11" fmla="*/ 1326 h 1444"/>
              <a:gd name="T12" fmla="*/ 237 w 398"/>
              <a:gd name="T13" fmla="*/ 722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8" h="1444">
                <a:moveTo>
                  <a:pt x="237" y="722"/>
                </a:moveTo>
                <a:cubicBezTo>
                  <a:pt x="237" y="506"/>
                  <a:pt x="293" y="300"/>
                  <a:pt x="398" y="118"/>
                </a:cubicBezTo>
                <a:cubicBezTo>
                  <a:pt x="193" y="0"/>
                  <a:pt x="193" y="0"/>
                  <a:pt x="193" y="0"/>
                </a:cubicBezTo>
                <a:cubicBezTo>
                  <a:pt x="70" y="213"/>
                  <a:pt x="0" y="459"/>
                  <a:pt x="0" y="722"/>
                </a:cubicBezTo>
                <a:cubicBezTo>
                  <a:pt x="0" y="985"/>
                  <a:pt x="70" y="1231"/>
                  <a:pt x="193" y="1444"/>
                </a:cubicBezTo>
                <a:cubicBezTo>
                  <a:pt x="398" y="1326"/>
                  <a:pt x="398" y="1326"/>
                  <a:pt x="398" y="1326"/>
                </a:cubicBezTo>
                <a:cubicBezTo>
                  <a:pt x="293" y="1144"/>
                  <a:pt x="237" y="937"/>
                  <a:pt x="237" y="72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0" name="Freeform 6"/>
          <p:cNvSpPr>
            <a:spLocks/>
          </p:cNvSpPr>
          <p:nvPr/>
        </p:nvSpPr>
        <p:spPr bwMode="auto">
          <a:xfrm>
            <a:off x="6096626" y="1999449"/>
            <a:ext cx="1486500" cy="999543"/>
          </a:xfrm>
          <a:custGeom>
            <a:avLst/>
            <a:gdLst>
              <a:gd name="T0" fmla="*/ 854 w 1251"/>
              <a:gd name="T1" fmla="*/ 592 h 841"/>
              <a:gd name="T2" fmla="*/ 1046 w 1251"/>
              <a:gd name="T3" fmla="*/ 841 h 841"/>
              <a:gd name="T4" fmla="*/ 1251 w 1251"/>
              <a:gd name="T5" fmla="*/ 722 h 841"/>
              <a:gd name="T6" fmla="*/ 0 w 1251"/>
              <a:gd name="T7" fmla="*/ 0 h 841"/>
              <a:gd name="T8" fmla="*/ 0 w 1251"/>
              <a:gd name="T9" fmla="*/ 237 h 841"/>
              <a:gd name="T10" fmla="*/ 854 w 1251"/>
              <a:gd name="T11" fmla="*/ 5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841">
                <a:moveTo>
                  <a:pt x="854" y="592"/>
                </a:moveTo>
                <a:cubicBezTo>
                  <a:pt x="930" y="667"/>
                  <a:pt x="994" y="751"/>
                  <a:pt x="1046" y="841"/>
                </a:cubicBezTo>
                <a:cubicBezTo>
                  <a:pt x="1251" y="722"/>
                  <a:pt x="1251" y="722"/>
                  <a:pt x="1251" y="722"/>
                </a:cubicBezTo>
                <a:cubicBezTo>
                  <a:pt x="1000" y="291"/>
                  <a:pt x="533" y="1"/>
                  <a:pt x="0" y="0"/>
                </a:cubicBezTo>
                <a:cubicBezTo>
                  <a:pt x="0" y="237"/>
                  <a:pt x="0" y="237"/>
                  <a:pt x="0" y="237"/>
                </a:cubicBezTo>
                <a:cubicBezTo>
                  <a:pt x="323" y="238"/>
                  <a:pt x="626" y="364"/>
                  <a:pt x="854" y="5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1" name="Freeform 7"/>
          <p:cNvSpPr>
            <a:spLocks/>
          </p:cNvSpPr>
          <p:nvPr/>
        </p:nvSpPr>
        <p:spPr bwMode="auto">
          <a:xfrm>
            <a:off x="6096626" y="4441769"/>
            <a:ext cx="1486500" cy="999040"/>
          </a:xfrm>
          <a:custGeom>
            <a:avLst/>
            <a:gdLst>
              <a:gd name="T0" fmla="*/ 854 w 1251"/>
              <a:gd name="T1" fmla="*/ 249 h 841"/>
              <a:gd name="T2" fmla="*/ 0 w 1251"/>
              <a:gd name="T3" fmla="*/ 603 h 841"/>
              <a:gd name="T4" fmla="*/ 0 w 1251"/>
              <a:gd name="T5" fmla="*/ 841 h 841"/>
              <a:gd name="T6" fmla="*/ 1251 w 1251"/>
              <a:gd name="T7" fmla="*/ 118 h 841"/>
              <a:gd name="T8" fmla="*/ 1046 w 1251"/>
              <a:gd name="T9" fmla="*/ 0 h 841"/>
              <a:gd name="T10" fmla="*/ 854 w 1251"/>
              <a:gd name="T11" fmla="*/ 24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841">
                <a:moveTo>
                  <a:pt x="854" y="249"/>
                </a:moveTo>
                <a:cubicBezTo>
                  <a:pt x="626" y="477"/>
                  <a:pt x="323" y="603"/>
                  <a:pt x="0" y="603"/>
                </a:cubicBezTo>
                <a:cubicBezTo>
                  <a:pt x="0" y="841"/>
                  <a:pt x="0" y="841"/>
                  <a:pt x="0" y="841"/>
                </a:cubicBezTo>
                <a:cubicBezTo>
                  <a:pt x="533" y="840"/>
                  <a:pt x="1000" y="549"/>
                  <a:pt x="1251" y="118"/>
                </a:cubicBezTo>
                <a:cubicBezTo>
                  <a:pt x="1046" y="0"/>
                  <a:pt x="1046" y="0"/>
                  <a:pt x="1046" y="0"/>
                </a:cubicBezTo>
                <a:cubicBezTo>
                  <a:pt x="994" y="90"/>
                  <a:pt x="930" y="174"/>
                  <a:pt x="854" y="2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2" name="Freeform 8"/>
          <p:cNvSpPr>
            <a:spLocks/>
          </p:cNvSpPr>
          <p:nvPr/>
        </p:nvSpPr>
        <p:spPr bwMode="auto">
          <a:xfrm>
            <a:off x="4605103" y="4441769"/>
            <a:ext cx="1486500" cy="999040"/>
          </a:xfrm>
          <a:custGeom>
            <a:avLst/>
            <a:gdLst>
              <a:gd name="T0" fmla="*/ 397 w 1251"/>
              <a:gd name="T1" fmla="*/ 249 h 841"/>
              <a:gd name="T2" fmla="*/ 205 w 1251"/>
              <a:gd name="T3" fmla="*/ 0 h 841"/>
              <a:gd name="T4" fmla="*/ 0 w 1251"/>
              <a:gd name="T5" fmla="*/ 118 h 841"/>
              <a:gd name="T6" fmla="*/ 1251 w 1251"/>
              <a:gd name="T7" fmla="*/ 841 h 841"/>
              <a:gd name="T8" fmla="*/ 1251 w 1251"/>
              <a:gd name="T9" fmla="*/ 603 h 841"/>
              <a:gd name="T10" fmla="*/ 397 w 1251"/>
              <a:gd name="T11" fmla="*/ 24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841">
                <a:moveTo>
                  <a:pt x="397" y="249"/>
                </a:moveTo>
                <a:cubicBezTo>
                  <a:pt x="321" y="174"/>
                  <a:pt x="257" y="90"/>
                  <a:pt x="205" y="0"/>
                </a:cubicBezTo>
                <a:cubicBezTo>
                  <a:pt x="0" y="118"/>
                  <a:pt x="0" y="118"/>
                  <a:pt x="0" y="118"/>
                </a:cubicBezTo>
                <a:cubicBezTo>
                  <a:pt x="251" y="549"/>
                  <a:pt x="718" y="840"/>
                  <a:pt x="1251" y="841"/>
                </a:cubicBezTo>
                <a:cubicBezTo>
                  <a:pt x="1251" y="603"/>
                  <a:pt x="1251" y="603"/>
                  <a:pt x="1251" y="603"/>
                </a:cubicBezTo>
                <a:cubicBezTo>
                  <a:pt x="928" y="603"/>
                  <a:pt x="625" y="477"/>
                  <a:pt x="397" y="2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3" name="Freeform 9"/>
          <p:cNvSpPr>
            <a:spLocks/>
          </p:cNvSpPr>
          <p:nvPr/>
        </p:nvSpPr>
        <p:spPr bwMode="auto">
          <a:xfrm>
            <a:off x="4605103" y="1999449"/>
            <a:ext cx="1486500" cy="999543"/>
          </a:xfrm>
          <a:custGeom>
            <a:avLst/>
            <a:gdLst>
              <a:gd name="T0" fmla="*/ 397 w 1251"/>
              <a:gd name="T1" fmla="*/ 592 h 841"/>
              <a:gd name="T2" fmla="*/ 1251 w 1251"/>
              <a:gd name="T3" fmla="*/ 237 h 841"/>
              <a:gd name="T4" fmla="*/ 1251 w 1251"/>
              <a:gd name="T5" fmla="*/ 0 h 841"/>
              <a:gd name="T6" fmla="*/ 0 w 1251"/>
              <a:gd name="T7" fmla="*/ 722 h 841"/>
              <a:gd name="T8" fmla="*/ 205 w 1251"/>
              <a:gd name="T9" fmla="*/ 841 h 841"/>
              <a:gd name="T10" fmla="*/ 397 w 1251"/>
              <a:gd name="T11" fmla="*/ 59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1" h="841">
                <a:moveTo>
                  <a:pt x="397" y="592"/>
                </a:moveTo>
                <a:cubicBezTo>
                  <a:pt x="625" y="364"/>
                  <a:pt x="928" y="238"/>
                  <a:pt x="1251" y="237"/>
                </a:cubicBezTo>
                <a:cubicBezTo>
                  <a:pt x="1251" y="0"/>
                  <a:pt x="1251" y="0"/>
                  <a:pt x="1251" y="0"/>
                </a:cubicBezTo>
                <a:cubicBezTo>
                  <a:pt x="718" y="1"/>
                  <a:pt x="251" y="291"/>
                  <a:pt x="0" y="722"/>
                </a:cubicBezTo>
                <a:cubicBezTo>
                  <a:pt x="205" y="841"/>
                  <a:pt x="205" y="841"/>
                  <a:pt x="205" y="841"/>
                </a:cubicBezTo>
                <a:cubicBezTo>
                  <a:pt x="257" y="751"/>
                  <a:pt x="321" y="667"/>
                  <a:pt x="397" y="5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4" name="Freeform 10"/>
          <p:cNvSpPr>
            <a:spLocks/>
          </p:cNvSpPr>
          <p:nvPr/>
        </p:nvSpPr>
        <p:spPr bwMode="auto">
          <a:xfrm>
            <a:off x="7341910" y="2862301"/>
            <a:ext cx="472885" cy="1715655"/>
          </a:xfrm>
          <a:custGeom>
            <a:avLst/>
            <a:gdLst>
              <a:gd name="T0" fmla="*/ 161 w 398"/>
              <a:gd name="T1" fmla="*/ 722 h 1444"/>
              <a:gd name="T2" fmla="*/ 0 w 398"/>
              <a:gd name="T3" fmla="*/ 1326 h 1444"/>
              <a:gd name="T4" fmla="*/ 205 w 398"/>
              <a:gd name="T5" fmla="*/ 1444 h 1444"/>
              <a:gd name="T6" fmla="*/ 398 w 398"/>
              <a:gd name="T7" fmla="*/ 722 h 1444"/>
              <a:gd name="T8" fmla="*/ 205 w 398"/>
              <a:gd name="T9" fmla="*/ 0 h 1444"/>
              <a:gd name="T10" fmla="*/ 0 w 398"/>
              <a:gd name="T11" fmla="*/ 118 h 1444"/>
              <a:gd name="T12" fmla="*/ 161 w 398"/>
              <a:gd name="T13" fmla="*/ 722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8" h="1444">
                <a:moveTo>
                  <a:pt x="161" y="722"/>
                </a:moveTo>
                <a:cubicBezTo>
                  <a:pt x="161" y="937"/>
                  <a:pt x="105" y="1144"/>
                  <a:pt x="0" y="1326"/>
                </a:cubicBezTo>
                <a:cubicBezTo>
                  <a:pt x="205" y="1444"/>
                  <a:pt x="205" y="1444"/>
                  <a:pt x="205" y="1444"/>
                </a:cubicBezTo>
                <a:cubicBezTo>
                  <a:pt x="328" y="1231"/>
                  <a:pt x="398" y="985"/>
                  <a:pt x="398" y="722"/>
                </a:cubicBezTo>
                <a:cubicBezTo>
                  <a:pt x="398" y="459"/>
                  <a:pt x="328" y="213"/>
                  <a:pt x="205" y="0"/>
                </a:cubicBezTo>
                <a:cubicBezTo>
                  <a:pt x="0" y="118"/>
                  <a:pt x="0" y="118"/>
                  <a:pt x="0" y="118"/>
                </a:cubicBezTo>
                <a:cubicBezTo>
                  <a:pt x="105" y="300"/>
                  <a:pt x="161" y="506"/>
                  <a:pt x="161" y="7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1152947" y="1264597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9627485" y="3359885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9600955" y="5440809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213775" y="3414499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9647928" y="1278961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9" name="Title 3"/>
          <p:cNvSpPr txBox="1">
            <a:spLocks/>
          </p:cNvSpPr>
          <p:nvPr/>
        </p:nvSpPr>
        <p:spPr>
          <a:xfrm>
            <a:off x="1187632" y="5503560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3962" y="1928488"/>
            <a:ext cx="2928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7066" y="4073287"/>
            <a:ext cx="2928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58803" y="1867350"/>
            <a:ext cx="2928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58803" y="4007428"/>
            <a:ext cx="2928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31193" y="6272433"/>
            <a:ext cx="4768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664" y="6211192"/>
            <a:ext cx="4768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سادگی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46" name="Title 3"/>
          <p:cNvSpPr txBox="1">
            <a:spLocks/>
          </p:cNvSpPr>
          <p:nvPr/>
        </p:nvSpPr>
        <p:spPr>
          <a:xfrm>
            <a:off x="5231029" y="3354420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0845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C8E80E-4E40-4FA0-BA67-5C89C1DFB0E1}"/>
              </a:ext>
            </a:extLst>
          </p:cNvPr>
          <p:cNvSpPr/>
          <p:nvPr/>
        </p:nvSpPr>
        <p:spPr>
          <a:xfrm>
            <a:off x="2823099" y="2899542"/>
            <a:ext cx="3532188" cy="1263547"/>
          </a:xfrm>
          <a:custGeom>
            <a:avLst/>
            <a:gdLst>
              <a:gd name="connsiteX0" fmla="*/ 3551141 w 3532187"/>
              <a:gd name="connsiteY0" fmla="*/ 0 h 1263546"/>
              <a:gd name="connsiteX1" fmla="*/ 632348 w 3532187"/>
              <a:gd name="connsiteY1" fmla="*/ 0 h 1263546"/>
              <a:gd name="connsiteX2" fmla="*/ 0 w 3532187"/>
              <a:gd name="connsiteY2" fmla="*/ 632348 h 1263546"/>
              <a:gd name="connsiteX3" fmla="*/ 0 w 3532187"/>
              <a:gd name="connsiteY3" fmla="*/ 632348 h 1263546"/>
              <a:gd name="connsiteX4" fmla="*/ 632348 w 3532187"/>
              <a:gd name="connsiteY4" fmla="*/ 1264695 h 1263546"/>
              <a:gd name="connsiteX5" fmla="*/ 3551141 w 3532187"/>
              <a:gd name="connsiteY5" fmla="*/ 1264695 h 1263546"/>
              <a:gd name="connsiteX6" fmla="*/ 2918793 w 3532187"/>
              <a:gd name="connsiteY6" fmla="*/ 632348 h 1263546"/>
              <a:gd name="connsiteX7" fmla="*/ 3551141 w 3532187"/>
              <a:gd name="connsiteY7" fmla="*/ 0 h 126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2187" h="1263546">
                <a:moveTo>
                  <a:pt x="3551141" y="0"/>
                </a:moveTo>
                <a:lnTo>
                  <a:pt x="632348" y="0"/>
                </a:lnTo>
                <a:cubicBezTo>
                  <a:pt x="283149" y="0"/>
                  <a:pt x="0" y="283149"/>
                  <a:pt x="0" y="632348"/>
                </a:cubicBezTo>
                <a:lnTo>
                  <a:pt x="0" y="632348"/>
                </a:lnTo>
                <a:cubicBezTo>
                  <a:pt x="0" y="981546"/>
                  <a:pt x="283149" y="1264695"/>
                  <a:pt x="632348" y="1264695"/>
                </a:cubicBezTo>
                <a:lnTo>
                  <a:pt x="3551141" y="1264695"/>
                </a:lnTo>
                <a:cubicBezTo>
                  <a:pt x="3201942" y="1264695"/>
                  <a:pt x="2918793" y="981546"/>
                  <a:pt x="2918793" y="632348"/>
                </a:cubicBezTo>
                <a:cubicBezTo>
                  <a:pt x="2918793" y="283149"/>
                  <a:pt x="3201942" y="0"/>
                  <a:pt x="3551141" y="0"/>
                </a:cubicBezTo>
                <a:close/>
              </a:path>
            </a:pathLst>
          </a:custGeom>
          <a:solidFill>
            <a:srgbClr val="F5AE3B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A4F5A6-B203-4808-AB85-B0EE878664B2}"/>
              </a:ext>
            </a:extLst>
          </p:cNvPr>
          <p:cNvSpPr/>
          <p:nvPr/>
        </p:nvSpPr>
        <p:spPr>
          <a:xfrm>
            <a:off x="2823099" y="4928396"/>
            <a:ext cx="3532188" cy="1263547"/>
          </a:xfrm>
          <a:custGeom>
            <a:avLst/>
            <a:gdLst>
              <a:gd name="connsiteX0" fmla="*/ 3551141 w 3532187"/>
              <a:gd name="connsiteY0" fmla="*/ 0 h 1263546"/>
              <a:gd name="connsiteX1" fmla="*/ 632348 w 3532187"/>
              <a:gd name="connsiteY1" fmla="*/ 0 h 1263546"/>
              <a:gd name="connsiteX2" fmla="*/ 0 w 3532187"/>
              <a:gd name="connsiteY2" fmla="*/ 632348 h 1263546"/>
              <a:gd name="connsiteX3" fmla="*/ 0 w 3532187"/>
              <a:gd name="connsiteY3" fmla="*/ 632348 h 1263546"/>
              <a:gd name="connsiteX4" fmla="*/ 632348 w 3532187"/>
              <a:gd name="connsiteY4" fmla="*/ 1264695 h 1263546"/>
              <a:gd name="connsiteX5" fmla="*/ 3551141 w 3532187"/>
              <a:gd name="connsiteY5" fmla="*/ 1264695 h 1263546"/>
              <a:gd name="connsiteX6" fmla="*/ 2918793 w 3532187"/>
              <a:gd name="connsiteY6" fmla="*/ 632348 h 1263546"/>
              <a:gd name="connsiteX7" fmla="*/ 3551141 w 3532187"/>
              <a:gd name="connsiteY7" fmla="*/ 0 h 126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2187" h="1263546">
                <a:moveTo>
                  <a:pt x="3551141" y="0"/>
                </a:moveTo>
                <a:lnTo>
                  <a:pt x="632348" y="0"/>
                </a:lnTo>
                <a:cubicBezTo>
                  <a:pt x="283149" y="0"/>
                  <a:pt x="0" y="283149"/>
                  <a:pt x="0" y="632348"/>
                </a:cubicBezTo>
                <a:lnTo>
                  <a:pt x="0" y="632348"/>
                </a:lnTo>
                <a:cubicBezTo>
                  <a:pt x="0" y="981546"/>
                  <a:pt x="283149" y="1264695"/>
                  <a:pt x="632348" y="1264695"/>
                </a:cubicBezTo>
                <a:lnTo>
                  <a:pt x="3551141" y="1264695"/>
                </a:lnTo>
                <a:cubicBezTo>
                  <a:pt x="3201942" y="1264695"/>
                  <a:pt x="2918793" y="981546"/>
                  <a:pt x="2918793" y="632348"/>
                </a:cubicBezTo>
                <a:cubicBezTo>
                  <a:pt x="2918793" y="283149"/>
                  <a:pt x="3201942" y="0"/>
                  <a:pt x="3551141" y="0"/>
                </a:cubicBezTo>
                <a:close/>
              </a:path>
            </a:pathLst>
          </a:custGeom>
          <a:solidFill>
            <a:srgbClr val="FF3654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628CC2-0FCE-4E6B-8F14-E568C77D0719}"/>
              </a:ext>
            </a:extLst>
          </p:cNvPr>
          <p:cNvSpPr/>
          <p:nvPr/>
        </p:nvSpPr>
        <p:spPr>
          <a:xfrm>
            <a:off x="5376612" y="3901477"/>
            <a:ext cx="3532188" cy="1263547"/>
          </a:xfrm>
          <a:custGeom>
            <a:avLst/>
            <a:gdLst>
              <a:gd name="connsiteX0" fmla="*/ 0 w 3532187"/>
              <a:gd name="connsiteY0" fmla="*/ 1264695 h 1263546"/>
              <a:gd name="connsiteX1" fmla="*/ 2918793 w 3532187"/>
              <a:gd name="connsiteY1" fmla="*/ 1264695 h 1263546"/>
              <a:gd name="connsiteX2" fmla="*/ 3551141 w 3532187"/>
              <a:gd name="connsiteY2" fmla="*/ 632348 h 1263546"/>
              <a:gd name="connsiteX3" fmla="*/ 3551141 w 3532187"/>
              <a:gd name="connsiteY3" fmla="*/ 632348 h 1263546"/>
              <a:gd name="connsiteX4" fmla="*/ 2918793 w 3532187"/>
              <a:gd name="connsiteY4" fmla="*/ 0 h 1263546"/>
              <a:gd name="connsiteX5" fmla="*/ 0 w 3532187"/>
              <a:gd name="connsiteY5" fmla="*/ 0 h 1263546"/>
              <a:gd name="connsiteX6" fmla="*/ 632348 w 3532187"/>
              <a:gd name="connsiteY6" fmla="*/ 632348 h 1263546"/>
              <a:gd name="connsiteX7" fmla="*/ 0 w 3532187"/>
              <a:gd name="connsiteY7" fmla="*/ 1264695 h 126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2187" h="1263546">
                <a:moveTo>
                  <a:pt x="0" y="1264695"/>
                </a:moveTo>
                <a:lnTo>
                  <a:pt x="2918793" y="1264695"/>
                </a:lnTo>
                <a:cubicBezTo>
                  <a:pt x="3267992" y="1264695"/>
                  <a:pt x="3551141" y="981546"/>
                  <a:pt x="3551141" y="632348"/>
                </a:cubicBezTo>
                <a:lnTo>
                  <a:pt x="3551141" y="632348"/>
                </a:lnTo>
                <a:cubicBezTo>
                  <a:pt x="3551141" y="283149"/>
                  <a:pt x="3267992" y="0"/>
                  <a:pt x="2918793" y="0"/>
                </a:cubicBezTo>
                <a:lnTo>
                  <a:pt x="0" y="0"/>
                </a:lnTo>
                <a:cubicBezTo>
                  <a:pt x="349198" y="0"/>
                  <a:pt x="632348" y="283149"/>
                  <a:pt x="632348" y="632348"/>
                </a:cubicBezTo>
                <a:cubicBezTo>
                  <a:pt x="632348" y="981546"/>
                  <a:pt x="349198" y="1264695"/>
                  <a:pt x="0" y="1264695"/>
                </a:cubicBezTo>
                <a:close/>
              </a:path>
            </a:pathLst>
          </a:custGeom>
          <a:solidFill>
            <a:srgbClr val="00C3E6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F16651-B5C9-4150-8694-0E08960902E0}"/>
              </a:ext>
            </a:extLst>
          </p:cNvPr>
          <p:cNvSpPr/>
          <p:nvPr/>
        </p:nvSpPr>
        <p:spPr>
          <a:xfrm>
            <a:off x="4552448" y="3709395"/>
            <a:ext cx="1636867" cy="1636867"/>
          </a:xfrm>
          <a:custGeom>
            <a:avLst/>
            <a:gdLst>
              <a:gd name="connsiteX0" fmla="*/ 1063103 w 1636867"/>
              <a:gd name="connsiteY0" fmla="*/ 238774 h 1636867"/>
              <a:gd name="connsiteX1" fmla="*/ 1409882 w 1636867"/>
              <a:gd name="connsiteY1" fmla="*/ 1063103 h 1636867"/>
              <a:gd name="connsiteX2" fmla="*/ 585554 w 1636867"/>
              <a:gd name="connsiteY2" fmla="*/ 1409882 h 1636867"/>
              <a:gd name="connsiteX3" fmla="*/ 238775 w 1636867"/>
              <a:gd name="connsiteY3" fmla="*/ 585554 h 1636867"/>
              <a:gd name="connsiteX4" fmla="*/ 1063103 w 1636867"/>
              <a:gd name="connsiteY4" fmla="*/ 238774 h 163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6867" h="1636867">
                <a:moveTo>
                  <a:pt x="1063103" y="238774"/>
                </a:moveTo>
                <a:cubicBezTo>
                  <a:pt x="1386495" y="370646"/>
                  <a:pt x="1541754" y="739710"/>
                  <a:pt x="1409882" y="1063103"/>
                </a:cubicBezTo>
                <a:cubicBezTo>
                  <a:pt x="1278011" y="1386495"/>
                  <a:pt x="908947" y="1541753"/>
                  <a:pt x="585554" y="1409882"/>
                </a:cubicBezTo>
                <a:cubicBezTo>
                  <a:pt x="262162" y="1278011"/>
                  <a:pt x="106903" y="908946"/>
                  <a:pt x="238775" y="585554"/>
                </a:cubicBezTo>
                <a:cubicBezTo>
                  <a:pt x="370646" y="262161"/>
                  <a:pt x="739710" y="106903"/>
                  <a:pt x="1063103" y="238774"/>
                </a:cubicBezTo>
                <a:close/>
              </a:path>
            </a:pathLst>
          </a:custGeom>
          <a:solidFill>
            <a:srgbClr val="00C3E6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677751-02D7-42F3-A9BB-5F62A4025FAE}"/>
              </a:ext>
            </a:extLst>
          </p:cNvPr>
          <p:cNvSpPr/>
          <p:nvPr/>
        </p:nvSpPr>
        <p:spPr>
          <a:xfrm>
            <a:off x="5376612" y="1903638"/>
            <a:ext cx="3532188" cy="1263547"/>
          </a:xfrm>
          <a:custGeom>
            <a:avLst/>
            <a:gdLst>
              <a:gd name="connsiteX0" fmla="*/ 0 w 3532187"/>
              <a:gd name="connsiteY0" fmla="*/ 1264695 h 1263546"/>
              <a:gd name="connsiteX1" fmla="*/ 2918793 w 3532187"/>
              <a:gd name="connsiteY1" fmla="*/ 1264695 h 1263546"/>
              <a:gd name="connsiteX2" fmla="*/ 3551141 w 3532187"/>
              <a:gd name="connsiteY2" fmla="*/ 632348 h 1263546"/>
              <a:gd name="connsiteX3" fmla="*/ 3551141 w 3532187"/>
              <a:gd name="connsiteY3" fmla="*/ 632348 h 1263546"/>
              <a:gd name="connsiteX4" fmla="*/ 2918793 w 3532187"/>
              <a:gd name="connsiteY4" fmla="*/ 0 h 1263546"/>
              <a:gd name="connsiteX5" fmla="*/ 0 w 3532187"/>
              <a:gd name="connsiteY5" fmla="*/ 0 h 1263546"/>
              <a:gd name="connsiteX6" fmla="*/ 632348 w 3532187"/>
              <a:gd name="connsiteY6" fmla="*/ 632348 h 1263546"/>
              <a:gd name="connsiteX7" fmla="*/ 0 w 3532187"/>
              <a:gd name="connsiteY7" fmla="*/ 1264695 h 126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2187" h="1263546">
                <a:moveTo>
                  <a:pt x="0" y="1264695"/>
                </a:moveTo>
                <a:lnTo>
                  <a:pt x="2918793" y="1264695"/>
                </a:lnTo>
                <a:cubicBezTo>
                  <a:pt x="3267992" y="1264695"/>
                  <a:pt x="3551141" y="981546"/>
                  <a:pt x="3551141" y="632348"/>
                </a:cubicBezTo>
                <a:lnTo>
                  <a:pt x="3551141" y="632348"/>
                </a:lnTo>
                <a:cubicBezTo>
                  <a:pt x="3551141" y="283149"/>
                  <a:pt x="3267992" y="0"/>
                  <a:pt x="2918793" y="0"/>
                </a:cubicBezTo>
                <a:lnTo>
                  <a:pt x="0" y="0"/>
                </a:lnTo>
                <a:cubicBezTo>
                  <a:pt x="349198" y="0"/>
                  <a:pt x="632348" y="283149"/>
                  <a:pt x="632348" y="632348"/>
                </a:cubicBezTo>
                <a:cubicBezTo>
                  <a:pt x="632348" y="981546"/>
                  <a:pt x="349198" y="1264695"/>
                  <a:pt x="0" y="1264695"/>
                </a:cubicBezTo>
                <a:close/>
              </a:path>
            </a:pathLst>
          </a:custGeom>
          <a:solidFill>
            <a:srgbClr val="00B59A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A88306-EC63-4A6F-8E73-E62D49581A34}"/>
              </a:ext>
            </a:extLst>
          </p:cNvPr>
          <p:cNvSpPr/>
          <p:nvPr/>
        </p:nvSpPr>
        <p:spPr>
          <a:xfrm>
            <a:off x="4614757" y="1774345"/>
            <a:ext cx="1522000" cy="1521999"/>
          </a:xfrm>
          <a:custGeom>
            <a:avLst/>
            <a:gdLst>
              <a:gd name="connsiteX0" fmla="*/ 908368 w 1521999"/>
              <a:gd name="connsiteY0" fmla="*/ 146641 h 1521999"/>
              <a:gd name="connsiteX1" fmla="*/ 1376811 w 1521999"/>
              <a:gd name="connsiteY1" fmla="*/ 908367 h 1521999"/>
              <a:gd name="connsiteX2" fmla="*/ 615085 w 1521999"/>
              <a:gd name="connsiteY2" fmla="*/ 1376810 h 1521999"/>
              <a:gd name="connsiteX3" fmla="*/ 146641 w 1521999"/>
              <a:gd name="connsiteY3" fmla="*/ 615084 h 1521999"/>
              <a:gd name="connsiteX4" fmla="*/ 908368 w 1521999"/>
              <a:gd name="connsiteY4" fmla="*/ 146641 h 15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999" h="1521999">
                <a:moveTo>
                  <a:pt x="908368" y="146641"/>
                </a:moveTo>
                <a:cubicBezTo>
                  <a:pt x="1248069" y="227629"/>
                  <a:pt x="1457799" y="568665"/>
                  <a:pt x="1376811" y="908367"/>
                </a:cubicBezTo>
                <a:cubicBezTo>
                  <a:pt x="1295823" y="1248069"/>
                  <a:pt x="954787" y="1457798"/>
                  <a:pt x="615085" y="1376810"/>
                </a:cubicBezTo>
                <a:cubicBezTo>
                  <a:pt x="275383" y="1295822"/>
                  <a:pt x="65654" y="954786"/>
                  <a:pt x="146641" y="615084"/>
                </a:cubicBezTo>
                <a:cubicBezTo>
                  <a:pt x="227629" y="275383"/>
                  <a:pt x="568666" y="65654"/>
                  <a:pt x="908368" y="146641"/>
                </a:cubicBezTo>
                <a:close/>
              </a:path>
            </a:pathLst>
          </a:custGeom>
          <a:solidFill>
            <a:srgbClr val="00B59A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1085BA-9342-4EE2-9FD0-886F1CF4BFD6}"/>
              </a:ext>
            </a:extLst>
          </p:cNvPr>
          <p:cNvSpPr/>
          <p:nvPr/>
        </p:nvSpPr>
        <p:spPr>
          <a:xfrm>
            <a:off x="5741318" y="2899542"/>
            <a:ext cx="1263547" cy="1263547"/>
          </a:xfrm>
          <a:custGeom>
            <a:avLst/>
            <a:gdLst>
              <a:gd name="connsiteX0" fmla="*/ 1264696 w 1263546"/>
              <a:gd name="connsiteY0" fmla="*/ 632348 h 1263546"/>
              <a:gd name="connsiteX1" fmla="*/ 632348 w 1263546"/>
              <a:gd name="connsiteY1" fmla="*/ 1264695 h 1263546"/>
              <a:gd name="connsiteX2" fmla="*/ 0 w 1263546"/>
              <a:gd name="connsiteY2" fmla="*/ 632348 h 1263546"/>
              <a:gd name="connsiteX3" fmla="*/ 632348 w 1263546"/>
              <a:gd name="connsiteY3" fmla="*/ 0 h 1263546"/>
              <a:gd name="connsiteX4" fmla="*/ 1264696 w 1263546"/>
              <a:gd name="connsiteY4" fmla="*/ 632348 h 126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546" h="1263546">
                <a:moveTo>
                  <a:pt x="1264696" y="632348"/>
                </a:moveTo>
                <a:cubicBezTo>
                  <a:pt x="1264696" y="981584"/>
                  <a:pt x="981584" y="1264695"/>
                  <a:pt x="632348" y="1264695"/>
                </a:cubicBezTo>
                <a:cubicBezTo>
                  <a:pt x="283112" y="1264695"/>
                  <a:pt x="0" y="981584"/>
                  <a:pt x="0" y="632348"/>
                </a:cubicBezTo>
                <a:cubicBezTo>
                  <a:pt x="0" y="283112"/>
                  <a:pt x="283112" y="0"/>
                  <a:pt x="632348" y="0"/>
                </a:cubicBezTo>
                <a:cubicBezTo>
                  <a:pt x="981584" y="0"/>
                  <a:pt x="1264696" y="283112"/>
                  <a:pt x="1264696" y="632348"/>
                </a:cubicBezTo>
                <a:close/>
              </a:path>
            </a:pathLst>
          </a:custGeom>
          <a:solidFill>
            <a:srgbClr val="F5AE3B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00FEB3-35DD-4902-B846-BA25AD34568A}"/>
              </a:ext>
            </a:extLst>
          </p:cNvPr>
          <p:cNvSpPr/>
          <p:nvPr/>
        </p:nvSpPr>
        <p:spPr>
          <a:xfrm>
            <a:off x="5741318" y="4928396"/>
            <a:ext cx="1263547" cy="1263547"/>
          </a:xfrm>
          <a:custGeom>
            <a:avLst/>
            <a:gdLst>
              <a:gd name="connsiteX0" fmla="*/ 1264696 w 1263546"/>
              <a:gd name="connsiteY0" fmla="*/ 632348 h 1263546"/>
              <a:gd name="connsiteX1" fmla="*/ 632348 w 1263546"/>
              <a:gd name="connsiteY1" fmla="*/ 1264695 h 1263546"/>
              <a:gd name="connsiteX2" fmla="*/ 0 w 1263546"/>
              <a:gd name="connsiteY2" fmla="*/ 632348 h 1263546"/>
              <a:gd name="connsiteX3" fmla="*/ 632348 w 1263546"/>
              <a:gd name="connsiteY3" fmla="*/ 0 h 1263546"/>
              <a:gd name="connsiteX4" fmla="*/ 1264696 w 1263546"/>
              <a:gd name="connsiteY4" fmla="*/ 632348 h 126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546" h="1263546">
                <a:moveTo>
                  <a:pt x="1264696" y="632348"/>
                </a:moveTo>
                <a:cubicBezTo>
                  <a:pt x="1264696" y="981583"/>
                  <a:pt x="981584" y="1264695"/>
                  <a:pt x="632348" y="1264695"/>
                </a:cubicBezTo>
                <a:cubicBezTo>
                  <a:pt x="283112" y="1264695"/>
                  <a:pt x="0" y="981583"/>
                  <a:pt x="0" y="632348"/>
                </a:cubicBezTo>
                <a:cubicBezTo>
                  <a:pt x="0" y="283112"/>
                  <a:pt x="283112" y="0"/>
                  <a:pt x="632348" y="0"/>
                </a:cubicBezTo>
                <a:cubicBezTo>
                  <a:pt x="981584" y="0"/>
                  <a:pt x="1264696" y="283112"/>
                  <a:pt x="1264696" y="632348"/>
                </a:cubicBezTo>
                <a:close/>
              </a:path>
            </a:pathLst>
          </a:custGeom>
          <a:solidFill>
            <a:srgbClr val="FF3654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B2E3A9-D13B-46DF-B2A4-C3DC652C8BFB}"/>
              </a:ext>
            </a:extLst>
          </p:cNvPr>
          <p:cNvSpPr/>
          <p:nvPr/>
        </p:nvSpPr>
        <p:spPr>
          <a:xfrm>
            <a:off x="4961652" y="2121313"/>
            <a:ext cx="1809169" cy="3848074"/>
          </a:xfrm>
          <a:custGeom>
            <a:avLst/>
            <a:gdLst>
              <a:gd name="connsiteX0" fmla="*/ 1475766 w 1809169"/>
              <a:gd name="connsiteY0" fmla="*/ 3029353 h 3848073"/>
              <a:gd name="connsiteX1" fmla="*/ 1421203 w 1809169"/>
              <a:gd name="connsiteY1" fmla="*/ 3024758 h 3848073"/>
              <a:gd name="connsiteX2" fmla="*/ 983269 w 1809169"/>
              <a:gd name="connsiteY2" fmla="*/ 2846426 h 3848073"/>
              <a:gd name="connsiteX3" fmla="*/ 964891 w 1809169"/>
              <a:gd name="connsiteY3" fmla="*/ 2828047 h 3848073"/>
              <a:gd name="connsiteX4" fmla="*/ 828485 w 1809169"/>
              <a:gd name="connsiteY4" fmla="*/ 2447834 h 3848073"/>
              <a:gd name="connsiteX5" fmla="*/ 829921 w 1809169"/>
              <a:gd name="connsiteY5" fmla="*/ 2412800 h 3848073"/>
              <a:gd name="connsiteX6" fmla="*/ 829921 w 1809169"/>
              <a:gd name="connsiteY6" fmla="*/ 2410502 h 3848073"/>
              <a:gd name="connsiteX7" fmla="*/ 991597 w 1809169"/>
              <a:gd name="connsiteY7" fmla="*/ 2001860 h 3848073"/>
              <a:gd name="connsiteX8" fmla="*/ 1005669 w 1809169"/>
              <a:gd name="connsiteY8" fmla="*/ 1987789 h 3848073"/>
              <a:gd name="connsiteX9" fmla="*/ 1400240 w 1809169"/>
              <a:gd name="connsiteY9" fmla="*/ 1825538 h 3848073"/>
              <a:gd name="connsiteX10" fmla="*/ 1424649 w 1809169"/>
              <a:gd name="connsiteY10" fmla="*/ 1825538 h 3848073"/>
              <a:gd name="connsiteX11" fmla="*/ 1826400 w 1809169"/>
              <a:gd name="connsiteY11" fmla="*/ 1429531 h 3848073"/>
              <a:gd name="connsiteX12" fmla="*/ 1412014 w 1809169"/>
              <a:gd name="connsiteY12" fmla="*/ 996192 h 3848073"/>
              <a:gd name="connsiteX13" fmla="*/ 1401388 w 1809169"/>
              <a:gd name="connsiteY13" fmla="*/ 996192 h 3848073"/>
              <a:gd name="connsiteX14" fmla="*/ 1004807 w 1809169"/>
              <a:gd name="connsiteY14" fmla="*/ 839397 h 3848073"/>
              <a:gd name="connsiteX15" fmla="*/ 1004807 w 1809169"/>
              <a:gd name="connsiteY15" fmla="*/ 839397 h 3848073"/>
              <a:gd name="connsiteX16" fmla="*/ 829634 w 1809169"/>
              <a:gd name="connsiteY16" fmla="*/ 409791 h 3848073"/>
              <a:gd name="connsiteX17" fmla="*/ 829634 w 1809169"/>
              <a:gd name="connsiteY17" fmla="*/ 404622 h 3848073"/>
              <a:gd name="connsiteX18" fmla="*/ 414961 w 1809169"/>
              <a:gd name="connsiteY18" fmla="*/ 0 h 3848073"/>
              <a:gd name="connsiteX19" fmla="*/ 0 w 1809169"/>
              <a:gd name="connsiteY19" fmla="*/ 414386 h 3848073"/>
              <a:gd name="connsiteX20" fmla="*/ 402612 w 1809169"/>
              <a:gd name="connsiteY20" fmla="*/ 829633 h 3848073"/>
              <a:gd name="connsiteX21" fmla="*/ 408356 w 1809169"/>
              <a:gd name="connsiteY21" fmla="*/ 829633 h 3848073"/>
              <a:gd name="connsiteX22" fmla="*/ 835090 w 1809169"/>
              <a:gd name="connsiteY22" fmla="*/ 1004807 h 3848073"/>
              <a:gd name="connsiteX23" fmla="*/ 840546 w 1809169"/>
              <a:gd name="connsiteY23" fmla="*/ 1010263 h 3848073"/>
              <a:gd name="connsiteX24" fmla="*/ 997341 w 1809169"/>
              <a:gd name="connsiteY24" fmla="*/ 1406270 h 3848073"/>
              <a:gd name="connsiteX25" fmla="*/ 997341 w 1809169"/>
              <a:gd name="connsiteY25" fmla="*/ 1410577 h 3848073"/>
              <a:gd name="connsiteX26" fmla="*/ 997341 w 1809169"/>
              <a:gd name="connsiteY26" fmla="*/ 1412875 h 3848073"/>
              <a:gd name="connsiteX27" fmla="*/ 835377 w 1809169"/>
              <a:gd name="connsiteY27" fmla="*/ 1822379 h 3848073"/>
              <a:gd name="connsiteX28" fmla="*/ 821880 w 1809169"/>
              <a:gd name="connsiteY28" fmla="*/ 1835876 h 3848073"/>
              <a:gd name="connsiteX29" fmla="*/ 427883 w 1809169"/>
              <a:gd name="connsiteY29" fmla="*/ 1997839 h 3848073"/>
              <a:gd name="connsiteX30" fmla="*/ 402899 w 1809169"/>
              <a:gd name="connsiteY30" fmla="*/ 1997839 h 3848073"/>
              <a:gd name="connsiteX31" fmla="*/ 862 w 1809169"/>
              <a:gd name="connsiteY31" fmla="*/ 2393847 h 3848073"/>
              <a:gd name="connsiteX32" fmla="*/ 415248 w 1809169"/>
              <a:gd name="connsiteY32" fmla="*/ 2827473 h 3848073"/>
              <a:gd name="connsiteX33" fmla="*/ 417258 w 1809169"/>
              <a:gd name="connsiteY33" fmla="*/ 2827473 h 3848073"/>
              <a:gd name="connsiteX34" fmla="*/ 767605 w 1809169"/>
              <a:gd name="connsiteY34" fmla="*/ 2965888 h 3848073"/>
              <a:gd name="connsiteX35" fmla="*/ 819296 w 1809169"/>
              <a:gd name="connsiteY35" fmla="*/ 3017579 h 3848073"/>
              <a:gd name="connsiteX36" fmla="*/ 997628 w 1809169"/>
              <a:gd name="connsiteY36" fmla="*/ 3450631 h 3848073"/>
              <a:gd name="connsiteX37" fmla="*/ 1002797 w 1809169"/>
              <a:gd name="connsiteY37" fmla="*/ 3505767 h 3848073"/>
              <a:gd name="connsiteX38" fmla="*/ 1358888 w 1809169"/>
              <a:gd name="connsiteY38" fmla="*/ 3850658 h 3848073"/>
              <a:gd name="connsiteX39" fmla="*/ 1824103 w 1809169"/>
              <a:gd name="connsiteY39" fmla="*/ 3384869 h 3848073"/>
              <a:gd name="connsiteX40" fmla="*/ 1475766 w 1809169"/>
              <a:gd name="connsiteY40" fmla="*/ 3029353 h 384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09169" h="3848073">
                <a:moveTo>
                  <a:pt x="1475766" y="3029353"/>
                </a:moveTo>
                <a:cubicBezTo>
                  <a:pt x="1457387" y="3026481"/>
                  <a:pt x="1439008" y="3025045"/>
                  <a:pt x="1421203" y="3024758"/>
                </a:cubicBezTo>
                <a:cubicBezTo>
                  <a:pt x="1257229" y="3021312"/>
                  <a:pt x="1099286" y="2962442"/>
                  <a:pt x="983269" y="2846426"/>
                </a:cubicBezTo>
                <a:lnTo>
                  <a:pt x="964891" y="2828047"/>
                </a:lnTo>
                <a:cubicBezTo>
                  <a:pt x="864955" y="2728112"/>
                  <a:pt x="816424" y="2588835"/>
                  <a:pt x="828485" y="2447834"/>
                </a:cubicBezTo>
                <a:cubicBezTo>
                  <a:pt x="829346" y="2436348"/>
                  <a:pt x="829921" y="2424574"/>
                  <a:pt x="829921" y="2412800"/>
                </a:cubicBezTo>
                <a:cubicBezTo>
                  <a:pt x="829921" y="2411938"/>
                  <a:pt x="829921" y="2411364"/>
                  <a:pt x="829921" y="2410502"/>
                </a:cubicBezTo>
                <a:cubicBezTo>
                  <a:pt x="829059" y="2257728"/>
                  <a:pt x="883621" y="2109836"/>
                  <a:pt x="991597" y="2001860"/>
                </a:cubicBezTo>
                <a:lnTo>
                  <a:pt x="1005669" y="1987789"/>
                </a:lnTo>
                <a:cubicBezTo>
                  <a:pt x="1110198" y="1883259"/>
                  <a:pt x="1252348" y="1821517"/>
                  <a:pt x="1400240" y="1825538"/>
                </a:cubicBezTo>
                <a:cubicBezTo>
                  <a:pt x="1408281" y="1825825"/>
                  <a:pt x="1416609" y="1825825"/>
                  <a:pt x="1424649" y="1825538"/>
                </a:cubicBezTo>
                <a:cubicBezTo>
                  <a:pt x="1638878" y="1818933"/>
                  <a:pt x="1816923" y="1643759"/>
                  <a:pt x="1826400" y="1429531"/>
                </a:cubicBezTo>
                <a:cubicBezTo>
                  <a:pt x="1836738" y="1192041"/>
                  <a:pt x="1647206" y="996192"/>
                  <a:pt x="1412014" y="996192"/>
                </a:cubicBezTo>
                <a:cubicBezTo>
                  <a:pt x="1408568" y="996192"/>
                  <a:pt x="1405122" y="996192"/>
                  <a:pt x="1401388" y="996192"/>
                </a:cubicBezTo>
                <a:cubicBezTo>
                  <a:pt x="1253209" y="999925"/>
                  <a:pt x="1109624" y="944501"/>
                  <a:pt x="1004807" y="839397"/>
                </a:cubicBezTo>
                <a:lnTo>
                  <a:pt x="1004807" y="839397"/>
                </a:lnTo>
                <a:cubicBezTo>
                  <a:pt x="891088" y="725678"/>
                  <a:pt x="831644" y="570606"/>
                  <a:pt x="829634" y="409791"/>
                </a:cubicBezTo>
                <a:cubicBezTo>
                  <a:pt x="829634" y="408068"/>
                  <a:pt x="829634" y="406345"/>
                  <a:pt x="829634" y="404622"/>
                </a:cubicBezTo>
                <a:cubicBezTo>
                  <a:pt x="824177" y="182353"/>
                  <a:pt x="637230" y="287"/>
                  <a:pt x="414961" y="0"/>
                </a:cubicBezTo>
                <a:cubicBezTo>
                  <a:pt x="185799" y="0"/>
                  <a:pt x="0" y="185512"/>
                  <a:pt x="0" y="414386"/>
                </a:cubicBezTo>
                <a:cubicBezTo>
                  <a:pt x="-287" y="636081"/>
                  <a:pt x="180917" y="823028"/>
                  <a:pt x="402612" y="829633"/>
                </a:cubicBezTo>
                <a:cubicBezTo>
                  <a:pt x="404622" y="829633"/>
                  <a:pt x="406346" y="829633"/>
                  <a:pt x="408356" y="829633"/>
                </a:cubicBezTo>
                <a:cubicBezTo>
                  <a:pt x="568309" y="832218"/>
                  <a:pt x="721945" y="891662"/>
                  <a:pt x="835090" y="1004807"/>
                </a:cubicBezTo>
                <a:lnTo>
                  <a:pt x="840546" y="1010263"/>
                </a:lnTo>
                <a:cubicBezTo>
                  <a:pt x="945363" y="1115080"/>
                  <a:pt x="998777" y="1258378"/>
                  <a:pt x="997341" y="1406270"/>
                </a:cubicBezTo>
                <a:cubicBezTo>
                  <a:pt x="997341" y="1407706"/>
                  <a:pt x="997341" y="1409142"/>
                  <a:pt x="997341" y="1410577"/>
                </a:cubicBezTo>
                <a:cubicBezTo>
                  <a:pt x="997341" y="1411439"/>
                  <a:pt x="997341" y="1412013"/>
                  <a:pt x="997341" y="1412875"/>
                </a:cubicBezTo>
                <a:cubicBezTo>
                  <a:pt x="998202" y="1565936"/>
                  <a:pt x="943640" y="1714116"/>
                  <a:pt x="835377" y="1822379"/>
                </a:cubicBezTo>
                <a:lnTo>
                  <a:pt x="821880" y="1835876"/>
                </a:lnTo>
                <a:cubicBezTo>
                  <a:pt x="717350" y="1940406"/>
                  <a:pt x="575489" y="2002147"/>
                  <a:pt x="427883" y="1997839"/>
                </a:cubicBezTo>
                <a:cubicBezTo>
                  <a:pt x="419555" y="1997552"/>
                  <a:pt x="411227" y="1997552"/>
                  <a:pt x="402899" y="1997839"/>
                </a:cubicBezTo>
                <a:cubicBezTo>
                  <a:pt x="188384" y="2004157"/>
                  <a:pt x="10338" y="2179618"/>
                  <a:pt x="862" y="2393847"/>
                </a:cubicBezTo>
                <a:cubicBezTo>
                  <a:pt x="-9476" y="2631623"/>
                  <a:pt x="180056" y="2827473"/>
                  <a:pt x="415248" y="2827473"/>
                </a:cubicBezTo>
                <a:cubicBezTo>
                  <a:pt x="415822" y="2827473"/>
                  <a:pt x="416396" y="2827473"/>
                  <a:pt x="417258" y="2827473"/>
                </a:cubicBezTo>
                <a:cubicBezTo>
                  <a:pt x="548207" y="2826898"/>
                  <a:pt x="675136" y="2873420"/>
                  <a:pt x="767605" y="2965888"/>
                </a:cubicBezTo>
                <a:lnTo>
                  <a:pt x="819296" y="3017579"/>
                </a:lnTo>
                <a:cubicBezTo>
                  <a:pt x="934163" y="3132447"/>
                  <a:pt x="993320" y="3288380"/>
                  <a:pt x="997628" y="3450631"/>
                </a:cubicBezTo>
                <a:cubicBezTo>
                  <a:pt x="998202" y="3468722"/>
                  <a:pt x="999638" y="3487101"/>
                  <a:pt x="1002797" y="3505767"/>
                </a:cubicBezTo>
                <a:cubicBezTo>
                  <a:pt x="1030940" y="3685536"/>
                  <a:pt x="1178258" y="3828259"/>
                  <a:pt x="1358888" y="3850658"/>
                </a:cubicBezTo>
                <a:cubicBezTo>
                  <a:pt x="1630263" y="3884831"/>
                  <a:pt x="1858563" y="3656244"/>
                  <a:pt x="1824103" y="3384869"/>
                </a:cubicBezTo>
                <a:cubicBezTo>
                  <a:pt x="1800554" y="3203665"/>
                  <a:pt x="1656395" y="3056347"/>
                  <a:pt x="1475766" y="3029353"/>
                </a:cubicBezTo>
                <a:close/>
              </a:path>
            </a:pathLst>
          </a:custGeom>
          <a:solidFill>
            <a:srgbClr val="FFFFFF"/>
          </a:solidFill>
          <a:ln w="287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678666" y="2070217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774980" y="4182361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3609427" y="3195962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3655080" y="5254436"/>
            <a:ext cx="1377352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solidFill>
                  <a:schemeClr val="bg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solidFill>
                <a:schemeClr val="bg1"/>
              </a:solidFill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4116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36" grpId="0" animBg="1"/>
      <p:bldP spid="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836846" y="1430641"/>
            <a:ext cx="3996718" cy="3996718"/>
          </a:xfrm>
          <a:prstGeom prst="ellipse">
            <a:avLst/>
          </a:prstGeom>
          <a:ln>
            <a:noFill/>
          </a:ln>
          <a:effectLst>
            <a:outerShdw blurRad="381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81" name="Round Same Side Corner Rectangle 80"/>
          <p:cNvSpPr/>
          <p:nvPr/>
        </p:nvSpPr>
        <p:spPr>
          <a:xfrm rot="5400000">
            <a:off x="5109850" y="2719481"/>
            <a:ext cx="305506" cy="28203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6" name="Oval 5"/>
          <p:cNvSpPr/>
          <p:nvPr/>
        </p:nvSpPr>
        <p:spPr>
          <a:xfrm>
            <a:off x="2122326" y="1716121"/>
            <a:ext cx="3425758" cy="342575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80" name="Round Same Side Corner Rectangle 79"/>
          <p:cNvSpPr/>
          <p:nvPr/>
        </p:nvSpPr>
        <p:spPr>
          <a:xfrm rot="5400000">
            <a:off x="5109850" y="2369143"/>
            <a:ext cx="305506" cy="28203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5" name="Oval 4"/>
          <p:cNvSpPr/>
          <p:nvPr/>
        </p:nvSpPr>
        <p:spPr>
          <a:xfrm>
            <a:off x="2407806" y="2001601"/>
            <a:ext cx="2854798" cy="2854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81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79" name="Round Same Side Corner Rectangle 78"/>
          <p:cNvSpPr/>
          <p:nvPr/>
        </p:nvSpPr>
        <p:spPr>
          <a:xfrm rot="5400000">
            <a:off x="5109850" y="2018806"/>
            <a:ext cx="305506" cy="28203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" name="Oval 3"/>
          <p:cNvSpPr/>
          <p:nvPr/>
        </p:nvSpPr>
        <p:spPr>
          <a:xfrm>
            <a:off x="2693285" y="2287081"/>
            <a:ext cx="2283839" cy="228383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78" name="Round Same Side Corner Rectangle 77"/>
          <p:cNvSpPr/>
          <p:nvPr/>
        </p:nvSpPr>
        <p:spPr>
          <a:xfrm rot="5400000">
            <a:off x="5109850" y="1668469"/>
            <a:ext cx="305506" cy="28203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3" name="Oval 2"/>
          <p:cNvSpPr/>
          <p:nvPr/>
        </p:nvSpPr>
        <p:spPr>
          <a:xfrm>
            <a:off x="2978765" y="2572561"/>
            <a:ext cx="1712880" cy="171288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0" name="Rounded Rectangle 9"/>
          <p:cNvSpPr/>
          <p:nvPr/>
        </p:nvSpPr>
        <p:spPr>
          <a:xfrm>
            <a:off x="7801039" y="1136715"/>
            <a:ext cx="2554116" cy="7725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1" name="Oval 10"/>
          <p:cNvSpPr/>
          <p:nvPr/>
        </p:nvSpPr>
        <p:spPr>
          <a:xfrm>
            <a:off x="7524858" y="1207526"/>
            <a:ext cx="630920" cy="63092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14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01039" y="2089722"/>
            <a:ext cx="2554116" cy="7725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6" name="Oval 15"/>
          <p:cNvSpPr/>
          <p:nvPr/>
        </p:nvSpPr>
        <p:spPr>
          <a:xfrm>
            <a:off x="7524858" y="2160533"/>
            <a:ext cx="630920" cy="6309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14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801039" y="3042730"/>
            <a:ext cx="2554116" cy="7725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20" name="Oval 19"/>
          <p:cNvSpPr/>
          <p:nvPr/>
        </p:nvSpPr>
        <p:spPr>
          <a:xfrm>
            <a:off x="7524858" y="3113540"/>
            <a:ext cx="630920" cy="6309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14" b="1" dirty="0"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01039" y="3995737"/>
            <a:ext cx="2554116" cy="7725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24" name="Oval 23"/>
          <p:cNvSpPr/>
          <p:nvPr/>
        </p:nvSpPr>
        <p:spPr>
          <a:xfrm>
            <a:off x="7524858" y="4066547"/>
            <a:ext cx="630920" cy="6309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14" b="1" dirty="0"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801039" y="4948744"/>
            <a:ext cx="2554116" cy="7725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>
            <a:outerShdw blurRad="1270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28" name="Oval 27"/>
          <p:cNvSpPr/>
          <p:nvPr/>
        </p:nvSpPr>
        <p:spPr>
          <a:xfrm>
            <a:off x="7524858" y="5019555"/>
            <a:ext cx="630920" cy="6309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14" b="1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7" name="Round Same Side Corner Rectangle 76"/>
          <p:cNvSpPr/>
          <p:nvPr/>
        </p:nvSpPr>
        <p:spPr>
          <a:xfrm rot="5400000">
            <a:off x="5109850" y="1318131"/>
            <a:ext cx="305506" cy="28203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2" name="Oval 1"/>
          <p:cNvSpPr/>
          <p:nvPr/>
        </p:nvSpPr>
        <p:spPr>
          <a:xfrm>
            <a:off x="3264245" y="2858040"/>
            <a:ext cx="1141920" cy="11419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dist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cxnSp>
        <p:nvCxnSpPr>
          <p:cNvPr id="88" name="Elbow Connector 87"/>
          <p:cNvCxnSpPr>
            <a:stCxn id="77" idx="3"/>
            <a:endCxn id="11" idx="2"/>
          </p:cNvCxnSpPr>
          <p:nvPr/>
        </p:nvCxnSpPr>
        <p:spPr>
          <a:xfrm flipV="1">
            <a:off x="6672797" y="1522987"/>
            <a:ext cx="852061" cy="1205340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8" idx="3"/>
            <a:endCxn id="16" idx="2"/>
          </p:cNvCxnSpPr>
          <p:nvPr/>
        </p:nvCxnSpPr>
        <p:spPr>
          <a:xfrm flipV="1">
            <a:off x="6672797" y="2475993"/>
            <a:ext cx="852061" cy="602671"/>
          </a:xfrm>
          <a:prstGeom prst="bentConnector3">
            <a:avLst>
              <a:gd name="adj1" fmla="val 67887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3"/>
            <a:endCxn id="20" idx="2"/>
          </p:cNvCxnSpPr>
          <p:nvPr/>
        </p:nvCxnSpPr>
        <p:spPr>
          <a:xfrm flipV="1">
            <a:off x="6672797" y="3429000"/>
            <a:ext cx="852061" cy="1"/>
          </a:xfrm>
          <a:prstGeom prst="straightConnector1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0" idx="3"/>
            <a:endCxn id="24" idx="2"/>
          </p:cNvCxnSpPr>
          <p:nvPr/>
        </p:nvCxnSpPr>
        <p:spPr>
          <a:xfrm>
            <a:off x="6672797" y="3779338"/>
            <a:ext cx="852061" cy="602669"/>
          </a:xfrm>
          <a:prstGeom prst="bentConnector3">
            <a:avLst>
              <a:gd name="adj1" fmla="val 6850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1" idx="3"/>
            <a:endCxn id="28" idx="2"/>
          </p:cNvCxnSpPr>
          <p:nvPr/>
        </p:nvCxnSpPr>
        <p:spPr>
          <a:xfrm>
            <a:off x="6672797" y="4129676"/>
            <a:ext cx="852061" cy="120533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"/>
          <p:cNvSpPr txBox="1">
            <a:spLocks/>
          </p:cNvSpPr>
          <p:nvPr/>
        </p:nvSpPr>
        <p:spPr>
          <a:xfrm>
            <a:off x="8409986" y="1162741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8533231" y="2137553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8533231" y="3090563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8491345" y="4047791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8491345" y="4984456"/>
            <a:ext cx="1444470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4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4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9" name="Title 3"/>
          <p:cNvSpPr txBox="1">
            <a:spLocks/>
          </p:cNvSpPr>
          <p:nvPr/>
        </p:nvSpPr>
        <p:spPr>
          <a:xfrm>
            <a:off x="2937126" y="3042730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55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8">
            <a:extLst>
              <a:ext uri="{FF2B5EF4-FFF2-40B4-BE49-F238E27FC236}">
                <a16:creationId xmlns:a16="http://schemas.microsoft.com/office/drawing/2014/main" id="{6DFA79D5-62ED-46ED-A50C-8498FDEC5D67}"/>
              </a:ext>
            </a:extLst>
          </p:cNvPr>
          <p:cNvGrpSpPr/>
          <p:nvPr/>
        </p:nvGrpSpPr>
        <p:grpSpPr>
          <a:xfrm>
            <a:off x="4406922" y="1932288"/>
            <a:ext cx="3374514" cy="3074347"/>
            <a:chOff x="4406922" y="1835575"/>
            <a:chExt cx="3374514" cy="3074347"/>
          </a:xfrm>
        </p:grpSpPr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3FF6850-6ADF-45FA-9F6C-19F92125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B4DF0159-2D92-4F1D-9E54-20B0A1A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88B403C-1B83-4CC8-89C8-22E8328C0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D259E93F-5D35-43BA-ADD7-D92420A4C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AF022D6F-AEF1-419E-8B13-4B211220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708F6A-9D33-46D1-B547-BCA512F0AECD}"/>
              </a:ext>
            </a:extLst>
          </p:cNvPr>
          <p:cNvCxnSpPr/>
          <p:nvPr/>
        </p:nvCxnSpPr>
        <p:spPr>
          <a:xfrm>
            <a:off x="7547904" y="2532886"/>
            <a:ext cx="3744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A88B6D-1ABF-4656-99B4-388CD2F73A85}"/>
              </a:ext>
            </a:extLst>
          </p:cNvPr>
          <p:cNvCxnSpPr/>
          <p:nvPr/>
        </p:nvCxnSpPr>
        <p:spPr>
          <a:xfrm>
            <a:off x="864230" y="2532886"/>
            <a:ext cx="374400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87630F-EDB5-437D-87B3-E5CDAE9A9C9E}"/>
              </a:ext>
            </a:extLst>
          </p:cNvPr>
          <p:cNvCxnSpPr/>
          <p:nvPr/>
        </p:nvCxnSpPr>
        <p:spPr>
          <a:xfrm>
            <a:off x="3756992" y="5517981"/>
            <a:ext cx="4677286" cy="0"/>
          </a:xfrm>
          <a:prstGeom prst="line">
            <a:avLst/>
          </a:prstGeom>
          <a:ln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4230" y="2632116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6993" y="5799354"/>
            <a:ext cx="46772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9081" y="2630668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101057" y="1813670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8012976" y="1813670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4622637" y="4889836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21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09551" y="1186463"/>
            <a:ext cx="5192066" cy="4589166"/>
            <a:chOff x="209551" y="1186463"/>
            <a:chExt cx="5192066" cy="4589166"/>
          </a:xfrm>
        </p:grpSpPr>
        <p:sp>
          <p:nvSpPr>
            <p:cNvPr id="6" name="Oval 5"/>
            <p:cNvSpPr/>
            <p:nvPr/>
          </p:nvSpPr>
          <p:spPr>
            <a:xfrm>
              <a:off x="209551" y="4774197"/>
              <a:ext cx="5192066" cy="1001432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304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54384" y="1186463"/>
              <a:ext cx="3941466" cy="3941466"/>
              <a:chOff x="1287759" y="1160891"/>
              <a:chExt cx="3967700" cy="3967700"/>
            </a:xfrm>
          </p:grpSpPr>
          <p:sp>
            <p:nvSpPr>
              <p:cNvPr id="3" name="Donut 2"/>
              <p:cNvSpPr/>
              <p:nvPr/>
            </p:nvSpPr>
            <p:spPr>
              <a:xfrm>
                <a:off x="1287759" y="1160891"/>
                <a:ext cx="3967700" cy="3967700"/>
              </a:xfrm>
              <a:prstGeom prst="donut">
                <a:avLst>
                  <a:gd name="adj" fmla="val 9488"/>
                </a:avLst>
              </a:prstGeom>
              <a:solidFill>
                <a:srgbClr val="4C6685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026235" y="1899367"/>
                <a:ext cx="2490748" cy="2490748"/>
              </a:xfrm>
              <a:prstGeom prst="donut">
                <a:avLst>
                  <a:gd name="adj" fmla="val 14681"/>
                </a:avLst>
              </a:prstGeom>
              <a:solidFill>
                <a:srgbClr val="899DB7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849692" y="2722824"/>
                <a:ext cx="843833" cy="843833"/>
              </a:xfrm>
              <a:prstGeom prst="ellipse">
                <a:avLst/>
              </a:prstGeom>
              <a:solidFill>
                <a:srgbClr val="FD5458"/>
              </a:solidFill>
              <a:ln>
                <a:noFill/>
              </a:ln>
              <a:scene3d>
                <a:camera prst="perspectiveContrastingRightFacing">
                  <a:rot lat="0" lon="18600000" rev="213211"/>
                </a:camera>
                <a:lightRig rig="threePt" dir="t"/>
              </a:scene3d>
              <a:sp3d extrusionH="762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3529476">
            <a:off x="3797363" y="1063530"/>
            <a:ext cx="649235" cy="2794380"/>
            <a:chOff x="6139795" y="927098"/>
            <a:chExt cx="649235" cy="27943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457562" y="160643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 rot="10800000">
              <a:off x="6139795" y="927098"/>
              <a:ext cx="649235" cy="753357"/>
              <a:chOff x="8087053" y="897061"/>
              <a:chExt cx="1514479" cy="1386399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087053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F3B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15222475" flipV="1">
            <a:off x="4193781" y="1582508"/>
            <a:ext cx="903810" cy="2852045"/>
            <a:chOff x="6139793" y="927098"/>
            <a:chExt cx="649234" cy="277821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86BB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C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 rot="17520086" flipV="1">
            <a:off x="4628502" y="2917446"/>
            <a:ext cx="649234" cy="2778210"/>
            <a:chOff x="6139793" y="927098"/>
            <a:chExt cx="649234" cy="277821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005E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 rot="18877460" flipV="1">
            <a:off x="4437480" y="3856622"/>
            <a:ext cx="649234" cy="2778210"/>
            <a:chOff x="6139793" y="927098"/>
            <a:chExt cx="649234" cy="27782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775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Rectangle 95"/>
          <p:cNvSpPr/>
          <p:nvPr/>
        </p:nvSpPr>
        <p:spPr>
          <a:xfrm>
            <a:off x="6491884" y="1144655"/>
            <a:ext cx="4280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491884" y="2131428"/>
            <a:ext cx="4280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84284" y="4359270"/>
            <a:ext cx="4280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91885" y="5692782"/>
            <a:ext cx="4280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00" name="Title 3"/>
          <p:cNvSpPr txBox="1">
            <a:spLocks/>
          </p:cNvSpPr>
          <p:nvPr/>
        </p:nvSpPr>
        <p:spPr>
          <a:xfrm>
            <a:off x="4305189" y="-11323"/>
            <a:ext cx="3750829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grpSp>
        <p:nvGrpSpPr>
          <p:cNvPr id="101" name="Group 100"/>
          <p:cNvGrpSpPr/>
          <p:nvPr/>
        </p:nvGrpSpPr>
        <p:grpSpPr>
          <a:xfrm rot="16200000" flipV="1">
            <a:off x="4571232" y="2099255"/>
            <a:ext cx="649234" cy="2778210"/>
            <a:chOff x="6139793" y="927098"/>
            <a:chExt cx="649234" cy="277821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464410" y="1590261"/>
              <a:ext cx="0" cy="2115047"/>
            </a:xfrm>
            <a:prstGeom prst="line">
              <a:avLst/>
            </a:prstGeom>
            <a:ln w="66675" cap="rnd">
              <a:gradFill>
                <a:gsLst>
                  <a:gs pos="0">
                    <a:schemeClr val="bg1">
                      <a:lumMod val="50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 rot="10800000">
              <a:off x="6139793" y="927098"/>
              <a:ext cx="649234" cy="753357"/>
              <a:chOff x="8087056" y="897061"/>
              <a:chExt cx="1514476" cy="1386399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087056" y="897061"/>
                <a:ext cx="757238" cy="1386399"/>
              </a:xfrm>
              <a:custGeom>
                <a:avLst/>
                <a:gdLst>
                  <a:gd name="connsiteX0" fmla="*/ 757238 w 757238"/>
                  <a:gd name="connsiteY0" fmla="*/ 0 h 1386399"/>
                  <a:gd name="connsiteX1" fmla="*/ 757238 w 757238"/>
                  <a:gd name="connsiteY1" fmla="*/ 1122466 h 1386399"/>
                  <a:gd name="connsiteX2" fmla="*/ 1 w 757238"/>
                  <a:gd name="connsiteY2" fmla="*/ 1386399 h 1386399"/>
                  <a:gd name="connsiteX3" fmla="*/ 1 w 757238"/>
                  <a:gd name="connsiteY3" fmla="*/ 537228 h 1386399"/>
                  <a:gd name="connsiteX4" fmla="*/ 0 w 757238"/>
                  <a:gd name="connsiteY4" fmla="*/ 537228 h 1386399"/>
                  <a:gd name="connsiteX5" fmla="*/ 757238 w 757238"/>
                  <a:gd name="connsiteY5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38" h="1386399">
                    <a:moveTo>
                      <a:pt x="757238" y="0"/>
                    </a:moveTo>
                    <a:lnTo>
                      <a:pt x="757238" y="1122466"/>
                    </a:lnTo>
                    <a:lnTo>
                      <a:pt x="1" y="1386399"/>
                    </a:lnTo>
                    <a:lnTo>
                      <a:pt x="1" y="537228"/>
                    </a:lnTo>
                    <a:lnTo>
                      <a:pt x="0" y="537228"/>
                    </a:lnTo>
                    <a:lnTo>
                      <a:pt x="757238" y="0"/>
                    </a:lnTo>
                    <a:close/>
                  </a:path>
                </a:pathLst>
              </a:custGeom>
              <a:solidFill>
                <a:srgbClr val="FD3D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8844294" y="897061"/>
                <a:ext cx="757238" cy="1386399"/>
              </a:xfrm>
              <a:custGeom>
                <a:avLst/>
                <a:gdLst>
                  <a:gd name="connsiteX0" fmla="*/ 0 w 757238"/>
                  <a:gd name="connsiteY0" fmla="*/ 0 h 1386399"/>
                  <a:gd name="connsiteX1" fmla="*/ 757237 w 757238"/>
                  <a:gd name="connsiteY1" fmla="*/ 537228 h 1386399"/>
                  <a:gd name="connsiteX2" fmla="*/ 757238 w 757238"/>
                  <a:gd name="connsiteY2" fmla="*/ 537228 h 1386399"/>
                  <a:gd name="connsiteX3" fmla="*/ 757238 w 757238"/>
                  <a:gd name="connsiteY3" fmla="*/ 1386399 h 1386399"/>
                  <a:gd name="connsiteX4" fmla="*/ 757237 w 757238"/>
                  <a:gd name="connsiteY4" fmla="*/ 1386399 h 1386399"/>
                  <a:gd name="connsiteX5" fmla="*/ 0 w 757238"/>
                  <a:gd name="connsiteY5" fmla="*/ 1122466 h 1386399"/>
                  <a:gd name="connsiteX6" fmla="*/ 0 w 757238"/>
                  <a:gd name="connsiteY6" fmla="*/ 0 h 13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7238" h="1386399">
                    <a:moveTo>
                      <a:pt x="0" y="0"/>
                    </a:moveTo>
                    <a:lnTo>
                      <a:pt x="757237" y="537228"/>
                    </a:lnTo>
                    <a:lnTo>
                      <a:pt x="757238" y="537228"/>
                    </a:lnTo>
                    <a:lnTo>
                      <a:pt x="757238" y="1386399"/>
                    </a:lnTo>
                    <a:lnTo>
                      <a:pt x="757237" y="1386399"/>
                    </a:lnTo>
                    <a:lnTo>
                      <a:pt x="0" y="1122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5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6455557" y="3157195"/>
            <a:ext cx="4280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93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DEB5D5E-139D-46F0-A913-44D208F0108B}"/>
              </a:ext>
            </a:extLst>
          </p:cNvPr>
          <p:cNvGrpSpPr/>
          <p:nvPr/>
        </p:nvGrpSpPr>
        <p:grpSpPr>
          <a:xfrm>
            <a:off x="1309556" y="2227748"/>
            <a:ext cx="1776401" cy="1507297"/>
            <a:chOff x="1358685" y="1085693"/>
            <a:chExt cx="2127371" cy="4686613"/>
          </a:xfrm>
        </p:grpSpPr>
        <p:sp>
          <p:nvSpPr>
            <p:cNvPr id="15" name="Diagrama de flujo: proceso alternativo 14">
              <a:extLst>
                <a:ext uri="{FF2B5EF4-FFF2-40B4-BE49-F238E27FC236}">
                  <a16:creationId xmlns:a16="http://schemas.microsoft.com/office/drawing/2014/main" id="{CEB85BE3-6DC8-4416-9DEF-B34055430096}"/>
                </a:ext>
              </a:extLst>
            </p:cNvPr>
            <p:cNvSpPr/>
            <p:nvPr/>
          </p:nvSpPr>
          <p:spPr>
            <a:xfrm rot="20700000">
              <a:off x="1358685" y="1085693"/>
              <a:ext cx="2127371" cy="4686613"/>
            </a:xfrm>
            <a:prstGeom prst="flowChartAlternateProcess">
              <a:avLst/>
            </a:prstGeom>
            <a:solidFill>
              <a:srgbClr val="B519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Diagrama de flujo: proceso alternativo 4">
              <a:extLst>
                <a:ext uri="{FF2B5EF4-FFF2-40B4-BE49-F238E27FC236}">
                  <a16:creationId xmlns:a16="http://schemas.microsoft.com/office/drawing/2014/main" id="{D59E782D-2793-4FE0-8655-153D8E2F90DA}"/>
                </a:ext>
              </a:extLst>
            </p:cNvPr>
            <p:cNvSpPr/>
            <p:nvPr/>
          </p:nvSpPr>
          <p:spPr>
            <a:xfrm rot="495137">
              <a:off x="1451429" y="1337290"/>
              <a:ext cx="1930400" cy="4252685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1C62DE1-2756-482F-B7C2-54152EAF14B9}"/>
              </a:ext>
            </a:extLst>
          </p:cNvPr>
          <p:cNvSpPr txBox="1"/>
          <p:nvPr/>
        </p:nvSpPr>
        <p:spPr>
          <a:xfrm>
            <a:off x="2014053" y="25925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69429"/>
                </a:solidFill>
              </a:rPr>
              <a:t>1</a:t>
            </a:r>
            <a:endParaRPr lang="en-US" sz="2800" b="1" dirty="0">
              <a:solidFill>
                <a:srgbClr val="F69429"/>
              </a:solidFill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D703112-B846-429C-A10A-C2681F1F4B4B}"/>
              </a:ext>
            </a:extLst>
          </p:cNvPr>
          <p:cNvGrpSpPr/>
          <p:nvPr/>
        </p:nvGrpSpPr>
        <p:grpSpPr>
          <a:xfrm>
            <a:off x="3997208" y="2200065"/>
            <a:ext cx="1776401" cy="1507297"/>
            <a:chOff x="1358685" y="1085693"/>
            <a:chExt cx="2127371" cy="4686613"/>
          </a:xfrm>
        </p:grpSpPr>
        <p:sp>
          <p:nvSpPr>
            <p:cNvPr id="48" name="Diagrama de flujo: proceso alternativo 47">
              <a:extLst>
                <a:ext uri="{FF2B5EF4-FFF2-40B4-BE49-F238E27FC236}">
                  <a16:creationId xmlns:a16="http://schemas.microsoft.com/office/drawing/2014/main" id="{F783B6DD-DB5F-44C2-B265-44C574B262B2}"/>
                </a:ext>
              </a:extLst>
            </p:cNvPr>
            <p:cNvSpPr/>
            <p:nvPr/>
          </p:nvSpPr>
          <p:spPr>
            <a:xfrm rot="20700000">
              <a:off x="1358685" y="1085693"/>
              <a:ext cx="2127371" cy="4686613"/>
            </a:xfrm>
            <a:prstGeom prst="flowChartAlternateProcess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iagrama de flujo: proceso alternativo 48">
              <a:extLst>
                <a:ext uri="{FF2B5EF4-FFF2-40B4-BE49-F238E27FC236}">
                  <a16:creationId xmlns:a16="http://schemas.microsoft.com/office/drawing/2014/main" id="{9B85C325-FDE8-47A4-B194-DA912FEBFC46}"/>
                </a:ext>
              </a:extLst>
            </p:cNvPr>
            <p:cNvSpPr/>
            <p:nvPr/>
          </p:nvSpPr>
          <p:spPr>
            <a:xfrm rot="495137">
              <a:off x="1451429" y="1337290"/>
              <a:ext cx="1930400" cy="4252685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4A22635-418E-443A-B2F9-F8B99AA54C06}"/>
              </a:ext>
            </a:extLst>
          </p:cNvPr>
          <p:cNvSpPr txBox="1"/>
          <p:nvPr/>
        </p:nvSpPr>
        <p:spPr>
          <a:xfrm>
            <a:off x="4701705" y="25648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69429"/>
                </a:solidFill>
              </a:rPr>
              <a:t>2</a:t>
            </a:r>
            <a:endParaRPr lang="en-US" sz="2800" b="1" dirty="0">
              <a:solidFill>
                <a:srgbClr val="F69429"/>
              </a:solidFill>
            </a:endParaRP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FCF0CC44-F57E-47D0-BE9A-D0683FD86AB5}"/>
              </a:ext>
            </a:extLst>
          </p:cNvPr>
          <p:cNvGrpSpPr/>
          <p:nvPr/>
        </p:nvGrpSpPr>
        <p:grpSpPr>
          <a:xfrm>
            <a:off x="6843045" y="2200065"/>
            <a:ext cx="1776401" cy="1507297"/>
            <a:chOff x="1358685" y="1085693"/>
            <a:chExt cx="2127371" cy="4686613"/>
          </a:xfrm>
        </p:grpSpPr>
        <p:sp>
          <p:nvSpPr>
            <p:cNvPr id="53" name="Diagrama de flujo: proceso alternativo 52">
              <a:extLst>
                <a:ext uri="{FF2B5EF4-FFF2-40B4-BE49-F238E27FC236}">
                  <a16:creationId xmlns:a16="http://schemas.microsoft.com/office/drawing/2014/main" id="{6DE1B74D-75DA-4572-AC75-90A1CB367484}"/>
                </a:ext>
              </a:extLst>
            </p:cNvPr>
            <p:cNvSpPr/>
            <p:nvPr/>
          </p:nvSpPr>
          <p:spPr>
            <a:xfrm rot="20700000">
              <a:off x="1358685" y="1085693"/>
              <a:ext cx="2127371" cy="4686613"/>
            </a:xfrm>
            <a:prstGeom prst="flowChartAlternate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Diagrama de flujo: proceso alternativo 53">
              <a:extLst>
                <a:ext uri="{FF2B5EF4-FFF2-40B4-BE49-F238E27FC236}">
                  <a16:creationId xmlns:a16="http://schemas.microsoft.com/office/drawing/2014/main" id="{34043F97-63B1-4D5E-BCD5-9B3B65D0A22C}"/>
                </a:ext>
              </a:extLst>
            </p:cNvPr>
            <p:cNvSpPr/>
            <p:nvPr/>
          </p:nvSpPr>
          <p:spPr>
            <a:xfrm rot="495137">
              <a:off x="1451429" y="1337290"/>
              <a:ext cx="1930400" cy="4252685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89A5463-1142-4329-8AA9-E59AF947EE31}"/>
              </a:ext>
            </a:extLst>
          </p:cNvPr>
          <p:cNvSpPr txBox="1"/>
          <p:nvPr/>
        </p:nvSpPr>
        <p:spPr>
          <a:xfrm>
            <a:off x="7547542" y="25648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69429"/>
                </a:solidFill>
              </a:rPr>
              <a:t>3</a:t>
            </a:r>
            <a:endParaRPr lang="en-US" sz="2800" b="1" dirty="0">
              <a:solidFill>
                <a:srgbClr val="F69429"/>
              </a:solidFill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B8A2878F-D8E2-4D1A-A53B-8C87E0248411}"/>
              </a:ext>
            </a:extLst>
          </p:cNvPr>
          <p:cNvGrpSpPr/>
          <p:nvPr/>
        </p:nvGrpSpPr>
        <p:grpSpPr>
          <a:xfrm>
            <a:off x="9530697" y="2172382"/>
            <a:ext cx="1776401" cy="1507297"/>
            <a:chOff x="1358685" y="1085693"/>
            <a:chExt cx="2127371" cy="4686613"/>
          </a:xfrm>
        </p:grpSpPr>
        <p:sp>
          <p:nvSpPr>
            <p:cNvPr id="58" name="Diagrama de flujo: proceso alternativo 57">
              <a:extLst>
                <a:ext uri="{FF2B5EF4-FFF2-40B4-BE49-F238E27FC236}">
                  <a16:creationId xmlns:a16="http://schemas.microsoft.com/office/drawing/2014/main" id="{0BC3AF91-B2F7-4804-BB05-A848F43DE4EA}"/>
                </a:ext>
              </a:extLst>
            </p:cNvPr>
            <p:cNvSpPr/>
            <p:nvPr/>
          </p:nvSpPr>
          <p:spPr>
            <a:xfrm rot="20700000">
              <a:off x="1358685" y="1085693"/>
              <a:ext cx="2127371" cy="4686613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Diagrama de flujo: proceso alternativo 58">
              <a:extLst>
                <a:ext uri="{FF2B5EF4-FFF2-40B4-BE49-F238E27FC236}">
                  <a16:creationId xmlns:a16="http://schemas.microsoft.com/office/drawing/2014/main" id="{EA34EA74-13D2-4E03-AB56-275A4C5D5691}"/>
                </a:ext>
              </a:extLst>
            </p:cNvPr>
            <p:cNvSpPr/>
            <p:nvPr/>
          </p:nvSpPr>
          <p:spPr>
            <a:xfrm rot="495137">
              <a:off x="1451429" y="1337290"/>
              <a:ext cx="1930400" cy="4252685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8B0C5A0-759B-4F72-B35A-BF75AA2E3F66}"/>
              </a:ext>
            </a:extLst>
          </p:cNvPr>
          <p:cNvSpPr txBox="1"/>
          <p:nvPr/>
        </p:nvSpPr>
        <p:spPr>
          <a:xfrm>
            <a:off x="10187066" y="25648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69429"/>
                </a:solidFill>
              </a:rPr>
              <a:t>4</a:t>
            </a:r>
            <a:endParaRPr lang="en-US" sz="2800" b="1" dirty="0">
              <a:solidFill>
                <a:srgbClr val="F6942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4762" y="4115770"/>
            <a:ext cx="189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84839" y="4152601"/>
            <a:ext cx="189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78160" y="4115769"/>
            <a:ext cx="189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18328" y="4115769"/>
            <a:ext cx="189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defRPr/>
            </a:pPr>
            <a:r>
              <a:rPr lang="fa-IR" altLang="ko-KR" sz="28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</a:t>
            </a:r>
            <a:r>
              <a:rPr lang="fa-IR" altLang="ko-KR" sz="2800" dirty="0" smtClean="0">
                <a:latin typeface="IRANSans" panose="02040503050201020203" pitchFamily="18" charset="-78"/>
                <a:cs typeface="B Nazanin" panose="00000400000000000000" pitchFamily="2" charset="-78"/>
              </a:rPr>
              <a:t>چاپ</a:t>
            </a:r>
            <a:endParaRPr lang="ko-KR" altLang="en-US" sz="2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5134553" y="0"/>
            <a:ext cx="1696123" cy="720487"/>
          </a:xfrm>
          <a:prstGeom prst="rect">
            <a:avLst/>
          </a:prstGeom>
        </p:spPr>
        <p:txBody>
          <a:bodyPr vert="horz" lIns="121856" tIns="60928" rIns="121856" bIns="60928" rtlCol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48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4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988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53485" y="2971800"/>
            <a:ext cx="7163152" cy="130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sz="4000" dirty="0" smtClean="0">
                <a:solidFill>
                  <a:prstClr val="white"/>
                </a:solidFill>
                <a:latin typeface="Calibri"/>
                <a:cs typeface="B Nazanin" panose="00000400000000000000" pitchFamily="2" charset="-78"/>
              </a:rPr>
              <a:t>با تشکر فراوان از توجه شما عزیزان</a:t>
            </a:r>
            <a:endParaRPr lang="fa-IR" sz="4000" dirty="0">
              <a:solidFill>
                <a:prstClr val="white"/>
              </a:solidFill>
              <a:latin typeface="Calibri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26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5">
            <a:extLst>
              <a:ext uri="{FF2B5EF4-FFF2-40B4-BE49-F238E27FC236}">
                <a16:creationId xmlns:a16="http://schemas.microsoft.com/office/drawing/2014/main" id="{3E9B86CD-06DD-4638-97E5-4A15270E4B69}"/>
              </a:ext>
            </a:extLst>
          </p:cNvPr>
          <p:cNvGrpSpPr/>
          <p:nvPr/>
        </p:nvGrpSpPr>
        <p:grpSpPr>
          <a:xfrm>
            <a:off x="5183588" y="1835189"/>
            <a:ext cx="840302" cy="925633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31CEECEF-DA25-49A5-9587-0795883FA0E3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Isosceles Triangle 7">
              <a:extLst>
                <a:ext uri="{FF2B5EF4-FFF2-40B4-BE49-F238E27FC236}">
                  <a16:creationId xmlns:a16="http://schemas.microsoft.com/office/drawing/2014/main" id="{FF9A22F5-CCED-4B10-B3D7-9220C4AA265E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Isosceles Triangle 8">
              <a:extLst>
                <a:ext uri="{FF2B5EF4-FFF2-40B4-BE49-F238E27FC236}">
                  <a16:creationId xmlns:a16="http://schemas.microsoft.com/office/drawing/2014/main" id="{D4CEE765-DE77-4B67-B413-BC34A76A114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9">
            <a:extLst>
              <a:ext uri="{FF2B5EF4-FFF2-40B4-BE49-F238E27FC236}">
                <a16:creationId xmlns:a16="http://schemas.microsoft.com/office/drawing/2014/main" id="{0998D09E-C0CA-4A47-875A-EBD874BB2322}"/>
              </a:ext>
            </a:extLst>
          </p:cNvPr>
          <p:cNvGrpSpPr/>
          <p:nvPr/>
        </p:nvGrpSpPr>
        <p:grpSpPr>
          <a:xfrm>
            <a:off x="6175795" y="2687585"/>
            <a:ext cx="840302" cy="925633"/>
            <a:chOff x="676746" y="2780928"/>
            <a:chExt cx="1352458" cy="1296144"/>
          </a:xfrm>
          <a:solidFill>
            <a:srgbClr val="92D050"/>
          </a:solidFill>
        </p:grpSpPr>
        <p:sp>
          <p:nvSpPr>
            <p:cNvPr id="83" name="Rectangle 10">
              <a:extLst>
                <a:ext uri="{FF2B5EF4-FFF2-40B4-BE49-F238E27FC236}">
                  <a16:creationId xmlns:a16="http://schemas.microsoft.com/office/drawing/2014/main" id="{C5FF91CC-61CA-43D7-B5B1-478C7CB45681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Isosceles Triangle 11">
              <a:extLst>
                <a:ext uri="{FF2B5EF4-FFF2-40B4-BE49-F238E27FC236}">
                  <a16:creationId xmlns:a16="http://schemas.microsoft.com/office/drawing/2014/main" id="{F637EFF1-90EB-4A86-942C-0CB47D85BA9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Isosceles Triangle 12">
              <a:extLst>
                <a:ext uri="{FF2B5EF4-FFF2-40B4-BE49-F238E27FC236}">
                  <a16:creationId xmlns:a16="http://schemas.microsoft.com/office/drawing/2014/main" id="{897F8F16-0D3A-4BF7-9E28-0BA2F4390FFD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Group 13">
            <a:extLst>
              <a:ext uri="{FF2B5EF4-FFF2-40B4-BE49-F238E27FC236}">
                <a16:creationId xmlns:a16="http://schemas.microsoft.com/office/drawing/2014/main" id="{371D98DF-9518-48B6-B7B5-AF19836ACB07}"/>
              </a:ext>
            </a:extLst>
          </p:cNvPr>
          <p:cNvGrpSpPr/>
          <p:nvPr/>
        </p:nvGrpSpPr>
        <p:grpSpPr>
          <a:xfrm>
            <a:off x="7168001" y="3539981"/>
            <a:ext cx="840302" cy="925633"/>
            <a:chOff x="676746" y="2780928"/>
            <a:chExt cx="1352458" cy="1296144"/>
          </a:xfrm>
          <a:solidFill>
            <a:srgbClr val="0070C0"/>
          </a:solidFill>
        </p:grpSpPr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D7C88AA5-5226-4AB0-87C2-D4F2024B9302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Isosceles Triangle 15">
              <a:extLst>
                <a:ext uri="{FF2B5EF4-FFF2-40B4-BE49-F238E27FC236}">
                  <a16:creationId xmlns:a16="http://schemas.microsoft.com/office/drawing/2014/main" id="{D1BFA555-7C98-4405-8F75-1EA8865B2DB1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Isosceles Triangle 16">
              <a:extLst>
                <a:ext uri="{FF2B5EF4-FFF2-40B4-BE49-F238E27FC236}">
                  <a16:creationId xmlns:a16="http://schemas.microsoft.com/office/drawing/2014/main" id="{D154A769-D69E-48C5-8971-F2316B60AF47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Group 17">
            <a:extLst>
              <a:ext uri="{FF2B5EF4-FFF2-40B4-BE49-F238E27FC236}">
                <a16:creationId xmlns:a16="http://schemas.microsoft.com/office/drawing/2014/main" id="{1CA13D39-45A5-457F-BD88-23C606A96BD9}"/>
              </a:ext>
            </a:extLst>
          </p:cNvPr>
          <p:cNvGrpSpPr/>
          <p:nvPr/>
        </p:nvGrpSpPr>
        <p:grpSpPr>
          <a:xfrm>
            <a:off x="6175795" y="4392378"/>
            <a:ext cx="840302" cy="925633"/>
            <a:chOff x="676746" y="2780928"/>
            <a:chExt cx="1352458" cy="1296144"/>
          </a:xfrm>
          <a:solidFill>
            <a:schemeClr val="accent3">
              <a:lumMod val="75000"/>
            </a:schemeClr>
          </a:solidFill>
        </p:grpSpPr>
        <p:sp>
          <p:nvSpPr>
            <p:cNvPr id="91" name="Rectangle 18">
              <a:extLst>
                <a:ext uri="{FF2B5EF4-FFF2-40B4-BE49-F238E27FC236}">
                  <a16:creationId xmlns:a16="http://schemas.microsoft.com/office/drawing/2014/main" id="{503B2268-459A-4897-A671-20A89C72C30E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id="{54A5F0FA-778D-4600-9AC3-3A6D9ED3A9CE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Isosceles Triangle 20">
              <a:extLst>
                <a:ext uri="{FF2B5EF4-FFF2-40B4-BE49-F238E27FC236}">
                  <a16:creationId xmlns:a16="http://schemas.microsoft.com/office/drawing/2014/main" id="{1D406BD7-DAD5-48D7-9722-FBFA95E818D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Group 21">
            <a:extLst>
              <a:ext uri="{FF2B5EF4-FFF2-40B4-BE49-F238E27FC236}">
                <a16:creationId xmlns:a16="http://schemas.microsoft.com/office/drawing/2014/main" id="{653EB764-972A-457F-AA89-A83BC3B19682}"/>
              </a:ext>
            </a:extLst>
          </p:cNvPr>
          <p:cNvGrpSpPr/>
          <p:nvPr/>
        </p:nvGrpSpPr>
        <p:grpSpPr>
          <a:xfrm>
            <a:off x="5183588" y="5244774"/>
            <a:ext cx="840302" cy="925633"/>
            <a:chOff x="676746" y="2780928"/>
            <a:chExt cx="1352458" cy="129614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22">
              <a:extLst>
                <a:ext uri="{FF2B5EF4-FFF2-40B4-BE49-F238E27FC236}">
                  <a16:creationId xmlns:a16="http://schemas.microsoft.com/office/drawing/2014/main" id="{BCAEC78D-5069-4584-983B-6B4494C52F34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Isosceles Triangle 23">
              <a:extLst>
                <a:ext uri="{FF2B5EF4-FFF2-40B4-BE49-F238E27FC236}">
                  <a16:creationId xmlns:a16="http://schemas.microsoft.com/office/drawing/2014/main" id="{887985EB-51DA-4A28-B19F-E1F5D8909B57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Isosceles Triangle 24">
              <a:extLst>
                <a:ext uri="{FF2B5EF4-FFF2-40B4-BE49-F238E27FC236}">
                  <a16:creationId xmlns:a16="http://schemas.microsoft.com/office/drawing/2014/main" id="{45B578AF-8DDA-453A-B3CB-50A1E7B76B6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5630" y="5199760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0526" y="3496166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14737" y="2520419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1584" y="1826194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8000" y="4655907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9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855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Freeform: Shape 1008">
            <a:extLst>
              <a:ext uri="{FF2B5EF4-FFF2-40B4-BE49-F238E27FC236}">
                <a16:creationId xmlns:a16="http://schemas.microsoft.com/office/drawing/2014/main" id="{1E3719A5-C1F7-4B5D-BF4B-C12BC4B63161}"/>
              </a:ext>
            </a:extLst>
          </p:cNvPr>
          <p:cNvSpPr/>
          <p:nvPr/>
        </p:nvSpPr>
        <p:spPr>
          <a:xfrm>
            <a:off x="6105685" y="2139626"/>
            <a:ext cx="1164169" cy="1565269"/>
          </a:xfrm>
          <a:custGeom>
            <a:avLst/>
            <a:gdLst>
              <a:gd name="connsiteX0" fmla="*/ 567785 w 1133475"/>
              <a:gd name="connsiteY0" fmla="*/ 714573 h 1524000"/>
              <a:gd name="connsiteX1" fmla="*/ 64865 w 1133475"/>
              <a:gd name="connsiteY1" fmla="*/ 1521340 h 1524000"/>
              <a:gd name="connsiteX2" fmla="*/ 269653 w 1133475"/>
              <a:gd name="connsiteY2" fmla="*/ 473590 h 1524000"/>
              <a:gd name="connsiteX3" fmla="*/ 915448 w 1133475"/>
              <a:gd name="connsiteY3" fmla="*/ 55443 h 1524000"/>
              <a:gd name="connsiteX4" fmla="*/ 1029748 w 1133475"/>
              <a:gd name="connsiteY4" fmla="*/ 8770 h 1524000"/>
              <a:gd name="connsiteX5" fmla="*/ 1087851 w 1133475"/>
              <a:gd name="connsiteY5" fmla="*/ 35440 h 1524000"/>
              <a:gd name="connsiteX6" fmla="*/ 908780 w 1133475"/>
              <a:gd name="connsiteY6" fmla="*/ 946983 h 1524000"/>
              <a:gd name="connsiteX7" fmla="*/ 223933 w 1133475"/>
              <a:gd name="connsiteY7" fmla="*/ 1474668 h 1524000"/>
              <a:gd name="connsiteX8" fmla="*/ 113443 w 1133475"/>
              <a:gd name="connsiteY8" fmla="*/ 1530865 h 1524000"/>
              <a:gd name="connsiteX9" fmla="*/ 101060 w 1133475"/>
              <a:gd name="connsiteY9" fmla="*/ 1528960 h 1524000"/>
              <a:gd name="connsiteX10" fmla="*/ 567785 w 1133475"/>
              <a:gd name="connsiteY10" fmla="*/ 714573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24000">
                <a:moveTo>
                  <a:pt x="567785" y="714573"/>
                </a:moveTo>
                <a:cubicBezTo>
                  <a:pt x="370618" y="960318"/>
                  <a:pt x="207740" y="1228923"/>
                  <a:pt x="64865" y="1521340"/>
                </a:cubicBezTo>
                <a:cubicBezTo>
                  <a:pt x="-58007" y="1126053"/>
                  <a:pt x="-15145" y="775533"/>
                  <a:pt x="269653" y="473590"/>
                </a:cubicBezTo>
                <a:cubicBezTo>
                  <a:pt x="450628" y="282138"/>
                  <a:pt x="676370" y="158313"/>
                  <a:pt x="915448" y="55443"/>
                </a:cubicBezTo>
                <a:cubicBezTo>
                  <a:pt x="953548" y="39250"/>
                  <a:pt x="992601" y="25915"/>
                  <a:pt x="1029748" y="8770"/>
                </a:cubicBezTo>
                <a:cubicBezTo>
                  <a:pt x="1063086" y="-7422"/>
                  <a:pt x="1076420" y="-2660"/>
                  <a:pt x="1087851" y="35440"/>
                </a:cubicBezTo>
                <a:cubicBezTo>
                  <a:pt x="1187863" y="370720"/>
                  <a:pt x="1127855" y="674568"/>
                  <a:pt x="908780" y="946983"/>
                </a:cubicBezTo>
                <a:cubicBezTo>
                  <a:pt x="723043" y="1177488"/>
                  <a:pt x="481108" y="1336555"/>
                  <a:pt x="223933" y="1474668"/>
                </a:cubicBezTo>
                <a:cubicBezTo>
                  <a:pt x="187738" y="1493718"/>
                  <a:pt x="150590" y="1511815"/>
                  <a:pt x="113443" y="1530865"/>
                </a:cubicBezTo>
                <a:cubicBezTo>
                  <a:pt x="111538" y="1531818"/>
                  <a:pt x="107728" y="1529913"/>
                  <a:pt x="101060" y="1528960"/>
                </a:cubicBezTo>
                <a:cubicBezTo>
                  <a:pt x="234410" y="1243210"/>
                  <a:pt x="391573" y="973653"/>
                  <a:pt x="567785" y="71457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0" name="Freeform: Shape 1009">
            <a:extLst>
              <a:ext uri="{FF2B5EF4-FFF2-40B4-BE49-F238E27FC236}">
                <a16:creationId xmlns:a16="http://schemas.microsoft.com/office/drawing/2014/main" id="{21770EB3-1B09-4F1E-B51F-EDC20FEF3BDA}"/>
              </a:ext>
            </a:extLst>
          </p:cNvPr>
          <p:cNvSpPr/>
          <p:nvPr/>
        </p:nvSpPr>
        <p:spPr>
          <a:xfrm>
            <a:off x="5093994" y="2043412"/>
            <a:ext cx="929379" cy="1672882"/>
          </a:xfrm>
          <a:custGeom>
            <a:avLst/>
            <a:gdLst>
              <a:gd name="connsiteX0" fmla="*/ 894625 w 904875"/>
              <a:gd name="connsiteY0" fmla="*/ 1601682 h 1628775"/>
              <a:gd name="connsiteX1" fmla="*/ 413613 w 904875"/>
              <a:gd name="connsiteY1" fmla="*/ 780627 h 1628775"/>
              <a:gd name="connsiteX2" fmla="*/ 864145 w 904875"/>
              <a:gd name="connsiteY2" fmla="*/ 1633114 h 1628775"/>
              <a:gd name="connsiteX3" fmla="*/ 451713 w 904875"/>
              <a:gd name="connsiteY3" fmla="*/ 1469284 h 1628775"/>
              <a:gd name="connsiteX4" fmla="*/ 29755 w 904875"/>
              <a:gd name="connsiteY4" fmla="*/ 807297 h 1628775"/>
              <a:gd name="connsiteX5" fmla="*/ 39280 w 904875"/>
              <a:gd name="connsiteY5" fmla="*/ 26247 h 1628775"/>
              <a:gd name="connsiteX6" fmla="*/ 81190 w 904875"/>
              <a:gd name="connsiteY6" fmla="*/ 3387 h 1628775"/>
              <a:gd name="connsiteX7" fmla="*/ 810805 w 904875"/>
              <a:gd name="connsiteY7" fmla="*/ 673947 h 1628775"/>
              <a:gd name="connsiteX8" fmla="*/ 894625 w 904875"/>
              <a:gd name="connsiteY8" fmla="*/ 1601682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4875" h="1628775">
                <a:moveTo>
                  <a:pt x="894625" y="1601682"/>
                </a:moveTo>
                <a:cubicBezTo>
                  <a:pt x="707935" y="1342602"/>
                  <a:pt x="549820" y="1068282"/>
                  <a:pt x="413613" y="780627"/>
                </a:cubicBezTo>
                <a:cubicBezTo>
                  <a:pt x="527913" y="1080664"/>
                  <a:pt x="682218" y="1358794"/>
                  <a:pt x="864145" y="1633114"/>
                </a:cubicBezTo>
                <a:cubicBezTo>
                  <a:pt x="711745" y="1601682"/>
                  <a:pt x="576490" y="1550247"/>
                  <a:pt x="451713" y="1469284"/>
                </a:cubicBezTo>
                <a:cubicBezTo>
                  <a:pt x="209778" y="1313074"/>
                  <a:pt x="83095" y="1083522"/>
                  <a:pt x="29755" y="807297"/>
                </a:cubicBezTo>
                <a:cubicBezTo>
                  <a:pt x="-20727" y="546312"/>
                  <a:pt x="228" y="286279"/>
                  <a:pt x="39280" y="26247"/>
                </a:cubicBezTo>
                <a:cubicBezTo>
                  <a:pt x="44043" y="-4233"/>
                  <a:pt x="56425" y="-2328"/>
                  <a:pt x="81190" y="3387"/>
                </a:cubicBezTo>
                <a:cubicBezTo>
                  <a:pt x="452665" y="87207"/>
                  <a:pt x="690790" y="317712"/>
                  <a:pt x="810805" y="673947"/>
                </a:cubicBezTo>
                <a:cubicBezTo>
                  <a:pt x="912723" y="974937"/>
                  <a:pt x="917485" y="1286404"/>
                  <a:pt x="894625" y="1601682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1" name="Freeform: Shape 1010">
            <a:extLst>
              <a:ext uri="{FF2B5EF4-FFF2-40B4-BE49-F238E27FC236}">
                <a16:creationId xmlns:a16="http://schemas.microsoft.com/office/drawing/2014/main" id="{416A7518-3B17-4BE0-8E57-FBD5EB4B4E58}"/>
              </a:ext>
            </a:extLst>
          </p:cNvPr>
          <p:cNvSpPr/>
          <p:nvPr/>
        </p:nvSpPr>
        <p:spPr>
          <a:xfrm>
            <a:off x="4917602" y="4030870"/>
            <a:ext cx="1164169" cy="1575052"/>
          </a:xfrm>
          <a:custGeom>
            <a:avLst/>
            <a:gdLst>
              <a:gd name="connsiteX0" fmla="*/ 1035886 w 1133475"/>
              <a:gd name="connsiteY0" fmla="*/ 0 h 1533525"/>
              <a:gd name="connsiteX1" fmla="*/ 546301 w 1133475"/>
              <a:gd name="connsiteY1" fmla="*/ 848677 h 1533525"/>
              <a:gd name="connsiteX2" fmla="*/ 1069224 w 1133475"/>
              <a:gd name="connsiteY2" fmla="*/ 17145 h 1533525"/>
              <a:gd name="connsiteX3" fmla="*/ 903489 w 1133475"/>
              <a:gd name="connsiteY3" fmla="*/ 1021080 h 1533525"/>
              <a:gd name="connsiteX4" fmla="*/ 289126 w 1133475"/>
              <a:gd name="connsiteY4" fmla="*/ 1451610 h 1533525"/>
              <a:gd name="connsiteX5" fmla="*/ 96721 w 1133475"/>
              <a:gd name="connsiteY5" fmla="*/ 1531620 h 1533525"/>
              <a:gd name="connsiteX6" fmla="*/ 49096 w 1133475"/>
              <a:gd name="connsiteY6" fmla="*/ 1508760 h 1533525"/>
              <a:gd name="connsiteX7" fmla="*/ 239596 w 1133475"/>
              <a:gd name="connsiteY7" fmla="*/ 574358 h 1533525"/>
              <a:gd name="connsiteX8" fmla="*/ 892059 w 1133475"/>
              <a:gd name="connsiteY8" fmla="*/ 73342 h 1533525"/>
              <a:gd name="connsiteX9" fmla="*/ 1014931 w 1133475"/>
              <a:gd name="connsiteY9" fmla="*/ 10478 h 1533525"/>
              <a:gd name="connsiteX10" fmla="*/ 1035886 w 1133475"/>
              <a:gd name="connsiteY10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475" h="1533525">
                <a:moveTo>
                  <a:pt x="1035886" y="0"/>
                </a:moveTo>
                <a:cubicBezTo>
                  <a:pt x="893964" y="302895"/>
                  <a:pt x="731086" y="581977"/>
                  <a:pt x="546301" y="848677"/>
                </a:cubicBezTo>
                <a:cubicBezTo>
                  <a:pt x="752041" y="595313"/>
                  <a:pt x="920634" y="318135"/>
                  <a:pt x="1069224" y="17145"/>
                </a:cubicBezTo>
                <a:cubicBezTo>
                  <a:pt x="1183524" y="387667"/>
                  <a:pt x="1156854" y="723900"/>
                  <a:pt x="903489" y="1021080"/>
                </a:cubicBezTo>
                <a:cubicBezTo>
                  <a:pt x="735849" y="1217295"/>
                  <a:pt x="519631" y="1345883"/>
                  <a:pt x="289126" y="1451610"/>
                </a:cubicBezTo>
                <a:cubicBezTo>
                  <a:pt x="226261" y="1481138"/>
                  <a:pt x="159586" y="1503045"/>
                  <a:pt x="96721" y="1531620"/>
                </a:cubicBezTo>
                <a:cubicBezTo>
                  <a:pt x="68146" y="1544955"/>
                  <a:pt x="57669" y="1540193"/>
                  <a:pt x="49096" y="1508760"/>
                </a:cubicBezTo>
                <a:cubicBezTo>
                  <a:pt x="-56631" y="1162050"/>
                  <a:pt x="9091" y="851535"/>
                  <a:pt x="239596" y="574358"/>
                </a:cubicBezTo>
                <a:cubicBezTo>
                  <a:pt x="418666" y="358140"/>
                  <a:pt x="648219" y="206692"/>
                  <a:pt x="892059" y="73342"/>
                </a:cubicBezTo>
                <a:cubicBezTo>
                  <a:pt x="932064" y="51435"/>
                  <a:pt x="973974" y="31433"/>
                  <a:pt x="1014931" y="10478"/>
                </a:cubicBezTo>
                <a:cubicBezTo>
                  <a:pt x="1017789" y="7620"/>
                  <a:pt x="1021599" y="5715"/>
                  <a:pt x="103588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2" name="Freeform: Shape 1011">
            <a:extLst>
              <a:ext uri="{FF2B5EF4-FFF2-40B4-BE49-F238E27FC236}">
                <a16:creationId xmlns:a16="http://schemas.microsoft.com/office/drawing/2014/main" id="{300FC8E3-2B68-40FB-9901-64B7CD80D96B}"/>
              </a:ext>
            </a:extLst>
          </p:cNvPr>
          <p:cNvSpPr/>
          <p:nvPr/>
        </p:nvSpPr>
        <p:spPr>
          <a:xfrm>
            <a:off x="4035985" y="3424806"/>
            <a:ext cx="1868541" cy="851115"/>
          </a:xfrm>
          <a:custGeom>
            <a:avLst/>
            <a:gdLst>
              <a:gd name="connsiteX0" fmla="*/ 793168 w 1819275"/>
              <a:gd name="connsiteY0" fmla="*/ 414825 h 828675"/>
              <a:gd name="connsiteX1" fmla="*/ 1816153 w 1819275"/>
              <a:gd name="connsiteY1" fmla="*/ 456735 h 828675"/>
              <a:gd name="connsiteX2" fmla="*/ 1703758 w 1819275"/>
              <a:gd name="connsiteY2" fmla="*/ 571035 h 828675"/>
              <a:gd name="connsiteX3" fmla="*/ 1005576 w 1819275"/>
              <a:gd name="connsiteY3" fmla="*/ 832020 h 828675"/>
              <a:gd name="connsiteX4" fmla="*/ 442648 w 1819275"/>
              <a:gd name="connsiteY4" fmla="*/ 658665 h 828675"/>
              <a:gd name="connsiteX5" fmla="*/ 18786 w 1819275"/>
              <a:gd name="connsiteY5" fmla="*/ 370058 h 828675"/>
              <a:gd name="connsiteX6" fmla="*/ 14976 w 1819275"/>
              <a:gd name="connsiteY6" fmla="*/ 320528 h 828675"/>
              <a:gd name="connsiteX7" fmla="*/ 933186 w 1819275"/>
              <a:gd name="connsiteY7" fmla="*/ 19538 h 828675"/>
              <a:gd name="connsiteX8" fmla="*/ 1819963 w 1819275"/>
              <a:gd name="connsiteY8" fmla="*/ 419588 h 828675"/>
              <a:gd name="connsiteX9" fmla="*/ 793168 w 1819275"/>
              <a:gd name="connsiteY9" fmla="*/ 4148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828675">
                <a:moveTo>
                  <a:pt x="793168" y="414825"/>
                </a:moveTo>
                <a:cubicBezTo>
                  <a:pt x="1129401" y="469118"/>
                  <a:pt x="1467538" y="482453"/>
                  <a:pt x="1816153" y="456735"/>
                </a:cubicBezTo>
                <a:cubicBezTo>
                  <a:pt x="1775196" y="498645"/>
                  <a:pt x="1741858" y="537698"/>
                  <a:pt x="1703758" y="571035"/>
                </a:cubicBezTo>
                <a:cubicBezTo>
                  <a:pt x="1504686" y="747248"/>
                  <a:pt x="1276086" y="846308"/>
                  <a:pt x="1005576" y="832020"/>
                </a:cubicBezTo>
                <a:cubicBezTo>
                  <a:pt x="803646" y="821543"/>
                  <a:pt x="618861" y="752963"/>
                  <a:pt x="442648" y="658665"/>
                </a:cubicBezTo>
                <a:cubicBezTo>
                  <a:pt x="291201" y="577703"/>
                  <a:pt x="152136" y="477690"/>
                  <a:pt x="18786" y="370058"/>
                </a:cubicBezTo>
                <a:cubicBezTo>
                  <a:pt x="-4074" y="351960"/>
                  <a:pt x="-6932" y="343388"/>
                  <a:pt x="14976" y="320528"/>
                </a:cubicBezTo>
                <a:cubicBezTo>
                  <a:pt x="265483" y="50018"/>
                  <a:pt x="573141" y="-45232"/>
                  <a:pt x="933186" y="19538"/>
                </a:cubicBezTo>
                <a:cubicBezTo>
                  <a:pt x="1257988" y="77640"/>
                  <a:pt x="1538023" y="235755"/>
                  <a:pt x="1819963" y="419588"/>
                </a:cubicBezTo>
                <a:cubicBezTo>
                  <a:pt x="1469443" y="451020"/>
                  <a:pt x="1131306" y="447210"/>
                  <a:pt x="793168" y="414825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3" name="Freeform: Shape 1012">
            <a:extLst>
              <a:ext uri="{FF2B5EF4-FFF2-40B4-BE49-F238E27FC236}">
                <a16:creationId xmlns:a16="http://schemas.microsoft.com/office/drawing/2014/main" id="{9566CAE7-732A-4308-AF58-924262C0CEA3}"/>
              </a:ext>
            </a:extLst>
          </p:cNvPr>
          <p:cNvSpPr/>
          <p:nvPr/>
        </p:nvSpPr>
        <p:spPr>
          <a:xfrm>
            <a:off x="6280897" y="3468638"/>
            <a:ext cx="1868541" cy="851115"/>
          </a:xfrm>
          <a:custGeom>
            <a:avLst/>
            <a:gdLst>
              <a:gd name="connsiteX0" fmla="*/ 1072515 w 1819275"/>
              <a:gd name="connsiteY0" fmla="*/ 424536 h 828675"/>
              <a:gd name="connsiteX1" fmla="*/ 11430 w 1819275"/>
              <a:gd name="connsiteY1" fmla="*/ 375958 h 828675"/>
              <a:gd name="connsiteX2" fmla="*/ 29528 w 1819275"/>
              <a:gd name="connsiteY2" fmla="*/ 345478 h 828675"/>
              <a:gd name="connsiteX3" fmla="*/ 619125 w 1819275"/>
              <a:gd name="connsiteY3" fmla="*/ 12103 h 828675"/>
              <a:gd name="connsiteX4" fmla="*/ 1186815 w 1819275"/>
              <a:gd name="connsiteY4" fmla="*/ 86398 h 828675"/>
              <a:gd name="connsiteX5" fmla="*/ 1807845 w 1819275"/>
              <a:gd name="connsiteY5" fmla="*/ 468351 h 828675"/>
              <a:gd name="connsiteX6" fmla="*/ 1808798 w 1819275"/>
              <a:gd name="connsiteY6" fmla="*/ 508356 h 828675"/>
              <a:gd name="connsiteX7" fmla="*/ 929640 w 1819275"/>
              <a:gd name="connsiteY7" fmla="*/ 821728 h 828675"/>
              <a:gd name="connsiteX8" fmla="*/ 53340 w 1819275"/>
              <a:gd name="connsiteY8" fmla="*/ 448348 h 828675"/>
              <a:gd name="connsiteX9" fmla="*/ 0 w 1819275"/>
              <a:gd name="connsiteY9" fmla="*/ 413106 h 828675"/>
              <a:gd name="connsiteX10" fmla="*/ 1072515 w 1819275"/>
              <a:gd name="connsiteY10" fmla="*/ 424536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9275" h="828675">
                <a:moveTo>
                  <a:pt x="1072515" y="424536"/>
                </a:moveTo>
                <a:cubicBezTo>
                  <a:pt x="721043" y="365481"/>
                  <a:pt x="366713" y="350241"/>
                  <a:pt x="11430" y="375958"/>
                </a:cubicBezTo>
                <a:cubicBezTo>
                  <a:pt x="6668" y="358813"/>
                  <a:pt x="21908" y="353098"/>
                  <a:pt x="29528" y="345478"/>
                </a:cubicBezTo>
                <a:cubicBezTo>
                  <a:pt x="193358" y="175933"/>
                  <a:pt x="381953" y="51156"/>
                  <a:pt x="619125" y="12103"/>
                </a:cubicBezTo>
                <a:cubicBezTo>
                  <a:pt x="816293" y="-20282"/>
                  <a:pt x="1004888" y="14961"/>
                  <a:pt x="1186815" y="86398"/>
                </a:cubicBezTo>
                <a:cubicBezTo>
                  <a:pt x="1416368" y="175933"/>
                  <a:pt x="1617345" y="314998"/>
                  <a:pt x="1807845" y="468351"/>
                </a:cubicBezTo>
                <a:cubicBezTo>
                  <a:pt x="1827848" y="484543"/>
                  <a:pt x="1823085" y="493116"/>
                  <a:pt x="1808798" y="508356"/>
                </a:cubicBezTo>
                <a:cubicBezTo>
                  <a:pt x="1570673" y="766483"/>
                  <a:pt x="1278255" y="874116"/>
                  <a:pt x="929640" y="821728"/>
                </a:cubicBezTo>
                <a:cubicBezTo>
                  <a:pt x="605790" y="773151"/>
                  <a:pt x="323850" y="622656"/>
                  <a:pt x="53340" y="448348"/>
                </a:cubicBezTo>
                <a:cubicBezTo>
                  <a:pt x="39053" y="438823"/>
                  <a:pt x="24765" y="429298"/>
                  <a:pt x="0" y="413106"/>
                </a:cubicBezTo>
                <a:cubicBezTo>
                  <a:pt x="366713" y="382626"/>
                  <a:pt x="719138" y="386436"/>
                  <a:pt x="1072515" y="424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4" name="Freeform: Shape 1013">
            <a:extLst>
              <a:ext uri="{FF2B5EF4-FFF2-40B4-BE49-F238E27FC236}">
                <a16:creationId xmlns:a16="http://schemas.microsoft.com/office/drawing/2014/main" id="{AC5E2083-F1BC-447F-B708-FE1A6D77239F}"/>
              </a:ext>
            </a:extLst>
          </p:cNvPr>
          <p:cNvSpPr/>
          <p:nvPr/>
        </p:nvSpPr>
        <p:spPr>
          <a:xfrm>
            <a:off x="6164426" y="4035071"/>
            <a:ext cx="919596" cy="1663099"/>
          </a:xfrm>
          <a:custGeom>
            <a:avLst/>
            <a:gdLst>
              <a:gd name="connsiteX0" fmla="*/ 484876 w 895350"/>
              <a:gd name="connsiteY0" fmla="*/ 817917 h 1619250"/>
              <a:gd name="connsiteX1" fmla="*/ 74348 w 895350"/>
              <a:gd name="connsiteY1" fmla="*/ 47345 h 1619250"/>
              <a:gd name="connsiteX2" fmla="*/ 43868 w 895350"/>
              <a:gd name="connsiteY2" fmla="*/ 672 h 1619250"/>
              <a:gd name="connsiteX3" fmla="*/ 129593 w 895350"/>
              <a:gd name="connsiteY3" fmla="*/ 16865 h 1619250"/>
              <a:gd name="connsiteX4" fmla="*/ 885878 w 895350"/>
              <a:gd name="connsiteY4" fmla="*/ 888402 h 1619250"/>
              <a:gd name="connsiteX5" fmla="*/ 864923 w 895350"/>
              <a:gd name="connsiteY5" fmla="*/ 1598967 h 1619250"/>
              <a:gd name="connsiteX6" fmla="*/ 823966 w 895350"/>
              <a:gd name="connsiteY6" fmla="*/ 1624685 h 1619250"/>
              <a:gd name="connsiteX7" fmla="*/ 131498 w 895350"/>
              <a:gd name="connsiteY7" fmla="*/ 1051280 h 1619250"/>
              <a:gd name="connsiteX8" fmla="*/ 10531 w 895350"/>
              <a:gd name="connsiteY8" fmla="*/ 23532 h 1619250"/>
              <a:gd name="connsiteX9" fmla="*/ 476303 w 895350"/>
              <a:gd name="connsiteY9" fmla="*/ 826490 h 1619250"/>
              <a:gd name="connsiteX10" fmla="*/ 542026 w 895350"/>
              <a:gd name="connsiteY10" fmla="*/ 968412 h 1619250"/>
              <a:gd name="connsiteX11" fmla="*/ 484876 w 895350"/>
              <a:gd name="connsiteY11" fmla="*/ 817917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5350" h="1619250">
                <a:moveTo>
                  <a:pt x="484876" y="817917"/>
                </a:moveTo>
                <a:cubicBezTo>
                  <a:pt x="375338" y="546455"/>
                  <a:pt x="235321" y="292137"/>
                  <a:pt x="74348" y="47345"/>
                </a:cubicBezTo>
                <a:cubicBezTo>
                  <a:pt x="64823" y="33057"/>
                  <a:pt x="55298" y="18770"/>
                  <a:pt x="43868" y="672"/>
                </a:cubicBezTo>
                <a:cubicBezTo>
                  <a:pt x="77206" y="-3138"/>
                  <a:pt x="102923" y="10197"/>
                  <a:pt x="129593" y="16865"/>
                </a:cubicBezTo>
                <a:cubicBezTo>
                  <a:pt x="564886" y="135927"/>
                  <a:pt x="826823" y="440727"/>
                  <a:pt x="885878" y="888402"/>
                </a:cubicBezTo>
                <a:cubicBezTo>
                  <a:pt x="917311" y="1127480"/>
                  <a:pt x="899213" y="1362747"/>
                  <a:pt x="864923" y="1598967"/>
                </a:cubicBezTo>
                <a:cubicBezTo>
                  <a:pt x="861113" y="1626590"/>
                  <a:pt x="850636" y="1630400"/>
                  <a:pt x="823966" y="1624685"/>
                </a:cubicBezTo>
                <a:cubicBezTo>
                  <a:pt x="496306" y="1549437"/>
                  <a:pt x="262943" y="1361795"/>
                  <a:pt x="131498" y="1051280"/>
                </a:cubicBezTo>
                <a:cubicBezTo>
                  <a:pt x="-8519" y="720762"/>
                  <a:pt x="-12329" y="374052"/>
                  <a:pt x="10531" y="23532"/>
                </a:cubicBezTo>
                <a:cubicBezTo>
                  <a:pt x="191506" y="276897"/>
                  <a:pt x="348668" y="543597"/>
                  <a:pt x="476303" y="826490"/>
                </a:cubicBezTo>
                <a:cubicBezTo>
                  <a:pt x="509641" y="872210"/>
                  <a:pt x="523928" y="925550"/>
                  <a:pt x="542026" y="968412"/>
                </a:cubicBezTo>
                <a:cubicBezTo>
                  <a:pt x="531548" y="921740"/>
                  <a:pt x="495353" y="874115"/>
                  <a:pt x="484876" y="817917"/>
                </a:cubicBezTo>
                <a:close/>
              </a:path>
            </a:pathLst>
          </a:custGeom>
          <a:solidFill>
            <a:srgbClr val="FFC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5" name="Freeform: Shape 1014">
            <a:extLst>
              <a:ext uri="{FF2B5EF4-FFF2-40B4-BE49-F238E27FC236}">
                <a16:creationId xmlns:a16="http://schemas.microsoft.com/office/drawing/2014/main" id="{BCB378BB-E29F-40E6-A71C-C940FEFEDCA0}"/>
              </a:ext>
            </a:extLst>
          </p:cNvPr>
          <p:cNvSpPr/>
          <p:nvPr/>
        </p:nvSpPr>
        <p:spPr>
          <a:xfrm>
            <a:off x="6653628" y="4875138"/>
            <a:ext cx="68481" cy="166310"/>
          </a:xfrm>
          <a:custGeom>
            <a:avLst/>
            <a:gdLst>
              <a:gd name="connsiteX0" fmla="*/ 8572 w 66675"/>
              <a:gd name="connsiteY0" fmla="*/ 0 h 161925"/>
              <a:gd name="connsiteX1" fmla="*/ 66675 w 66675"/>
              <a:gd name="connsiteY1" fmla="*/ 165735 h 161925"/>
              <a:gd name="connsiteX2" fmla="*/ 0 w 66675"/>
              <a:gd name="connsiteY2" fmla="*/ 8572 h 161925"/>
              <a:gd name="connsiteX3" fmla="*/ 8572 w 66675"/>
              <a:gd name="connsiteY3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" h="161925">
                <a:moveTo>
                  <a:pt x="8572" y="0"/>
                </a:moveTo>
                <a:cubicBezTo>
                  <a:pt x="38100" y="51435"/>
                  <a:pt x="56197" y="107632"/>
                  <a:pt x="66675" y="165735"/>
                </a:cubicBezTo>
                <a:cubicBezTo>
                  <a:pt x="44768" y="113347"/>
                  <a:pt x="21907" y="60960"/>
                  <a:pt x="0" y="8572"/>
                </a:cubicBezTo>
                <a:cubicBezTo>
                  <a:pt x="1905" y="5715"/>
                  <a:pt x="4763" y="2857"/>
                  <a:pt x="8572" y="0"/>
                </a:cubicBezTo>
                <a:close/>
              </a:path>
            </a:pathLst>
          </a:custGeom>
          <a:solidFill>
            <a:srgbClr val="C6C6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6309" y="1999441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9438" y="2139626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493" y="3468638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056" y="4774503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9438" y="3523038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9438" y="5098090"/>
            <a:ext cx="33719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r>
              <a:rPr lang="en-US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8999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38529" y="1417932"/>
            <a:ext cx="4063892" cy="4472663"/>
            <a:chOff x="937269" y="1398245"/>
            <a:chExt cx="4457057" cy="4905375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993775" y="3857626"/>
              <a:ext cx="774700" cy="60642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937269" y="1398245"/>
              <a:ext cx="4418013" cy="4905375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76313" y="1398245"/>
              <a:ext cx="4418013" cy="4905374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993775" y="2255838"/>
              <a:ext cx="2878138" cy="1601788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28895" y="1417932"/>
            <a:ext cx="4063892" cy="4472663"/>
            <a:chOff x="937269" y="1398245"/>
            <a:chExt cx="4457057" cy="4905375"/>
          </a:xfrm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993775" y="3857626"/>
              <a:ext cx="774700" cy="60642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rgbClr val="67214C"/>
                </a:gs>
                <a:gs pos="100000">
                  <a:srgbClr val="5E1C45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937269" y="1398245"/>
              <a:ext cx="4418013" cy="4905375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976313" y="1398245"/>
              <a:ext cx="4418013" cy="4905374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993775" y="2255838"/>
              <a:ext cx="2878138" cy="1601788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719260" y="1417932"/>
            <a:ext cx="4063892" cy="4472663"/>
            <a:chOff x="937269" y="1398245"/>
            <a:chExt cx="4457057" cy="4905375"/>
          </a:xfrm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993775" y="3857626"/>
              <a:ext cx="774700" cy="606425"/>
            </a:xfrm>
            <a:custGeom>
              <a:avLst/>
              <a:gdLst>
                <a:gd name="T0" fmla="*/ 1075 w 1463"/>
                <a:gd name="T1" fmla="*/ 1144 h 1144"/>
                <a:gd name="T2" fmla="*/ 1463 w 1463"/>
                <a:gd name="T3" fmla="*/ 0 h 1144"/>
                <a:gd name="T4" fmla="*/ 0 w 1463"/>
                <a:gd name="T5" fmla="*/ 0 h 1144"/>
                <a:gd name="T6" fmla="*/ 1075 w 146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1144">
                  <a:moveTo>
                    <a:pt x="1075" y="1144"/>
                  </a:moveTo>
                  <a:lnTo>
                    <a:pt x="1463" y="0"/>
                  </a:lnTo>
                  <a:lnTo>
                    <a:pt x="0" y="0"/>
                  </a:lnTo>
                  <a:lnTo>
                    <a:pt x="1075" y="1144"/>
                  </a:lnTo>
                  <a:close/>
                </a:path>
              </a:pathLst>
            </a:custGeom>
            <a:gradFill>
              <a:gsLst>
                <a:gs pos="3000">
                  <a:srgbClr val="463967"/>
                </a:gs>
                <a:gs pos="100000">
                  <a:srgbClr val="42356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937269" y="1398245"/>
              <a:ext cx="4418013" cy="4905375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>
              <a:gsLst>
                <a:gs pos="62808">
                  <a:schemeClr val="tx1">
                    <a:lumMod val="50000"/>
                    <a:lumOff val="50000"/>
                    <a:alpha val="64000"/>
                  </a:schemeClr>
                </a:gs>
                <a:gs pos="34000">
                  <a:schemeClr val="tx1">
                    <a:lumMod val="50000"/>
                    <a:lumOff val="50000"/>
                    <a:alpha val="45000"/>
                  </a:schemeClr>
                </a:gs>
                <a:gs pos="0">
                  <a:srgbClr val="DCE1E7"/>
                </a:gs>
                <a:gs pos="82000">
                  <a:srgbClr val="DCE1E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976313" y="1398245"/>
              <a:ext cx="4418013" cy="4905374"/>
            </a:xfrm>
            <a:custGeom>
              <a:avLst/>
              <a:gdLst>
                <a:gd name="T0" fmla="*/ 3027 w 8349"/>
                <a:gd name="T1" fmla="*/ 0 h 9270"/>
                <a:gd name="T2" fmla="*/ 8349 w 8349"/>
                <a:gd name="T3" fmla="*/ 0 h 9270"/>
                <a:gd name="T4" fmla="*/ 5438 w 8349"/>
                <a:gd name="T5" fmla="*/ 9270 h 9270"/>
                <a:gd name="T6" fmla="*/ 0 w 8349"/>
                <a:gd name="T7" fmla="*/ 9270 h 9270"/>
                <a:gd name="T8" fmla="*/ 3027 w 8349"/>
                <a:gd name="T9" fmla="*/ 0 h 9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49" h="9270">
                  <a:moveTo>
                    <a:pt x="3027" y="0"/>
                  </a:moveTo>
                  <a:lnTo>
                    <a:pt x="8349" y="0"/>
                  </a:lnTo>
                  <a:lnTo>
                    <a:pt x="5438" y="9270"/>
                  </a:lnTo>
                  <a:lnTo>
                    <a:pt x="0" y="9270"/>
                  </a:lnTo>
                  <a:lnTo>
                    <a:pt x="3027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E5E8ED"/>
                </a:gs>
                <a:gs pos="0">
                  <a:srgbClr val="E6E9EE"/>
                </a:gs>
                <a:gs pos="100000">
                  <a:srgbClr val="E5E8ED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993775" y="2255838"/>
              <a:ext cx="2878138" cy="1601788"/>
            </a:xfrm>
            <a:custGeom>
              <a:avLst/>
              <a:gdLst>
                <a:gd name="T0" fmla="*/ 0 w 5438"/>
                <a:gd name="T1" fmla="*/ 3028 h 3028"/>
                <a:gd name="T2" fmla="*/ 1463 w 5438"/>
                <a:gd name="T3" fmla="*/ 3028 h 3028"/>
                <a:gd name="T4" fmla="*/ 4002 w 5438"/>
                <a:gd name="T5" fmla="*/ 3028 h 3028"/>
                <a:gd name="T6" fmla="*/ 5438 w 5438"/>
                <a:gd name="T7" fmla="*/ 1555 h 3028"/>
                <a:gd name="T8" fmla="*/ 4937 w 5438"/>
                <a:gd name="T9" fmla="*/ 0 h 3028"/>
                <a:gd name="T10" fmla="*/ 926 w 5438"/>
                <a:gd name="T11" fmla="*/ 0 h 3028"/>
                <a:gd name="T12" fmla="*/ 0 w 5438"/>
                <a:gd name="T13" fmla="*/ 3028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38" h="3028">
                  <a:moveTo>
                    <a:pt x="0" y="3028"/>
                  </a:moveTo>
                  <a:lnTo>
                    <a:pt x="1463" y="3028"/>
                  </a:lnTo>
                  <a:lnTo>
                    <a:pt x="4002" y="3028"/>
                  </a:lnTo>
                  <a:lnTo>
                    <a:pt x="5438" y="1555"/>
                  </a:lnTo>
                  <a:lnTo>
                    <a:pt x="4937" y="0"/>
                  </a:lnTo>
                  <a:lnTo>
                    <a:pt x="926" y="0"/>
                  </a:lnTo>
                  <a:lnTo>
                    <a:pt x="0" y="3028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 rot="156748">
            <a:off x="1897575" y="2260667"/>
            <a:ext cx="1559767" cy="110770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299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7198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5112659" y="2260667"/>
            <a:ext cx="1559767" cy="110770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7198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8327495" y="2330610"/>
            <a:ext cx="1559767" cy="110770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3000000" lon="0" rev="21593999"/>
            </a:camera>
            <a:lightRig rig="threePt" dir="t"/>
          </a:scene3d>
        </p:spPr>
        <p:txBody>
          <a:bodyPr wrap="square" lIns="0" tIns="0" rIns="0" bIns="0" rtlCol="0" anchor="b" anchorCtr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7198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 rot="790774">
            <a:off x="5017502" y="4544114"/>
            <a:ext cx="24210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 rot="790774">
            <a:off x="8057441" y="4677517"/>
            <a:ext cx="24210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 rot="790774">
            <a:off x="1827135" y="4132489"/>
            <a:ext cx="24210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Low" rtl="1">
              <a:defRPr/>
            </a:pPr>
            <a:r>
              <a:rPr lang="fa-IR" altLang="ko-KR" sz="2000" dirty="0">
                <a:latin typeface="IRANSans" panose="02040503050201020203" pitchFamily="18" charset="-78"/>
                <a:cs typeface="B Nazanin" panose="00000400000000000000" pitchFamily="2" charset="-78"/>
              </a:rPr>
              <a:t>لورم ایپسوم متن ساختگی با تولید سادگی نامفهوم از صنعت چاپ</a:t>
            </a:r>
            <a:endParaRPr lang="ko-KR" altLang="en-US" sz="20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14111" y="-11479"/>
            <a:ext cx="2813855" cy="76883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altLang="ko-KR" sz="3600" dirty="0">
                <a:latin typeface="IRANSans" panose="02040503050201020203" pitchFamily="18" charset="-78"/>
                <a:cs typeface="B Nazanin" panose="00000400000000000000" pitchFamily="2" charset="-78"/>
              </a:rPr>
              <a:t>عنوان</a:t>
            </a:r>
            <a:endParaRPr lang="en-US" sz="36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3943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anded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92D050"/>
      </a:accent2>
      <a:accent3>
        <a:srgbClr val="FF3399"/>
      </a:accent3>
      <a:accent4>
        <a:srgbClr val="FFC000"/>
      </a:accent4>
      <a:accent5>
        <a:srgbClr val="FF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95</TotalTime>
  <Words>3432</Words>
  <Application>Microsoft Office PowerPoint</Application>
  <PresentationFormat>Widescreen</PresentationFormat>
  <Paragraphs>488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맑은 고딕</vt:lpstr>
      <vt:lpstr>2  Baran</vt:lpstr>
      <vt:lpstr>Agency FB</vt:lpstr>
      <vt:lpstr>Arial</vt:lpstr>
      <vt:lpstr>Arial Black</vt:lpstr>
      <vt:lpstr>B Nazanin</vt:lpstr>
      <vt:lpstr>Calibri</vt:lpstr>
      <vt:lpstr>Corbel</vt:lpstr>
      <vt:lpstr>Helvetica Light</vt:lpstr>
      <vt:lpstr>IRANSans</vt:lpstr>
      <vt:lpstr>Lucida Sans Unicode</vt:lpstr>
      <vt:lpstr>Roboto</vt:lpstr>
      <vt:lpstr>Roboto Light</vt:lpstr>
      <vt:lpstr>Tahoma</vt:lpstr>
      <vt:lpstr>Wingdings</vt:lpstr>
      <vt:lpstr>1_Banded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</dc:creator>
  <cp:lastModifiedBy>green</cp:lastModifiedBy>
  <cp:revision>16</cp:revision>
  <dcterms:created xsi:type="dcterms:W3CDTF">2021-11-04T04:03:15Z</dcterms:created>
  <dcterms:modified xsi:type="dcterms:W3CDTF">2021-11-07T14:38:21Z</dcterms:modified>
</cp:coreProperties>
</file>