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312E1A-2AE3-4398-A8B5-DEF2ECDE27DE}">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7"/>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varScale="1">
        <p:scale>
          <a:sx n="89" d="100"/>
          <a:sy n="89" d="100"/>
        </p:scale>
        <p:origin x="156" y="90"/>
      </p:cViewPr>
      <p:guideLst/>
    </p:cSldViewPr>
  </p:slideViewPr>
  <p:notesTextViewPr>
    <p:cViewPr>
      <p:scale>
        <a:sx n="1" d="1"/>
        <a:sy n="1" d="1"/>
      </p:scale>
      <p:origin x="0" y="0"/>
    </p:cViewPr>
  </p:notesTextViewPr>
  <p:notesViewPr>
    <p:cSldViewPr snapToGrid="0">
      <p:cViewPr varScale="1">
        <p:scale>
          <a:sx n="86" d="100"/>
          <a:sy n="86" d="100"/>
        </p:scale>
        <p:origin x="97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7F426-1164-44F8-9E8E-2A27A293764C}" type="datetimeFigureOut">
              <a:rPr lang="en-US" smtClean="0"/>
              <a:t>2023-12-08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0CEBE-288B-4CCB-9A81-1050B74F7AF3}" type="slidenum">
              <a:rPr lang="en-US" smtClean="0"/>
              <a:t>‹#›</a:t>
            </a:fld>
            <a:endParaRPr lang="en-US"/>
          </a:p>
        </p:txBody>
      </p:sp>
    </p:spTree>
    <p:extLst>
      <p:ext uri="{BB962C8B-B14F-4D97-AF65-F5344CB8AC3E}">
        <p14:creationId xmlns:p14="http://schemas.microsoft.com/office/powerpoint/2010/main" val="9913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2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4B6DCE-74A5-4975-B4B8-B66AACBB1915}" type="datetimeFigureOut">
              <a:rPr lang="en-US" smtClean="0"/>
              <a:t>2023-12-08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937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8558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2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989432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96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2402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92559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8725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2522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7317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492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B6DCE-74A5-4975-B4B8-B66AACBB1915}" type="datetimeFigureOut">
              <a:rPr lang="en-US" smtClean="0"/>
              <a:t>2023-12-08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25922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B6DCE-74A5-4975-B4B8-B66AACBB1915}" type="datetimeFigureOut">
              <a:rPr lang="en-US" smtClean="0"/>
              <a:t>2023-12-08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02899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B6DCE-74A5-4975-B4B8-B66AACBB1915}" type="datetimeFigureOut">
              <a:rPr lang="en-US" smtClean="0"/>
              <a:t>2023-12-08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2774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08907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0231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4B6DCE-74A5-4975-B4B8-B66AACBB1915}" type="datetimeFigureOut">
              <a:rPr lang="en-US" smtClean="0"/>
              <a:t>2023-12-08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BA05B8-E349-4D77-AE33-47BB42602408}" type="slidenum">
              <a:rPr lang="en-US" smtClean="0"/>
              <a:t>‹#›</a:t>
            </a:fld>
            <a:endParaRPr lang="en-US"/>
          </a:p>
        </p:txBody>
      </p:sp>
    </p:spTree>
    <p:extLst>
      <p:ext uri="{BB962C8B-B14F-4D97-AF65-F5344CB8AC3E}">
        <p14:creationId xmlns:p14="http://schemas.microsoft.com/office/powerpoint/2010/main" val="381573456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80EE-CC73-712F-096F-D1CA42065B4B}"/>
              </a:ext>
            </a:extLst>
          </p:cNvPr>
          <p:cNvSpPr>
            <a:spLocks noGrp="1"/>
          </p:cNvSpPr>
          <p:nvPr>
            <p:ph type="ctrTitle"/>
          </p:nvPr>
        </p:nvSpPr>
        <p:spPr>
          <a:xfrm>
            <a:off x="1448005" y="687931"/>
            <a:ext cx="8001000" cy="2971801"/>
          </a:xfrm>
        </p:spPr>
        <p:txBody>
          <a:bodyPr/>
          <a:lstStyle/>
          <a:p>
            <a:pPr algn="ctr" rtl="1"/>
            <a:r>
              <a:rPr lang="fa-IR"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تشخیص دست خط آنلاین سریع چند زبانه مبتنی بر </a:t>
            </a:r>
            <a:r>
              <a:rPr lang="en-US"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LSTM</a:t>
            </a:r>
            <a:endParaRPr lang="en-US" dirty="0"/>
          </a:p>
        </p:txBody>
      </p:sp>
      <p:sp>
        <p:nvSpPr>
          <p:cNvPr id="3" name="Subtitle 2">
            <a:extLst>
              <a:ext uri="{FF2B5EF4-FFF2-40B4-BE49-F238E27FC236}">
                <a16:creationId xmlns:a16="http://schemas.microsoft.com/office/drawing/2014/main" id="{01166D43-1C52-5449-A76C-085D06E9EDE3}"/>
              </a:ext>
            </a:extLst>
          </p:cNvPr>
          <p:cNvSpPr>
            <a:spLocks noGrp="1"/>
          </p:cNvSpPr>
          <p:nvPr>
            <p:ph type="subTitle" idx="1"/>
          </p:nvPr>
        </p:nvSpPr>
        <p:spPr/>
        <p:txBody>
          <a:bodyPr/>
          <a:lstStyle/>
          <a:p>
            <a:pPr rtl="1"/>
            <a:endParaRPr lang="en-US"/>
          </a:p>
        </p:txBody>
      </p:sp>
      <p:sp>
        <p:nvSpPr>
          <p:cNvPr id="4" name="Title 1">
            <a:extLst>
              <a:ext uri="{FF2B5EF4-FFF2-40B4-BE49-F238E27FC236}">
                <a16:creationId xmlns:a16="http://schemas.microsoft.com/office/drawing/2014/main" id="{B62E66A7-439C-9EE3-D1E2-F7951A0670BB}"/>
              </a:ext>
            </a:extLst>
          </p:cNvPr>
          <p:cNvSpPr txBox="1">
            <a:spLocks/>
          </p:cNvSpPr>
          <p:nvPr/>
        </p:nvSpPr>
        <p:spPr>
          <a:xfrm>
            <a:off x="1524000" y="108799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en-US" dirty="0"/>
          </a:p>
        </p:txBody>
      </p:sp>
    </p:spTree>
    <p:extLst>
      <p:ext uri="{BB962C8B-B14F-4D97-AF65-F5344CB8AC3E}">
        <p14:creationId xmlns:p14="http://schemas.microsoft.com/office/powerpoint/2010/main" val="370881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80C0-60C9-4F45-C32F-23F777986B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6DA55-A770-D738-65E5-DE97A1AB6878}"/>
              </a:ext>
            </a:extLst>
          </p:cNvPr>
          <p:cNvSpPr>
            <a:spLocks noGrp="1"/>
          </p:cNvSpPr>
          <p:nvPr>
            <p:ph idx="1"/>
          </p:nvPr>
        </p:nvSpPr>
        <p:spPr>
          <a:xfrm>
            <a:off x="1150376" y="277009"/>
            <a:ext cx="8534400" cy="3615267"/>
          </a:xfrm>
        </p:spPr>
        <p:txBody>
          <a:bodyPr>
            <a:noAutofit/>
          </a:bodyPr>
          <a:lstStyle/>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ساختار بسیاری از اجزای سیستم قبلی مانند استخراج ویژگی و تقسیم بندی را حذف می کند.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endParaRPr lang="en-US" dirty="0">
              <a:solidFill>
                <a:srgbClr val="111111"/>
              </a:solidFill>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همچنین بازنمایی ورودی را مورد بحث قرار می دهد. در مدل های قبلی، 23 ویژگی در هر نقطه برای نمایش ورودی استفاده می شد.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C7A8709E-0C28-0985-3731-CC0F16F01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050" y="3429000"/>
            <a:ext cx="5249900" cy="2734675"/>
          </a:xfrm>
          <a:prstGeom prst="rect">
            <a:avLst/>
          </a:prstGeom>
        </p:spPr>
      </p:pic>
    </p:spTree>
    <p:extLst>
      <p:ext uri="{BB962C8B-B14F-4D97-AF65-F5344CB8AC3E}">
        <p14:creationId xmlns:p14="http://schemas.microsoft.com/office/powerpoint/2010/main" val="36029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F029-5588-D30B-B7B9-4C5FBD9394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0B5E04-FC53-3537-07BA-5177CC22D042}"/>
              </a:ext>
            </a:extLst>
          </p:cNvPr>
          <p:cNvSpPr>
            <a:spLocks noGrp="1"/>
          </p:cNvSpPr>
          <p:nvPr>
            <p:ph idx="1"/>
          </p:nvPr>
        </p:nvSpPr>
        <p:spPr>
          <a:xfrm>
            <a:off x="684211" y="721659"/>
            <a:ext cx="9341915" cy="4958379"/>
          </a:xfrm>
        </p:spPr>
        <p:txBody>
          <a:bodyPr>
            <a:noAutofit/>
          </a:bodyPr>
          <a:lstStyle/>
          <a:p>
            <a:pPr marL="0" marR="0" indent="0" algn="r" rtl="1">
              <a:lnSpc>
                <a:spcPct val="107000"/>
              </a:lnSpc>
              <a:spcBef>
                <a:spcPts val="900"/>
              </a:spcBef>
              <a:spcAft>
                <a:spcPts val="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در آزمایش های ارائه شده، از دو نمایش استفاده می شود:</a:t>
            </a:r>
          </a:p>
          <a:p>
            <a:pPr marL="0" marR="0" algn="r" rtl="1">
              <a:lnSpc>
                <a:spcPct val="107000"/>
              </a:lnSpc>
              <a:spcBef>
                <a:spcPts val="900"/>
              </a:spcBef>
              <a:spcAft>
                <a:spcPts val="0"/>
              </a:spcAft>
            </a:pPr>
            <a:endParaRPr lang="fa-IR" dirty="0">
              <a:solidFill>
                <a:srgbClr val="11111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نقاط لمس خام: ساده ترین نمایش داده های ضربه ای به صورت دنباله ای از نقاط لمسی است. در سیستم فعلی، دنباله ای از نقاط 5 بعدی استفاده می شود که در آن ابعاد، مختصات نقطه تماس را نشان می دهد، مهر زمانی نقطه تماس از اولین نقطه لمس در مشاهده فعلی در ثانیه، اینکه آیا نقطه مربوط به یک قلم است.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latin typeface="Calibri" panose="020F0502020204030204" pitchFamily="34" charset="0"/>
                <a:ea typeface="Calibri" panose="020F0502020204030204" pitchFamily="34" charset="0"/>
                <a:cs typeface="B Nazanin" panose="00000400000000000000" pitchFamily="2" charset="-78"/>
              </a:rPr>
              <a:t>2.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به بحث در مورد انعطاف‌پذیری سیستم با توجه به تفاوت‌های سطح نوشتاری، مانند شکل ناحیه، اندازه، وضوح فضایی و نرخ نمونه‌برداری ادامه می‌دهد. </a:t>
            </a:r>
          </a:p>
          <a:p>
            <a:pPr marL="0" marR="0" algn="r" rtl="1">
              <a:lnSpc>
                <a:spcPct val="107000"/>
              </a:lnSpc>
              <a:spcBef>
                <a:spcPts val="0"/>
              </a:spcBef>
              <a:spcAft>
                <a:spcPts val="800"/>
              </a:spcAft>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cs typeface="B Nazanin" panose="00000400000000000000" pitchFamily="2" charset="-78"/>
            </a:endParaRPr>
          </a:p>
        </p:txBody>
      </p:sp>
    </p:spTree>
    <p:extLst>
      <p:ext uri="{BB962C8B-B14F-4D97-AF65-F5344CB8AC3E}">
        <p14:creationId xmlns:p14="http://schemas.microsoft.com/office/powerpoint/2010/main" val="1045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E8D80-A161-6568-EDEE-A56C3411D75C}"/>
              </a:ext>
            </a:extLst>
          </p:cNvPr>
          <p:cNvSpPr>
            <a:spLocks noGrp="1"/>
          </p:cNvSpPr>
          <p:nvPr>
            <p:ph idx="1"/>
          </p:nvPr>
        </p:nvSpPr>
        <p:spPr>
          <a:xfrm>
            <a:off x="1093004" y="1807285"/>
            <a:ext cx="8534400" cy="3555503"/>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همچنین معایب داده های ورودی خام، مانند وضوح، طول و پیچیدگی مدل را مورد بحث قرار می دهد. </a:t>
            </a: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x، y، و t چند جمله ای مکعبی در s </a:t>
            </a:r>
            <a:r>
              <a:rPr lang="fa-IR" dirty="0">
                <a:solidFill>
                  <a:schemeClr val="bg1"/>
                </a:solidFill>
                <a:effectLst/>
                <a:latin typeface="Calibri" panose="020F0502020204030204" pitchFamily="34" charset="0"/>
                <a:ea typeface="Calibri" panose="020F0502020204030204" pitchFamily="34" charset="0"/>
                <a:cs typeface="Cambria Math" panose="02040503050406030204" pitchFamily="18" charset="0"/>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[0، 1] هستند. مقادیر y در محدوده [0، 1] هستند، مشابه نحوه پردازش آن برای نقاط خام. مقادیر زمان به صورت خطی مقیاس بندی می شوند تا با طول جوهر مطابقت داشته باشند.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هر ضربه در جوهر، ضرایب α، β و γ با به حداقل رساندن مجموع مربعات خطاها (SSE) بین هر نقطه مشاهده شده i و نزدیکترین نقطه متناظر آن (تعریف شده توسط si ) در منحنی بزیه محاسبه می شوند.</a:t>
            </a:r>
            <a:endParaRPr lang="en-US" dirty="0">
              <a:solidFill>
                <a:schemeClr val="bg1"/>
              </a:solidFill>
            </a:endParaRPr>
          </a:p>
        </p:txBody>
      </p:sp>
    </p:spTree>
    <p:extLst>
      <p:ext uri="{BB962C8B-B14F-4D97-AF65-F5344CB8AC3E}">
        <p14:creationId xmlns:p14="http://schemas.microsoft.com/office/powerpoint/2010/main" val="252770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3D2-AD94-7D6E-D304-91CA02CBB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15BA4-2E0F-5AD7-E2B7-8A63A63CA105}"/>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متن یک فرآیند برازش منحنی تکراری را توصیف می‌کند. به طور متناوب بین به حداقل رساندن خطا و به روز رسانی مختصات تا همگرایی. اگر منحنی به خوبی قرار نگیرد یا خیلی خمیده باشد، به دو قسمت تقسیم می شود. نقطه تقسیم توسط کوچکترین سه گانه از نقاط متوالی تعیین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EC269F51-4C59-C009-1022-4623EDED6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099" y="2985637"/>
            <a:ext cx="4499106" cy="3475780"/>
          </a:xfrm>
          <a:prstGeom prst="rect">
            <a:avLst/>
          </a:prstGeom>
        </p:spPr>
      </p:pic>
    </p:spTree>
    <p:extLst>
      <p:ext uri="{BB962C8B-B14F-4D97-AF65-F5344CB8AC3E}">
        <p14:creationId xmlns:p14="http://schemas.microsoft.com/office/powerpoint/2010/main" val="63212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1AB-1D24-F4A3-8799-E1E07457D1F1}"/>
              </a:ext>
            </a:extLst>
          </p:cNvPr>
          <p:cNvSpPr>
            <a:spLocks noGrp="1"/>
          </p:cNvSpPr>
          <p:nvPr>
            <p:ph type="title"/>
          </p:nvPr>
        </p:nvSpPr>
        <p:spPr/>
        <p:txBody>
          <a:bodyPr/>
          <a:lstStyle/>
          <a:p>
            <a:pPr algn="r" rtl="1"/>
            <a:endParaRPr lang="en-US"/>
          </a:p>
        </p:txBody>
      </p:sp>
      <p:sp>
        <p:nvSpPr>
          <p:cNvPr id="3" name="Content Placeholder 2">
            <a:extLst>
              <a:ext uri="{FF2B5EF4-FFF2-40B4-BE49-F238E27FC236}">
                <a16:creationId xmlns:a16="http://schemas.microsoft.com/office/drawing/2014/main" id="{C35CA850-873C-C0B8-227B-11DBCE407899}"/>
              </a:ext>
            </a:extLst>
          </p:cNvPr>
          <p:cNvSpPr>
            <a:spLocks noGrp="1"/>
          </p:cNvSpPr>
          <p:nvPr>
            <p:ph idx="1"/>
          </p:nvPr>
        </p:nvSpPr>
        <p:spPr>
          <a:xfrm>
            <a:off x="1006941" y="563034"/>
            <a:ext cx="8534400" cy="3615267"/>
          </a:xfrm>
        </p:spPr>
        <p:txBody>
          <a:bodyPr/>
          <a:lstStyle/>
          <a:p>
            <a:pPr algn="r" rtl="1"/>
            <a:r>
              <a:rPr lang="fa-IR" sz="1800" dirty="0">
                <a:solidFill>
                  <a:srgbClr val="111111"/>
                </a:solidFill>
                <a:effectLst/>
                <a:ea typeface="Calibri" panose="020F0502020204030204" pitchFamily="34" charset="0"/>
                <a:cs typeface="Segoe UI" panose="020B0502040204020203" pitchFamily="34" charset="0"/>
              </a:rPr>
              <a:t>شکل پارامترهای منحنی بزیه مورد استفاده در یک شبکه را نشان می دهد: بردار بین نقاط انتهایی، فواصل و زاویه بین نقاط کنترل و نقاط پایانی.</a:t>
            </a:r>
            <a:endParaRPr lang="en-US" dirty="0"/>
          </a:p>
        </p:txBody>
      </p:sp>
      <p:pic>
        <p:nvPicPr>
          <p:cNvPr id="4" name="Picture 3">
            <a:extLst>
              <a:ext uri="{FF2B5EF4-FFF2-40B4-BE49-F238E27FC236}">
                <a16:creationId xmlns:a16="http://schemas.microsoft.com/office/drawing/2014/main" id="{9F9164CC-86DA-B279-E201-F54386B7897D}"/>
              </a:ext>
            </a:extLst>
          </p:cNvPr>
          <p:cNvPicPr>
            <a:picLocks noChangeAspect="1"/>
          </p:cNvPicPr>
          <p:nvPr/>
        </p:nvPicPr>
        <p:blipFill>
          <a:blip r:embed="rId2" cstate="print"/>
          <a:stretch>
            <a:fillRect/>
          </a:stretch>
        </p:blipFill>
        <p:spPr>
          <a:xfrm>
            <a:off x="3431689" y="2900775"/>
            <a:ext cx="4373118" cy="2864084"/>
          </a:xfrm>
          <a:prstGeom prst="rect">
            <a:avLst/>
          </a:prstGeom>
        </p:spPr>
      </p:pic>
    </p:spTree>
    <p:extLst>
      <p:ext uri="{BB962C8B-B14F-4D97-AF65-F5344CB8AC3E}">
        <p14:creationId xmlns:p14="http://schemas.microsoft.com/office/powerpoint/2010/main" val="341826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3E6C-F609-E3D6-2816-5665AFD0FDFA}"/>
              </a:ext>
            </a:extLst>
          </p:cNvPr>
          <p:cNvSpPr>
            <a:spLocks noGrp="1"/>
          </p:cNvSpPr>
          <p:nvPr>
            <p:ph idx="1"/>
          </p:nvPr>
        </p:nvSpPr>
        <p:spPr>
          <a:xfrm>
            <a:off x="1006942" y="1438836"/>
            <a:ext cx="8534400" cy="3615267"/>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روشی را برای نمایش و تشخیص داده ها با استفاده از منحنی های بزیه و حافظه کوتاه مدت بلند مدت (LSTM) شبکه های عصبی عودکننده مورد بحث قرار می دهد.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فرآیند با نمایش داده ها با استفاده از منحنی های بزیه آغاز می شود . این منحنی ها با دوختن منحنی های متوالی به هم ایجاد می شوند که می توانند با یک منحنی نمایش داده شوند و در نتیجه مجموعه فشرده ای از منحنی های Bézier ایجاد می شود . </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سپس توالی های نمایش منحنی با استفاده از شبکه های عصبی بازگشتی دو طرفه LSTM پردازش می شوند. LSTM ها به دلیل سهولت آموزش و نتایج خوب انتخاب می شوند. </a:t>
            </a:r>
          </a:p>
          <a:p>
            <a:pPr marL="0" marR="0" algn="r" rtl="1">
              <a:lnSpc>
                <a:spcPct val="107000"/>
              </a:lnSpc>
              <a:spcBef>
                <a:spcPts val="0"/>
              </a:spcBef>
              <a:spcAft>
                <a:spcPts val="800"/>
              </a:spcAft>
            </a:pPr>
            <a:endParaRPr lang="en-US" dirty="0">
              <a:solidFill>
                <a:schemeClr val="bg1"/>
              </a:solidFill>
            </a:endParaRPr>
          </a:p>
        </p:txBody>
      </p:sp>
    </p:spTree>
    <p:extLst>
      <p:ext uri="{BB962C8B-B14F-4D97-AF65-F5344CB8AC3E}">
        <p14:creationId xmlns:p14="http://schemas.microsoft.com/office/powerpoint/2010/main" val="37757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3CE4C-DF03-DC2D-8018-D7744733107D}"/>
              </a:ext>
            </a:extLst>
          </p:cNvPr>
          <p:cNvSpPr>
            <a:spLocks noGrp="1"/>
          </p:cNvSpPr>
          <p:nvPr>
            <p:ph idx="1"/>
          </p:nvPr>
        </p:nvSpPr>
        <p:spPr>
          <a:xfrm>
            <a:off x="997977" y="1219201"/>
            <a:ext cx="8534400" cy="4265208"/>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لایه‌های LSTM در هر مرحله زمانی به یک لایه softmax وارد می‌شود تا توزیع احتمال بر روی کاراکترهای ممکن در اسکریپت، از جمله فاصله‌ها، علائم نقطه‌گذاری، اعداد یا سایر کاراکترهای خاص، به‌علاوه برچسب خالی مورد نیاز برای از دست دادن CTC به دست آید.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 softmax با استفاده از رمزگشایی CTC رمزگشایی می شود. لاجیت های لایه softmax با دانش قبلی خاص زبان ترکیب می شوند. </a:t>
            </a:r>
          </a:p>
          <a:p>
            <a:pPr marL="0" marR="0" algn="r" rtl="1">
              <a:lnSpc>
                <a:spcPct val="107000"/>
              </a:lnSpc>
              <a:spcBef>
                <a:spcPts val="0"/>
              </a:spcBef>
              <a:spcAft>
                <a:spcPts val="800"/>
              </a:spcAft>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بیشتر موارد، نمایش منحنی تاثیر زیادی بر دقت ندارد اما به سرعت بیشتر مدل‌ها کمک می‌کند. پیکربندی های دقیق برای چندین اسکریپت در سیستم تولید به صورت تجربی تعیین می شود و ممکن است تغییر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cs typeface="B Nazanin" panose="00000400000000000000" pitchFamily="2" charset="-78"/>
            </a:endParaRPr>
          </a:p>
        </p:txBody>
      </p:sp>
    </p:spTree>
    <p:extLst>
      <p:ext uri="{BB962C8B-B14F-4D97-AF65-F5344CB8AC3E}">
        <p14:creationId xmlns:p14="http://schemas.microsoft.com/office/powerpoint/2010/main" val="195877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6810-B30D-47C0-917F-1EBAD54AAB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23C06-909F-6649-8888-A132B3044B3A}"/>
              </a:ext>
            </a:extLst>
          </p:cNvPr>
          <p:cNvSpPr>
            <a:spLocks noGrp="1"/>
          </p:cNvSpPr>
          <p:nvPr>
            <p:ph idx="1"/>
          </p:nvPr>
        </p:nvSpPr>
        <p:spPr>
          <a:xfrm>
            <a:off x="1098382" y="345141"/>
            <a:ext cx="8534400" cy="3615267"/>
          </a:xfrm>
        </p:spPr>
        <p:txBody>
          <a:bodyPr>
            <a:normAutofit fontScale="92500" lnSpcReduction="10000"/>
          </a:bodyPr>
          <a:lstStyle/>
          <a:p>
            <a:pPr marL="0" marR="0" algn="r" rtl="1">
              <a:spcBef>
                <a:spcPts val="0"/>
              </a:spcBef>
              <a:spcAft>
                <a:spcPts val="0"/>
              </a:spcAft>
            </a:pP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متن استفاده از توابع ویژگی در سیستم تشخیص زبان را مورد بحث قرار می دهد. این توابع دانش قبلی در مورد زبان اصلی را وارد سیستم می کند. این سیستم از سه عملکرد ویژگی استفاده می کند:</a:t>
            </a:r>
          </a:p>
          <a:p>
            <a:pPr marL="0" marR="0" algn="r" rtl="1">
              <a:spcBef>
                <a:spcPts val="0"/>
              </a:spcBef>
              <a:spcAft>
                <a:spcPts val="0"/>
              </a:spcAf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هر زبان پشتیبانی‌شده، یک مدل زبان ۷ گرمی بر روی نقاط کد یونیکد از یک مجموعه متن بزرگ وب‌کاوی ساخته می‌شود. اندازه مدل زبان به دلیل توانایی شبکه‌های عصبی مکرر برای گرفتن وابستگی بین کاراکترهای متوالی، تأثیر کمتری بر دقت تشخیص دارد.</a:t>
            </a:r>
          </a:p>
          <a:p>
            <a:pPr marL="342900" marR="0" lvl="0" indent="-342900" algn="r" rtl="1">
              <a:spcBef>
                <a:spcPts val="0"/>
              </a:spcBef>
              <a:spcAft>
                <a:spcPts val="0"/>
              </a:spcAft>
              <a:tabLst>
                <a:tab pos="457200" algn="l"/>
              </a:tabLs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کلمه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زبان‌هایی که از فاصله برای جدا کردن کلمات استفاده می‌کنند، یک مدل زبان مبتنی بر کلمه استفاده می‌شود که بر روی پیکره‌ای مشابه با مدل‌های زبان کاراکتر آموزش داده شده است.</a:t>
            </a:r>
          </a:p>
          <a:p>
            <a:pPr marL="342900" marR="0" lvl="0" indent="-342900" algn="r" rtl="1">
              <a:spcBef>
                <a:spcPts val="0"/>
              </a:spcBef>
              <a:spcAft>
                <a:spcPts val="0"/>
              </a:spcAft>
              <a:tabLst>
                <a:tab pos="457200" algn="l"/>
              </a:tabLs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کلاس های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یک اکتشافی امتیازدهی اضافه شده است که امتیاز کاراکترهای الفبای زبان را افزایش می دهد. این یک سیگنال قوی برای کاراکترهای کمیاب است که ممکن است توسط LSTM به طور مطمئن شناسایی نشوند.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47141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D81-6EBB-7B94-1F95-EFD0BE36A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CFC73-22AF-73AE-EF4F-C0AB44469F07}"/>
              </a:ext>
            </a:extLst>
          </p:cNvPr>
          <p:cNvSpPr>
            <a:spLocks noGrp="1"/>
          </p:cNvSpPr>
          <p:nvPr>
            <p:ph idx="1"/>
          </p:nvPr>
        </p:nvSpPr>
        <p:spPr>
          <a:xfrm>
            <a:off x="1067901" y="93069"/>
            <a:ext cx="8534400" cy="3615267"/>
          </a:xfrm>
        </p:spPr>
        <p:txBody>
          <a:bodyPr>
            <a:normAutofit/>
          </a:bodyPr>
          <a:lstStyle/>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این سیستم در دو مرحله و بر روی دو مجموعه داده متفاوت آموزش داده می شود.</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مرحله اول شامل آموزش سرتاسر مدل شبکه عصبی </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مرحله دوم شامل تنظیم وزن های رمزگشا با استفاده از بهینه سازی بیزی</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سیستم تا زمانی آموزش داده می شود که نرخ خطا در مجموعه داده ارزیابی دیگر برای 5 میلیون مرحله بهبود نیابد.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66CC891E-860C-DB22-1AC1-77775EEF2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862" y="2881592"/>
            <a:ext cx="7143750" cy="3676650"/>
          </a:xfrm>
          <a:prstGeom prst="rect">
            <a:avLst/>
          </a:prstGeom>
        </p:spPr>
      </p:pic>
    </p:spTree>
    <p:extLst>
      <p:ext uri="{BB962C8B-B14F-4D97-AF65-F5344CB8AC3E}">
        <p14:creationId xmlns:p14="http://schemas.microsoft.com/office/powerpoint/2010/main" val="149779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7F9F-3CA0-7824-234C-91B2043E0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AB79-4BB7-35CF-4ED0-8E94797A700D}"/>
              </a:ext>
            </a:extLst>
          </p:cNvPr>
          <p:cNvSpPr>
            <a:spLocks noGrp="1"/>
          </p:cNvSpPr>
          <p:nvPr>
            <p:ph idx="1"/>
          </p:nvPr>
        </p:nvSpPr>
        <p:spPr>
          <a:xfrm>
            <a:off x="890400" y="39860"/>
            <a:ext cx="8534400" cy="3615267"/>
          </a:xfrm>
        </p:spPr>
        <p:txBody>
          <a:bodyPr>
            <a:normAutofit/>
          </a:bodyPr>
          <a:lstStyle/>
          <a:p>
            <a:pPr algn="r" rtl="1"/>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متفاوت با استفاده از خام (چپ) و منحنی (راست)</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ورودی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جامد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بدون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هر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زبان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مدل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ویژگی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کارکرد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که در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رمزگشایی،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نقطه چین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سیستم کاملا تنظیم شده</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grpSp>
        <p:nvGrpSpPr>
          <p:cNvPr id="85" name="Group 84">
            <a:extLst>
              <a:ext uri="{FF2B5EF4-FFF2-40B4-BE49-F238E27FC236}">
                <a16:creationId xmlns:a16="http://schemas.microsoft.com/office/drawing/2014/main" id="{3F94CA67-5F7E-4E80-F0E5-6A40577E38F8}"/>
              </a:ext>
            </a:extLst>
          </p:cNvPr>
          <p:cNvGrpSpPr>
            <a:grpSpLocks/>
          </p:cNvGrpSpPr>
          <p:nvPr/>
        </p:nvGrpSpPr>
        <p:grpSpPr bwMode="auto">
          <a:xfrm>
            <a:off x="1645739" y="2529907"/>
            <a:ext cx="2741295" cy="1579880"/>
            <a:chOff x="1478" y="-2953"/>
            <a:chExt cx="4317" cy="2488"/>
          </a:xfrm>
        </p:grpSpPr>
        <p:sp>
          <p:nvSpPr>
            <p:cNvPr id="86" name="docshape106">
              <a:extLst>
                <a:ext uri="{FF2B5EF4-FFF2-40B4-BE49-F238E27FC236}">
                  <a16:creationId xmlns:a16="http://schemas.microsoft.com/office/drawing/2014/main" id="{3557E03F-365A-8DDE-6F77-44601363E300}"/>
                </a:ext>
              </a:extLst>
            </p:cNvPr>
            <p:cNvSpPr>
              <a:spLocks/>
            </p:cNvSpPr>
            <p:nvPr/>
          </p:nvSpPr>
          <p:spPr bwMode="auto">
            <a:xfrm>
              <a:off x="1478" y="-2953"/>
              <a:ext cx="4317" cy="2488"/>
            </a:xfrm>
            <a:custGeom>
              <a:avLst/>
              <a:gdLst>
                <a:gd name="T0" fmla="+- 0 5788 1478"/>
                <a:gd name="T1" fmla="*/ T0 w 4317"/>
                <a:gd name="T2" fmla="+- 0 -2953 -2953"/>
                <a:gd name="T3" fmla="*/ -2953 h 2488"/>
                <a:gd name="T4" fmla="+- 0 5788 1478"/>
                <a:gd name="T5" fmla="*/ T4 w 4317"/>
                <a:gd name="T6" fmla="+- 0 -2516 -2953"/>
                <a:gd name="T7" fmla="*/ -2516 h 2488"/>
                <a:gd name="T8" fmla="+- 0 5739 1478"/>
                <a:gd name="T9" fmla="*/ T8 w 4317"/>
                <a:gd name="T10" fmla="+- 0 -2509 -2953"/>
                <a:gd name="T11" fmla="*/ -2509 h 2488"/>
                <a:gd name="T12" fmla="+- 0 5788 1478"/>
                <a:gd name="T13" fmla="*/ T12 w 4317"/>
                <a:gd name="T14" fmla="+- 0 -1769 -2953"/>
                <a:gd name="T15" fmla="*/ -1769 h 2488"/>
                <a:gd name="T16" fmla="+- 0 5739 1478"/>
                <a:gd name="T17" fmla="*/ T16 w 4317"/>
                <a:gd name="T18" fmla="+- 0 -1762 -2953"/>
                <a:gd name="T19" fmla="*/ -1762 h 2488"/>
                <a:gd name="T20" fmla="+- 0 5788 1478"/>
                <a:gd name="T21" fmla="*/ T20 w 4317"/>
                <a:gd name="T22" fmla="+- 0 -1528 -2953"/>
                <a:gd name="T23" fmla="*/ -1528 h 2488"/>
                <a:gd name="T24" fmla="+- 0 5739 1478"/>
                <a:gd name="T25" fmla="*/ T24 w 4317"/>
                <a:gd name="T26" fmla="+- 0 -1521 -2953"/>
                <a:gd name="T27" fmla="*/ -1521 h 2488"/>
                <a:gd name="T28" fmla="+- 0 5788 1478"/>
                <a:gd name="T29" fmla="*/ T28 w 4317"/>
                <a:gd name="T30" fmla="+- 0 -1218 -2953"/>
                <a:gd name="T31" fmla="*/ -1218 h 2488"/>
                <a:gd name="T32" fmla="+- 0 5739 1478"/>
                <a:gd name="T33" fmla="*/ T32 w 4317"/>
                <a:gd name="T34" fmla="+- 0 -1211 -2953"/>
                <a:gd name="T35" fmla="*/ -1211 h 2488"/>
                <a:gd name="T36" fmla="+- 0 5788 1478"/>
                <a:gd name="T37" fmla="*/ T36 w 4317"/>
                <a:gd name="T38" fmla="+- 0 -782 -2953"/>
                <a:gd name="T39" fmla="*/ -782 h 2488"/>
                <a:gd name="T40" fmla="+- 0 5739 1478"/>
                <a:gd name="T41" fmla="*/ T40 w 4317"/>
                <a:gd name="T42" fmla="+- 0 -775 -2953"/>
                <a:gd name="T43" fmla="*/ -775 h 2488"/>
                <a:gd name="T44" fmla="+- 0 5788 1478"/>
                <a:gd name="T45" fmla="*/ T44 w 4317"/>
                <a:gd name="T46" fmla="+- 0 -471 -2953"/>
                <a:gd name="T47" fmla="*/ -471 h 2488"/>
                <a:gd name="T48" fmla="+- 0 5777 1478"/>
                <a:gd name="T49" fmla="*/ T48 w 4317"/>
                <a:gd name="T50" fmla="+- 0 -520 -2953"/>
                <a:gd name="T51" fmla="*/ -520 h 2488"/>
                <a:gd name="T52" fmla="+- 0 5770 1478"/>
                <a:gd name="T53" fmla="*/ T52 w 4317"/>
                <a:gd name="T54" fmla="+- 0 -471 -2953"/>
                <a:gd name="T55" fmla="*/ -471 h 2488"/>
                <a:gd name="T56" fmla="+- 0 3498 1478"/>
                <a:gd name="T57" fmla="*/ T56 w 4317"/>
                <a:gd name="T58" fmla="+- 0 -520 -2953"/>
                <a:gd name="T59" fmla="*/ -520 h 2488"/>
                <a:gd name="T60" fmla="+- 0 3491 1478"/>
                <a:gd name="T61" fmla="*/ T60 w 4317"/>
                <a:gd name="T62" fmla="+- 0 -471 -2953"/>
                <a:gd name="T63" fmla="*/ -471 h 2488"/>
                <a:gd name="T64" fmla="+- 0 2358 1478"/>
                <a:gd name="T65" fmla="*/ T64 w 4317"/>
                <a:gd name="T66" fmla="+- 0 -520 -2953"/>
                <a:gd name="T67" fmla="*/ -520 h 2488"/>
                <a:gd name="T68" fmla="+- 0 2351 1478"/>
                <a:gd name="T69" fmla="*/ T68 w 4317"/>
                <a:gd name="T70" fmla="+- 0 -471 -2953"/>
                <a:gd name="T71" fmla="*/ -471 h 2488"/>
                <a:gd name="T72" fmla="+- 0 1788 1478"/>
                <a:gd name="T73" fmla="*/ T72 w 4317"/>
                <a:gd name="T74" fmla="+- 0 -520 -2953"/>
                <a:gd name="T75" fmla="*/ -520 h 2488"/>
                <a:gd name="T76" fmla="+- 0 1781 1478"/>
                <a:gd name="T77" fmla="*/ T76 w 4317"/>
                <a:gd name="T78" fmla="+- 0 -471 -2953"/>
                <a:gd name="T79" fmla="*/ -471 h 2488"/>
                <a:gd name="T80" fmla="+- 0 1503 1478"/>
                <a:gd name="T81" fmla="*/ T80 w 4317"/>
                <a:gd name="T82" fmla="+- 0 -520 -2953"/>
                <a:gd name="T83" fmla="*/ -520 h 2488"/>
                <a:gd name="T84" fmla="+- 0 1496 1478"/>
                <a:gd name="T85" fmla="*/ T84 w 4317"/>
                <a:gd name="T86" fmla="+- 0 -471 -2953"/>
                <a:gd name="T87" fmla="*/ -471 h 2488"/>
                <a:gd name="T88" fmla="+- 0 1485 1478"/>
                <a:gd name="T89" fmla="*/ T88 w 4317"/>
                <a:gd name="T90" fmla="+- 0 -775 -2953"/>
                <a:gd name="T91" fmla="*/ -775 h 2488"/>
                <a:gd name="T92" fmla="+- 0 1534 1478"/>
                <a:gd name="T93" fmla="*/ T92 w 4317"/>
                <a:gd name="T94" fmla="+- 0 -782 -2953"/>
                <a:gd name="T95" fmla="*/ -782 h 2488"/>
                <a:gd name="T96" fmla="+- 0 1485 1478"/>
                <a:gd name="T97" fmla="*/ T96 w 4317"/>
                <a:gd name="T98" fmla="+- 0 -1211 -2953"/>
                <a:gd name="T99" fmla="*/ -1211 h 2488"/>
                <a:gd name="T100" fmla="+- 0 1534 1478"/>
                <a:gd name="T101" fmla="*/ T100 w 4317"/>
                <a:gd name="T102" fmla="+- 0 -1218 -2953"/>
                <a:gd name="T103" fmla="*/ -1218 h 2488"/>
                <a:gd name="T104" fmla="+- 0 1485 1478"/>
                <a:gd name="T105" fmla="*/ T104 w 4317"/>
                <a:gd name="T106" fmla="+- 0 -1521 -2953"/>
                <a:gd name="T107" fmla="*/ -1521 h 2488"/>
                <a:gd name="T108" fmla="+- 0 1534 1478"/>
                <a:gd name="T109" fmla="*/ T108 w 4317"/>
                <a:gd name="T110" fmla="+- 0 -1528 -2953"/>
                <a:gd name="T111" fmla="*/ -1528 h 2488"/>
                <a:gd name="T112" fmla="+- 0 1485 1478"/>
                <a:gd name="T113" fmla="*/ T112 w 4317"/>
                <a:gd name="T114" fmla="+- 0 -1762 -2953"/>
                <a:gd name="T115" fmla="*/ -1762 h 2488"/>
                <a:gd name="T116" fmla="+- 0 1534 1478"/>
                <a:gd name="T117" fmla="*/ T116 w 4317"/>
                <a:gd name="T118" fmla="+- 0 -1769 -2953"/>
                <a:gd name="T119" fmla="*/ -1769 h 2488"/>
                <a:gd name="T120" fmla="+- 0 1485 1478"/>
                <a:gd name="T121" fmla="*/ T120 w 4317"/>
                <a:gd name="T122" fmla="+- 0 -2509 -2953"/>
                <a:gd name="T123" fmla="*/ -2509 h 2488"/>
                <a:gd name="T124" fmla="+- 0 1534 1478"/>
                <a:gd name="T125" fmla="*/ T124 w 4317"/>
                <a:gd name="T126" fmla="+- 0 -2516 -2953"/>
                <a:gd name="T127" fmla="*/ -2516 h 2488"/>
                <a:gd name="T128" fmla="+- 0 1485 1478"/>
                <a:gd name="T129" fmla="*/ T128 w 4317"/>
                <a:gd name="T130" fmla="+- 0 -2945 -2953"/>
                <a:gd name="T131" fmla="*/ -2945 h 2488"/>
                <a:gd name="T132" fmla="+- 0 1496 1478"/>
                <a:gd name="T133" fmla="*/ T132 w 4317"/>
                <a:gd name="T134" fmla="+- 0 -2897 -2953"/>
                <a:gd name="T135" fmla="*/ -2897 h 2488"/>
                <a:gd name="T136" fmla="+- 0 1503 1478"/>
                <a:gd name="T137" fmla="*/ T136 w 4317"/>
                <a:gd name="T138" fmla="+- 0 -2945 -2953"/>
                <a:gd name="T139" fmla="*/ -2945 h 2488"/>
                <a:gd name="T140" fmla="+- 0 1781 1478"/>
                <a:gd name="T141" fmla="*/ T140 w 4317"/>
                <a:gd name="T142" fmla="+- 0 -2897 -2953"/>
                <a:gd name="T143" fmla="*/ -2897 h 2488"/>
                <a:gd name="T144" fmla="+- 0 1788 1478"/>
                <a:gd name="T145" fmla="*/ T144 w 4317"/>
                <a:gd name="T146" fmla="+- 0 -2945 -2953"/>
                <a:gd name="T147" fmla="*/ -2945 h 2488"/>
                <a:gd name="T148" fmla="+- 0 2351 1478"/>
                <a:gd name="T149" fmla="*/ T148 w 4317"/>
                <a:gd name="T150" fmla="+- 0 -2897 -2953"/>
                <a:gd name="T151" fmla="*/ -2897 h 2488"/>
                <a:gd name="T152" fmla="+- 0 2358 1478"/>
                <a:gd name="T153" fmla="*/ T152 w 4317"/>
                <a:gd name="T154" fmla="+- 0 -2945 -2953"/>
                <a:gd name="T155" fmla="*/ -2945 h 2488"/>
                <a:gd name="T156" fmla="+- 0 3491 1478"/>
                <a:gd name="T157" fmla="*/ T156 w 4317"/>
                <a:gd name="T158" fmla="+- 0 -2897 -2953"/>
                <a:gd name="T159" fmla="*/ -2897 h 2488"/>
                <a:gd name="T160" fmla="+- 0 3498 1478"/>
                <a:gd name="T161" fmla="*/ T160 w 4317"/>
                <a:gd name="T162" fmla="+- 0 -2945 -2953"/>
                <a:gd name="T163" fmla="*/ -2945 h 2488"/>
                <a:gd name="T164" fmla="+- 0 5770 1478"/>
                <a:gd name="T165" fmla="*/ T164 w 4317"/>
                <a:gd name="T166" fmla="+- 0 -2897 -2953"/>
                <a:gd name="T167" fmla="*/ -2897 h 2488"/>
                <a:gd name="T168" fmla="+- 0 5777 1478"/>
                <a:gd name="T169" fmla="*/ T168 w 4317"/>
                <a:gd name="T170" fmla="+- 0 -2945 -2953"/>
                <a:gd name="T171" fmla="*/ -2945 h 2488"/>
                <a:gd name="T172" fmla="+- 0 5788 1478"/>
                <a:gd name="T173" fmla="*/ T172 w 4317"/>
                <a:gd name="T174" fmla="+- 0 -2953 -2953"/>
                <a:gd name="T175" fmla="*/ -2953 h 2488"/>
                <a:gd name="T176" fmla="+- 0 1478 1478"/>
                <a:gd name="T177" fmla="*/ T176 w 4317"/>
                <a:gd name="T178" fmla="+- 0 -2953 -2953"/>
                <a:gd name="T179" fmla="*/ -2953 h 2488"/>
                <a:gd name="T180" fmla="+- 0 1478 1478"/>
                <a:gd name="T181" fmla="*/ T180 w 4317"/>
                <a:gd name="T182" fmla="+- 0 -471 -2953"/>
                <a:gd name="T183" fmla="*/ -471 h 2488"/>
                <a:gd name="T184" fmla="+- 0 5795 1478"/>
                <a:gd name="T185" fmla="*/ T184 w 4317"/>
                <a:gd name="T186" fmla="+- 0 -465 -2953"/>
                <a:gd name="T187" fmla="*/ -465 h 2488"/>
                <a:gd name="T188" fmla="+- 0 5795 1478"/>
                <a:gd name="T189" fmla="*/ T188 w 4317"/>
                <a:gd name="T190" fmla="+- 0 -2945 -2953"/>
                <a:gd name="T191" fmla="*/ -2945 h 2488"/>
                <a:gd name="T192" fmla="+- 0 5795 1478"/>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87" name="docshape107">
              <a:extLst>
                <a:ext uri="{FF2B5EF4-FFF2-40B4-BE49-F238E27FC236}">
                  <a16:creationId xmlns:a16="http://schemas.microsoft.com/office/drawing/2014/main" id="{244142CF-30D5-498D-C2AE-3CDE0249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docshape108">
              <a:extLst>
                <a:ext uri="{FF2B5EF4-FFF2-40B4-BE49-F238E27FC236}">
                  <a16:creationId xmlns:a16="http://schemas.microsoft.com/office/drawing/2014/main" id="{0FB96ECA-15DE-1C85-92AF-6855654989A2}"/>
                </a:ext>
              </a:extLst>
            </p:cNvPr>
            <p:cNvSpPr>
              <a:spLocks/>
            </p:cNvSpPr>
            <p:nvPr/>
          </p:nvSpPr>
          <p:spPr bwMode="auto">
            <a:xfrm>
              <a:off x="1496" y="-2836"/>
              <a:ext cx="4278" cy="822"/>
            </a:xfrm>
            <a:custGeom>
              <a:avLst/>
              <a:gdLst>
                <a:gd name="T0" fmla="+- 0 5076 1496"/>
                <a:gd name="T1" fmla="*/ T0 w 4278"/>
                <a:gd name="T2" fmla="+- 0 -2835 -2835"/>
                <a:gd name="T3" fmla="*/ -2835 h 822"/>
                <a:gd name="T4" fmla="+- 0 4738 1496"/>
                <a:gd name="T5" fmla="*/ T4 w 4278"/>
                <a:gd name="T6" fmla="+- 0 -2835 -2835"/>
                <a:gd name="T7" fmla="*/ -2835 h 822"/>
                <a:gd name="T8" fmla="+- 0 4738 1496"/>
                <a:gd name="T9" fmla="*/ T8 w 4278"/>
                <a:gd name="T10" fmla="+- 0 -2828 -2835"/>
                <a:gd name="T11" fmla="*/ -2828 h 822"/>
                <a:gd name="T12" fmla="+- 0 5076 1496"/>
                <a:gd name="T13" fmla="*/ T12 w 4278"/>
                <a:gd name="T14" fmla="+- 0 -2828 -2835"/>
                <a:gd name="T15" fmla="*/ -2828 h 822"/>
                <a:gd name="T16" fmla="+- 0 5076 1496"/>
                <a:gd name="T17" fmla="*/ T16 w 4278"/>
                <a:gd name="T18" fmla="+- 0 -2835 -2835"/>
                <a:gd name="T19" fmla="*/ -2835 h 822"/>
                <a:gd name="T20" fmla="+- 0 5774 1496"/>
                <a:gd name="T21" fmla="*/ T20 w 4278"/>
                <a:gd name="T22" fmla="+- 0 -2114 -2835"/>
                <a:gd name="T23" fmla="*/ -2114 h 822"/>
                <a:gd name="T24" fmla="+- 0 5773 1496"/>
                <a:gd name="T25" fmla="*/ T24 w 4278"/>
                <a:gd name="T26" fmla="+- 0 -2121 -2835"/>
                <a:gd name="T27" fmla="*/ -2121 h 822"/>
                <a:gd name="T28" fmla="+- 0 3494 1496"/>
                <a:gd name="T29" fmla="*/ T28 w 4278"/>
                <a:gd name="T30" fmla="+- 0 -2056 -2835"/>
                <a:gd name="T31" fmla="*/ -2056 h 822"/>
                <a:gd name="T32" fmla="+- 0 2355 1496"/>
                <a:gd name="T33" fmla="*/ T32 w 4278"/>
                <a:gd name="T34" fmla="+- 0 -2021 -2835"/>
                <a:gd name="T35" fmla="*/ -2021 h 822"/>
                <a:gd name="T36" fmla="+- 0 1787 1496"/>
                <a:gd name="T37" fmla="*/ T36 w 4278"/>
                <a:gd name="T38" fmla="+- 0 -2304 -2835"/>
                <a:gd name="T39" fmla="*/ -2304 h 822"/>
                <a:gd name="T40" fmla="+- 0 1502 1496"/>
                <a:gd name="T41" fmla="*/ T40 w 4278"/>
                <a:gd name="T42" fmla="+- 0 -2800 -2835"/>
                <a:gd name="T43" fmla="*/ -2800 h 822"/>
                <a:gd name="T44" fmla="+- 0 1496 1496"/>
                <a:gd name="T45" fmla="*/ T44 w 4278"/>
                <a:gd name="T46" fmla="+- 0 -2796 -2835"/>
                <a:gd name="T47" fmla="*/ -2796 h 822"/>
                <a:gd name="T48" fmla="+- 0 1782 1496"/>
                <a:gd name="T49" fmla="*/ T48 w 4278"/>
                <a:gd name="T50" fmla="+- 0 -2299 -2835"/>
                <a:gd name="T51" fmla="*/ -2299 h 822"/>
                <a:gd name="T52" fmla="+- 0 2353 1496"/>
                <a:gd name="T53" fmla="*/ T52 w 4278"/>
                <a:gd name="T54" fmla="+- 0 -2014 -2835"/>
                <a:gd name="T55" fmla="*/ -2014 h 822"/>
                <a:gd name="T56" fmla="+- 0 3494 1496"/>
                <a:gd name="T57" fmla="*/ T56 w 4278"/>
                <a:gd name="T58" fmla="+- 0 -2049 -2835"/>
                <a:gd name="T59" fmla="*/ -2049 h 822"/>
                <a:gd name="T60" fmla="+- 0 5774 1496"/>
                <a:gd name="T61" fmla="*/ T60 w 4278"/>
                <a:gd name="T62" fmla="+- 0 -2114 -2835"/>
                <a:gd name="T63" fmla="*/ -2114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822">
                  <a:moveTo>
                    <a:pt x="3580" y="0"/>
                  </a:moveTo>
                  <a:lnTo>
                    <a:pt x="3242" y="0"/>
                  </a:lnTo>
                  <a:lnTo>
                    <a:pt x="3242" y="7"/>
                  </a:lnTo>
                  <a:lnTo>
                    <a:pt x="3580" y="7"/>
                  </a:lnTo>
                  <a:lnTo>
                    <a:pt x="3580" y="0"/>
                  </a:lnTo>
                  <a:close/>
                  <a:moveTo>
                    <a:pt x="4278" y="721"/>
                  </a:moveTo>
                  <a:lnTo>
                    <a:pt x="4277" y="714"/>
                  </a:lnTo>
                  <a:lnTo>
                    <a:pt x="1998" y="779"/>
                  </a:lnTo>
                  <a:lnTo>
                    <a:pt x="859" y="814"/>
                  </a:lnTo>
                  <a:lnTo>
                    <a:pt x="291" y="531"/>
                  </a:lnTo>
                  <a:lnTo>
                    <a:pt x="6" y="35"/>
                  </a:lnTo>
                  <a:lnTo>
                    <a:pt x="0" y="39"/>
                  </a:lnTo>
                  <a:lnTo>
                    <a:pt x="286" y="536"/>
                  </a:lnTo>
                  <a:lnTo>
                    <a:pt x="857" y="821"/>
                  </a:lnTo>
                  <a:lnTo>
                    <a:pt x="1998" y="786"/>
                  </a:lnTo>
                  <a:lnTo>
                    <a:pt x="4278" y="721"/>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9" name="docshape109">
              <a:extLst>
                <a:ext uri="{FF2B5EF4-FFF2-40B4-BE49-F238E27FC236}">
                  <a16:creationId xmlns:a16="http://schemas.microsoft.com/office/drawing/2014/main" id="{A03EED08-ADEE-C954-08A9-88165C7F5942}"/>
                </a:ext>
              </a:extLst>
            </p:cNvPr>
            <p:cNvSpPr>
              <a:spLocks/>
            </p:cNvSpPr>
            <p:nvPr/>
          </p:nvSpPr>
          <p:spPr bwMode="auto">
            <a:xfrm>
              <a:off x="5281" y="-2745"/>
              <a:ext cx="433" cy="109"/>
            </a:xfrm>
            <a:custGeom>
              <a:avLst/>
              <a:gdLst>
                <a:gd name="T0" fmla="+- 0 5296 5281"/>
                <a:gd name="T1" fmla="*/ T0 w 433"/>
                <a:gd name="T2" fmla="+- 0 -2658 -2744"/>
                <a:gd name="T3" fmla="*/ -2658 h 109"/>
                <a:gd name="T4" fmla="+- 0 5330 5281"/>
                <a:gd name="T5" fmla="*/ T4 w 433"/>
                <a:gd name="T6" fmla="+- 0 -2667 -2744"/>
                <a:gd name="T7" fmla="*/ -2667 h 109"/>
                <a:gd name="T8" fmla="+- 0 5281 5281"/>
                <a:gd name="T9" fmla="*/ T8 w 433"/>
                <a:gd name="T10" fmla="+- 0 -2672 -2744"/>
                <a:gd name="T11" fmla="*/ -2672 h 109"/>
                <a:gd name="T12" fmla="+- 0 5322 5281"/>
                <a:gd name="T13" fmla="*/ T12 w 433"/>
                <a:gd name="T14" fmla="+- 0 -2724 -2744"/>
                <a:gd name="T15" fmla="*/ -2724 h 109"/>
                <a:gd name="T16" fmla="+- 0 5295 5281"/>
                <a:gd name="T17" fmla="*/ T16 w 433"/>
                <a:gd name="T18" fmla="+- 0 -2707 -2744"/>
                <a:gd name="T19" fmla="*/ -2707 h 109"/>
                <a:gd name="T20" fmla="+- 0 5324 5281"/>
                <a:gd name="T21" fmla="*/ T20 w 433"/>
                <a:gd name="T22" fmla="+- 0 -2688 -2744"/>
                <a:gd name="T23" fmla="*/ -2688 h 109"/>
                <a:gd name="T24" fmla="+- 0 5330 5281"/>
                <a:gd name="T25" fmla="*/ T24 w 433"/>
                <a:gd name="T26" fmla="+- 0 -2667 -2744"/>
                <a:gd name="T27" fmla="*/ -2667 h 109"/>
                <a:gd name="T28" fmla="+- 0 5328 5281"/>
                <a:gd name="T29" fmla="*/ T28 w 433"/>
                <a:gd name="T30" fmla="+- 0 -2700 -2744"/>
                <a:gd name="T31" fmla="*/ -2700 h 109"/>
                <a:gd name="T32" fmla="+- 0 5332 5281"/>
                <a:gd name="T33" fmla="*/ T32 w 433"/>
                <a:gd name="T34" fmla="+- 0 -2713 -2744"/>
                <a:gd name="T35" fmla="*/ -2713 h 109"/>
                <a:gd name="T36" fmla="+- 0 5314 5281"/>
                <a:gd name="T37" fmla="*/ T36 w 433"/>
                <a:gd name="T38" fmla="+- 0 -2742 -2744"/>
                <a:gd name="T39" fmla="*/ -2742 h 109"/>
                <a:gd name="T40" fmla="+- 0 5284 5281"/>
                <a:gd name="T41" fmla="*/ T40 w 433"/>
                <a:gd name="T42" fmla="+- 0 -2739 -2744"/>
                <a:gd name="T43" fmla="*/ -2739 h 109"/>
                <a:gd name="T44" fmla="+- 0 5302 5281"/>
                <a:gd name="T45" fmla="*/ T44 w 433"/>
                <a:gd name="T46" fmla="+- 0 -2733 -2744"/>
                <a:gd name="T47" fmla="*/ -2733 h 109"/>
                <a:gd name="T48" fmla="+- 0 5390 5281"/>
                <a:gd name="T49" fmla="*/ T48 w 433"/>
                <a:gd name="T50" fmla="+- 0 -2744 -2744"/>
                <a:gd name="T51" fmla="*/ -2744 h 109"/>
                <a:gd name="T52" fmla="+- 0 5447 5281"/>
                <a:gd name="T53" fmla="*/ T52 w 433"/>
                <a:gd name="T54" fmla="+- 0 -2713 -2744"/>
                <a:gd name="T55" fmla="*/ -2713 h 109"/>
                <a:gd name="T56" fmla="+- 0 5436 5281"/>
                <a:gd name="T57" fmla="*/ T56 w 433"/>
                <a:gd name="T58" fmla="+- 0 -2698 -2744"/>
                <a:gd name="T59" fmla="*/ -2698 h 109"/>
                <a:gd name="T60" fmla="+- 0 5417 5281"/>
                <a:gd name="T61" fmla="*/ T60 w 433"/>
                <a:gd name="T62" fmla="+- 0 -2671 -2744"/>
                <a:gd name="T63" fmla="*/ -2671 h 109"/>
                <a:gd name="T64" fmla="+- 0 5447 5281"/>
                <a:gd name="T65" fmla="*/ T64 w 433"/>
                <a:gd name="T66" fmla="+- 0 -2658 -2744"/>
                <a:gd name="T67" fmla="*/ -2658 h 109"/>
                <a:gd name="T68" fmla="+- 0 5433 5281"/>
                <a:gd name="T69" fmla="*/ T68 w 433"/>
                <a:gd name="T70" fmla="+- 0 -2667 -2744"/>
                <a:gd name="T71" fmla="*/ -2667 h 109"/>
                <a:gd name="T72" fmla="+- 0 5435 5281"/>
                <a:gd name="T73" fmla="*/ T72 w 433"/>
                <a:gd name="T74" fmla="+- 0 -2689 -2744"/>
                <a:gd name="T75" fmla="*/ -2689 h 109"/>
                <a:gd name="T76" fmla="+- 0 5464 5281"/>
                <a:gd name="T77" fmla="*/ T76 w 433"/>
                <a:gd name="T78" fmla="+- 0 -2713 -2744"/>
                <a:gd name="T79" fmla="*/ -2713 h 109"/>
                <a:gd name="T80" fmla="+- 0 5469 5281"/>
                <a:gd name="T81" fmla="*/ T80 w 433"/>
                <a:gd name="T82" fmla="+- 0 -2668 -2744"/>
                <a:gd name="T83" fmla="*/ -2668 h 109"/>
                <a:gd name="T84" fmla="+- 0 5451 5281"/>
                <a:gd name="T85" fmla="*/ T84 w 433"/>
                <a:gd name="T86" fmla="+- 0 -2668 -2744"/>
                <a:gd name="T87" fmla="*/ -2668 h 109"/>
                <a:gd name="T88" fmla="+- 0 5469 5281"/>
                <a:gd name="T89" fmla="*/ T88 w 433"/>
                <a:gd name="T90" fmla="+- 0 -2690 -2744"/>
                <a:gd name="T91" fmla="*/ -2690 h 109"/>
                <a:gd name="T92" fmla="+- 0 5426 5281"/>
                <a:gd name="T93" fmla="*/ T92 w 433"/>
                <a:gd name="T94" fmla="+- 0 -2719 -2744"/>
                <a:gd name="T95" fmla="*/ -2719 h 109"/>
                <a:gd name="T96" fmla="+- 0 5435 5281"/>
                <a:gd name="T97" fmla="*/ T96 w 433"/>
                <a:gd name="T98" fmla="+- 0 -2713 -2744"/>
                <a:gd name="T99" fmla="*/ -2713 h 109"/>
                <a:gd name="T100" fmla="+- 0 5493 5281"/>
                <a:gd name="T101" fmla="*/ T100 w 433"/>
                <a:gd name="T102" fmla="+- 0 -2720 -2744"/>
                <a:gd name="T103" fmla="*/ -2720 h 109"/>
                <a:gd name="T104" fmla="+- 0 5502 5281"/>
                <a:gd name="T105" fmla="*/ T104 w 433"/>
                <a:gd name="T106" fmla="+- 0 -2647 -2744"/>
                <a:gd name="T107" fmla="*/ -2647 h 109"/>
                <a:gd name="T108" fmla="+- 0 5501 5281"/>
                <a:gd name="T109" fmla="*/ T108 w 433"/>
                <a:gd name="T110" fmla="+- 0 -2636 -2744"/>
                <a:gd name="T111" fmla="*/ -2636 h 109"/>
                <a:gd name="T112" fmla="+- 0 5523 5281"/>
                <a:gd name="T113" fmla="*/ T112 w 433"/>
                <a:gd name="T114" fmla="+- 0 -2672 -2744"/>
                <a:gd name="T115" fmla="*/ -2672 h 109"/>
                <a:gd name="T116" fmla="+- 0 5512 5281"/>
                <a:gd name="T117" fmla="*/ T116 w 433"/>
                <a:gd name="T118" fmla="+- 0 -2672 -2744"/>
                <a:gd name="T119" fmla="*/ -2672 h 109"/>
                <a:gd name="T120" fmla="+- 0 5565 5281"/>
                <a:gd name="T121" fmla="*/ T120 w 433"/>
                <a:gd name="T122" fmla="+- 0 -2719 -2744"/>
                <a:gd name="T123" fmla="*/ -2719 h 109"/>
                <a:gd name="T124" fmla="+- 0 5566 5281"/>
                <a:gd name="T125" fmla="*/ T124 w 433"/>
                <a:gd name="T126" fmla="+- 0 -2660 -2744"/>
                <a:gd name="T127" fmla="*/ -2660 h 109"/>
                <a:gd name="T128" fmla="+- 0 5603 5281"/>
                <a:gd name="T129" fmla="*/ T128 w 433"/>
                <a:gd name="T130" fmla="+- 0 -2661 -2744"/>
                <a:gd name="T131" fmla="*/ -2661 h 109"/>
                <a:gd name="T132" fmla="+- 0 5565 5281"/>
                <a:gd name="T133" fmla="*/ T132 w 433"/>
                <a:gd name="T134" fmla="+- 0 -2675 -2744"/>
                <a:gd name="T135" fmla="*/ -2675 h 109"/>
                <a:gd name="T136" fmla="+- 0 5563 5281"/>
                <a:gd name="T137" fmla="*/ T136 w 433"/>
                <a:gd name="T138" fmla="+- 0 -2695 -2744"/>
                <a:gd name="T139" fmla="*/ -2695 h 109"/>
                <a:gd name="T140" fmla="+- 0 5602 5281"/>
                <a:gd name="T141" fmla="*/ T140 w 433"/>
                <a:gd name="T142" fmla="+- 0 -2713 -2744"/>
                <a:gd name="T143" fmla="*/ -2713 h 109"/>
                <a:gd name="T144" fmla="+- 0 5599 5281"/>
                <a:gd name="T145" fmla="*/ T144 w 433"/>
                <a:gd name="T146" fmla="+- 0 -2668 -2744"/>
                <a:gd name="T147" fmla="*/ -2668 h 109"/>
                <a:gd name="T148" fmla="+- 0 5602 5281"/>
                <a:gd name="T149" fmla="*/ T148 w 433"/>
                <a:gd name="T150" fmla="+- 0 -2713 -2744"/>
                <a:gd name="T151" fmla="*/ -2713 h 109"/>
                <a:gd name="T152" fmla="+- 0 5599 5281"/>
                <a:gd name="T153" fmla="*/ T152 w 433"/>
                <a:gd name="T154" fmla="+- 0 -2695 -2744"/>
                <a:gd name="T155" fmla="*/ -2695 h 109"/>
                <a:gd name="T156" fmla="+- 0 5602 5281"/>
                <a:gd name="T157" fmla="*/ T156 w 433"/>
                <a:gd name="T158" fmla="+- 0 -2713 -2744"/>
                <a:gd name="T159" fmla="*/ -2713 h 109"/>
                <a:gd name="T160" fmla="+- 0 5635 5281"/>
                <a:gd name="T161" fmla="*/ T160 w 433"/>
                <a:gd name="T162" fmla="+- 0 -2698 -2744"/>
                <a:gd name="T163" fmla="*/ -2698 h 109"/>
                <a:gd name="T164" fmla="+- 0 5656 5281"/>
                <a:gd name="T165" fmla="*/ T164 w 433"/>
                <a:gd name="T166" fmla="+- 0 -2722 -2744"/>
                <a:gd name="T167" fmla="*/ -2722 h 109"/>
                <a:gd name="T168" fmla="+- 0 5637 5281"/>
                <a:gd name="T169" fmla="*/ T168 w 433"/>
                <a:gd name="T170" fmla="+- 0 -2715 -2744"/>
                <a:gd name="T171" fmla="*/ -2715 h 109"/>
                <a:gd name="T172" fmla="+- 0 5661 5281"/>
                <a:gd name="T173" fmla="*/ T172 w 433"/>
                <a:gd name="T174" fmla="+- 0 -2713 -2744"/>
                <a:gd name="T175" fmla="*/ -2713 h 109"/>
                <a:gd name="T176" fmla="+- 0 5653 5281"/>
                <a:gd name="T177" fmla="*/ T176 w 433"/>
                <a:gd name="T178" fmla="+- 0 -2713 -2744"/>
                <a:gd name="T179" fmla="*/ -2713 h 109"/>
                <a:gd name="T180" fmla="+- 0 5667 5281"/>
                <a:gd name="T181" fmla="*/ T180 w 433"/>
                <a:gd name="T182" fmla="+- 0 -2661 -2744"/>
                <a:gd name="T183" fmla="*/ -2661 h 109"/>
                <a:gd name="T184" fmla="+- 0 5685 5281"/>
                <a:gd name="T185" fmla="*/ T184 w 433"/>
                <a:gd name="T186" fmla="+- 0 -2657 -2744"/>
                <a:gd name="T187" fmla="*/ -2657 h 109"/>
                <a:gd name="T188" fmla="+- 0 5685 5281"/>
                <a:gd name="T189" fmla="*/ T188 w 433"/>
                <a:gd name="T190" fmla="+- 0 -2666 -2744"/>
                <a:gd name="T191" fmla="*/ -2666 h 109"/>
                <a:gd name="T192" fmla="+- 0 5694 5281"/>
                <a:gd name="T193" fmla="*/ T192 w 433"/>
                <a:gd name="T194" fmla="+- 0 -2722 -2744"/>
                <a:gd name="T195" fmla="*/ -2722 h 109"/>
                <a:gd name="T196" fmla="+- 0 5667 5281"/>
                <a:gd name="T197" fmla="*/ T196 w 433"/>
                <a:gd name="T198" fmla="+- 0 -2699 -2744"/>
                <a:gd name="T199" fmla="*/ -2699 h 109"/>
                <a:gd name="T200" fmla="+- 0 5688 5281"/>
                <a:gd name="T201" fmla="*/ T200 w 433"/>
                <a:gd name="T202" fmla="+- 0 -2686 -2744"/>
                <a:gd name="T203" fmla="*/ -2686 h 109"/>
                <a:gd name="T204" fmla="+- 0 5703 5281"/>
                <a:gd name="T205" fmla="*/ T204 w 433"/>
                <a:gd name="T206" fmla="+- 0 -2672 -2744"/>
                <a:gd name="T207" fmla="*/ -2672 h 109"/>
                <a:gd name="T208" fmla="+- 0 5713 5281"/>
                <a:gd name="T209" fmla="*/ T208 w 433"/>
                <a:gd name="T210" fmla="+- 0 -2670 -2744"/>
                <a:gd name="T211" fmla="*/ -2670 h 109"/>
                <a:gd name="T212" fmla="+- 0 5701 5281"/>
                <a:gd name="T213" fmla="*/ T212 w 433"/>
                <a:gd name="T214" fmla="+- 0 -2693 -2744"/>
                <a:gd name="T215" fmla="*/ -2693 h 109"/>
                <a:gd name="T216" fmla="+- 0 5677 5281"/>
                <a:gd name="T217" fmla="*/ T216 w 433"/>
                <a:gd name="T218" fmla="+- 0 -2707 -2744"/>
                <a:gd name="T219" fmla="*/ -2707 h 109"/>
                <a:gd name="T220" fmla="+- 0 5710 5281"/>
                <a:gd name="T221" fmla="*/ T220 w 433"/>
                <a:gd name="T222" fmla="+- 0 -2719 -2744"/>
                <a:gd name="T223" fmla="*/ -2719 h 109"/>
                <a:gd name="T224" fmla="+- 0 5710 5281"/>
                <a:gd name="T225" fmla="*/ T224 w 433"/>
                <a:gd name="T226" fmla="+- 0 -2713 -2744"/>
                <a:gd name="T227" fmla="*/ -2713 h 109"/>
                <a:gd name="T228" fmla="+- 0 5710 5281"/>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6" y="80"/>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2"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0" y="32"/>
                  </a:lnTo>
                  <a:lnTo>
                    <a:pt x="177" y="37"/>
                  </a:lnTo>
                  <a:lnTo>
                    <a:pt x="178" y="41"/>
                  </a:lnTo>
                  <a:lnTo>
                    <a:pt x="178" y="46"/>
                  </a:lnTo>
                  <a:lnTo>
                    <a:pt x="155" y="46"/>
                  </a:lnTo>
                  <a:lnTo>
                    <a:pt x="148" y="48"/>
                  </a:lnTo>
                  <a:lnTo>
                    <a:pt x="143" y="52"/>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6" y="70"/>
                  </a:lnTo>
                  <a:lnTo>
                    <a:pt x="146" y="62"/>
                  </a:lnTo>
                  <a:lnTo>
                    <a:pt x="148" y="59"/>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8"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6"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1" y="72"/>
                  </a:lnTo>
                  <a:lnTo>
                    <a:pt x="212" y="24"/>
                  </a:lnTo>
                  <a:close/>
                  <a:moveTo>
                    <a:pt x="261" y="24"/>
                  </a:moveTo>
                  <a:lnTo>
                    <a:pt x="251" y="24"/>
                  </a:lnTo>
                  <a:lnTo>
                    <a:pt x="231" y="72"/>
                  </a:lnTo>
                  <a:lnTo>
                    <a:pt x="242" y="72"/>
                  </a:lnTo>
                  <a:lnTo>
                    <a:pt x="261" y="24"/>
                  </a:lnTo>
                  <a:close/>
                  <a:moveTo>
                    <a:pt x="309" y="22"/>
                  </a:moveTo>
                  <a:lnTo>
                    <a:pt x="292" y="22"/>
                  </a:lnTo>
                  <a:lnTo>
                    <a:pt x="284" y="25"/>
                  </a:lnTo>
                  <a:lnTo>
                    <a:pt x="273" y="37"/>
                  </a:lnTo>
                  <a:lnTo>
                    <a:pt x="271" y="45"/>
                  </a:lnTo>
                  <a:lnTo>
                    <a:pt x="271" y="65"/>
                  </a:lnTo>
                  <a:lnTo>
                    <a:pt x="274" y="72"/>
                  </a:lnTo>
                  <a:lnTo>
                    <a:pt x="285" y="84"/>
                  </a:lnTo>
                  <a:lnTo>
                    <a:pt x="293" y="87"/>
                  </a:lnTo>
                  <a:lnTo>
                    <a:pt x="306" y="87"/>
                  </a:lnTo>
                  <a:lnTo>
                    <a:pt x="310" y="86"/>
                  </a:lnTo>
                  <a:lnTo>
                    <a:pt x="318" y="85"/>
                  </a:lnTo>
                  <a:lnTo>
                    <a:pt x="322" y="83"/>
                  </a:lnTo>
                  <a:lnTo>
                    <a:pt x="325" y="82"/>
                  </a:lnTo>
                  <a:lnTo>
                    <a:pt x="325" y="78"/>
                  </a:lnTo>
                  <a:lnTo>
                    <a:pt x="296"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62" y="25"/>
                  </a:lnTo>
                  <a:lnTo>
                    <a:pt x="359" y="27"/>
                  </a:lnTo>
                  <a:lnTo>
                    <a:pt x="356" y="29"/>
                  </a:lnTo>
                  <a:lnTo>
                    <a:pt x="354" y="33"/>
                  </a:lnTo>
                  <a:lnTo>
                    <a:pt x="361"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3" y="85"/>
                  </a:lnTo>
                  <a:lnTo>
                    <a:pt x="397" y="86"/>
                  </a:lnTo>
                  <a:lnTo>
                    <a:pt x="401" y="86"/>
                  </a:lnTo>
                  <a:lnTo>
                    <a:pt x="404" y="87"/>
                  </a:lnTo>
                  <a:lnTo>
                    <a:pt x="415" y="87"/>
                  </a:lnTo>
                  <a:lnTo>
                    <a:pt x="421" y="85"/>
                  </a:lnTo>
                  <a:lnTo>
                    <a:pt x="430" y="78"/>
                  </a:lnTo>
                  <a:lnTo>
                    <a:pt x="404" y="78"/>
                  </a:lnTo>
                  <a:lnTo>
                    <a:pt x="400" y="78"/>
                  </a:lnTo>
                  <a:lnTo>
                    <a:pt x="393" y="76"/>
                  </a:lnTo>
                  <a:lnTo>
                    <a:pt x="389" y="74"/>
                  </a:lnTo>
                  <a:lnTo>
                    <a:pt x="386" y="72"/>
                  </a:lnTo>
                  <a:close/>
                  <a:moveTo>
                    <a:pt x="413"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0" y="78"/>
                  </a:lnTo>
                  <a:lnTo>
                    <a:pt x="432" y="74"/>
                  </a:lnTo>
                  <a:lnTo>
                    <a:pt x="433" y="63"/>
                  </a:lnTo>
                  <a:lnTo>
                    <a:pt x="431" y="59"/>
                  </a:lnTo>
                  <a:lnTo>
                    <a:pt x="428" y="56"/>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3" y="22"/>
                  </a:lnTo>
                  <a:close/>
                  <a:moveTo>
                    <a:pt x="429" y="31"/>
                  </a:moveTo>
                  <a:lnTo>
                    <a:pt x="414" y="31"/>
                  </a:lnTo>
                  <a:lnTo>
                    <a:pt x="417" y="31"/>
                  </a:lnTo>
                  <a:lnTo>
                    <a:pt x="424" y="32"/>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0" name="docshape110">
              <a:extLst>
                <a:ext uri="{FF2B5EF4-FFF2-40B4-BE49-F238E27FC236}">
                  <a16:creationId xmlns:a16="http://schemas.microsoft.com/office/drawing/2014/main" id="{1948935F-16C7-EE7E-0D34-38B52FE598BD}"/>
                </a:ext>
              </a:extLst>
            </p:cNvPr>
            <p:cNvSpPr>
              <a:spLocks/>
            </p:cNvSpPr>
            <p:nvPr/>
          </p:nvSpPr>
          <p:spPr bwMode="auto">
            <a:xfrm>
              <a:off x="1496" y="-2705"/>
              <a:ext cx="4278" cy="1404"/>
            </a:xfrm>
            <a:custGeom>
              <a:avLst/>
              <a:gdLst>
                <a:gd name="T0" fmla="+- 0 5076 1496"/>
                <a:gd name="T1" fmla="*/ T0 w 4278"/>
                <a:gd name="T2" fmla="+- 0 -2705 -2705"/>
                <a:gd name="T3" fmla="*/ -2705 h 1404"/>
                <a:gd name="T4" fmla="+- 0 4738 1496"/>
                <a:gd name="T5" fmla="*/ T4 w 4278"/>
                <a:gd name="T6" fmla="+- 0 -2705 -2705"/>
                <a:gd name="T7" fmla="*/ -2705 h 1404"/>
                <a:gd name="T8" fmla="+- 0 4738 1496"/>
                <a:gd name="T9" fmla="*/ T8 w 4278"/>
                <a:gd name="T10" fmla="+- 0 -2698 -2705"/>
                <a:gd name="T11" fmla="*/ -2698 h 1404"/>
                <a:gd name="T12" fmla="+- 0 5076 1496"/>
                <a:gd name="T13" fmla="*/ T12 w 4278"/>
                <a:gd name="T14" fmla="+- 0 -2698 -2705"/>
                <a:gd name="T15" fmla="*/ -2698 h 1404"/>
                <a:gd name="T16" fmla="+- 0 5076 1496"/>
                <a:gd name="T17" fmla="*/ T16 w 4278"/>
                <a:gd name="T18" fmla="+- 0 -2705 -2705"/>
                <a:gd name="T19" fmla="*/ -2705 h 1404"/>
                <a:gd name="T20" fmla="+- 0 5774 1496"/>
                <a:gd name="T21" fmla="*/ T20 w 4278"/>
                <a:gd name="T22" fmla="+- 0 -1378 -2705"/>
                <a:gd name="T23" fmla="*/ -1378 h 1404"/>
                <a:gd name="T24" fmla="+- 0 5773 1496"/>
                <a:gd name="T25" fmla="*/ T24 w 4278"/>
                <a:gd name="T26" fmla="+- 0 -1385 -2705"/>
                <a:gd name="T27" fmla="*/ -1385 h 1404"/>
                <a:gd name="T28" fmla="+- 0 3494 1496"/>
                <a:gd name="T29" fmla="*/ T28 w 4278"/>
                <a:gd name="T30" fmla="+- 0 -1308 -2705"/>
                <a:gd name="T31" fmla="*/ -1308 h 1404"/>
                <a:gd name="T32" fmla="+- 0 2354 1496"/>
                <a:gd name="T33" fmla="*/ T32 w 4278"/>
                <a:gd name="T34" fmla="+- 0 -1327 -2705"/>
                <a:gd name="T35" fmla="*/ -1327 h 1404"/>
                <a:gd name="T36" fmla="+- 0 1787 1496"/>
                <a:gd name="T37" fmla="*/ T36 w 4278"/>
                <a:gd name="T38" fmla="+- 0 -1356 -2705"/>
                <a:gd name="T39" fmla="*/ -1356 h 1404"/>
                <a:gd name="T40" fmla="+- 0 1503 1496"/>
                <a:gd name="T41" fmla="*/ T40 w 4278"/>
                <a:gd name="T42" fmla="+- 0 -1995 -2705"/>
                <a:gd name="T43" fmla="*/ -1995 h 1404"/>
                <a:gd name="T44" fmla="+- 0 1496 1496"/>
                <a:gd name="T45" fmla="*/ T44 w 4278"/>
                <a:gd name="T46" fmla="+- 0 -1993 -2705"/>
                <a:gd name="T47" fmla="*/ -1993 h 1404"/>
                <a:gd name="T48" fmla="+- 0 1782 1496"/>
                <a:gd name="T49" fmla="*/ T48 w 4278"/>
                <a:gd name="T50" fmla="+- 0 -1349 -2705"/>
                <a:gd name="T51" fmla="*/ -1349 h 1404"/>
                <a:gd name="T52" fmla="+- 0 2354 1496"/>
                <a:gd name="T53" fmla="*/ T52 w 4278"/>
                <a:gd name="T54" fmla="+- 0 -1320 -2705"/>
                <a:gd name="T55" fmla="*/ -1320 h 1404"/>
                <a:gd name="T56" fmla="+- 0 3494 1496"/>
                <a:gd name="T57" fmla="*/ T56 w 4278"/>
                <a:gd name="T58" fmla="+- 0 -1301 -2705"/>
                <a:gd name="T59" fmla="*/ -1301 h 1404"/>
                <a:gd name="T60" fmla="+- 0 5774 1496"/>
                <a:gd name="T61" fmla="*/ T60 w 4278"/>
                <a:gd name="T62" fmla="+- 0 -1378 -2705"/>
                <a:gd name="T63" fmla="*/ -1378 h 1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04">
                  <a:moveTo>
                    <a:pt x="3580" y="0"/>
                  </a:moveTo>
                  <a:lnTo>
                    <a:pt x="3242" y="0"/>
                  </a:lnTo>
                  <a:lnTo>
                    <a:pt x="3242" y="7"/>
                  </a:lnTo>
                  <a:lnTo>
                    <a:pt x="3580" y="7"/>
                  </a:lnTo>
                  <a:lnTo>
                    <a:pt x="3580" y="0"/>
                  </a:lnTo>
                  <a:close/>
                  <a:moveTo>
                    <a:pt x="4278" y="1327"/>
                  </a:moveTo>
                  <a:lnTo>
                    <a:pt x="4277" y="1320"/>
                  </a:lnTo>
                  <a:lnTo>
                    <a:pt x="1998" y="1397"/>
                  </a:lnTo>
                  <a:lnTo>
                    <a:pt x="858" y="1378"/>
                  </a:lnTo>
                  <a:lnTo>
                    <a:pt x="291" y="1349"/>
                  </a:lnTo>
                  <a:lnTo>
                    <a:pt x="7" y="710"/>
                  </a:lnTo>
                  <a:lnTo>
                    <a:pt x="0" y="712"/>
                  </a:lnTo>
                  <a:lnTo>
                    <a:pt x="286" y="1356"/>
                  </a:lnTo>
                  <a:lnTo>
                    <a:pt x="858" y="1385"/>
                  </a:lnTo>
                  <a:lnTo>
                    <a:pt x="1998" y="1404"/>
                  </a:lnTo>
                  <a:lnTo>
                    <a:pt x="4278" y="132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1" name="docshape111">
              <a:extLst>
                <a:ext uri="{FF2B5EF4-FFF2-40B4-BE49-F238E27FC236}">
                  <a16:creationId xmlns:a16="http://schemas.microsoft.com/office/drawing/2014/main" id="{3E5AB94B-1C7A-82C6-751C-2FFA445F90DF}"/>
                </a:ext>
              </a:extLst>
            </p:cNvPr>
            <p:cNvSpPr>
              <a:spLocks/>
            </p:cNvSpPr>
            <p:nvPr/>
          </p:nvSpPr>
          <p:spPr bwMode="auto">
            <a:xfrm>
              <a:off x="5281" y="-2614"/>
              <a:ext cx="433" cy="109"/>
            </a:xfrm>
            <a:custGeom>
              <a:avLst/>
              <a:gdLst>
                <a:gd name="T0" fmla="+- 0 5296 5281"/>
                <a:gd name="T1" fmla="*/ T0 w 433"/>
                <a:gd name="T2" fmla="+- 0 -2527 -2614"/>
                <a:gd name="T3" fmla="*/ -2527 h 109"/>
                <a:gd name="T4" fmla="+- 0 5299 5281"/>
                <a:gd name="T5" fmla="*/ T4 w 433"/>
                <a:gd name="T6" fmla="+- 0 -2536 -2614"/>
                <a:gd name="T7" fmla="*/ -2536 h 109"/>
                <a:gd name="T8" fmla="+- 0 5328 5281"/>
                <a:gd name="T9" fmla="*/ T8 w 433"/>
                <a:gd name="T10" fmla="+- 0 -2573 -2614"/>
                <a:gd name="T11" fmla="*/ -2573 h 109"/>
                <a:gd name="T12" fmla="+- 0 5323 5281"/>
                <a:gd name="T13" fmla="*/ T12 w 433"/>
                <a:gd name="T14" fmla="+- 0 -2549 -2614"/>
                <a:gd name="T15" fmla="*/ -2549 h 109"/>
                <a:gd name="T16" fmla="+- 0 5331 5281"/>
                <a:gd name="T17" fmla="*/ T16 w 433"/>
                <a:gd name="T18" fmla="+- 0 -2539 -2614"/>
                <a:gd name="T19" fmla="*/ -2539 h 109"/>
                <a:gd name="T20" fmla="+- 0 5328 5281"/>
                <a:gd name="T21" fmla="*/ T20 w 433"/>
                <a:gd name="T22" fmla="+- 0 -2610 -2614"/>
                <a:gd name="T23" fmla="*/ -2610 h 109"/>
                <a:gd name="T24" fmla="+- 0 5297 5281"/>
                <a:gd name="T25" fmla="*/ T24 w 433"/>
                <a:gd name="T26" fmla="+- 0 -2573 -2614"/>
                <a:gd name="T27" fmla="*/ -2573 h 109"/>
                <a:gd name="T28" fmla="+- 0 5295 5281"/>
                <a:gd name="T29" fmla="*/ T28 w 433"/>
                <a:gd name="T30" fmla="+- 0 -2581 -2614"/>
                <a:gd name="T31" fmla="*/ -2581 h 109"/>
                <a:gd name="T32" fmla="+- 0 5304 5281"/>
                <a:gd name="T33" fmla="*/ T32 w 433"/>
                <a:gd name="T34" fmla="+- 0 -2583 -2614"/>
                <a:gd name="T35" fmla="*/ -2583 h 109"/>
                <a:gd name="T36" fmla="+- 0 5400 5281"/>
                <a:gd name="T37" fmla="*/ T36 w 433"/>
                <a:gd name="T38" fmla="+- 0 -2614 -2614"/>
                <a:gd name="T39" fmla="*/ -2614 h 109"/>
                <a:gd name="T40" fmla="+- 0 5464 5281"/>
                <a:gd name="T41" fmla="*/ T40 w 433"/>
                <a:gd name="T42" fmla="+- 0 -2583 -2614"/>
                <a:gd name="T43" fmla="*/ -2583 h 109"/>
                <a:gd name="T44" fmla="+- 0 5459 5281"/>
                <a:gd name="T45" fmla="*/ T44 w 433"/>
                <a:gd name="T46" fmla="+- 0 -2567 -2614"/>
                <a:gd name="T47" fmla="*/ -2567 h 109"/>
                <a:gd name="T48" fmla="+- 0 5417 5281"/>
                <a:gd name="T49" fmla="*/ T48 w 433"/>
                <a:gd name="T50" fmla="+- 0 -2541 -2614"/>
                <a:gd name="T51" fmla="*/ -2541 h 109"/>
                <a:gd name="T52" fmla="+- 0 5447 5281"/>
                <a:gd name="T53" fmla="*/ T52 w 433"/>
                <a:gd name="T54" fmla="+- 0 -2528 -2614"/>
                <a:gd name="T55" fmla="*/ -2528 h 109"/>
                <a:gd name="T56" fmla="+- 0 5436 5281"/>
                <a:gd name="T57" fmla="*/ T56 w 433"/>
                <a:gd name="T58" fmla="+- 0 -2535 -2614"/>
                <a:gd name="T59" fmla="*/ -2535 h 109"/>
                <a:gd name="T60" fmla="+- 0 5429 5281"/>
                <a:gd name="T61" fmla="*/ T60 w 433"/>
                <a:gd name="T62" fmla="+- 0 -2555 -2614"/>
                <a:gd name="T63" fmla="*/ -2555 h 109"/>
                <a:gd name="T64" fmla="+- 0 5467 5281"/>
                <a:gd name="T65" fmla="*/ T64 w 433"/>
                <a:gd name="T66" fmla="+- 0 -2580 -2614"/>
                <a:gd name="T67" fmla="*/ -2580 h 109"/>
                <a:gd name="T68" fmla="+- 0 5469 5281"/>
                <a:gd name="T69" fmla="*/ T68 w 433"/>
                <a:gd name="T70" fmla="+- 0 -2529 -2614"/>
                <a:gd name="T71" fmla="*/ -2529 h 109"/>
                <a:gd name="T72" fmla="+- 0 5457 5281"/>
                <a:gd name="T73" fmla="*/ T72 w 433"/>
                <a:gd name="T74" fmla="+- 0 -2545 -2614"/>
                <a:gd name="T75" fmla="*/ -2545 h 109"/>
                <a:gd name="T76" fmla="+- 0 5469 5281"/>
                <a:gd name="T77" fmla="*/ T76 w 433"/>
                <a:gd name="T78" fmla="+- 0 -2538 -2614"/>
                <a:gd name="T79" fmla="*/ -2538 h 109"/>
                <a:gd name="T80" fmla="+- 0 5429 5281"/>
                <a:gd name="T81" fmla="*/ T80 w 433"/>
                <a:gd name="T82" fmla="+- 0 -2590 -2614"/>
                <a:gd name="T83" fmla="*/ -2590 h 109"/>
                <a:gd name="T84" fmla="+- 0 5428 5281"/>
                <a:gd name="T85" fmla="*/ T84 w 433"/>
                <a:gd name="T86" fmla="+- 0 -2581 -2614"/>
                <a:gd name="T87" fmla="*/ -2581 h 109"/>
                <a:gd name="T88" fmla="+- 0 5452 5281"/>
                <a:gd name="T89" fmla="*/ T88 w 433"/>
                <a:gd name="T90" fmla="+- 0 -2591 -2614"/>
                <a:gd name="T91" fmla="*/ -2591 h 109"/>
                <a:gd name="T92" fmla="+- 0 5502 5281"/>
                <a:gd name="T93" fmla="*/ T92 w 433"/>
                <a:gd name="T94" fmla="+- 0 -2517 -2614"/>
                <a:gd name="T95" fmla="*/ -2517 h 109"/>
                <a:gd name="T96" fmla="+- 0 5501 5281"/>
                <a:gd name="T97" fmla="*/ T96 w 433"/>
                <a:gd name="T98" fmla="+- 0 -2505 -2614"/>
                <a:gd name="T99" fmla="*/ -2505 h 109"/>
                <a:gd name="T100" fmla="+- 0 5523 5281"/>
                <a:gd name="T101" fmla="*/ T100 w 433"/>
                <a:gd name="T102" fmla="+- 0 -2542 -2614"/>
                <a:gd name="T103" fmla="*/ -2542 h 109"/>
                <a:gd name="T104" fmla="+- 0 5512 5281"/>
                <a:gd name="T105" fmla="*/ T104 w 433"/>
                <a:gd name="T106" fmla="+- 0 -2542 -2614"/>
                <a:gd name="T107" fmla="*/ -2542 h 109"/>
                <a:gd name="T108" fmla="+- 0 5565 5281"/>
                <a:gd name="T109" fmla="*/ T108 w 433"/>
                <a:gd name="T110" fmla="+- 0 -2588 -2614"/>
                <a:gd name="T111" fmla="*/ -2588 h 109"/>
                <a:gd name="T112" fmla="+- 0 5566 5281"/>
                <a:gd name="T113" fmla="*/ T112 w 433"/>
                <a:gd name="T114" fmla="+- 0 -2530 -2614"/>
                <a:gd name="T115" fmla="*/ -2530 h 109"/>
                <a:gd name="T116" fmla="+- 0 5603 5281"/>
                <a:gd name="T117" fmla="*/ T116 w 433"/>
                <a:gd name="T118" fmla="+- 0 -2530 -2614"/>
                <a:gd name="T119" fmla="*/ -2530 h 109"/>
                <a:gd name="T120" fmla="+- 0 5565 5281"/>
                <a:gd name="T121" fmla="*/ T120 w 433"/>
                <a:gd name="T122" fmla="+- 0 -2545 -2614"/>
                <a:gd name="T123" fmla="*/ -2545 h 109"/>
                <a:gd name="T124" fmla="+- 0 5563 5281"/>
                <a:gd name="T125" fmla="*/ T124 w 433"/>
                <a:gd name="T126" fmla="+- 0 -2565 -2614"/>
                <a:gd name="T127" fmla="*/ -2565 h 109"/>
                <a:gd name="T128" fmla="+- 0 5602 5281"/>
                <a:gd name="T129" fmla="*/ T128 w 433"/>
                <a:gd name="T130" fmla="+- 0 -2583 -2614"/>
                <a:gd name="T131" fmla="*/ -2583 h 109"/>
                <a:gd name="T132" fmla="+- 0 5599 5281"/>
                <a:gd name="T133" fmla="*/ T132 w 433"/>
                <a:gd name="T134" fmla="+- 0 -2538 -2614"/>
                <a:gd name="T135" fmla="*/ -2538 h 109"/>
                <a:gd name="T136" fmla="+- 0 5602 5281"/>
                <a:gd name="T137" fmla="*/ T136 w 433"/>
                <a:gd name="T138" fmla="+- 0 -2583 -2614"/>
                <a:gd name="T139" fmla="*/ -2583 h 109"/>
                <a:gd name="T140" fmla="+- 0 5599 5281"/>
                <a:gd name="T141" fmla="*/ T140 w 433"/>
                <a:gd name="T142" fmla="+- 0 -2565 -2614"/>
                <a:gd name="T143" fmla="*/ -2565 h 109"/>
                <a:gd name="T144" fmla="+- 0 5602 5281"/>
                <a:gd name="T145" fmla="*/ T144 w 433"/>
                <a:gd name="T146" fmla="+- 0 -2583 -2614"/>
                <a:gd name="T147" fmla="*/ -2583 h 109"/>
                <a:gd name="T148" fmla="+- 0 5635 5281"/>
                <a:gd name="T149" fmla="*/ T148 w 433"/>
                <a:gd name="T150" fmla="+- 0 -2568 -2614"/>
                <a:gd name="T151" fmla="*/ -2568 h 109"/>
                <a:gd name="T152" fmla="+- 0 5656 5281"/>
                <a:gd name="T153" fmla="*/ T152 w 433"/>
                <a:gd name="T154" fmla="+- 0 -2591 -2614"/>
                <a:gd name="T155" fmla="*/ -2591 h 109"/>
                <a:gd name="T156" fmla="+- 0 5635 5281"/>
                <a:gd name="T157" fmla="*/ T156 w 433"/>
                <a:gd name="T158" fmla="+- 0 -2580 -2614"/>
                <a:gd name="T159" fmla="*/ -2580 h 109"/>
                <a:gd name="T160" fmla="+- 0 5661 5281"/>
                <a:gd name="T161" fmla="*/ T160 w 433"/>
                <a:gd name="T162" fmla="+- 0 -2591 -2614"/>
                <a:gd name="T163" fmla="*/ -2591 h 109"/>
                <a:gd name="T164" fmla="+- 0 5657 5281"/>
                <a:gd name="T165" fmla="*/ T164 w 433"/>
                <a:gd name="T166" fmla="+- 0 -2582 -2614"/>
                <a:gd name="T167" fmla="*/ -2582 h 109"/>
                <a:gd name="T168" fmla="+- 0 5671 5281"/>
                <a:gd name="T169" fmla="*/ T168 w 433"/>
                <a:gd name="T170" fmla="+- 0 -2530 -2614"/>
                <a:gd name="T171" fmla="*/ -2530 h 109"/>
                <a:gd name="T172" fmla="+- 0 5702 5281"/>
                <a:gd name="T173" fmla="*/ T172 w 433"/>
                <a:gd name="T174" fmla="+- 0 -2529 -2614"/>
                <a:gd name="T175" fmla="*/ -2529 h 109"/>
                <a:gd name="T176" fmla="+- 0 5674 5281"/>
                <a:gd name="T177" fmla="*/ T176 w 433"/>
                <a:gd name="T178" fmla="+- 0 -2538 -2614"/>
                <a:gd name="T179" fmla="*/ -2538 h 109"/>
                <a:gd name="T180" fmla="+- 0 5677 5281"/>
                <a:gd name="T181" fmla="*/ T180 w 433"/>
                <a:gd name="T182" fmla="+- 0 -2590 -2614"/>
                <a:gd name="T183" fmla="*/ -2590 h 109"/>
                <a:gd name="T184" fmla="+- 0 5671 5281"/>
                <a:gd name="T185" fmla="*/ T184 w 433"/>
                <a:gd name="T186" fmla="+- 0 -2562 -2614"/>
                <a:gd name="T187" fmla="*/ -2562 h 109"/>
                <a:gd name="T188" fmla="+- 0 5702 5281"/>
                <a:gd name="T189" fmla="*/ T188 w 433"/>
                <a:gd name="T190" fmla="+- 0 -2550 -2614"/>
                <a:gd name="T191" fmla="*/ -2550 h 109"/>
                <a:gd name="T192" fmla="+- 0 5693 5281"/>
                <a:gd name="T193" fmla="*/ T192 w 433"/>
                <a:gd name="T194" fmla="+- 0 -2535 -2614"/>
                <a:gd name="T195" fmla="*/ -2535 h 109"/>
                <a:gd name="T196" fmla="+- 0 5706 5281"/>
                <a:gd name="T197" fmla="*/ T196 w 433"/>
                <a:gd name="T198" fmla="+- 0 -2560 -2614"/>
                <a:gd name="T199" fmla="*/ -2560 h 109"/>
                <a:gd name="T200" fmla="+- 0 5677 5281"/>
                <a:gd name="T201" fmla="*/ T200 w 433"/>
                <a:gd name="T202" fmla="+- 0 -2571 -2614"/>
                <a:gd name="T203" fmla="*/ -2571 h 109"/>
                <a:gd name="T204" fmla="+- 0 5710 5281"/>
                <a:gd name="T205" fmla="*/ T204 w 433"/>
                <a:gd name="T206" fmla="+- 0 -2583 -2614"/>
                <a:gd name="T207" fmla="*/ -2583 h 109"/>
                <a:gd name="T208" fmla="+- 0 5694 5281"/>
                <a:gd name="T209" fmla="*/ T208 w 433"/>
                <a:gd name="T210" fmla="+- 0 -2591 -2614"/>
                <a:gd name="T211" fmla="*/ -2591 h 109"/>
                <a:gd name="T212" fmla="+- 0 5707 5281"/>
                <a:gd name="T213" fmla="*/ T212 w 433"/>
                <a:gd name="T214" fmla="+- 0 -2580 -2614"/>
                <a:gd name="T215" fmla="*/ -258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33" h="109">
                  <a:moveTo>
                    <a:pt x="0" y="72"/>
                  </a:moveTo>
                  <a:lnTo>
                    <a:pt x="0" y="83"/>
                  </a:lnTo>
                  <a:lnTo>
                    <a:pt x="4" y="85"/>
                  </a:lnTo>
                  <a:lnTo>
                    <a:pt x="8" y="86"/>
                  </a:lnTo>
                  <a:lnTo>
                    <a:pt x="15" y="87"/>
                  </a:lnTo>
                  <a:lnTo>
                    <a:pt x="18" y="87"/>
                  </a:lnTo>
                  <a:lnTo>
                    <a:pt x="32" y="87"/>
                  </a:lnTo>
                  <a:lnTo>
                    <a:pt x="39"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0" y="75"/>
                  </a:lnTo>
                  <a:lnTo>
                    <a:pt x="53" y="68"/>
                  </a:lnTo>
                  <a:lnTo>
                    <a:pt x="53" y="51"/>
                  </a:lnTo>
                  <a:lnTo>
                    <a:pt x="50"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3"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0" y="32"/>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69" y="84"/>
                  </a:lnTo>
                  <a:lnTo>
                    <a:pt x="173" y="83"/>
                  </a:lnTo>
                  <a:lnTo>
                    <a:pt x="176" y="80"/>
                  </a:lnTo>
                  <a:lnTo>
                    <a:pt x="177" y="79"/>
                  </a:lnTo>
                  <a:lnTo>
                    <a:pt x="155" y="79"/>
                  </a:lnTo>
                  <a:lnTo>
                    <a:pt x="152" y="78"/>
                  </a:lnTo>
                  <a:lnTo>
                    <a:pt x="148" y="73"/>
                  </a:lnTo>
                  <a:lnTo>
                    <a:pt x="146" y="70"/>
                  </a:lnTo>
                  <a:lnTo>
                    <a:pt x="146" y="62"/>
                  </a:lnTo>
                  <a:lnTo>
                    <a:pt x="148" y="59"/>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8"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6" y="84"/>
                  </a:lnTo>
                  <a:lnTo>
                    <a:pt x="223" y="94"/>
                  </a:lnTo>
                  <a:lnTo>
                    <a:pt x="221" y="97"/>
                  </a:lnTo>
                  <a:lnTo>
                    <a:pt x="218" y="100"/>
                  </a:lnTo>
                  <a:lnTo>
                    <a:pt x="216" y="100"/>
                  </a:lnTo>
                  <a:lnTo>
                    <a:pt x="207" y="100"/>
                  </a:lnTo>
                  <a:lnTo>
                    <a:pt x="207" y="109"/>
                  </a:lnTo>
                  <a:lnTo>
                    <a:pt x="220" y="109"/>
                  </a:lnTo>
                  <a:lnTo>
                    <a:pt x="223" y="108"/>
                  </a:lnTo>
                  <a:lnTo>
                    <a:pt x="229" y="103"/>
                  </a:lnTo>
                  <a:lnTo>
                    <a:pt x="231" y="98"/>
                  </a:lnTo>
                  <a:lnTo>
                    <a:pt x="234" y="91"/>
                  </a:lnTo>
                  <a:lnTo>
                    <a:pt x="242" y="72"/>
                  </a:lnTo>
                  <a:lnTo>
                    <a:pt x="231" y="72"/>
                  </a:lnTo>
                  <a:lnTo>
                    <a:pt x="212" y="24"/>
                  </a:lnTo>
                  <a:close/>
                  <a:moveTo>
                    <a:pt x="261" y="24"/>
                  </a:moveTo>
                  <a:lnTo>
                    <a:pt x="251" y="24"/>
                  </a:lnTo>
                  <a:lnTo>
                    <a:pt x="231" y="72"/>
                  </a:lnTo>
                  <a:lnTo>
                    <a:pt x="242" y="72"/>
                  </a:lnTo>
                  <a:lnTo>
                    <a:pt x="261" y="24"/>
                  </a:lnTo>
                  <a:close/>
                  <a:moveTo>
                    <a:pt x="309" y="23"/>
                  </a:moveTo>
                  <a:lnTo>
                    <a:pt x="292" y="23"/>
                  </a:lnTo>
                  <a:lnTo>
                    <a:pt x="284" y="26"/>
                  </a:lnTo>
                  <a:lnTo>
                    <a:pt x="273" y="37"/>
                  </a:lnTo>
                  <a:lnTo>
                    <a:pt x="271" y="45"/>
                  </a:lnTo>
                  <a:lnTo>
                    <a:pt x="271" y="65"/>
                  </a:lnTo>
                  <a:lnTo>
                    <a:pt x="274" y="73"/>
                  </a:lnTo>
                  <a:lnTo>
                    <a:pt x="285" y="84"/>
                  </a:lnTo>
                  <a:lnTo>
                    <a:pt x="293" y="87"/>
                  </a:lnTo>
                  <a:lnTo>
                    <a:pt x="306" y="87"/>
                  </a:lnTo>
                  <a:lnTo>
                    <a:pt x="310" y="87"/>
                  </a:lnTo>
                  <a:lnTo>
                    <a:pt x="318" y="85"/>
                  </a:lnTo>
                  <a:lnTo>
                    <a:pt x="322" y="84"/>
                  </a:lnTo>
                  <a:lnTo>
                    <a:pt x="325" y="82"/>
                  </a:lnTo>
                  <a:lnTo>
                    <a:pt x="325" y="78"/>
                  </a:lnTo>
                  <a:lnTo>
                    <a:pt x="296" y="78"/>
                  </a:lnTo>
                  <a:lnTo>
                    <a:pt x="291" y="77"/>
                  </a:lnTo>
                  <a:lnTo>
                    <a:pt x="284" y="69"/>
                  </a:lnTo>
                  <a:lnTo>
                    <a:pt x="282" y="64"/>
                  </a:lnTo>
                  <a:lnTo>
                    <a:pt x="281" y="57"/>
                  </a:lnTo>
                  <a:lnTo>
                    <a:pt x="328" y="57"/>
                  </a:lnTo>
                  <a:lnTo>
                    <a:pt x="328" y="49"/>
                  </a:lnTo>
                  <a:lnTo>
                    <a:pt x="282" y="49"/>
                  </a:lnTo>
                  <a:lnTo>
                    <a:pt x="282" y="44"/>
                  </a:lnTo>
                  <a:lnTo>
                    <a:pt x="284" y="39"/>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1"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3" y="85"/>
                  </a:lnTo>
                  <a:lnTo>
                    <a:pt x="401" y="87"/>
                  </a:lnTo>
                  <a:lnTo>
                    <a:pt x="404" y="87"/>
                  </a:lnTo>
                  <a:lnTo>
                    <a:pt x="415" y="87"/>
                  </a:lnTo>
                  <a:lnTo>
                    <a:pt x="421" y="85"/>
                  </a:lnTo>
                  <a:lnTo>
                    <a:pt x="430" y="79"/>
                  </a:lnTo>
                  <a:lnTo>
                    <a:pt x="404" y="79"/>
                  </a:lnTo>
                  <a:lnTo>
                    <a:pt x="400" y="78"/>
                  </a:lnTo>
                  <a:lnTo>
                    <a:pt x="393" y="76"/>
                  </a:lnTo>
                  <a:lnTo>
                    <a:pt x="389" y="75"/>
                  </a:lnTo>
                  <a:lnTo>
                    <a:pt x="386" y="73"/>
                  </a:lnTo>
                  <a:close/>
                  <a:moveTo>
                    <a:pt x="413" y="23"/>
                  </a:moveTo>
                  <a:lnTo>
                    <a:pt x="402" y="23"/>
                  </a:lnTo>
                  <a:lnTo>
                    <a:pt x="396" y="24"/>
                  </a:lnTo>
                  <a:lnTo>
                    <a:pt x="388" y="30"/>
                  </a:lnTo>
                  <a:lnTo>
                    <a:pt x="386" y="35"/>
                  </a:lnTo>
                  <a:lnTo>
                    <a:pt x="386" y="45"/>
                  </a:lnTo>
                  <a:lnTo>
                    <a:pt x="388" y="49"/>
                  </a:lnTo>
                  <a:lnTo>
                    <a:pt x="390" y="52"/>
                  </a:lnTo>
                  <a:lnTo>
                    <a:pt x="393" y="55"/>
                  </a:lnTo>
                  <a:lnTo>
                    <a:pt x="398" y="57"/>
                  </a:lnTo>
                  <a:lnTo>
                    <a:pt x="414" y="60"/>
                  </a:lnTo>
                  <a:lnTo>
                    <a:pt x="418" y="62"/>
                  </a:lnTo>
                  <a:lnTo>
                    <a:pt x="421" y="64"/>
                  </a:lnTo>
                  <a:lnTo>
                    <a:pt x="422" y="67"/>
                  </a:lnTo>
                  <a:lnTo>
                    <a:pt x="422" y="72"/>
                  </a:lnTo>
                  <a:lnTo>
                    <a:pt x="421" y="75"/>
                  </a:lnTo>
                  <a:lnTo>
                    <a:pt x="416" y="78"/>
                  </a:lnTo>
                  <a:lnTo>
                    <a:pt x="412" y="79"/>
                  </a:lnTo>
                  <a:lnTo>
                    <a:pt x="430" y="79"/>
                  </a:lnTo>
                  <a:lnTo>
                    <a:pt x="432"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3" y="23"/>
                  </a:lnTo>
                  <a:close/>
                  <a:moveTo>
                    <a:pt x="429" y="31"/>
                  </a:moveTo>
                  <a:lnTo>
                    <a:pt x="414" y="31"/>
                  </a:lnTo>
                  <a:lnTo>
                    <a:pt x="417" y="31"/>
                  </a:lnTo>
                  <a:lnTo>
                    <a:pt x="424" y="33"/>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2" name="docshape112">
              <a:extLst>
                <a:ext uri="{FF2B5EF4-FFF2-40B4-BE49-F238E27FC236}">
                  <a16:creationId xmlns:a16="http://schemas.microsoft.com/office/drawing/2014/main" id="{1C9EA1DA-C9D4-08E9-5A20-D4996805327C}"/>
                </a:ext>
              </a:extLst>
            </p:cNvPr>
            <p:cNvSpPr>
              <a:spLocks/>
            </p:cNvSpPr>
            <p:nvPr/>
          </p:nvSpPr>
          <p:spPr bwMode="auto">
            <a:xfrm>
              <a:off x="1496" y="-2575"/>
              <a:ext cx="4278" cy="1474"/>
            </a:xfrm>
            <a:custGeom>
              <a:avLst/>
              <a:gdLst>
                <a:gd name="T0" fmla="+- 0 5076 1496"/>
                <a:gd name="T1" fmla="*/ T0 w 4278"/>
                <a:gd name="T2" fmla="+- 0 -2574 -2574"/>
                <a:gd name="T3" fmla="*/ -2574 h 1474"/>
                <a:gd name="T4" fmla="+- 0 4738 1496"/>
                <a:gd name="T5" fmla="*/ T4 w 4278"/>
                <a:gd name="T6" fmla="+- 0 -2574 -2574"/>
                <a:gd name="T7" fmla="*/ -2574 h 1474"/>
                <a:gd name="T8" fmla="+- 0 4738 1496"/>
                <a:gd name="T9" fmla="*/ T8 w 4278"/>
                <a:gd name="T10" fmla="+- 0 -2567 -2574"/>
                <a:gd name="T11" fmla="*/ -2567 h 1474"/>
                <a:gd name="T12" fmla="+- 0 5076 1496"/>
                <a:gd name="T13" fmla="*/ T12 w 4278"/>
                <a:gd name="T14" fmla="+- 0 -2567 -2574"/>
                <a:gd name="T15" fmla="*/ -2567 h 1474"/>
                <a:gd name="T16" fmla="+- 0 5076 1496"/>
                <a:gd name="T17" fmla="*/ T16 w 4278"/>
                <a:gd name="T18" fmla="+- 0 -2574 -2574"/>
                <a:gd name="T19" fmla="*/ -2574 h 1474"/>
                <a:gd name="T20" fmla="+- 0 5774 1496"/>
                <a:gd name="T21" fmla="*/ T20 w 4278"/>
                <a:gd name="T22" fmla="+- 0 -1336 -2574"/>
                <a:gd name="T23" fmla="*/ -1336 h 1474"/>
                <a:gd name="T24" fmla="+- 0 5773 1496"/>
                <a:gd name="T25" fmla="*/ T24 w 4278"/>
                <a:gd name="T26" fmla="+- 0 -1343 -2574"/>
                <a:gd name="T27" fmla="*/ -1343 h 1474"/>
                <a:gd name="T28" fmla="+- 0 3494 1496"/>
                <a:gd name="T29" fmla="*/ T28 w 4278"/>
                <a:gd name="T30" fmla="+- 0 -1189 -2574"/>
                <a:gd name="T31" fmla="*/ -1189 h 1474"/>
                <a:gd name="T32" fmla="+- 0 2354 1496"/>
                <a:gd name="T33" fmla="*/ T32 w 4278"/>
                <a:gd name="T34" fmla="+- 0 -1108 -2574"/>
                <a:gd name="T35" fmla="*/ -1108 h 1474"/>
                <a:gd name="T36" fmla="+- 0 1787 1496"/>
                <a:gd name="T37" fmla="*/ T36 w 4278"/>
                <a:gd name="T38" fmla="+- 0 -1146 -2574"/>
                <a:gd name="T39" fmla="*/ -1146 h 1474"/>
                <a:gd name="T40" fmla="+- 0 1503 1496"/>
                <a:gd name="T41" fmla="*/ T40 w 4278"/>
                <a:gd name="T42" fmla="+- 0 -1698 -2574"/>
                <a:gd name="T43" fmla="*/ -1698 h 1474"/>
                <a:gd name="T44" fmla="+- 0 1496 1496"/>
                <a:gd name="T45" fmla="*/ T44 w 4278"/>
                <a:gd name="T46" fmla="+- 0 -1695 -2574"/>
                <a:gd name="T47" fmla="*/ -1695 h 1474"/>
                <a:gd name="T48" fmla="+- 0 1783 1496"/>
                <a:gd name="T49" fmla="*/ T48 w 4278"/>
                <a:gd name="T50" fmla="+- 0 -1139 -2574"/>
                <a:gd name="T51" fmla="*/ -1139 h 1474"/>
                <a:gd name="T52" fmla="+- 0 2354 1496"/>
                <a:gd name="T53" fmla="*/ T52 w 4278"/>
                <a:gd name="T54" fmla="+- 0 -1101 -2574"/>
                <a:gd name="T55" fmla="*/ -1101 h 1474"/>
                <a:gd name="T56" fmla="+- 0 3494 1496"/>
                <a:gd name="T57" fmla="*/ T56 w 4278"/>
                <a:gd name="T58" fmla="+- 0 -1182 -2574"/>
                <a:gd name="T59" fmla="*/ -1182 h 1474"/>
                <a:gd name="T60" fmla="+- 0 5774 1496"/>
                <a:gd name="T61" fmla="*/ T60 w 4278"/>
                <a:gd name="T62" fmla="+- 0 -1336 -2574"/>
                <a:gd name="T63" fmla="*/ -1336 h 1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74">
                  <a:moveTo>
                    <a:pt x="3580" y="0"/>
                  </a:moveTo>
                  <a:lnTo>
                    <a:pt x="3242" y="0"/>
                  </a:lnTo>
                  <a:lnTo>
                    <a:pt x="3242" y="7"/>
                  </a:lnTo>
                  <a:lnTo>
                    <a:pt x="3580" y="7"/>
                  </a:lnTo>
                  <a:lnTo>
                    <a:pt x="3580" y="0"/>
                  </a:lnTo>
                  <a:close/>
                  <a:moveTo>
                    <a:pt x="4278" y="1238"/>
                  </a:moveTo>
                  <a:lnTo>
                    <a:pt x="4277" y="1231"/>
                  </a:lnTo>
                  <a:lnTo>
                    <a:pt x="1998" y="1385"/>
                  </a:lnTo>
                  <a:lnTo>
                    <a:pt x="858" y="1466"/>
                  </a:lnTo>
                  <a:lnTo>
                    <a:pt x="291" y="1428"/>
                  </a:lnTo>
                  <a:lnTo>
                    <a:pt x="7" y="876"/>
                  </a:lnTo>
                  <a:lnTo>
                    <a:pt x="0" y="879"/>
                  </a:lnTo>
                  <a:lnTo>
                    <a:pt x="287" y="1435"/>
                  </a:lnTo>
                  <a:lnTo>
                    <a:pt x="858" y="1473"/>
                  </a:lnTo>
                  <a:lnTo>
                    <a:pt x="1998" y="1392"/>
                  </a:lnTo>
                  <a:lnTo>
                    <a:pt x="4278" y="1238"/>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3" name="docshape113">
              <a:extLst>
                <a:ext uri="{FF2B5EF4-FFF2-40B4-BE49-F238E27FC236}">
                  <a16:creationId xmlns:a16="http://schemas.microsoft.com/office/drawing/2014/main" id="{E116B079-5B80-0633-77B8-C8D5B57DDEC0}"/>
                </a:ext>
              </a:extLst>
            </p:cNvPr>
            <p:cNvSpPr>
              <a:spLocks/>
            </p:cNvSpPr>
            <p:nvPr/>
          </p:nvSpPr>
          <p:spPr bwMode="auto">
            <a:xfrm>
              <a:off x="5281" y="-2484"/>
              <a:ext cx="432" cy="109"/>
            </a:xfrm>
            <a:custGeom>
              <a:avLst/>
              <a:gdLst>
                <a:gd name="T0" fmla="+- 0 5321 5282"/>
                <a:gd name="T1" fmla="*/ T0 w 432"/>
                <a:gd name="T2" fmla="+- 0 -2471 -2483"/>
                <a:gd name="T3" fmla="*/ -2471 h 109"/>
                <a:gd name="T4" fmla="+- 0 5334 5282"/>
                <a:gd name="T5" fmla="*/ T4 w 432"/>
                <a:gd name="T6" fmla="+- 0 -2480 -2483"/>
                <a:gd name="T7" fmla="*/ -2480 h 109"/>
                <a:gd name="T8" fmla="+- 0 5400 5282"/>
                <a:gd name="T9" fmla="*/ T8 w 432"/>
                <a:gd name="T10" fmla="+- 0 -2398 -2483"/>
                <a:gd name="T11" fmla="*/ -2398 h 109"/>
                <a:gd name="T12" fmla="+- 0 5451 5282"/>
                <a:gd name="T13" fmla="*/ T12 w 432"/>
                <a:gd name="T14" fmla="+- 0 -2451 -2483"/>
                <a:gd name="T15" fmla="*/ -2451 h 109"/>
                <a:gd name="T16" fmla="+- 0 5436 5282"/>
                <a:gd name="T17" fmla="*/ T16 w 432"/>
                <a:gd name="T18" fmla="+- 0 -2437 -2483"/>
                <a:gd name="T19" fmla="*/ -2437 h 109"/>
                <a:gd name="T20" fmla="+- 0 5417 5282"/>
                <a:gd name="T21" fmla="*/ T20 w 432"/>
                <a:gd name="T22" fmla="+- 0 -2410 -2483"/>
                <a:gd name="T23" fmla="*/ -2410 h 109"/>
                <a:gd name="T24" fmla="+- 0 5443 5282"/>
                <a:gd name="T25" fmla="*/ T24 w 432"/>
                <a:gd name="T26" fmla="+- 0 -2397 -2483"/>
                <a:gd name="T27" fmla="*/ -2397 h 109"/>
                <a:gd name="T28" fmla="+- 0 5458 5282"/>
                <a:gd name="T29" fmla="*/ T28 w 432"/>
                <a:gd name="T30" fmla="+- 0 -2405 -2483"/>
                <a:gd name="T31" fmla="*/ -2405 h 109"/>
                <a:gd name="T32" fmla="+- 0 5429 5282"/>
                <a:gd name="T33" fmla="*/ T32 w 432"/>
                <a:gd name="T34" fmla="+- 0 -2410 -2483"/>
                <a:gd name="T35" fmla="*/ -2410 h 109"/>
                <a:gd name="T36" fmla="+- 0 5435 5282"/>
                <a:gd name="T37" fmla="*/ T36 w 432"/>
                <a:gd name="T38" fmla="+- 0 -2428 -2483"/>
                <a:gd name="T39" fmla="*/ -2428 h 109"/>
                <a:gd name="T40" fmla="+- 0 5467 5282"/>
                <a:gd name="T41" fmla="*/ T40 w 432"/>
                <a:gd name="T42" fmla="+- 0 -2449 -2483"/>
                <a:gd name="T43" fmla="*/ -2449 h 109"/>
                <a:gd name="T44" fmla="+- 0 5459 5282"/>
                <a:gd name="T45" fmla="*/ T44 w 432"/>
                <a:gd name="T46" fmla="+- 0 -2398 -2483"/>
                <a:gd name="T47" fmla="*/ -2398 h 109"/>
                <a:gd name="T48" fmla="+- 0 5459 5282"/>
                <a:gd name="T49" fmla="*/ T48 w 432"/>
                <a:gd name="T50" fmla="+- 0 -2429 -2483"/>
                <a:gd name="T51" fmla="*/ -2429 h 109"/>
                <a:gd name="T52" fmla="+- 0 5446 5282"/>
                <a:gd name="T53" fmla="*/ T52 w 432"/>
                <a:gd name="T54" fmla="+- 0 -2405 -2483"/>
                <a:gd name="T55" fmla="*/ -2405 h 109"/>
                <a:gd name="T56" fmla="+- 0 5469 5282"/>
                <a:gd name="T57" fmla="*/ T56 w 432"/>
                <a:gd name="T58" fmla="+- 0 -2429 -2483"/>
                <a:gd name="T59" fmla="*/ -2429 h 109"/>
                <a:gd name="T60" fmla="+- 0 5429 5282"/>
                <a:gd name="T61" fmla="*/ T60 w 432"/>
                <a:gd name="T62" fmla="+- 0 -2459 -2483"/>
                <a:gd name="T63" fmla="*/ -2459 h 109"/>
                <a:gd name="T64" fmla="+- 0 5425 5282"/>
                <a:gd name="T65" fmla="*/ T64 w 432"/>
                <a:gd name="T66" fmla="+- 0 -2449 -2483"/>
                <a:gd name="T67" fmla="*/ -2449 h 109"/>
                <a:gd name="T68" fmla="+- 0 5464 5282"/>
                <a:gd name="T69" fmla="*/ T68 w 432"/>
                <a:gd name="T70" fmla="+- 0 -2452 -2483"/>
                <a:gd name="T71" fmla="*/ -2452 h 109"/>
                <a:gd name="T72" fmla="+- 0 5483 5282"/>
                <a:gd name="T73" fmla="*/ T72 w 432"/>
                <a:gd name="T74" fmla="+- 0 -2459 -2483"/>
                <a:gd name="T75" fmla="*/ -2459 h 109"/>
                <a:gd name="T76" fmla="+- 0 5502 5282"/>
                <a:gd name="T77" fmla="*/ T76 w 432"/>
                <a:gd name="T78" fmla="+- 0 -2387 -2483"/>
                <a:gd name="T79" fmla="*/ -2387 h 109"/>
                <a:gd name="T80" fmla="+- 0 5488 5282"/>
                <a:gd name="T81" fmla="*/ T80 w 432"/>
                <a:gd name="T82" fmla="+- 0 -2375 -2483"/>
                <a:gd name="T83" fmla="*/ -2375 h 109"/>
                <a:gd name="T84" fmla="+- 0 5512 5282"/>
                <a:gd name="T85" fmla="*/ T84 w 432"/>
                <a:gd name="T86" fmla="+- 0 -2385 -2483"/>
                <a:gd name="T87" fmla="*/ -2385 h 109"/>
                <a:gd name="T88" fmla="+- 0 5493 5282"/>
                <a:gd name="T89" fmla="*/ T88 w 432"/>
                <a:gd name="T90" fmla="+- 0 -2459 -2483"/>
                <a:gd name="T91" fmla="*/ -2459 h 109"/>
                <a:gd name="T92" fmla="+- 0 5523 5282"/>
                <a:gd name="T93" fmla="*/ T92 w 432"/>
                <a:gd name="T94" fmla="+- 0 -2412 -2483"/>
                <a:gd name="T95" fmla="*/ -2412 h 109"/>
                <a:gd name="T96" fmla="+- 0 5565 5282"/>
                <a:gd name="T97" fmla="*/ T96 w 432"/>
                <a:gd name="T98" fmla="+- 0 -2458 -2483"/>
                <a:gd name="T99" fmla="*/ -2458 h 109"/>
                <a:gd name="T100" fmla="+- 0 5555 5282"/>
                <a:gd name="T101" fmla="*/ T100 w 432"/>
                <a:gd name="T102" fmla="+- 0 -2411 -2483"/>
                <a:gd name="T103" fmla="*/ -2411 h 109"/>
                <a:gd name="T104" fmla="+- 0 5591 5282"/>
                <a:gd name="T105" fmla="*/ T104 w 432"/>
                <a:gd name="T106" fmla="+- 0 -2397 -2483"/>
                <a:gd name="T107" fmla="*/ -2397 h 109"/>
                <a:gd name="T108" fmla="+- 0 5606 5282"/>
                <a:gd name="T109" fmla="*/ T108 w 432"/>
                <a:gd name="T110" fmla="+- 0 -2405 -2483"/>
                <a:gd name="T111" fmla="*/ -2405 h 109"/>
                <a:gd name="T112" fmla="+- 0 5563 5282"/>
                <a:gd name="T113" fmla="*/ T112 w 432"/>
                <a:gd name="T114" fmla="+- 0 -2419 -2483"/>
                <a:gd name="T115" fmla="*/ -2419 h 109"/>
                <a:gd name="T116" fmla="+- 0 5563 5282"/>
                <a:gd name="T117" fmla="*/ T116 w 432"/>
                <a:gd name="T118" fmla="+- 0 -2434 -2483"/>
                <a:gd name="T119" fmla="*/ -2434 h 109"/>
                <a:gd name="T120" fmla="+- 0 5576 5282"/>
                <a:gd name="T121" fmla="*/ T120 w 432"/>
                <a:gd name="T122" fmla="+- 0 -2452 -2483"/>
                <a:gd name="T123" fmla="*/ -2452 h 109"/>
                <a:gd name="T124" fmla="+- 0 5606 5282"/>
                <a:gd name="T125" fmla="*/ T124 w 432"/>
                <a:gd name="T126" fmla="+- 0 -2411 -2483"/>
                <a:gd name="T127" fmla="*/ -2411 h 109"/>
                <a:gd name="T128" fmla="+- 0 5588 5282"/>
                <a:gd name="T129" fmla="*/ T128 w 432"/>
                <a:gd name="T130" fmla="+- 0 -2405 -2483"/>
                <a:gd name="T131" fmla="*/ -2405 h 109"/>
                <a:gd name="T132" fmla="+- 0 5587 5282"/>
                <a:gd name="T133" fmla="*/ T132 w 432"/>
                <a:gd name="T134" fmla="+- 0 -2452 -2483"/>
                <a:gd name="T135" fmla="*/ -2452 h 109"/>
                <a:gd name="T136" fmla="+- 0 5599 5282"/>
                <a:gd name="T137" fmla="*/ T136 w 432"/>
                <a:gd name="T138" fmla="+- 0 -2434 -2483"/>
                <a:gd name="T139" fmla="*/ -2434 h 109"/>
                <a:gd name="T140" fmla="+- 0 5606 5282"/>
                <a:gd name="T141" fmla="*/ T140 w 432"/>
                <a:gd name="T142" fmla="+- 0 -2448 -2483"/>
                <a:gd name="T143" fmla="*/ -2448 h 109"/>
                <a:gd name="T144" fmla="+- 0 5625 5282"/>
                <a:gd name="T145" fmla="*/ T144 w 432"/>
                <a:gd name="T146" fmla="+- 0 -2398 -2483"/>
                <a:gd name="T147" fmla="*/ -2398 h 109"/>
                <a:gd name="T148" fmla="+- 0 5642 5282"/>
                <a:gd name="T149" fmla="*/ T148 w 432"/>
                <a:gd name="T150" fmla="+- 0 -2450 -2483"/>
                <a:gd name="T151" fmla="*/ -2450 h 109"/>
                <a:gd name="T152" fmla="+- 0 5651 5282"/>
                <a:gd name="T153" fmla="*/ T152 w 432"/>
                <a:gd name="T154" fmla="+- 0 -2461 -2483"/>
                <a:gd name="T155" fmla="*/ -2461 h 109"/>
                <a:gd name="T156" fmla="+- 0 5637 5282"/>
                <a:gd name="T157" fmla="*/ T156 w 432"/>
                <a:gd name="T158" fmla="+- 0 -2454 -2483"/>
                <a:gd name="T159" fmla="*/ -2454 h 109"/>
                <a:gd name="T160" fmla="+- 0 5647 5282"/>
                <a:gd name="T161" fmla="*/ T160 w 432"/>
                <a:gd name="T162" fmla="+- 0 -2452 -2483"/>
                <a:gd name="T163" fmla="*/ -2452 h 109"/>
                <a:gd name="T164" fmla="+- 0 5656 5282"/>
                <a:gd name="T165" fmla="*/ T164 w 432"/>
                <a:gd name="T166" fmla="+- 0 -2461 -2483"/>
                <a:gd name="T167" fmla="*/ -2461 h 109"/>
                <a:gd name="T168" fmla="+- 0 5661 5282"/>
                <a:gd name="T169" fmla="*/ T168 w 432"/>
                <a:gd name="T170" fmla="+- 0 -2450 -2483"/>
                <a:gd name="T171" fmla="*/ -2450 h 109"/>
                <a:gd name="T172" fmla="+- 0 5671 5282"/>
                <a:gd name="T173" fmla="*/ T172 w 432"/>
                <a:gd name="T174" fmla="+- 0 -2399 -2483"/>
                <a:gd name="T175" fmla="*/ -2399 h 109"/>
                <a:gd name="T176" fmla="+- 0 5685 5282"/>
                <a:gd name="T177" fmla="*/ T176 w 432"/>
                <a:gd name="T178" fmla="+- 0 -2397 -2483"/>
                <a:gd name="T179" fmla="*/ -2397 h 109"/>
                <a:gd name="T180" fmla="+- 0 5711 5282"/>
                <a:gd name="T181" fmla="*/ T180 w 432"/>
                <a:gd name="T182" fmla="+- 0 -2405 -2483"/>
                <a:gd name="T183" fmla="*/ -2405 h 109"/>
                <a:gd name="T184" fmla="+- 0 5670 5282"/>
                <a:gd name="T185" fmla="*/ T184 w 432"/>
                <a:gd name="T186" fmla="+- 0 -2409 -2483"/>
                <a:gd name="T187" fmla="*/ -2409 h 109"/>
                <a:gd name="T188" fmla="+- 0 5677 5282"/>
                <a:gd name="T189" fmla="*/ T188 w 432"/>
                <a:gd name="T190" fmla="+- 0 -2459 -2483"/>
                <a:gd name="T191" fmla="*/ -2459 h 109"/>
                <a:gd name="T192" fmla="+- 0 5669 5282"/>
                <a:gd name="T193" fmla="*/ T192 w 432"/>
                <a:gd name="T194" fmla="+- 0 -2434 -2483"/>
                <a:gd name="T195" fmla="*/ -2434 h 109"/>
                <a:gd name="T196" fmla="+- 0 5688 5282"/>
                <a:gd name="T197" fmla="*/ T196 w 432"/>
                <a:gd name="T198" fmla="+- 0 -2425 -2483"/>
                <a:gd name="T199" fmla="*/ -2425 h 109"/>
                <a:gd name="T200" fmla="+- 0 5703 5282"/>
                <a:gd name="T201" fmla="*/ T200 w 432"/>
                <a:gd name="T202" fmla="+- 0 -2417 -2483"/>
                <a:gd name="T203" fmla="*/ -2417 h 109"/>
                <a:gd name="T204" fmla="+- 0 5693 5282"/>
                <a:gd name="T205" fmla="*/ T204 w 432"/>
                <a:gd name="T206" fmla="+- 0 -2405 -2483"/>
                <a:gd name="T207" fmla="*/ -2405 h 109"/>
                <a:gd name="T208" fmla="+- 0 5712 5282"/>
                <a:gd name="T209" fmla="*/ T208 w 432"/>
                <a:gd name="T210" fmla="+- 0 -2424 -2483"/>
                <a:gd name="T211" fmla="*/ -2424 h 109"/>
                <a:gd name="T212" fmla="+- 0 5681 5282"/>
                <a:gd name="T213" fmla="*/ T212 w 432"/>
                <a:gd name="T214" fmla="+- 0 -2436 -2483"/>
                <a:gd name="T215" fmla="*/ -2436 h 109"/>
                <a:gd name="T216" fmla="+- 0 5678 5282"/>
                <a:gd name="T217" fmla="*/ T216 w 432"/>
                <a:gd name="T218" fmla="+- 0 -2449 -2483"/>
                <a:gd name="T219" fmla="*/ -2449 h 109"/>
                <a:gd name="T220" fmla="+- 0 5710 5282"/>
                <a:gd name="T221" fmla="*/ T220 w 432"/>
                <a:gd name="T222" fmla="+- 0 -2458 -2483"/>
                <a:gd name="T223" fmla="*/ -2458 h 109"/>
                <a:gd name="T224" fmla="+- 0 5694 5282"/>
                <a:gd name="T225" fmla="*/ T224 w 432"/>
                <a:gd name="T226" fmla="+- 0 -2461 -2483"/>
                <a:gd name="T227" fmla="*/ -2461 h 109"/>
                <a:gd name="T228" fmla="+- 0 5705 5282"/>
                <a:gd name="T229" fmla="*/ T228 w 432"/>
                <a:gd name="T230" fmla="+- 0 -2451 -2483"/>
                <a:gd name="T231" fmla="*/ -245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69"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4" y="78"/>
                  </a:lnTo>
                  <a:lnTo>
                    <a:pt x="151" y="77"/>
                  </a:lnTo>
                  <a:lnTo>
                    <a:pt x="149" y="75"/>
                  </a:lnTo>
                  <a:lnTo>
                    <a:pt x="147" y="73"/>
                  </a:lnTo>
                  <a:lnTo>
                    <a:pt x="145" y="70"/>
                  </a:lnTo>
                  <a:lnTo>
                    <a:pt x="145"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7"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5"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0" y="98"/>
                  </a:lnTo>
                  <a:lnTo>
                    <a:pt x="233" y="91"/>
                  </a:lnTo>
                  <a:lnTo>
                    <a:pt x="241" y="71"/>
                  </a:lnTo>
                  <a:lnTo>
                    <a:pt x="230" y="71"/>
                  </a:lnTo>
                  <a:lnTo>
                    <a:pt x="211" y="24"/>
                  </a:lnTo>
                  <a:close/>
                  <a:moveTo>
                    <a:pt x="260" y="24"/>
                  </a:moveTo>
                  <a:lnTo>
                    <a:pt x="250" y="24"/>
                  </a:lnTo>
                  <a:lnTo>
                    <a:pt x="230" y="71"/>
                  </a:lnTo>
                  <a:lnTo>
                    <a:pt x="241" y="71"/>
                  </a:lnTo>
                  <a:lnTo>
                    <a:pt x="260" y="24"/>
                  </a:lnTo>
                  <a:close/>
                  <a:moveTo>
                    <a:pt x="308" y="22"/>
                  </a:moveTo>
                  <a:lnTo>
                    <a:pt x="291" y="22"/>
                  </a:lnTo>
                  <a:lnTo>
                    <a:pt x="283" y="25"/>
                  </a:lnTo>
                  <a:lnTo>
                    <a:pt x="272" y="37"/>
                  </a:lnTo>
                  <a:lnTo>
                    <a:pt x="270" y="45"/>
                  </a:lnTo>
                  <a:lnTo>
                    <a:pt x="270" y="65"/>
                  </a:lnTo>
                  <a:lnTo>
                    <a:pt x="273" y="72"/>
                  </a:lnTo>
                  <a:lnTo>
                    <a:pt x="284" y="84"/>
                  </a:lnTo>
                  <a:lnTo>
                    <a:pt x="292" y="86"/>
                  </a:lnTo>
                  <a:lnTo>
                    <a:pt x="305" y="86"/>
                  </a:lnTo>
                  <a:lnTo>
                    <a:pt x="309" y="86"/>
                  </a:lnTo>
                  <a:lnTo>
                    <a:pt x="317" y="84"/>
                  </a:lnTo>
                  <a:lnTo>
                    <a:pt x="321" y="83"/>
                  </a:lnTo>
                  <a:lnTo>
                    <a:pt x="324" y="82"/>
                  </a:lnTo>
                  <a:lnTo>
                    <a:pt x="324" y="78"/>
                  </a:lnTo>
                  <a:lnTo>
                    <a:pt x="295"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2" y="85"/>
                  </a:lnTo>
                  <a:lnTo>
                    <a:pt x="396" y="85"/>
                  </a:lnTo>
                  <a:lnTo>
                    <a:pt x="400" y="86"/>
                  </a:lnTo>
                  <a:lnTo>
                    <a:pt x="403" y="86"/>
                  </a:lnTo>
                  <a:lnTo>
                    <a:pt x="414" y="86"/>
                  </a:lnTo>
                  <a:lnTo>
                    <a:pt x="420" y="85"/>
                  </a:lnTo>
                  <a:lnTo>
                    <a:pt x="429" y="78"/>
                  </a:lnTo>
                  <a:lnTo>
                    <a:pt x="403" y="78"/>
                  </a:lnTo>
                  <a:lnTo>
                    <a:pt x="399" y="78"/>
                  </a:lnTo>
                  <a:lnTo>
                    <a:pt x="392" y="76"/>
                  </a:lnTo>
                  <a:lnTo>
                    <a:pt x="388" y="74"/>
                  </a:lnTo>
                  <a:lnTo>
                    <a:pt x="385" y="72"/>
                  </a:lnTo>
                  <a:close/>
                  <a:moveTo>
                    <a:pt x="412"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29" y="78"/>
                  </a:lnTo>
                  <a:lnTo>
                    <a:pt x="431"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2" y="22"/>
                  </a:lnTo>
                  <a:close/>
                  <a:moveTo>
                    <a:pt x="428" y="30"/>
                  </a:moveTo>
                  <a:lnTo>
                    <a:pt x="413" y="30"/>
                  </a:lnTo>
                  <a:lnTo>
                    <a:pt x="416" y="31"/>
                  </a:lnTo>
                  <a:lnTo>
                    <a:pt x="423" y="32"/>
                  </a:lnTo>
                  <a:lnTo>
                    <a:pt x="425"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4" name="docshape114">
              <a:extLst>
                <a:ext uri="{FF2B5EF4-FFF2-40B4-BE49-F238E27FC236}">
                  <a16:creationId xmlns:a16="http://schemas.microsoft.com/office/drawing/2014/main" id="{A75D2A92-427C-3CAE-F5EE-FAC37FF921CD}"/>
                </a:ext>
              </a:extLst>
            </p:cNvPr>
            <p:cNvSpPr>
              <a:spLocks/>
            </p:cNvSpPr>
            <p:nvPr/>
          </p:nvSpPr>
          <p:spPr bwMode="auto">
            <a:xfrm>
              <a:off x="1496" y="-2445"/>
              <a:ext cx="4278" cy="1370"/>
            </a:xfrm>
            <a:custGeom>
              <a:avLst/>
              <a:gdLst>
                <a:gd name="T0" fmla="+- 0 5076 1496"/>
                <a:gd name="T1" fmla="*/ T0 w 4278"/>
                <a:gd name="T2" fmla="+- 0 -2444 -2444"/>
                <a:gd name="T3" fmla="*/ -2444 h 1370"/>
                <a:gd name="T4" fmla="+- 0 4738 1496"/>
                <a:gd name="T5" fmla="*/ T4 w 4278"/>
                <a:gd name="T6" fmla="+- 0 -2444 -2444"/>
                <a:gd name="T7" fmla="*/ -2444 h 1370"/>
                <a:gd name="T8" fmla="+- 0 4738 1496"/>
                <a:gd name="T9" fmla="*/ T8 w 4278"/>
                <a:gd name="T10" fmla="+- 0 -2437 -2444"/>
                <a:gd name="T11" fmla="*/ -2437 h 1370"/>
                <a:gd name="T12" fmla="+- 0 5076 1496"/>
                <a:gd name="T13" fmla="*/ T12 w 4278"/>
                <a:gd name="T14" fmla="+- 0 -2437 -2444"/>
                <a:gd name="T15" fmla="*/ -2437 h 1370"/>
                <a:gd name="T16" fmla="+- 0 5076 1496"/>
                <a:gd name="T17" fmla="*/ T16 w 4278"/>
                <a:gd name="T18" fmla="+- 0 -2444 -2444"/>
                <a:gd name="T19" fmla="*/ -2444 h 1370"/>
                <a:gd name="T20" fmla="+- 0 5774 1496"/>
                <a:gd name="T21" fmla="*/ T20 w 4278"/>
                <a:gd name="T22" fmla="+- 0 -1414 -2444"/>
                <a:gd name="T23" fmla="*/ -1414 h 1370"/>
                <a:gd name="T24" fmla="+- 0 5773 1496"/>
                <a:gd name="T25" fmla="*/ T24 w 4278"/>
                <a:gd name="T26" fmla="+- 0 -1421 -2444"/>
                <a:gd name="T27" fmla="*/ -1421 h 1370"/>
                <a:gd name="T28" fmla="+- 0 3494 1496"/>
                <a:gd name="T29" fmla="*/ T28 w 4278"/>
                <a:gd name="T30" fmla="+- 0 -1139 -2444"/>
                <a:gd name="T31" fmla="*/ -1139 h 1370"/>
                <a:gd name="T32" fmla="+- 0 2354 1496"/>
                <a:gd name="T33" fmla="*/ T32 w 4278"/>
                <a:gd name="T34" fmla="+- 0 -1081 -2444"/>
                <a:gd name="T35" fmla="*/ -1081 h 1370"/>
                <a:gd name="T36" fmla="+- 0 1787 1496"/>
                <a:gd name="T37" fmla="*/ T36 w 4278"/>
                <a:gd name="T38" fmla="+- 0 -1180 -2444"/>
                <a:gd name="T39" fmla="*/ -1180 h 1370"/>
                <a:gd name="T40" fmla="+- 0 1502 1496"/>
                <a:gd name="T41" fmla="*/ T40 w 4278"/>
                <a:gd name="T42" fmla="+- 0 -1637 -2444"/>
                <a:gd name="T43" fmla="*/ -1637 h 1370"/>
                <a:gd name="T44" fmla="+- 0 1496 1496"/>
                <a:gd name="T45" fmla="*/ T44 w 4278"/>
                <a:gd name="T46" fmla="+- 0 -1633 -2444"/>
                <a:gd name="T47" fmla="*/ -1633 h 1370"/>
                <a:gd name="T48" fmla="+- 0 1783 1496"/>
                <a:gd name="T49" fmla="*/ T48 w 4278"/>
                <a:gd name="T50" fmla="+- 0 -1174 -2444"/>
                <a:gd name="T51" fmla="*/ -1174 h 1370"/>
                <a:gd name="T52" fmla="+- 0 2354 1496"/>
                <a:gd name="T53" fmla="*/ T52 w 4278"/>
                <a:gd name="T54" fmla="+- 0 -1074 -2444"/>
                <a:gd name="T55" fmla="*/ -1074 h 1370"/>
                <a:gd name="T56" fmla="+- 0 3494 1496"/>
                <a:gd name="T57" fmla="*/ T56 w 4278"/>
                <a:gd name="T58" fmla="+- 0 -1132 -2444"/>
                <a:gd name="T59" fmla="*/ -1132 h 1370"/>
                <a:gd name="T60" fmla="+- 0 5774 1496"/>
                <a:gd name="T61" fmla="*/ T60 w 4278"/>
                <a:gd name="T62" fmla="+- 0 -1414 -2444"/>
                <a:gd name="T63" fmla="*/ -1414 h 1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70">
                  <a:moveTo>
                    <a:pt x="3580" y="0"/>
                  </a:moveTo>
                  <a:lnTo>
                    <a:pt x="3242" y="0"/>
                  </a:lnTo>
                  <a:lnTo>
                    <a:pt x="3242" y="7"/>
                  </a:lnTo>
                  <a:lnTo>
                    <a:pt x="3580" y="7"/>
                  </a:lnTo>
                  <a:lnTo>
                    <a:pt x="3580" y="0"/>
                  </a:lnTo>
                  <a:close/>
                  <a:moveTo>
                    <a:pt x="4278" y="1030"/>
                  </a:moveTo>
                  <a:lnTo>
                    <a:pt x="4277" y="1023"/>
                  </a:lnTo>
                  <a:lnTo>
                    <a:pt x="1998" y="1305"/>
                  </a:lnTo>
                  <a:lnTo>
                    <a:pt x="858" y="1363"/>
                  </a:lnTo>
                  <a:lnTo>
                    <a:pt x="291" y="1264"/>
                  </a:lnTo>
                  <a:lnTo>
                    <a:pt x="6" y="807"/>
                  </a:lnTo>
                  <a:lnTo>
                    <a:pt x="0" y="811"/>
                  </a:lnTo>
                  <a:lnTo>
                    <a:pt x="287" y="1270"/>
                  </a:lnTo>
                  <a:lnTo>
                    <a:pt x="858" y="1370"/>
                  </a:lnTo>
                  <a:lnTo>
                    <a:pt x="1998" y="1312"/>
                  </a:lnTo>
                  <a:lnTo>
                    <a:pt x="4278" y="103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5" name="docshape115">
              <a:extLst>
                <a:ext uri="{FF2B5EF4-FFF2-40B4-BE49-F238E27FC236}">
                  <a16:creationId xmlns:a16="http://schemas.microsoft.com/office/drawing/2014/main" id="{932F3D08-22B7-74B4-5EE0-EABFC5B195F1}"/>
                </a:ext>
              </a:extLst>
            </p:cNvPr>
            <p:cNvSpPr>
              <a:spLocks/>
            </p:cNvSpPr>
            <p:nvPr/>
          </p:nvSpPr>
          <p:spPr bwMode="auto">
            <a:xfrm>
              <a:off x="5279" y="-2353"/>
              <a:ext cx="434" cy="109"/>
            </a:xfrm>
            <a:custGeom>
              <a:avLst/>
              <a:gdLst>
                <a:gd name="T0" fmla="+- 0 5297 5280"/>
                <a:gd name="T1" fmla="*/ T0 w 434"/>
                <a:gd name="T2" fmla="+- 0 -2266 -2353"/>
                <a:gd name="T3" fmla="*/ -2266 h 109"/>
                <a:gd name="T4" fmla="+- 0 5299 5280"/>
                <a:gd name="T5" fmla="*/ T4 w 434"/>
                <a:gd name="T6" fmla="+- 0 -2275 -2353"/>
                <a:gd name="T7" fmla="*/ -2275 h 109"/>
                <a:gd name="T8" fmla="+- 0 5336 5280"/>
                <a:gd name="T9" fmla="*/ T8 w 434"/>
                <a:gd name="T10" fmla="+- 0 -2305 -2353"/>
                <a:gd name="T11" fmla="*/ -2305 h 109"/>
                <a:gd name="T12" fmla="+- 0 5309 5280"/>
                <a:gd name="T13" fmla="*/ T12 w 434"/>
                <a:gd name="T14" fmla="+- 0 -2275 -2353"/>
                <a:gd name="T15" fmla="*/ -2275 h 109"/>
                <a:gd name="T16" fmla="+- 0 5316 5280"/>
                <a:gd name="T17" fmla="*/ T16 w 434"/>
                <a:gd name="T18" fmla="+- 0 -2351 -2353"/>
                <a:gd name="T19" fmla="*/ -2351 h 109"/>
                <a:gd name="T20" fmla="+- 0 5280 5280"/>
                <a:gd name="T21" fmla="*/ T20 w 434"/>
                <a:gd name="T22" fmla="+- 0 -2315 -2353"/>
                <a:gd name="T23" fmla="*/ -2315 h 109"/>
                <a:gd name="T24" fmla="+- 0 5314 5280"/>
                <a:gd name="T25" fmla="*/ T24 w 434"/>
                <a:gd name="T26" fmla="+- 0 -2296 -2353"/>
                <a:gd name="T27" fmla="*/ -2296 h 109"/>
                <a:gd name="T28" fmla="+- 0 5298 5280"/>
                <a:gd name="T29" fmla="*/ T28 w 434"/>
                <a:gd name="T30" fmla="+- 0 -2306 -2353"/>
                <a:gd name="T31" fmla="*/ -2306 h 109"/>
                <a:gd name="T32" fmla="+- 0 5298 5280"/>
                <a:gd name="T33" fmla="*/ T32 w 434"/>
                <a:gd name="T34" fmla="+- 0 -2341 -2353"/>
                <a:gd name="T35" fmla="*/ -2341 h 109"/>
                <a:gd name="T36" fmla="+- 0 5327 5280"/>
                <a:gd name="T37" fmla="*/ T36 w 434"/>
                <a:gd name="T38" fmla="+- 0 -2342 -2353"/>
                <a:gd name="T39" fmla="*/ -2342 h 109"/>
                <a:gd name="T40" fmla="+- 0 5323 5280"/>
                <a:gd name="T41" fmla="*/ T40 w 434"/>
                <a:gd name="T42" fmla="+- 0 -2317 -2353"/>
                <a:gd name="T43" fmla="*/ -2317 h 109"/>
                <a:gd name="T44" fmla="+- 0 5324 5280"/>
                <a:gd name="T45" fmla="*/ T44 w 434"/>
                <a:gd name="T46" fmla="+- 0 -2304 -2353"/>
                <a:gd name="T47" fmla="*/ -2304 h 109"/>
                <a:gd name="T48" fmla="+- 0 5327 5280"/>
                <a:gd name="T49" fmla="*/ T48 w 434"/>
                <a:gd name="T50" fmla="+- 0 -2342 -2353"/>
                <a:gd name="T51" fmla="*/ -2342 h 109"/>
                <a:gd name="T52" fmla="+- 0 5400 5280"/>
                <a:gd name="T53" fmla="*/ T52 w 434"/>
                <a:gd name="T54" fmla="+- 0 -2353 -2353"/>
                <a:gd name="T55" fmla="*/ -2353 h 109"/>
                <a:gd name="T56" fmla="+- 0 5459 5280"/>
                <a:gd name="T57" fmla="*/ T56 w 434"/>
                <a:gd name="T58" fmla="+- 0 -2312 -2353"/>
                <a:gd name="T59" fmla="*/ -2312 h 109"/>
                <a:gd name="T60" fmla="+- 0 5417 5280"/>
                <a:gd name="T61" fmla="*/ T60 w 434"/>
                <a:gd name="T62" fmla="+- 0 -2292 -2353"/>
                <a:gd name="T63" fmla="*/ -2292 h 109"/>
                <a:gd name="T64" fmla="+- 0 5443 5280"/>
                <a:gd name="T65" fmla="*/ T64 w 434"/>
                <a:gd name="T66" fmla="+- 0 -2266 -2353"/>
                <a:gd name="T67" fmla="*/ -2266 h 109"/>
                <a:gd name="T68" fmla="+- 0 5437 5280"/>
                <a:gd name="T69" fmla="*/ T68 w 434"/>
                <a:gd name="T70" fmla="+- 0 -2275 -2353"/>
                <a:gd name="T71" fmla="*/ -2275 h 109"/>
                <a:gd name="T72" fmla="+- 0 5429 5280"/>
                <a:gd name="T73" fmla="*/ T72 w 434"/>
                <a:gd name="T74" fmla="+- 0 -2294 -2353"/>
                <a:gd name="T75" fmla="*/ -2294 h 109"/>
                <a:gd name="T76" fmla="+- 0 5467 5280"/>
                <a:gd name="T77" fmla="*/ T76 w 434"/>
                <a:gd name="T78" fmla="+- 0 -2319 -2353"/>
                <a:gd name="T79" fmla="*/ -2319 h 109"/>
                <a:gd name="T80" fmla="+- 0 5469 5280"/>
                <a:gd name="T81" fmla="*/ T80 w 434"/>
                <a:gd name="T82" fmla="+- 0 -2268 -2353"/>
                <a:gd name="T83" fmla="*/ -2268 h 109"/>
                <a:gd name="T84" fmla="+- 0 5457 5280"/>
                <a:gd name="T85" fmla="*/ T84 w 434"/>
                <a:gd name="T86" fmla="+- 0 -2284 -2353"/>
                <a:gd name="T87" fmla="*/ -2284 h 109"/>
                <a:gd name="T88" fmla="+- 0 5469 5280"/>
                <a:gd name="T89" fmla="*/ T88 w 434"/>
                <a:gd name="T90" fmla="+- 0 -2277 -2353"/>
                <a:gd name="T91" fmla="*/ -2277 h 109"/>
                <a:gd name="T92" fmla="+- 0 5429 5280"/>
                <a:gd name="T93" fmla="*/ T92 w 434"/>
                <a:gd name="T94" fmla="+- 0 -2329 -2353"/>
                <a:gd name="T95" fmla="*/ -2329 h 109"/>
                <a:gd name="T96" fmla="+- 0 5428 5280"/>
                <a:gd name="T97" fmla="*/ T96 w 434"/>
                <a:gd name="T98" fmla="+- 0 -2320 -2353"/>
                <a:gd name="T99" fmla="*/ -2320 h 109"/>
                <a:gd name="T100" fmla="+- 0 5452 5280"/>
                <a:gd name="T101" fmla="*/ T100 w 434"/>
                <a:gd name="T102" fmla="+- 0 -2331 -2353"/>
                <a:gd name="T103" fmla="*/ -2331 h 109"/>
                <a:gd name="T104" fmla="+- 0 5504 5280"/>
                <a:gd name="T105" fmla="*/ T104 w 434"/>
                <a:gd name="T106" fmla="+- 0 -2259 -2353"/>
                <a:gd name="T107" fmla="*/ -2259 h 109"/>
                <a:gd name="T108" fmla="+- 0 5488 5280"/>
                <a:gd name="T109" fmla="*/ T108 w 434"/>
                <a:gd name="T110" fmla="+- 0 -2244 -2353"/>
                <a:gd name="T111" fmla="*/ -2244 h 109"/>
                <a:gd name="T112" fmla="+- 0 5515 5280"/>
                <a:gd name="T113" fmla="*/ T112 w 434"/>
                <a:gd name="T114" fmla="+- 0 -2262 -2353"/>
                <a:gd name="T115" fmla="*/ -2262 h 109"/>
                <a:gd name="T116" fmla="+- 0 5532 5280"/>
                <a:gd name="T117" fmla="*/ T116 w 434"/>
                <a:gd name="T118" fmla="+- 0 -2329 -2353"/>
                <a:gd name="T119" fmla="*/ -2329 h 109"/>
                <a:gd name="T120" fmla="+- 0 5573 5280"/>
                <a:gd name="T121" fmla="*/ T120 w 434"/>
                <a:gd name="T122" fmla="+- 0 -2331 -2353"/>
                <a:gd name="T123" fmla="*/ -2331 h 109"/>
                <a:gd name="T124" fmla="+- 0 5555 5280"/>
                <a:gd name="T125" fmla="*/ T124 w 434"/>
                <a:gd name="T126" fmla="+- 0 -2280 -2353"/>
                <a:gd name="T127" fmla="*/ -2280 h 109"/>
                <a:gd name="T128" fmla="+- 0 5599 5280"/>
                <a:gd name="T129" fmla="*/ T128 w 434"/>
                <a:gd name="T130" fmla="+- 0 -2268 -2353"/>
                <a:gd name="T131" fmla="*/ -2268 h 109"/>
                <a:gd name="T132" fmla="+- 0 5572 5280"/>
                <a:gd name="T133" fmla="*/ T132 w 434"/>
                <a:gd name="T134" fmla="+- 0 -2277 -2353"/>
                <a:gd name="T135" fmla="*/ -2277 h 109"/>
                <a:gd name="T136" fmla="+- 0 5609 5280"/>
                <a:gd name="T137" fmla="*/ T136 w 434"/>
                <a:gd name="T138" fmla="+- 0 -2304 -2353"/>
                <a:gd name="T139" fmla="*/ -2304 h 109"/>
                <a:gd name="T140" fmla="+- 0 5576 5280"/>
                <a:gd name="T141" fmla="*/ T140 w 434"/>
                <a:gd name="T142" fmla="+- 0 -2322 -2353"/>
                <a:gd name="T143" fmla="*/ -2322 h 109"/>
                <a:gd name="T144" fmla="+- 0 5603 5280"/>
                <a:gd name="T145" fmla="*/ T144 w 434"/>
                <a:gd name="T146" fmla="+- 0 -2278 -2353"/>
                <a:gd name="T147" fmla="*/ -2278 h 109"/>
                <a:gd name="T148" fmla="+- 0 5606 5280"/>
                <a:gd name="T149" fmla="*/ T148 w 434"/>
                <a:gd name="T150" fmla="+- 0 -2280 -2353"/>
                <a:gd name="T151" fmla="*/ -2280 h 109"/>
                <a:gd name="T152" fmla="+- 0 5597 5280"/>
                <a:gd name="T153" fmla="*/ T152 w 434"/>
                <a:gd name="T154" fmla="+- 0 -2314 -2353"/>
                <a:gd name="T155" fmla="*/ -2314 h 109"/>
                <a:gd name="T156" fmla="+- 0 5609 5280"/>
                <a:gd name="T157" fmla="*/ T156 w 434"/>
                <a:gd name="T158" fmla="+- 0 -2310 -2353"/>
                <a:gd name="T159" fmla="*/ -2310 h 109"/>
                <a:gd name="T160" fmla="+- 0 5625 5280"/>
                <a:gd name="T161" fmla="*/ T160 w 434"/>
                <a:gd name="T162" fmla="+- 0 -2268 -2353"/>
                <a:gd name="T163" fmla="*/ -2268 h 109"/>
                <a:gd name="T164" fmla="+- 0 5635 5280"/>
                <a:gd name="T165" fmla="*/ T164 w 434"/>
                <a:gd name="T166" fmla="+- 0 -2320 -2353"/>
                <a:gd name="T167" fmla="*/ -2320 h 109"/>
                <a:gd name="T168" fmla="+- 0 5640 5280"/>
                <a:gd name="T169" fmla="*/ T168 w 434"/>
                <a:gd name="T170" fmla="+- 0 -2326 -2353"/>
                <a:gd name="T171" fmla="*/ -2326 h 109"/>
                <a:gd name="T172" fmla="+- 0 5647 5280"/>
                <a:gd name="T173" fmla="*/ T172 w 434"/>
                <a:gd name="T174" fmla="+- 0 -2322 -2353"/>
                <a:gd name="T175" fmla="*/ -2322 h 109"/>
                <a:gd name="T176" fmla="+- 0 5661 5280"/>
                <a:gd name="T177" fmla="*/ T176 w 434"/>
                <a:gd name="T178" fmla="+- 0 -2322 -2353"/>
                <a:gd name="T179" fmla="*/ -2322 h 109"/>
                <a:gd name="T180" fmla="+- 0 5667 5280"/>
                <a:gd name="T181" fmla="*/ T180 w 434"/>
                <a:gd name="T182" fmla="+- 0 -2280 -2353"/>
                <a:gd name="T183" fmla="*/ -2280 h 109"/>
                <a:gd name="T184" fmla="+- 0 5685 5280"/>
                <a:gd name="T185" fmla="*/ T184 w 434"/>
                <a:gd name="T186" fmla="+- 0 -2266 -2353"/>
                <a:gd name="T187" fmla="*/ -2266 h 109"/>
                <a:gd name="T188" fmla="+- 0 5685 5280"/>
                <a:gd name="T189" fmla="*/ T188 w 434"/>
                <a:gd name="T190" fmla="+- 0 -2275 -2353"/>
                <a:gd name="T191" fmla="*/ -2275 h 109"/>
                <a:gd name="T192" fmla="+- 0 5694 5280"/>
                <a:gd name="T193" fmla="*/ T192 w 434"/>
                <a:gd name="T194" fmla="+- 0 -2331 -2353"/>
                <a:gd name="T195" fmla="*/ -2331 h 109"/>
                <a:gd name="T196" fmla="+- 0 5667 5280"/>
                <a:gd name="T197" fmla="*/ T196 w 434"/>
                <a:gd name="T198" fmla="+- 0 -2308 -2353"/>
                <a:gd name="T199" fmla="*/ -2308 h 109"/>
                <a:gd name="T200" fmla="+- 0 5688 5280"/>
                <a:gd name="T201" fmla="*/ T200 w 434"/>
                <a:gd name="T202" fmla="+- 0 -2294 -2353"/>
                <a:gd name="T203" fmla="*/ -2294 h 109"/>
                <a:gd name="T204" fmla="+- 0 5703 5280"/>
                <a:gd name="T205" fmla="*/ T204 w 434"/>
                <a:gd name="T206" fmla="+- 0 -2281 -2353"/>
                <a:gd name="T207" fmla="*/ -2281 h 109"/>
                <a:gd name="T208" fmla="+- 0 5713 5280"/>
                <a:gd name="T209" fmla="*/ T208 w 434"/>
                <a:gd name="T210" fmla="+- 0 -2279 -2353"/>
                <a:gd name="T211" fmla="*/ -2279 h 109"/>
                <a:gd name="T212" fmla="+- 0 5690 5280"/>
                <a:gd name="T213" fmla="*/ T212 w 434"/>
                <a:gd name="T214" fmla="+- 0 -2304 -2353"/>
                <a:gd name="T215" fmla="*/ -2304 h 109"/>
                <a:gd name="T216" fmla="+- 0 5677 5280"/>
                <a:gd name="T217" fmla="*/ T216 w 434"/>
                <a:gd name="T218" fmla="+- 0 -2316 -2353"/>
                <a:gd name="T219" fmla="*/ -2316 h 109"/>
                <a:gd name="T220" fmla="+- 0 5710 5280"/>
                <a:gd name="T221" fmla="*/ T220 w 434"/>
                <a:gd name="T222" fmla="+- 0 -2327 -2353"/>
                <a:gd name="T223" fmla="*/ -2327 h 109"/>
                <a:gd name="T224" fmla="+- 0 5710 5280"/>
                <a:gd name="T225" fmla="*/ T224 w 434"/>
                <a:gd name="T226" fmla="+- 0 -2322 -2353"/>
                <a:gd name="T227" fmla="*/ -2322 h 109"/>
                <a:gd name="T228" fmla="+- 0 5710 5280"/>
                <a:gd name="T229" fmla="*/ T228 w 434"/>
                <a:gd name="T230" fmla="+- 0 -2318 -2353"/>
                <a:gd name="T231" fmla="*/ -2318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4" h="109">
                  <a:moveTo>
                    <a:pt x="5" y="73"/>
                  </a:moveTo>
                  <a:lnTo>
                    <a:pt x="5" y="84"/>
                  </a:lnTo>
                  <a:lnTo>
                    <a:pt x="8" y="85"/>
                  </a:lnTo>
                  <a:lnTo>
                    <a:pt x="11" y="85"/>
                  </a:lnTo>
                  <a:lnTo>
                    <a:pt x="17" y="87"/>
                  </a:lnTo>
                  <a:lnTo>
                    <a:pt x="19"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6"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8" y="12"/>
                  </a:lnTo>
                  <a:lnTo>
                    <a:pt x="22" y="11"/>
                  </a:lnTo>
                  <a:lnTo>
                    <a:pt x="47" y="11"/>
                  </a:lnTo>
                  <a:lnTo>
                    <a:pt x="44" y="6"/>
                  </a:lnTo>
                  <a:lnTo>
                    <a:pt x="36"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1" y="32"/>
                  </a:lnTo>
                  <a:lnTo>
                    <a:pt x="178" y="37"/>
                  </a:lnTo>
                  <a:lnTo>
                    <a:pt x="179" y="41"/>
                  </a:lnTo>
                  <a:lnTo>
                    <a:pt x="179" y="47"/>
                  </a:lnTo>
                  <a:lnTo>
                    <a:pt x="156" y="47"/>
                  </a:lnTo>
                  <a:lnTo>
                    <a:pt x="149" y="48"/>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7" y="70"/>
                  </a:lnTo>
                  <a:lnTo>
                    <a:pt x="147"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59"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7" y="84"/>
                  </a:lnTo>
                  <a:lnTo>
                    <a:pt x="226" y="89"/>
                  </a:lnTo>
                  <a:lnTo>
                    <a:pt x="224" y="94"/>
                  </a:lnTo>
                  <a:lnTo>
                    <a:pt x="222" y="97"/>
                  </a:lnTo>
                  <a:lnTo>
                    <a:pt x="219" y="100"/>
                  </a:lnTo>
                  <a:lnTo>
                    <a:pt x="217" y="100"/>
                  </a:lnTo>
                  <a:lnTo>
                    <a:pt x="208" y="100"/>
                  </a:lnTo>
                  <a:lnTo>
                    <a:pt x="208" y="109"/>
                  </a:lnTo>
                  <a:lnTo>
                    <a:pt x="221" y="109"/>
                  </a:lnTo>
                  <a:lnTo>
                    <a:pt x="224" y="107"/>
                  </a:lnTo>
                  <a:lnTo>
                    <a:pt x="230" y="103"/>
                  </a:lnTo>
                  <a:lnTo>
                    <a:pt x="233" y="98"/>
                  </a:lnTo>
                  <a:lnTo>
                    <a:pt x="235" y="91"/>
                  </a:lnTo>
                  <a:lnTo>
                    <a:pt x="243" y="72"/>
                  </a:lnTo>
                  <a:lnTo>
                    <a:pt x="232" y="72"/>
                  </a:lnTo>
                  <a:lnTo>
                    <a:pt x="213" y="24"/>
                  </a:lnTo>
                  <a:close/>
                  <a:moveTo>
                    <a:pt x="262" y="24"/>
                  </a:moveTo>
                  <a:lnTo>
                    <a:pt x="252" y="24"/>
                  </a:lnTo>
                  <a:lnTo>
                    <a:pt x="232" y="72"/>
                  </a:lnTo>
                  <a:lnTo>
                    <a:pt x="243" y="72"/>
                  </a:lnTo>
                  <a:lnTo>
                    <a:pt x="262" y="24"/>
                  </a:lnTo>
                  <a:close/>
                  <a:moveTo>
                    <a:pt x="310" y="22"/>
                  </a:moveTo>
                  <a:lnTo>
                    <a:pt x="293" y="22"/>
                  </a:lnTo>
                  <a:lnTo>
                    <a:pt x="285" y="25"/>
                  </a:lnTo>
                  <a:lnTo>
                    <a:pt x="274" y="37"/>
                  </a:lnTo>
                  <a:lnTo>
                    <a:pt x="272" y="45"/>
                  </a:lnTo>
                  <a:lnTo>
                    <a:pt x="272" y="65"/>
                  </a:lnTo>
                  <a:lnTo>
                    <a:pt x="275" y="73"/>
                  </a:lnTo>
                  <a:lnTo>
                    <a:pt x="286" y="84"/>
                  </a:lnTo>
                  <a:lnTo>
                    <a:pt x="294" y="87"/>
                  </a:lnTo>
                  <a:lnTo>
                    <a:pt x="307" y="87"/>
                  </a:lnTo>
                  <a:lnTo>
                    <a:pt x="311" y="86"/>
                  </a:lnTo>
                  <a:lnTo>
                    <a:pt x="319" y="85"/>
                  </a:lnTo>
                  <a:lnTo>
                    <a:pt x="323" y="84"/>
                  </a:lnTo>
                  <a:lnTo>
                    <a:pt x="326" y="82"/>
                  </a:lnTo>
                  <a:lnTo>
                    <a:pt x="326" y="78"/>
                  </a:lnTo>
                  <a:lnTo>
                    <a:pt x="297"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4" y="85"/>
                  </a:lnTo>
                  <a:lnTo>
                    <a:pt x="402" y="87"/>
                  </a:lnTo>
                  <a:lnTo>
                    <a:pt x="405" y="87"/>
                  </a:lnTo>
                  <a:lnTo>
                    <a:pt x="416" y="87"/>
                  </a:lnTo>
                  <a:lnTo>
                    <a:pt x="422" y="85"/>
                  </a:lnTo>
                  <a:lnTo>
                    <a:pt x="431" y="79"/>
                  </a:lnTo>
                  <a:lnTo>
                    <a:pt x="431" y="78"/>
                  </a:lnTo>
                  <a:lnTo>
                    <a:pt x="405" y="78"/>
                  </a:lnTo>
                  <a:lnTo>
                    <a:pt x="401" y="78"/>
                  </a:lnTo>
                  <a:lnTo>
                    <a:pt x="394" y="76"/>
                  </a:lnTo>
                  <a:lnTo>
                    <a:pt x="390" y="75"/>
                  </a:lnTo>
                  <a:lnTo>
                    <a:pt x="387" y="73"/>
                  </a:lnTo>
                  <a:close/>
                  <a:moveTo>
                    <a:pt x="414"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1" y="78"/>
                  </a:lnTo>
                  <a:lnTo>
                    <a:pt x="433" y="74"/>
                  </a:lnTo>
                  <a:lnTo>
                    <a:pt x="434" y="63"/>
                  </a:lnTo>
                  <a:lnTo>
                    <a:pt x="432" y="59"/>
                  </a:lnTo>
                  <a:lnTo>
                    <a:pt x="426" y="54"/>
                  </a:lnTo>
                  <a:lnTo>
                    <a:pt x="421" y="52"/>
                  </a:lnTo>
                  <a:lnTo>
                    <a:pt x="410" y="49"/>
                  </a:lnTo>
                  <a:lnTo>
                    <a:pt x="405" y="48"/>
                  </a:lnTo>
                  <a:lnTo>
                    <a:pt x="401" y="47"/>
                  </a:lnTo>
                  <a:lnTo>
                    <a:pt x="398" y="44"/>
                  </a:lnTo>
                  <a:lnTo>
                    <a:pt x="397" y="42"/>
                  </a:lnTo>
                  <a:lnTo>
                    <a:pt x="397" y="37"/>
                  </a:lnTo>
                  <a:lnTo>
                    <a:pt x="398" y="35"/>
                  </a:lnTo>
                  <a:lnTo>
                    <a:pt x="403" y="32"/>
                  </a:lnTo>
                  <a:lnTo>
                    <a:pt x="407" y="31"/>
                  </a:lnTo>
                  <a:lnTo>
                    <a:pt x="430" y="31"/>
                  </a:lnTo>
                  <a:lnTo>
                    <a:pt x="430" y="26"/>
                  </a:lnTo>
                  <a:lnTo>
                    <a:pt x="428" y="25"/>
                  </a:lnTo>
                  <a:lnTo>
                    <a:pt x="425" y="24"/>
                  </a:lnTo>
                  <a:lnTo>
                    <a:pt x="418" y="23"/>
                  </a:lnTo>
                  <a:lnTo>
                    <a:pt x="414" y="22"/>
                  </a:lnTo>
                  <a:close/>
                  <a:moveTo>
                    <a:pt x="430" y="31"/>
                  </a:moveTo>
                  <a:lnTo>
                    <a:pt x="415" y="31"/>
                  </a:lnTo>
                  <a:lnTo>
                    <a:pt x="418" y="31"/>
                  </a:lnTo>
                  <a:lnTo>
                    <a:pt x="425" y="33"/>
                  </a:lnTo>
                  <a:lnTo>
                    <a:pt x="427"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6" name="docshape116">
              <a:extLst>
                <a:ext uri="{FF2B5EF4-FFF2-40B4-BE49-F238E27FC236}">
                  <a16:creationId xmlns:a16="http://schemas.microsoft.com/office/drawing/2014/main" id="{9A59FF73-202B-AD20-258E-1F9E04E97BB4}"/>
                </a:ext>
              </a:extLst>
            </p:cNvPr>
            <p:cNvSpPr>
              <a:spLocks/>
            </p:cNvSpPr>
            <p:nvPr/>
          </p:nvSpPr>
          <p:spPr bwMode="auto">
            <a:xfrm>
              <a:off x="1496" y="-2314"/>
              <a:ext cx="3580" cy="1245"/>
            </a:xfrm>
            <a:custGeom>
              <a:avLst/>
              <a:gdLst>
                <a:gd name="T0" fmla="+- 0 3494 1496"/>
                <a:gd name="T1" fmla="*/ T0 w 3580"/>
                <a:gd name="T2" fmla="+- 0 -1074 -2314"/>
                <a:gd name="T3" fmla="*/ -1074 h 1245"/>
                <a:gd name="T4" fmla="+- 0 3494 1496"/>
                <a:gd name="T5" fmla="*/ T4 w 3580"/>
                <a:gd name="T6" fmla="+- 0 -1081 -2314"/>
                <a:gd name="T7" fmla="*/ -1081 h 1245"/>
                <a:gd name="T8" fmla="+- 0 2354 1496"/>
                <a:gd name="T9" fmla="*/ T8 w 3580"/>
                <a:gd name="T10" fmla="+- 0 -1076 -2314"/>
                <a:gd name="T11" fmla="*/ -1076 h 1245"/>
                <a:gd name="T12" fmla="+- 0 1787 1496"/>
                <a:gd name="T13" fmla="*/ T12 w 3580"/>
                <a:gd name="T14" fmla="+- 0 -1121 -2314"/>
                <a:gd name="T15" fmla="*/ -1121 h 1245"/>
                <a:gd name="T16" fmla="+- 0 1503 1496"/>
                <a:gd name="T17" fmla="*/ T16 w 3580"/>
                <a:gd name="T18" fmla="+- 0 -1861 -2314"/>
                <a:gd name="T19" fmla="*/ -1861 h 1245"/>
                <a:gd name="T20" fmla="+- 0 1496 1496"/>
                <a:gd name="T21" fmla="*/ T20 w 3580"/>
                <a:gd name="T22" fmla="+- 0 -1858 -2314"/>
                <a:gd name="T23" fmla="*/ -1858 h 1245"/>
                <a:gd name="T24" fmla="+- 0 1782 1496"/>
                <a:gd name="T25" fmla="*/ T24 w 3580"/>
                <a:gd name="T26" fmla="+- 0 -1114 -2314"/>
                <a:gd name="T27" fmla="*/ -1114 h 1245"/>
                <a:gd name="T28" fmla="+- 0 2354 1496"/>
                <a:gd name="T29" fmla="*/ T28 w 3580"/>
                <a:gd name="T30" fmla="+- 0 -1069 -2314"/>
                <a:gd name="T31" fmla="*/ -1069 h 1245"/>
                <a:gd name="T32" fmla="+- 0 3494 1496"/>
                <a:gd name="T33" fmla="*/ T32 w 3580"/>
                <a:gd name="T34" fmla="+- 0 -1074 -2314"/>
                <a:gd name="T35" fmla="*/ -1074 h 1245"/>
                <a:gd name="T36" fmla="+- 0 5076 1496"/>
                <a:gd name="T37" fmla="*/ T36 w 3580"/>
                <a:gd name="T38" fmla="+- 0 -2314 -2314"/>
                <a:gd name="T39" fmla="*/ -2314 h 1245"/>
                <a:gd name="T40" fmla="+- 0 4738 1496"/>
                <a:gd name="T41" fmla="*/ T40 w 3580"/>
                <a:gd name="T42" fmla="+- 0 -2314 -2314"/>
                <a:gd name="T43" fmla="*/ -2314 h 1245"/>
                <a:gd name="T44" fmla="+- 0 4738 1496"/>
                <a:gd name="T45" fmla="*/ T44 w 3580"/>
                <a:gd name="T46" fmla="+- 0 -2307 -2314"/>
                <a:gd name="T47" fmla="*/ -2307 h 1245"/>
                <a:gd name="T48" fmla="+- 0 5076 1496"/>
                <a:gd name="T49" fmla="*/ T48 w 3580"/>
                <a:gd name="T50" fmla="+- 0 -2307 -2314"/>
                <a:gd name="T51" fmla="*/ -2307 h 1245"/>
                <a:gd name="T52" fmla="+- 0 5076 1496"/>
                <a:gd name="T53" fmla="*/ T52 w 3580"/>
                <a:gd name="T54" fmla="+- 0 -2314 -2314"/>
                <a:gd name="T55" fmla="*/ -2314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245">
                  <a:moveTo>
                    <a:pt x="1998" y="1240"/>
                  </a:moveTo>
                  <a:lnTo>
                    <a:pt x="1998" y="1233"/>
                  </a:lnTo>
                  <a:lnTo>
                    <a:pt x="858" y="1238"/>
                  </a:lnTo>
                  <a:lnTo>
                    <a:pt x="291" y="1193"/>
                  </a:lnTo>
                  <a:lnTo>
                    <a:pt x="7" y="453"/>
                  </a:lnTo>
                  <a:lnTo>
                    <a:pt x="0" y="456"/>
                  </a:lnTo>
                  <a:lnTo>
                    <a:pt x="286" y="1200"/>
                  </a:lnTo>
                  <a:lnTo>
                    <a:pt x="858" y="1245"/>
                  </a:lnTo>
                  <a:lnTo>
                    <a:pt x="1998" y="1240"/>
                  </a:lnTo>
                  <a:close/>
                  <a:moveTo>
                    <a:pt x="3580" y="0"/>
                  </a:moveTo>
                  <a:lnTo>
                    <a:pt x="3242" y="0"/>
                  </a:lnTo>
                  <a:lnTo>
                    <a:pt x="3242" y="7"/>
                  </a:lnTo>
                  <a:lnTo>
                    <a:pt x="3580" y="7"/>
                  </a:lnTo>
                  <a:lnTo>
                    <a:pt x="3580" y="0"/>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7" name="docshape117">
              <a:extLst>
                <a:ext uri="{FF2B5EF4-FFF2-40B4-BE49-F238E27FC236}">
                  <a16:creationId xmlns:a16="http://schemas.microsoft.com/office/drawing/2014/main" id="{086C996E-FC55-F24F-BA59-B25885A5C317}"/>
                </a:ext>
              </a:extLst>
            </p:cNvPr>
            <p:cNvSpPr>
              <a:spLocks/>
            </p:cNvSpPr>
            <p:nvPr/>
          </p:nvSpPr>
          <p:spPr bwMode="auto">
            <a:xfrm>
              <a:off x="1496" y="-2116"/>
              <a:ext cx="4278" cy="842"/>
            </a:xfrm>
            <a:custGeom>
              <a:avLst/>
              <a:gdLst>
                <a:gd name="T0" fmla="+- 0 1502 1496"/>
                <a:gd name="T1" fmla="*/ T0 w 4278"/>
                <a:gd name="T2" fmla="+- 0 -2116 -2116"/>
                <a:gd name="T3" fmla="*/ -2116 h 842"/>
                <a:gd name="T4" fmla="+- 0 1546 1496"/>
                <a:gd name="T5" fmla="*/ T4 w 4278"/>
                <a:gd name="T6" fmla="+- 0 -2036 -2116"/>
                <a:gd name="T7" fmla="*/ -2036 h 842"/>
                <a:gd name="T8" fmla="+- 0 1590 1496"/>
                <a:gd name="T9" fmla="*/ T8 w 4278"/>
                <a:gd name="T10" fmla="+- 0 -1955 -2116"/>
                <a:gd name="T11" fmla="*/ -1955 h 842"/>
                <a:gd name="T12" fmla="+- 0 1633 1496"/>
                <a:gd name="T13" fmla="*/ T12 w 4278"/>
                <a:gd name="T14" fmla="+- 0 -1875 -2116"/>
                <a:gd name="T15" fmla="*/ -1875 h 842"/>
                <a:gd name="T16" fmla="+- 0 1677 1496"/>
                <a:gd name="T17" fmla="*/ T16 w 4278"/>
                <a:gd name="T18" fmla="+- 0 -1795 -2116"/>
                <a:gd name="T19" fmla="*/ -1795 h 842"/>
                <a:gd name="T20" fmla="+- 0 1720 1496"/>
                <a:gd name="T21" fmla="*/ T20 w 4278"/>
                <a:gd name="T22" fmla="+- 0 -1715 -2116"/>
                <a:gd name="T23" fmla="*/ -1715 h 842"/>
                <a:gd name="T24" fmla="+- 0 1764 1496"/>
                <a:gd name="T25" fmla="*/ T24 w 4278"/>
                <a:gd name="T26" fmla="+- 0 -1635 -2116"/>
                <a:gd name="T27" fmla="*/ -1635 h 842"/>
                <a:gd name="T28" fmla="+- 0 1823 1496"/>
                <a:gd name="T29" fmla="*/ T28 w 4278"/>
                <a:gd name="T30" fmla="+- 0 -1573 -2116"/>
                <a:gd name="T31" fmla="*/ -1573 h 842"/>
                <a:gd name="T32" fmla="+- 0 1903 1496"/>
                <a:gd name="T33" fmla="*/ T32 w 4278"/>
                <a:gd name="T34" fmla="+- 0 -1529 -2116"/>
                <a:gd name="T35" fmla="*/ -1529 h 842"/>
                <a:gd name="T36" fmla="+- 0 1983 1496"/>
                <a:gd name="T37" fmla="*/ T36 w 4278"/>
                <a:gd name="T38" fmla="+- 0 -1485 -2116"/>
                <a:gd name="T39" fmla="*/ -1485 h 842"/>
                <a:gd name="T40" fmla="+- 0 2062 1496"/>
                <a:gd name="T41" fmla="*/ T40 w 4278"/>
                <a:gd name="T42" fmla="+- 0 -1441 -2116"/>
                <a:gd name="T43" fmla="*/ -1441 h 842"/>
                <a:gd name="T44" fmla="+- 0 2142 1496"/>
                <a:gd name="T45" fmla="*/ T44 w 4278"/>
                <a:gd name="T46" fmla="+- 0 -1397 -2116"/>
                <a:gd name="T47" fmla="*/ -1397 h 842"/>
                <a:gd name="T48" fmla="+- 0 2222 1496"/>
                <a:gd name="T49" fmla="*/ T48 w 4278"/>
                <a:gd name="T50" fmla="+- 0 -1353 -2116"/>
                <a:gd name="T51" fmla="*/ -1353 h 842"/>
                <a:gd name="T52" fmla="+- 0 2302 1496"/>
                <a:gd name="T53" fmla="*/ T52 w 4278"/>
                <a:gd name="T54" fmla="+- 0 -1309 -2116"/>
                <a:gd name="T55" fmla="*/ -1309 h 842"/>
                <a:gd name="T56" fmla="+- 0 2419 1496"/>
                <a:gd name="T57" fmla="*/ T56 w 4278"/>
                <a:gd name="T58" fmla="+- 0 -1283 -2116"/>
                <a:gd name="T59" fmla="*/ -1283 h 842"/>
                <a:gd name="T60" fmla="+- 0 2510 1496"/>
                <a:gd name="T61" fmla="*/ T60 w 4278"/>
                <a:gd name="T62" fmla="+- 0 -1286 -2116"/>
                <a:gd name="T63" fmla="*/ -1286 h 842"/>
                <a:gd name="T64" fmla="+- 0 2601 1496"/>
                <a:gd name="T65" fmla="*/ T64 w 4278"/>
                <a:gd name="T66" fmla="+- 0 -1290 -2116"/>
                <a:gd name="T67" fmla="*/ -1290 h 842"/>
                <a:gd name="T68" fmla="+- 0 2692 1496"/>
                <a:gd name="T69" fmla="*/ T68 w 4278"/>
                <a:gd name="T70" fmla="+- 0 -1293 -2116"/>
                <a:gd name="T71" fmla="*/ -1293 h 842"/>
                <a:gd name="T72" fmla="+- 0 2783 1496"/>
                <a:gd name="T73" fmla="*/ T72 w 4278"/>
                <a:gd name="T74" fmla="+- 0 -1297 -2116"/>
                <a:gd name="T75" fmla="*/ -1297 h 842"/>
                <a:gd name="T76" fmla="+- 0 2874 1496"/>
                <a:gd name="T77" fmla="*/ T76 w 4278"/>
                <a:gd name="T78" fmla="+- 0 -1300 -2116"/>
                <a:gd name="T79" fmla="*/ -1300 h 842"/>
                <a:gd name="T80" fmla="+- 0 2965 1496"/>
                <a:gd name="T81" fmla="*/ T80 w 4278"/>
                <a:gd name="T82" fmla="+- 0 -1303 -2116"/>
                <a:gd name="T83" fmla="*/ -1303 h 842"/>
                <a:gd name="T84" fmla="+- 0 3056 1496"/>
                <a:gd name="T85" fmla="*/ T84 w 4278"/>
                <a:gd name="T86" fmla="+- 0 -1307 -2116"/>
                <a:gd name="T87" fmla="*/ -1307 h 842"/>
                <a:gd name="T88" fmla="+- 0 3147 1496"/>
                <a:gd name="T89" fmla="*/ T88 w 4278"/>
                <a:gd name="T90" fmla="+- 0 -1310 -2116"/>
                <a:gd name="T91" fmla="*/ -1310 h 842"/>
                <a:gd name="T92" fmla="+- 0 3238 1496"/>
                <a:gd name="T93" fmla="*/ T92 w 4278"/>
                <a:gd name="T94" fmla="+- 0 -1314 -2116"/>
                <a:gd name="T95" fmla="*/ -1314 h 842"/>
                <a:gd name="T96" fmla="+- 0 3329 1496"/>
                <a:gd name="T97" fmla="*/ T96 w 4278"/>
                <a:gd name="T98" fmla="+- 0 -1317 -2116"/>
                <a:gd name="T99" fmla="*/ -1317 h 842"/>
                <a:gd name="T100" fmla="+- 0 3421 1496"/>
                <a:gd name="T101" fmla="*/ T100 w 4278"/>
                <a:gd name="T102" fmla="+- 0 -1321 -2116"/>
                <a:gd name="T103" fmla="*/ -1321 h 842"/>
                <a:gd name="T104" fmla="+- 0 3512 1496"/>
                <a:gd name="T105" fmla="*/ T104 w 4278"/>
                <a:gd name="T106" fmla="+- 0 -1324 -2116"/>
                <a:gd name="T107" fmla="*/ -1324 h 842"/>
                <a:gd name="T108" fmla="+- 0 3603 1496"/>
                <a:gd name="T109" fmla="*/ T108 w 4278"/>
                <a:gd name="T110" fmla="+- 0 -1328 -2116"/>
                <a:gd name="T111" fmla="*/ -1328 h 842"/>
                <a:gd name="T112" fmla="+- 0 3694 1496"/>
                <a:gd name="T113" fmla="*/ T112 w 4278"/>
                <a:gd name="T114" fmla="+- 0 -1332 -2116"/>
                <a:gd name="T115" fmla="*/ -1332 h 842"/>
                <a:gd name="T116" fmla="+- 0 3785 1496"/>
                <a:gd name="T117" fmla="*/ T116 w 4278"/>
                <a:gd name="T118" fmla="+- 0 -1336 -2116"/>
                <a:gd name="T119" fmla="*/ -1336 h 842"/>
                <a:gd name="T120" fmla="+- 0 3876 1496"/>
                <a:gd name="T121" fmla="*/ T120 w 4278"/>
                <a:gd name="T122" fmla="+- 0 -1340 -2116"/>
                <a:gd name="T123" fmla="*/ -1340 h 842"/>
                <a:gd name="T124" fmla="+- 0 3967 1496"/>
                <a:gd name="T125" fmla="*/ T124 w 4278"/>
                <a:gd name="T126" fmla="+- 0 -1344 -2116"/>
                <a:gd name="T127" fmla="*/ -1344 h 842"/>
                <a:gd name="T128" fmla="+- 0 4058 1496"/>
                <a:gd name="T129" fmla="*/ T128 w 4278"/>
                <a:gd name="T130" fmla="+- 0 -1348 -2116"/>
                <a:gd name="T131" fmla="*/ -1348 h 842"/>
                <a:gd name="T132" fmla="+- 0 4149 1496"/>
                <a:gd name="T133" fmla="*/ T132 w 4278"/>
                <a:gd name="T134" fmla="+- 0 -1352 -2116"/>
                <a:gd name="T135" fmla="*/ -1352 h 842"/>
                <a:gd name="T136" fmla="+- 0 4240 1496"/>
                <a:gd name="T137" fmla="*/ T136 w 4278"/>
                <a:gd name="T138" fmla="+- 0 -1356 -2116"/>
                <a:gd name="T139" fmla="*/ -1356 h 842"/>
                <a:gd name="T140" fmla="+- 0 4331 1496"/>
                <a:gd name="T141" fmla="*/ T140 w 4278"/>
                <a:gd name="T142" fmla="+- 0 -1360 -2116"/>
                <a:gd name="T143" fmla="*/ -1360 h 842"/>
                <a:gd name="T144" fmla="+- 0 4422 1496"/>
                <a:gd name="T145" fmla="*/ T144 w 4278"/>
                <a:gd name="T146" fmla="+- 0 -1364 -2116"/>
                <a:gd name="T147" fmla="*/ -1364 h 842"/>
                <a:gd name="T148" fmla="+- 0 4513 1496"/>
                <a:gd name="T149" fmla="*/ T148 w 4278"/>
                <a:gd name="T150" fmla="+- 0 -1368 -2116"/>
                <a:gd name="T151" fmla="*/ -1368 h 842"/>
                <a:gd name="T152" fmla="+- 0 4604 1496"/>
                <a:gd name="T153" fmla="*/ T152 w 4278"/>
                <a:gd name="T154" fmla="+- 0 -1372 -2116"/>
                <a:gd name="T155" fmla="*/ -1372 h 842"/>
                <a:gd name="T156" fmla="+- 0 4695 1496"/>
                <a:gd name="T157" fmla="*/ T156 w 4278"/>
                <a:gd name="T158" fmla="+- 0 -1376 -2116"/>
                <a:gd name="T159" fmla="*/ -1376 h 842"/>
                <a:gd name="T160" fmla="+- 0 4786 1496"/>
                <a:gd name="T161" fmla="*/ T160 w 4278"/>
                <a:gd name="T162" fmla="+- 0 -1380 -2116"/>
                <a:gd name="T163" fmla="*/ -1380 h 842"/>
                <a:gd name="T164" fmla="+- 0 4878 1496"/>
                <a:gd name="T165" fmla="*/ T164 w 4278"/>
                <a:gd name="T166" fmla="+- 0 -1384 -2116"/>
                <a:gd name="T167" fmla="*/ -1384 h 842"/>
                <a:gd name="T168" fmla="+- 0 4969 1496"/>
                <a:gd name="T169" fmla="*/ T168 w 4278"/>
                <a:gd name="T170" fmla="+- 0 -1388 -2116"/>
                <a:gd name="T171" fmla="*/ -1388 h 842"/>
                <a:gd name="T172" fmla="+- 0 5060 1496"/>
                <a:gd name="T173" fmla="*/ T172 w 4278"/>
                <a:gd name="T174" fmla="+- 0 -1392 -2116"/>
                <a:gd name="T175" fmla="*/ -1392 h 842"/>
                <a:gd name="T176" fmla="+- 0 5151 1496"/>
                <a:gd name="T177" fmla="*/ T176 w 4278"/>
                <a:gd name="T178" fmla="+- 0 -1396 -2116"/>
                <a:gd name="T179" fmla="*/ -1396 h 842"/>
                <a:gd name="T180" fmla="+- 0 5242 1496"/>
                <a:gd name="T181" fmla="*/ T180 w 4278"/>
                <a:gd name="T182" fmla="+- 0 -1400 -2116"/>
                <a:gd name="T183" fmla="*/ -1400 h 842"/>
                <a:gd name="T184" fmla="+- 0 5333 1496"/>
                <a:gd name="T185" fmla="*/ T184 w 4278"/>
                <a:gd name="T186" fmla="+- 0 -1404 -2116"/>
                <a:gd name="T187" fmla="*/ -1404 h 842"/>
                <a:gd name="T188" fmla="+- 0 5424 1496"/>
                <a:gd name="T189" fmla="*/ T188 w 4278"/>
                <a:gd name="T190" fmla="+- 0 -1408 -2116"/>
                <a:gd name="T191" fmla="*/ -1408 h 842"/>
                <a:gd name="T192" fmla="+- 0 5515 1496"/>
                <a:gd name="T193" fmla="*/ T192 w 4278"/>
                <a:gd name="T194" fmla="+- 0 -1412 -2116"/>
                <a:gd name="T195" fmla="*/ -1412 h 842"/>
                <a:gd name="T196" fmla="+- 0 5606 1496"/>
                <a:gd name="T197" fmla="*/ T196 w 4278"/>
                <a:gd name="T198" fmla="+- 0 -1416 -2116"/>
                <a:gd name="T199" fmla="*/ -1416 h 842"/>
                <a:gd name="T200" fmla="+- 0 5697 1496"/>
                <a:gd name="T201" fmla="*/ T200 w 4278"/>
                <a:gd name="T202" fmla="+- 0 -1420 -2116"/>
                <a:gd name="T203" fmla="*/ -1420 h 842"/>
                <a:gd name="T204" fmla="+- 0 5773 1496"/>
                <a:gd name="T205" fmla="*/ T204 w 4278"/>
                <a:gd name="T206" fmla="+- 0 -1423 -2116"/>
                <a:gd name="T207" fmla="*/ -142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4278" h="842">
                  <a:moveTo>
                    <a:pt x="6" y="0"/>
                  </a:moveTo>
                  <a:lnTo>
                    <a:pt x="0" y="4"/>
                  </a:lnTo>
                  <a:lnTo>
                    <a:pt x="17" y="35"/>
                  </a:lnTo>
                  <a:lnTo>
                    <a:pt x="23" y="31"/>
                  </a:lnTo>
                  <a:lnTo>
                    <a:pt x="6" y="0"/>
                  </a:lnTo>
                  <a:close/>
                  <a:moveTo>
                    <a:pt x="50" y="80"/>
                  </a:moveTo>
                  <a:lnTo>
                    <a:pt x="44" y="84"/>
                  </a:lnTo>
                  <a:lnTo>
                    <a:pt x="61" y="115"/>
                  </a:lnTo>
                  <a:lnTo>
                    <a:pt x="67" y="111"/>
                  </a:lnTo>
                  <a:lnTo>
                    <a:pt x="50" y="80"/>
                  </a:lnTo>
                  <a:close/>
                  <a:moveTo>
                    <a:pt x="94" y="161"/>
                  </a:moveTo>
                  <a:lnTo>
                    <a:pt x="88" y="164"/>
                  </a:lnTo>
                  <a:lnTo>
                    <a:pt x="104" y="195"/>
                  </a:lnTo>
                  <a:lnTo>
                    <a:pt x="110" y="191"/>
                  </a:lnTo>
                  <a:lnTo>
                    <a:pt x="94" y="161"/>
                  </a:lnTo>
                  <a:close/>
                  <a:moveTo>
                    <a:pt x="137" y="241"/>
                  </a:moveTo>
                  <a:lnTo>
                    <a:pt x="131" y="244"/>
                  </a:lnTo>
                  <a:lnTo>
                    <a:pt x="148" y="275"/>
                  </a:lnTo>
                  <a:lnTo>
                    <a:pt x="154" y="271"/>
                  </a:lnTo>
                  <a:lnTo>
                    <a:pt x="137" y="241"/>
                  </a:lnTo>
                  <a:close/>
                  <a:moveTo>
                    <a:pt x="181" y="321"/>
                  </a:moveTo>
                  <a:lnTo>
                    <a:pt x="175" y="324"/>
                  </a:lnTo>
                  <a:lnTo>
                    <a:pt x="192" y="355"/>
                  </a:lnTo>
                  <a:lnTo>
                    <a:pt x="198" y="351"/>
                  </a:lnTo>
                  <a:lnTo>
                    <a:pt x="181" y="321"/>
                  </a:lnTo>
                  <a:close/>
                  <a:moveTo>
                    <a:pt x="224" y="401"/>
                  </a:moveTo>
                  <a:lnTo>
                    <a:pt x="218" y="404"/>
                  </a:lnTo>
                  <a:lnTo>
                    <a:pt x="235" y="435"/>
                  </a:lnTo>
                  <a:lnTo>
                    <a:pt x="241" y="431"/>
                  </a:lnTo>
                  <a:lnTo>
                    <a:pt x="224" y="401"/>
                  </a:lnTo>
                  <a:close/>
                  <a:moveTo>
                    <a:pt x="268" y="481"/>
                  </a:moveTo>
                  <a:lnTo>
                    <a:pt x="262" y="484"/>
                  </a:lnTo>
                  <a:lnTo>
                    <a:pt x="279" y="515"/>
                  </a:lnTo>
                  <a:lnTo>
                    <a:pt x="285" y="511"/>
                  </a:lnTo>
                  <a:lnTo>
                    <a:pt x="268" y="481"/>
                  </a:lnTo>
                  <a:close/>
                  <a:moveTo>
                    <a:pt x="327" y="543"/>
                  </a:moveTo>
                  <a:lnTo>
                    <a:pt x="323" y="549"/>
                  </a:lnTo>
                  <a:lnTo>
                    <a:pt x="354" y="566"/>
                  </a:lnTo>
                  <a:lnTo>
                    <a:pt x="358" y="560"/>
                  </a:lnTo>
                  <a:lnTo>
                    <a:pt x="327" y="543"/>
                  </a:lnTo>
                  <a:close/>
                  <a:moveTo>
                    <a:pt x="407" y="587"/>
                  </a:moveTo>
                  <a:lnTo>
                    <a:pt x="403" y="593"/>
                  </a:lnTo>
                  <a:lnTo>
                    <a:pt x="434" y="610"/>
                  </a:lnTo>
                  <a:lnTo>
                    <a:pt x="437" y="604"/>
                  </a:lnTo>
                  <a:lnTo>
                    <a:pt x="407" y="587"/>
                  </a:lnTo>
                  <a:close/>
                  <a:moveTo>
                    <a:pt x="487" y="631"/>
                  </a:moveTo>
                  <a:lnTo>
                    <a:pt x="483" y="637"/>
                  </a:lnTo>
                  <a:lnTo>
                    <a:pt x="514" y="654"/>
                  </a:lnTo>
                  <a:lnTo>
                    <a:pt x="517" y="648"/>
                  </a:lnTo>
                  <a:lnTo>
                    <a:pt x="487" y="631"/>
                  </a:lnTo>
                  <a:close/>
                  <a:moveTo>
                    <a:pt x="566" y="675"/>
                  </a:moveTo>
                  <a:lnTo>
                    <a:pt x="563" y="681"/>
                  </a:lnTo>
                  <a:lnTo>
                    <a:pt x="594" y="698"/>
                  </a:lnTo>
                  <a:lnTo>
                    <a:pt x="597" y="692"/>
                  </a:lnTo>
                  <a:lnTo>
                    <a:pt x="566" y="675"/>
                  </a:lnTo>
                  <a:close/>
                  <a:moveTo>
                    <a:pt x="646" y="719"/>
                  </a:moveTo>
                  <a:lnTo>
                    <a:pt x="643" y="725"/>
                  </a:lnTo>
                  <a:lnTo>
                    <a:pt x="674" y="742"/>
                  </a:lnTo>
                  <a:lnTo>
                    <a:pt x="677" y="736"/>
                  </a:lnTo>
                  <a:lnTo>
                    <a:pt x="646" y="719"/>
                  </a:lnTo>
                  <a:close/>
                  <a:moveTo>
                    <a:pt x="726" y="763"/>
                  </a:moveTo>
                  <a:lnTo>
                    <a:pt x="723" y="769"/>
                  </a:lnTo>
                  <a:lnTo>
                    <a:pt x="753" y="786"/>
                  </a:lnTo>
                  <a:lnTo>
                    <a:pt x="757" y="780"/>
                  </a:lnTo>
                  <a:lnTo>
                    <a:pt x="726" y="763"/>
                  </a:lnTo>
                  <a:close/>
                  <a:moveTo>
                    <a:pt x="806" y="807"/>
                  </a:moveTo>
                  <a:lnTo>
                    <a:pt x="803" y="813"/>
                  </a:lnTo>
                  <a:lnTo>
                    <a:pt x="833" y="830"/>
                  </a:lnTo>
                  <a:lnTo>
                    <a:pt x="837" y="824"/>
                  </a:lnTo>
                  <a:lnTo>
                    <a:pt x="806" y="807"/>
                  </a:lnTo>
                  <a:close/>
                  <a:moveTo>
                    <a:pt x="923" y="833"/>
                  </a:moveTo>
                  <a:lnTo>
                    <a:pt x="888" y="835"/>
                  </a:lnTo>
                  <a:lnTo>
                    <a:pt x="888" y="842"/>
                  </a:lnTo>
                  <a:lnTo>
                    <a:pt x="923" y="840"/>
                  </a:lnTo>
                  <a:lnTo>
                    <a:pt x="923" y="833"/>
                  </a:lnTo>
                  <a:close/>
                  <a:moveTo>
                    <a:pt x="1014" y="830"/>
                  </a:moveTo>
                  <a:lnTo>
                    <a:pt x="979" y="831"/>
                  </a:lnTo>
                  <a:lnTo>
                    <a:pt x="979" y="838"/>
                  </a:lnTo>
                  <a:lnTo>
                    <a:pt x="1014" y="837"/>
                  </a:lnTo>
                  <a:lnTo>
                    <a:pt x="1014" y="830"/>
                  </a:lnTo>
                  <a:close/>
                  <a:moveTo>
                    <a:pt x="1105" y="826"/>
                  </a:moveTo>
                  <a:lnTo>
                    <a:pt x="1070" y="828"/>
                  </a:lnTo>
                  <a:lnTo>
                    <a:pt x="1070" y="835"/>
                  </a:lnTo>
                  <a:lnTo>
                    <a:pt x="1105" y="833"/>
                  </a:lnTo>
                  <a:lnTo>
                    <a:pt x="1105" y="826"/>
                  </a:lnTo>
                  <a:close/>
                  <a:moveTo>
                    <a:pt x="1196" y="823"/>
                  </a:moveTo>
                  <a:lnTo>
                    <a:pt x="1161" y="824"/>
                  </a:lnTo>
                  <a:lnTo>
                    <a:pt x="1161" y="831"/>
                  </a:lnTo>
                  <a:lnTo>
                    <a:pt x="1196" y="830"/>
                  </a:lnTo>
                  <a:lnTo>
                    <a:pt x="1196" y="823"/>
                  </a:lnTo>
                  <a:close/>
                  <a:moveTo>
                    <a:pt x="1287" y="819"/>
                  </a:moveTo>
                  <a:lnTo>
                    <a:pt x="1252" y="821"/>
                  </a:lnTo>
                  <a:lnTo>
                    <a:pt x="1252" y="828"/>
                  </a:lnTo>
                  <a:lnTo>
                    <a:pt x="1287" y="826"/>
                  </a:lnTo>
                  <a:lnTo>
                    <a:pt x="1287" y="819"/>
                  </a:lnTo>
                  <a:close/>
                  <a:moveTo>
                    <a:pt x="1378" y="816"/>
                  </a:moveTo>
                  <a:lnTo>
                    <a:pt x="1343" y="817"/>
                  </a:lnTo>
                  <a:lnTo>
                    <a:pt x="1343" y="824"/>
                  </a:lnTo>
                  <a:lnTo>
                    <a:pt x="1378" y="823"/>
                  </a:lnTo>
                  <a:lnTo>
                    <a:pt x="1378" y="816"/>
                  </a:lnTo>
                  <a:close/>
                  <a:moveTo>
                    <a:pt x="1469" y="813"/>
                  </a:moveTo>
                  <a:lnTo>
                    <a:pt x="1434" y="814"/>
                  </a:lnTo>
                  <a:lnTo>
                    <a:pt x="1434" y="821"/>
                  </a:lnTo>
                  <a:lnTo>
                    <a:pt x="1469" y="820"/>
                  </a:lnTo>
                  <a:lnTo>
                    <a:pt x="1469" y="813"/>
                  </a:lnTo>
                  <a:close/>
                  <a:moveTo>
                    <a:pt x="1560" y="809"/>
                  </a:moveTo>
                  <a:lnTo>
                    <a:pt x="1525" y="810"/>
                  </a:lnTo>
                  <a:lnTo>
                    <a:pt x="1525" y="817"/>
                  </a:lnTo>
                  <a:lnTo>
                    <a:pt x="1560" y="816"/>
                  </a:lnTo>
                  <a:lnTo>
                    <a:pt x="1560" y="809"/>
                  </a:lnTo>
                  <a:close/>
                  <a:moveTo>
                    <a:pt x="1651" y="806"/>
                  </a:moveTo>
                  <a:lnTo>
                    <a:pt x="1616" y="807"/>
                  </a:lnTo>
                  <a:lnTo>
                    <a:pt x="1617" y="814"/>
                  </a:lnTo>
                  <a:lnTo>
                    <a:pt x="1652" y="813"/>
                  </a:lnTo>
                  <a:lnTo>
                    <a:pt x="1651" y="806"/>
                  </a:lnTo>
                  <a:close/>
                  <a:moveTo>
                    <a:pt x="1742" y="802"/>
                  </a:moveTo>
                  <a:lnTo>
                    <a:pt x="1707" y="803"/>
                  </a:lnTo>
                  <a:lnTo>
                    <a:pt x="1708" y="810"/>
                  </a:lnTo>
                  <a:lnTo>
                    <a:pt x="1743" y="809"/>
                  </a:lnTo>
                  <a:lnTo>
                    <a:pt x="1742" y="802"/>
                  </a:lnTo>
                  <a:close/>
                  <a:moveTo>
                    <a:pt x="1833" y="799"/>
                  </a:moveTo>
                  <a:lnTo>
                    <a:pt x="1798" y="800"/>
                  </a:lnTo>
                  <a:lnTo>
                    <a:pt x="1799" y="807"/>
                  </a:lnTo>
                  <a:lnTo>
                    <a:pt x="1834" y="806"/>
                  </a:lnTo>
                  <a:lnTo>
                    <a:pt x="1833" y="799"/>
                  </a:lnTo>
                  <a:close/>
                  <a:moveTo>
                    <a:pt x="1925" y="795"/>
                  </a:moveTo>
                  <a:lnTo>
                    <a:pt x="1890" y="796"/>
                  </a:lnTo>
                  <a:lnTo>
                    <a:pt x="1890" y="803"/>
                  </a:lnTo>
                  <a:lnTo>
                    <a:pt x="1925" y="802"/>
                  </a:lnTo>
                  <a:lnTo>
                    <a:pt x="1925" y="795"/>
                  </a:lnTo>
                  <a:close/>
                  <a:moveTo>
                    <a:pt x="2016" y="792"/>
                  </a:moveTo>
                  <a:lnTo>
                    <a:pt x="1981" y="793"/>
                  </a:lnTo>
                  <a:lnTo>
                    <a:pt x="1981" y="800"/>
                  </a:lnTo>
                  <a:lnTo>
                    <a:pt x="2016" y="799"/>
                  </a:lnTo>
                  <a:lnTo>
                    <a:pt x="2016" y="792"/>
                  </a:lnTo>
                  <a:close/>
                  <a:moveTo>
                    <a:pt x="2107" y="788"/>
                  </a:moveTo>
                  <a:lnTo>
                    <a:pt x="2072" y="789"/>
                  </a:lnTo>
                  <a:lnTo>
                    <a:pt x="2072" y="796"/>
                  </a:lnTo>
                  <a:lnTo>
                    <a:pt x="2107" y="795"/>
                  </a:lnTo>
                  <a:lnTo>
                    <a:pt x="2107" y="788"/>
                  </a:lnTo>
                  <a:close/>
                  <a:moveTo>
                    <a:pt x="2198" y="784"/>
                  </a:moveTo>
                  <a:lnTo>
                    <a:pt x="2163" y="785"/>
                  </a:lnTo>
                  <a:lnTo>
                    <a:pt x="2163" y="792"/>
                  </a:lnTo>
                  <a:lnTo>
                    <a:pt x="2198" y="791"/>
                  </a:lnTo>
                  <a:lnTo>
                    <a:pt x="2198" y="784"/>
                  </a:lnTo>
                  <a:close/>
                  <a:moveTo>
                    <a:pt x="2289" y="780"/>
                  </a:moveTo>
                  <a:lnTo>
                    <a:pt x="2254" y="781"/>
                  </a:lnTo>
                  <a:lnTo>
                    <a:pt x="2254" y="788"/>
                  </a:lnTo>
                  <a:lnTo>
                    <a:pt x="2289" y="787"/>
                  </a:lnTo>
                  <a:lnTo>
                    <a:pt x="2289" y="780"/>
                  </a:lnTo>
                  <a:close/>
                  <a:moveTo>
                    <a:pt x="2380" y="776"/>
                  </a:moveTo>
                  <a:lnTo>
                    <a:pt x="2345" y="777"/>
                  </a:lnTo>
                  <a:lnTo>
                    <a:pt x="2345" y="784"/>
                  </a:lnTo>
                  <a:lnTo>
                    <a:pt x="2380" y="783"/>
                  </a:lnTo>
                  <a:lnTo>
                    <a:pt x="2380" y="776"/>
                  </a:lnTo>
                  <a:close/>
                  <a:moveTo>
                    <a:pt x="2471" y="772"/>
                  </a:moveTo>
                  <a:lnTo>
                    <a:pt x="2436" y="773"/>
                  </a:lnTo>
                  <a:lnTo>
                    <a:pt x="2436" y="780"/>
                  </a:lnTo>
                  <a:lnTo>
                    <a:pt x="2471" y="779"/>
                  </a:lnTo>
                  <a:lnTo>
                    <a:pt x="2471" y="772"/>
                  </a:lnTo>
                  <a:close/>
                  <a:moveTo>
                    <a:pt x="2562" y="768"/>
                  </a:moveTo>
                  <a:lnTo>
                    <a:pt x="2527" y="769"/>
                  </a:lnTo>
                  <a:lnTo>
                    <a:pt x="2527" y="776"/>
                  </a:lnTo>
                  <a:lnTo>
                    <a:pt x="2562" y="775"/>
                  </a:lnTo>
                  <a:lnTo>
                    <a:pt x="2562" y="768"/>
                  </a:lnTo>
                  <a:close/>
                  <a:moveTo>
                    <a:pt x="2653" y="764"/>
                  </a:moveTo>
                  <a:lnTo>
                    <a:pt x="2618" y="765"/>
                  </a:lnTo>
                  <a:lnTo>
                    <a:pt x="2618" y="772"/>
                  </a:lnTo>
                  <a:lnTo>
                    <a:pt x="2653" y="771"/>
                  </a:lnTo>
                  <a:lnTo>
                    <a:pt x="2653" y="764"/>
                  </a:lnTo>
                  <a:close/>
                  <a:moveTo>
                    <a:pt x="2744" y="760"/>
                  </a:moveTo>
                  <a:lnTo>
                    <a:pt x="2709" y="761"/>
                  </a:lnTo>
                  <a:lnTo>
                    <a:pt x="2709" y="768"/>
                  </a:lnTo>
                  <a:lnTo>
                    <a:pt x="2744" y="767"/>
                  </a:lnTo>
                  <a:lnTo>
                    <a:pt x="2744" y="760"/>
                  </a:lnTo>
                  <a:close/>
                  <a:moveTo>
                    <a:pt x="2835" y="756"/>
                  </a:moveTo>
                  <a:lnTo>
                    <a:pt x="2800" y="757"/>
                  </a:lnTo>
                  <a:lnTo>
                    <a:pt x="2800" y="764"/>
                  </a:lnTo>
                  <a:lnTo>
                    <a:pt x="2835" y="763"/>
                  </a:lnTo>
                  <a:lnTo>
                    <a:pt x="2835" y="756"/>
                  </a:lnTo>
                  <a:close/>
                  <a:moveTo>
                    <a:pt x="2926" y="752"/>
                  </a:moveTo>
                  <a:lnTo>
                    <a:pt x="2891" y="753"/>
                  </a:lnTo>
                  <a:lnTo>
                    <a:pt x="2892" y="760"/>
                  </a:lnTo>
                  <a:lnTo>
                    <a:pt x="2927" y="759"/>
                  </a:lnTo>
                  <a:lnTo>
                    <a:pt x="2926" y="752"/>
                  </a:lnTo>
                  <a:close/>
                  <a:moveTo>
                    <a:pt x="3017" y="748"/>
                  </a:moveTo>
                  <a:lnTo>
                    <a:pt x="2982" y="749"/>
                  </a:lnTo>
                  <a:lnTo>
                    <a:pt x="2983" y="756"/>
                  </a:lnTo>
                  <a:lnTo>
                    <a:pt x="3018" y="755"/>
                  </a:lnTo>
                  <a:lnTo>
                    <a:pt x="3017" y="748"/>
                  </a:lnTo>
                  <a:close/>
                  <a:moveTo>
                    <a:pt x="3108" y="744"/>
                  </a:moveTo>
                  <a:lnTo>
                    <a:pt x="3073" y="745"/>
                  </a:lnTo>
                  <a:lnTo>
                    <a:pt x="3074" y="752"/>
                  </a:lnTo>
                  <a:lnTo>
                    <a:pt x="3109" y="751"/>
                  </a:lnTo>
                  <a:lnTo>
                    <a:pt x="3108" y="744"/>
                  </a:lnTo>
                  <a:close/>
                  <a:moveTo>
                    <a:pt x="3199" y="740"/>
                  </a:moveTo>
                  <a:lnTo>
                    <a:pt x="3164" y="741"/>
                  </a:lnTo>
                  <a:lnTo>
                    <a:pt x="3165" y="748"/>
                  </a:lnTo>
                  <a:lnTo>
                    <a:pt x="3200" y="747"/>
                  </a:lnTo>
                  <a:lnTo>
                    <a:pt x="3199" y="740"/>
                  </a:lnTo>
                  <a:close/>
                  <a:moveTo>
                    <a:pt x="3290" y="736"/>
                  </a:moveTo>
                  <a:lnTo>
                    <a:pt x="3255" y="737"/>
                  </a:lnTo>
                  <a:lnTo>
                    <a:pt x="3256" y="744"/>
                  </a:lnTo>
                  <a:lnTo>
                    <a:pt x="3291" y="743"/>
                  </a:lnTo>
                  <a:lnTo>
                    <a:pt x="3290" y="736"/>
                  </a:lnTo>
                  <a:close/>
                  <a:moveTo>
                    <a:pt x="3382" y="732"/>
                  </a:moveTo>
                  <a:lnTo>
                    <a:pt x="3347" y="733"/>
                  </a:lnTo>
                  <a:lnTo>
                    <a:pt x="3347" y="740"/>
                  </a:lnTo>
                  <a:lnTo>
                    <a:pt x="3382" y="739"/>
                  </a:lnTo>
                  <a:lnTo>
                    <a:pt x="3382" y="732"/>
                  </a:lnTo>
                  <a:close/>
                  <a:moveTo>
                    <a:pt x="3473" y="728"/>
                  </a:moveTo>
                  <a:lnTo>
                    <a:pt x="3438" y="729"/>
                  </a:lnTo>
                  <a:lnTo>
                    <a:pt x="3438" y="736"/>
                  </a:lnTo>
                  <a:lnTo>
                    <a:pt x="3473" y="735"/>
                  </a:lnTo>
                  <a:lnTo>
                    <a:pt x="3473" y="728"/>
                  </a:lnTo>
                  <a:close/>
                  <a:moveTo>
                    <a:pt x="3564" y="724"/>
                  </a:moveTo>
                  <a:lnTo>
                    <a:pt x="3529" y="725"/>
                  </a:lnTo>
                  <a:lnTo>
                    <a:pt x="3529" y="732"/>
                  </a:lnTo>
                  <a:lnTo>
                    <a:pt x="3564" y="731"/>
                  </a:lnTo>
                  <a:lnTo>
                    <a:pt x="3564" y="724"/>
                  </a:lnTo>
                  <a:close/>
                  <a:moveTo>
                    <a:pt x="3655" y="720"/>
                  </a:moveTo>
                  <a:lnTo>
                    <a:pt x="3620" y="721"/>
                  </a:lnTo>
                  <a:lnTo>
                    <a:pt x="3620" y="728"/>
                  </a:lnTo>
                  <a:lnTo>
                    <a:pt x="3655" y="727"/>
                  </a:lnTo>
                  <a:lnTo>
                    <a:pt x="3655" y="720"/>
                  </a:lnTo>
                  <a:close/>
                  <a:moveTo>
                    <a:pt x="3746" y="716"/>
                  </a:moveTo>
                  <a:lnTo>
                    <a:pt x="3711" y="717"/>
                  </a:lnTo>
                  <a:lnTo>
                    <a:pt x="3711" y="725"/>
                  </a:lnTo>
                  <a:lnTo>
                    <a:pt x="3746" y="723"/>
                  </a:lnTo>
                  <a:lnTo>
                    <a:pt x="3746" y="716"/>
                  </a:lnTo>
                  <a:close/>
                  <a:moveTo>
                    <a:pt x="3837" y="712"/>
                  </a:moveTo>
                  <a:lnTo>
                    <a:pt x="3802" y="714"/>
                  </a:lnTo>
                  <a:lnTo>
                    <a:pt x="3802" y="721"/>
                  </a:lnTo>
                  <a:lnTo>
                    <a:pt x="3837" y="719"/>
                  </a:lnTo>
                  <a:lnTo>
                    <a:pt x="3837" y="712"/>
                  </a:lnTo>
                  <a:close/>
                  <a:moveTo>
                    <a:pt x="3928" y="708"/>
                  </a:moveTo>
                  <a:lnTo>
                    <a:pt x="3893" y="710"/>
                  </a:lnTo>
                  <a:lnTo>
                    <a:pt x="3893" y="717"/>
                  </a:lnTo>
                  <a:lnTo>
                    <a:pt x="3928" y="715"/>
                  </a:lnTo>
                  <a:lnTo>
                    <a:pt x="3928" y="708"/>
                  </a:lnTo>
                  <a:close/>
                  <a:moveTo>
                    <a:pt x="4019" y="704"/>
                  </a:moveTo>
                  <a:lnTo>
                    <a:pt x="3984" y="706"/>
                  </a:lnTo>
                  <a:lnTo>
                    <a:pt x="3984" y="713"/>
                  </a:lnTo>
                  <a:lnTo>
                    <a:pt x="4019" y="711"/>
                  </a:lnTo>
                  <a:lnTo>
                    <a:pt x="4019" y="704"/>
                  </a:lnTo>
                  <a:close/>
                  <a:moveTo>
                    <a:pt x="4110" y="700"/>
                  </a:moveTo>
                  <a:lnTo>
                    <a:pt x="4075" y="702"/>
                  </a:lnTo>
                  <a:lnTo>
                    <a:pt x="4075" y="709"/>
                  </a:lnTo>
                  <a:lnTo>
                    <a:pt x="4110" y="707"/>
                  </a:lnTo>
                  <a:lnTo>
                    <a:pt x="4110" y="700"/>
                  </a:lnTo>
                  <a:close/>
                  <a:moveTo>
                    <a:pt x="4201" y="696"/>
                  </a:moveTo>
                  <a:lnTo>
                    <a:pt x="4166" y="698"/>
                  </a:lnTo>
                  <a:lnTo>
                    <a:pt x="4166" y="705"/>
                  </a:lnTo>
                  <a:lnTo>
                    <a:pt x="4201" y="703"/>
                  </a:lnTo>
                  <a:lnTo>
                    <a:pt x="4201" y="696"/>
                  </a:lnTo>
                  <a:close/>
                  <a:moveTo>
                    <a:pt x="4277" y="693"/>
                  </a:moveTo>
                  <a:lnTo>
                    <a:pt x="4257" y="694"/>
                  </a:lnTo>
                  <a:lnTo>
                    <a:pt x="4257" y="701"/>
                  </a:lnTo>
                  <a:lnTo>
                    <a:pt x="4278" y="700"/>
                  </a:lnTo>
                  <a:lnTo>
                    <a:pt x="4277" y="693"/>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8" name="docshape118">
              <a:extLst>
                <a:ext uri="{FF2B5EF4-FFF2-40B4-BE49-F238E27FC236}">
                  <a16:creationId xmlns:a16="http://schemas.microsoft.com/office/drawing/2014/main" id="{AA180F3A-A5CC-B428-F867-3FD0E64A5158}"/>
                </a:ext>
              </a:extLst>
            </p:cNvPr>
            <p:cNvSpPr>
              <a:spLocks/>
            </p:cNvSpPr>
            <p:nvPr/>
          </p:nvSpPr>
          <p:spPr bwMode="auto">
            <a:xfrm>
              <a:off x="1496" y="-1298"/>
              <a:ext cx="4278" cy="602"/>
            </a:xfrm>
            <a:custGeom>
              <a:avLst/>
              <a:gdLst>
                <a:gd name="T0" fmla="+- 0 1503 1496"/>
                <a:gd name="T1" fmla="*/ T0 w 4278"/>
                <a:gd name="T2" fmla="+- 0 -1297 -1297"/>
                <a:gd name="T3" fmla="*/ -1297 h 602"/>
                <a:gd name="T4" fmla="+- 0 1542 1496"/>
                <a:gd name="T5" fmla="*/ T4 w 4278"/>
                <a:gd name="T6" fmla="+- 0 -1215 -1297"/>
                <a:gd name="T7" fmla="*/ -1215 h 602"/>
                <a:gd name="T8" fmla="+- 0 1581 1496"/>
                <a:gd name="T9" fmla="*/ T8 w 4278"/>
                <a:gd name="T10" fmla="+- 0 -1133 -1297"/>
                <a:gd name="T11" fmla="*/ -1133 h 602"/>
                <a:gd name="T12" fmla="+- 0 1621 1496"/>
                <a:gd name="T13" fmla="*/ T12 w 4278"/>
                <a:gd name="T14" fmla="+- 0 -1050 -1297"/>
                <a:gd name="T15" fmla="*/ -1050 h 602"/>
                <a:gd name="T16" fmla="+- 0 1660 1496"/>
                <a:gd name="T17" fmla="*/ T16 w 4278"/>
                <a:gd name="T18" fmla="+- 0 -968 -1297"/>
                <a:gd name="T19" fmla="*/ -968 h 602"/>
                <a:gd name="T20" fmla="+- 0 1699 1496"/>
                <a:gd name="T21" fmla="*/ T20 w 4278"/>
                <a:gd name="T22" fmla="+- 0 -886 -1297"/>
                <a:gd name="T23" fmla="*/ -886 h 602"/>
                <a:gd name="T24" fmla="+- 0 1738 1496"/>
                <a:gd name="T25" fmla="*/ T24 w 4278"/>
                <a:gd name="T26" fmla="+- 0 -804 -1297"/>
                <a:gd name="T27" fmla="*/ -804 h 602"/>
                <a:gd name="T28" fmla="+- 0 1796 1496"/>
                <a:gd name="T29" fmla="*/ T28 w 4278"/>
                <a:gd name="T30" fmla="+- 0 -703 -1297"/>
                <a:gd name="T31" fmla="*/ -703 h 602"/>
                <a:gd name="T32" fmla="+- 0 1796 1496"/>
                <a:gd name="T33" fmla="*/ T32 w 4278"/>
                <a:gd name="T34" fmla="+- 0 -703 -1297"/>
                <a:gd name="T35" fmla="*/ -703 h 602"/>
                <a:gd name="T36" fmla="+- 0 1887 1496"/>
                <a:gd name="T37" fmla="*/ T36 w 4278"/>
                <a:gd name="T38" fmla="+- 0 -704 -1297"/>
                <a:gd name="T39" fmla="*/ -704 h 602"/>
                <a:gd name="T40" fmla="+- 0 1978 1496"/>
                <a:gd name="T41" fmla="*/ T40 w 4278"/>
                <a:gd name="T42" fmla="+- 0 -712 -1297"/>
                <a:gd name="T43" fmla="*/ -712 h 602"/>
                <a:gd name="T44" fmla="+- 0 2069 1496"/>
                <a:gd name="T45" fmla="*/ T44 w 4278"/>
                <a:gd name="T46" fmla="+- 0 -720 -1297"/>
                <a:gd name="T47" fmla="*/ -720 h 602"/>
                <a:gd name="T48" fmla="+- 0 2160 1496"/>
                <a:gd name="T49" fmla="*/ T48 w 4278"/>
                <a:gd name="T50" fmla="+- 0 -727 -1297"/>
                <a:gd name="T51" fmla="*/ -727 h 602"/>
                <a:gd name="T52" fmla="+- 0 2251 1496"/>
                <a:gd name="T53" fmla="*/ T52 w 4278"/>
                <a:gd name="T54" fmla="+- 0 -735 -1297"/>
                <a:gd name="T55" fmla="*/ -735 h 602"/>
                <a:gd name="T56" fmla="+- 0 2342 1496"/>
                <a:gd name="T57" fmla="*/ T56 w 4278"/>
                <a:gd name="T58" fmla="+- 0 -743 -1297"/>
                <a:gd name="T59" fmla="*/ -743 h 602"/>
                <a:gd name="T60" fmla="+- 0 2432 1496"/>
                <a:gd name="T61" fmla="*/ T60 w 4278"/>
                <a:gd name="T62" fmla="+- 0 -751 -1297"/>
                <a:gd name="T63" fmla="*/ -751 h 602"/>
                <a:gd name="T64" fmla="+- 0 2523 1496"/>
                <a:gd name="T65" fmla="*/ T64 w 4278"/>
                <a:gd name="T66" fmla="+- 0 -760 -1297"/>
                <a:gd name="T67" fmla="*/ -760 h 602"/>
                <a:gd name="T68" fmla="+- 0 2614 1496"/>
                <a:gd name="T69" fmla="*/ T68 w 4278"/>
                <a:gd name="T70" fmla="+- 0 -769 -1297"/>
                <a:gd name="T71" fmla="*/ -769 h 602"/>
                <a:gd name="T72" fmla="+- 0 2705 1496"/>
                <a:gd name="T73" fmla="*/ T72 w 4278"/>
                <a:gd name="T74" fmla="+- 0 -777 -1297"/>
                <a:gd name="T75" fmla="*/ -777 h 602"/>
                <a:gd name="T76" fmla="+- 0 2795 1496"/>
                <a:gd name="T77" fmla="*/ T76 w 4278"/>
                <a:gd name="T78" fmla="+- 0 -786 -1297"/>
                <a:gd name="T79" fmla="*/ -786 h 602"/>
                <a:gd name="T80" fmla="+- 0 2886 1496"/>
                <a:gd name="T81" fmla="*/ T80 w 4278"/>
                <a:gd name="T82" fmla="+- 0 -795 -1297"/>
                <a:gd name="T83" fmla="*/ -795 h 602"/>
                <a:gd name="T84" fmla="+- 0 2977 1496"/>
                <a:gd name="T85" fmla="*/ T84 w 4278"/>
                <a:gd name="T86" fmla="+- 0 -804 -1297"/>
                <a:gd name="T87" fmla="*/ -804 h 602"/>
                <a:gd name="T88" fmla="+- 0 3068 1496"/>
                <a:gd name="T89" fmla="*/ T88 w 4278"/>
                <a:gd name="T90" fmla="+- 0 -812 -1297"/>
                <a:gd name="T91" fmla="*/ -812 h 602"/>
                <a:gd name="T92" fmla="+- 0 3158 1496"/>
                <a:gd name="T93" fmla="*/ T92 w 4278"/>
                <a:gd name="T94" fmla="+- 0 -821 -1297"/>
                <a:gd name="T95" fmla="*/ -821 h 602"/>
                <a:gd name="T96" fmla="+- 0 3249 1496"/>
                <a:gd name="T97" fmla="*/ T96 w 4278"/>
                <a:gd name="T98" fmla="+- 0 -830 -1297"/>
                <a:gd name="T99" fmla="*/ -830 h 602"/>
                <a:gd name="T100" fmla="+- 0 3340 1496"/>
                <a:gd name="T101" fmla="*/ T100 w 4278"/>
                <a:gd name="T102" fmla="+- 0 -838 -1297"/>
                <a:gd name="T103" fmla="*/ -838 h 602"/>
                <a:gd name="T104" fmla="+- 0 3430 1496"/>
                <a:gd name="T105" fmla="*/ T104 w 4278"/>
                <a:gd name="T106" fmla="+- 0 -847 -1297"/>
                <a:gd name="T107" fmla="*/ -847 h 602"/>
                <a:gd name="T108" fmla="+- 0 3486 1496"/>
                <a:gd name="T109" fmla="*/ T108 w 4278"/>
                <a:gd name="T110" fmla="+- 0 -852 -1297"/>
                <a:gd name="T111" fmla="*/ -852 h 602"/>
                <a:gd name="T112" fmla="+- 0 3577 1496"/>
                <a:gd name="T113" fmla="*/ T112 w 4278"/>
                <a:gd name="T114" fmla="+- 0 -867 -1297"/>
                <a:gd name="T115" fmla="*/ -867 h 602"/>
                <a:gd name="T116" fmla="+- 0 3667 1496"/>
                <a:gd name="T117" fmla="*/ T116 w 4278"/>
                <a:gd name="T118" fmla="+- 0 -874 -1297"/>
                <a:gd name="T119" fmla="*/ -874 h 602"/>
                <a:gd name="T120" fmla="+- 0 3758 1496"/>
                <a:gd name="T121" fmla="*/ T120 w 4278"/>
                <a:gd name="T122" fmla="+- 0 -881 -1297"/>
                <a:gd name="T123" fmla="*/ -881 h 602"/>
                <a:gd name="T124" fmla="+- 0 3849 1496"/>
                <a:gd name="T125" fmla="*/ T124 w 4278"/>
                <a:gd name="T126" fmla="+- 0 -888 -1297"/>
                <a:gd name="T127" fmla="*/ -888 h 602"/>
                <a:gd name="T128" fmla="+- 0 3940 1496"/>
                <a:gd name="T129" fmla="*/ T128 w 4278"/>
                <a:gd name="T130" fmla="+- 0 -895 -1297"/>
                <a:gd name="T131" fmla="*/ -895 h 602"/>
                <a:gd name="T132" fmla="+- 0 4031 1496"/>
                <a:gd name="T133" fmla="*/ T132 w 4278"/>
                <a:gd name="T134" fmla="+- 0 -902 -1297"/>
                <a:gd name="T135" fmla="*/ -902 h 602"/>
                <a:gd name="T136" fmla="+- 0 4122 1496"/>
                <a:gd name="T137" fmla="*/ T136 w 4278"/>
                <a:gd name="T138" fmla="+- 0 -909 -1297"/>
                <a:gd name="T139" fmla="*/ -909 h 602"/>
                <a:gd name="T140" fmla="+- 0 4213 1496"/>
                <a:gd name="T141" fmla="*/ T140 w 4278"/>
                <a:gd name="T142" fmla="+- 0 -916 -1297"/>
                <a:gd name="T143" fmla="*/ -916 h 602"/>
                <a:gd name="T144" fmla="+- 0 4304 1496"/>
                <a:gd name="T145" fmla="*/ T144 w 4278"/>
                <a:gd name="T146" fmla="+- 0 -923 -1297"/>
                <a:gd name="T147" fmla="*/ -923 h 602"/>
                <a:gd name="T148" fmla="+- 0 4394 1496"/>
                <a:gd name="T149" fmla="*/ T148 w 4278"/>
                <a:gd name="T150" fmla="+- 0 -930 -1297"/>
                <a:gd name="T151" fmla="*/ -930 h 602"/>
                <a:gd name="T152" fmla="+- 0 4485 1496"/>
                <a:gd name="T153" fmla="*/ T152 w 4278"/>
                <a:gd name="T154" fmla="+- 0 -937 -1297"/>
                <a:gd name="T155" fmla="*/ -937 h 602"/>
                <a:gd name="T156" fmla="+- 0 4576 1496"/>
                <a:gd name="T157" fmla="*/ T156 w 4278"/>
                <a:gd name="T158" fmla="+- 0 -944 -1297"/>
                <a:gd name="T159" fmla="*/ -944 h 602"/>
                <a:gd name="T160" fmla="+- 0 4667 1496"/>
                <a:gd name="T161" fmla="*/ T160 w 4278"/>
                <a:gd name="T162" fmla="+- 0 -951 -1297"/>
                <a:gd name="T163" fmla="*/ -951 h 602"/>
                <a:gd name="T164" fmla="+- 0 4758 1496"/>
                <a:gd name="T165" fmla="*/ T164 w 4278"/>
                <a:gd name="T166" fmla="+- 0 -959 -1297"/>
                <a:gd name="T167" fmla="*/ -959 h 602"/>
                <a:gd name="T168" fmla="+- 0 4849 1496"/>
                <a:gd name="T169" fmla="*/ T168 w 4278"/>
                <a:gd name="T170" fmla="+- 0 -966 -1297"/>
                <a:gd name="T171" fmla="*/ -966 h 602"/>
                <a:gd name="T172" fmla="+- 0 4940 1496"/>
                <a:gd name="T173" fmla="*/ T172 w 4278"/>
                <a:gd name="T174" fmla="+- 0 -973 -1297"/>
                <a:gd name="T175" fmla="*/ -973 h 602"/>
                <a:gd name="T176" fmla="+- 0 5030 1496"/>
                <a:gd name="T177" fmla="*/ T176 w 4278"/>
                <a:gd name="T178" fmla="+- 0 -980 -1297"/>
                <a:gd name="T179" fmla="*/ -980 h 602"/>
                <a:gd name="T180" fmla="+- 0 5121 1496"/>
                <a:gd name="T181" fmla="*/ T180 w 4278"/>
                <a:gd name="T182" fmla="+- 0 -987 -1297"/>
                <a:gd name="T183" fmla="*/ -987 h 602"/>
                <a:gd name="T184" fmla="+- 0 5212 1496"/>
                <a:gd name="T185" fmla="*/ T184 w 4278"/>
                <a:gd name="T186" fmla="+- 0 -994 -1297"/>
                <a:gd name="T187" fmla="*/ -994 h 602"/>
                <a:gd name="T188" fmla="+- 0 5303 1496"/>
                <a:gd name="T189" fmla="*/ T188 w 4278"/>
                <a:gd name="T190" fmla="+- 0 -1001 -1297"/>
                <a:gd name="T191" fmla="*/ -1001 h 602"/>
                <a:gd name="T192" fmla="+- 0 5394 1496"/>
                <a:gd name="T193" fmla="*/ T192 w 4278"/>
                <a:gd name="T194" fmla="+- 0 -1008 -1297"/>
                <a:gd name="T195" fmla="*/ -1008 h 602"/>
                <a:gd name="T196" fmla="+- 0 5485 1496"/>
                <a:gd name="T197" fmla="*/ T196 w 4278"/>
                <a:gd name="T198" fmla="+- 0 -1015 -1297"/>
                <a:gd name="T199" fmla="*/ -1015 h 602"/>
                <a:gd name="T200" fmla="+- 0 5576 1496"/>
                <a:gd name="T201" fmla="*/ T200 w 4278"/>
                <a:gd name="T202" fmla="+- 0 -1022 -1297"/>
                <a:gd name="T203" fmla="*/ -1022 h 602"/>
                <a:gd name="T204" fmla="+- 0 5667 1496"/>
                <a:gd name="T205" fmla="*/ T204 w 4278"/>
                <a:gd name="T206" fmla="+- 0 -1029 -1297"/>
                <a:gd name="T207" fmla="*/ -1029 h 602"/>
                <a:gd name="T208" fmla="+- 0 5757 1496"/>
                <a:gd name="T209" fmla="*/ T208 w 4278"/>
                <a:gd name="T210" fmla="+- 0 -1036 -1297"/>
                <a:gd name="T211" fmla="*/ -1036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78" h="602">
                  <a:moveTo>
                    <a:pt x="7" y="0"/>
                  </a:moveTo>
                  <a:lnTo>
                    <a:pt x="0" y="3"/>
                  </a:lnTo>
                  <a:lnTo>
                    <a:pt x="15" y="35"/>
                  </a:lnTo>
                  <a:lnTo>
                    <a:pt x="22" y="32"/>
                  </a:lnTo>
                  <a:lnTo>
                    <a:pt x="7" y="0"/>
                  </a:lnTo>
                  <a:close/>
                  <a:moveTo>
                    <a:pt x="46" y="82"/>
                  </a:moveTo>
                  <a:lnTo>
                    <a:pt x="40" y="85"/>
                  </a:lnTo>
                  <a:lnTo>
                    <a:pt x="55" y="117"/>
                  </a:lnTo>
                  <a:lnTo>
                    <a:pt x="61" y="114"/>
                  </a:lnTo>
                  <a:lnTo>
                    <a:pt x="46" y="82"/>
                  </a:lnTo>
                  <a:close/>
                  <a:moveTo>
                    <a:pt x="85" y="164"/>
                  </a:moveTo>
                  <a:lnTo>
                    <a:pt x="79" y="167"/>
                  </a:lnTo>
                  <a:lnTo>
                    <a:pt x="94" y="199"/>
                  </a:lnTo>
                  <a:lnTo>
                    <a:pt x="100" y="196"/>
                  </a:lnTo>
                  <a:lnTo>
                    <a:pt x="85" y="164"/>
                  </a:lnTo>
                  <a:close/>
                  <a:moveTo>
                    <a:pt x="125" y="247"/>
                  </a:moveTo>
                  <a:lnTo>
                    <a:pt x="118" y="250"/>
                  </a:lnTo>
                  <a:lnTo>
                    <a:pt x="133" y="281"/>
                  </a:lnTo>
                  <a:lnTo>
                    <a:pt x="140" y="278"/>
                  </a:lnTo>
                  <a:lnTo>
                    <a:pt x="125" y="247"/>
                  </a:lnTo>
                  <a:close/>
                  <a:moveTo>
                    <a:pt x="164" y="329"/>
                  </a:moveTo>
                  <a:lnTo>
                    <a:pt x="158" y="332"/>
                  </a:lnTo>
                  <a:lnTo>
                    <a:pt x="173" y="363"/>
                  </a:lnTo>
                  <a:lnTo>
                    <a:pt x="179" y="360"/>
                  </a:lnTo>
                  <a:lnTo>
                    <a:pt x="164" y="329"/>
                  </a:lnTo>
                  <a:close/>
                  <a:moveTo>
                    <a:pt x="203" y="411"/>
                  </a:moveTo>
                  <a:lnTo>
                    <a:pt x="197" y="414"/>
                  </a:lnTo>
                  <a:lnTo>
                    <a:pt x="212" y="446"/>
                  </a:lnTo>
                  <a:lnTo>
                    <a:pt x="218" y="443"/>
                  </a:lnTo>
                  <a:lnTo>
                    <a:pt x="203" y="411"/>
                  </a:lnTo>
                  <a:close/>
                  <a:moveTo>
                    <a:pt x="242" y="493"/>
                  </a:moveTo>
                  <a:lnTo>
                    <a:pt x="236" y="496"/>
                  </a:lnTo>
                  <a:lnTo>
                    <a:pt x="251" y="528"/>
                  </a:lnTo>
                  <a:lnTo>
                    <a:pt x="258" y="525"/>
                  </a:lnTo>
                  <a:lnTo>
                    <a:pt x="242" y="493"/>
                  </a:lnTo>
                  <a:close/>
                  <a:moveTo>
                    <a:pt x="282" y="575"/>
                  </a:moveTo>
                  <a:lnTo>
                    <a:pt x="275" y="579"/>
                  </a:lnTo>
                  <a:lnTo>
                    <a:pt x="287" y="602"/>
                  </a:lnTo>
                  <a:lnTo>
                    <a:pt x="301" y="601"/>
                  </a:lnTo>
                  <a:lnTo>
                    <a:pt x="300" y="594"/>
                  </a:lnTo>
                  <a:lnTo>
                    <a:pt x="291" y="594"/>
                  </a:lnTo>
                  <a:lnTo>
                    <a:pt x="282" y="575"/>
                  </a:lnTo>
                  <a:close/>
                  <a:moveTo>
                    <a:pt x="300" y="594"/>
                  </a:moveTo>
                  <a:lnTo>
                    <a:pt x="291" y="594"/>
                  </a:lnTo>
                  <a:lnTo>
                    <a:pt x="300" y="594"/>
                  </a:lnTo>
                  <a:close/>
                  <a:moveTo>
                    <a:pt x="391" y="586"/>
                  </a:moveTo>
                  <a:lnTo>
                    <a:pt x="356" y="589"/>
                  </a:lnTo>
                  <a:lnTo>
                    <a:pt x="357" y="596"/>
                  </a:lnTo>
                  <a:lnTo>
                    <a:pt x="391" y="593"/>
                  </a:lnTo>
                  <a:lnTo>
                    <a:pt x="391" y="586"/>
                  </a:lnTo>
                  <a:close/>
                  <a:moveTo>
                    <a:pt x="482" y="578"/>
                  </a:moveTo>
                  <a:lnTo>
                    <a:pt x="447" y="581"/>
                  </a:lnTo>
                  <a:lnTo>
                    <a:pt x="447" y="588"/>
                  </a:lnTo>
                  <a:lnTo>
                    <a:pt x="482" y="585"/>
                  </a:lnTo>
                  <a:lnTo>
                    <a:pt x="482" y="578"/>
                  </a:lnTo>
                  <a:close/>
                  <a:moveTo>
                    <a:pt x="573" y="570"/>
                  </a:moveTo>
                  <a:lnTo>
                    <a:pt x="538" y="573"/>
                  </a:lnTo>
                  <a:lnTo>
                    <a:pt x="538" y="580"/>
                  </a:lnTo>
                  <a:lnTo>
                    <a:pt x="573" y="577"/>
                  </a:lnTo>
                  <a:lnTo>
                    <a:pt x="573" y="570"/>
                  </a:lnTo>
                  <a:close/>
                  <a:moveTo>
                    <a:pt x="663" y="563"/>
                  </a:moveTo>
                  <a:lnTo>
                    <a:pt x="628" y="566"/>
                  </a:lnTo>
                  <a:lnTo>
                    <a:pt x="629" y="573"/>
                  </a:lnTo>
                  <a:lnTo>
                    <a:pt x="664" y="570"/>
                  </a:lnTo>
                  <a:lnTo>
                    <a:pt x="663" y="563"/>
                  </a:lnTo>
                  <a:close/>
                  <a:moveTo>
                    <a:pt x="754" y="555"/>
                  </a:moveTo>
                  <a:lnTo>
                    <a:pt x="719" y="558"/>
                  </a:lnTo>
                  <a:lnTo>
                    <a:pt x="720" y="565"/>
                  </a:lnTo>
                  <a:lnTo>
                    <a:pt x="755" y="562"/>
                  </a:lnTo>
                  <a:lnTo>
                    <a:pt x="754" y="555"/>
                  </a:lnTo>
                  <a:close/>
                  <a:moveTo>
                    <a:pt x="845" y="547"/>
                  </a:moveTo>
                  <a:lnTo>
                    <a:pt x="810" y="550"/>
                  </a:lnTo>
                  <a:lnTo>
                    <a:pt x="811" y="557"/>
                  </a:lnTo>
                  <a:lnTo>
                    <a:pt x="846" y="554"/>
                  </a:lnTo>
                  <a:lnTo>
                    <a:pt x="845" y="547"/>
                  </a:lnTo>
                  <a:close/>
                  <a:moveTo>
                    <a:pt x="936" y="539"/>
                  </a:moveTo>
                  <a:lnTo>
                    <a:pt x="901" y="542"/>
                  </a:lnTo>
                  <a:lnTo>
                    <a:pt x="901" y="549"/>
                  </a:lnTo>
                  <a:lnTo>
                    <a:pt x="936" y="546"/>
                  </a:lnTo>
                  <a:lnTo>
                    <a:pt x="936" y="539"/>
                  </a:lnTo>
                  <a:close/>
                  <a:moveTo>
                    <a:pt x="1026" y="530"/>
                  </a:moveTo>
                  <a:lnTo>
                    <a:pt x="992" y="533"/>
                  </a:lnTo>
                  <a:lnTo>
                    <a:pt x="992" y="540"/>
                  </a:lnTo>
                  <a:lnTo>
                    <a:pt x="1027" y="537"/>
                  </a:lnTo>
                  <a:lnTo>
                    <a:pt x="1026" y="530"/>
                  </a:lnTo>
                  <a:close/>
                  <a:moveTo>
                    <a:pt x="1117" y="521"/>
                  </a:moveTo>
                  <a:lnTo>
                    <a:pt x="1082" y="525"/>
                  </a:lnTo>
                  <a:lnTo>
                    <a:pt x="1083" y="532"/>
                  </a:lnTo>
                  <a:lnTo>
                    <a:pt x="1118" y="528"/>
                  </a:lnTo>
                  <a:lnTo>
                    <a:pt x="1117" y="521"/>
                  </a:lnTo>
                  <a:close/>
                  <a:moveTo>
                    <a:pt x="1208" y="513"/>
                  </a:moveTo>
                  <a:lnTo>
                    <a:pt x="1173" y="516"/>
                  </a:lnTo>
                  <a:lnTo>
                    <a:pt x="1174" y="523"/>
                  </a:lnTo>
                  <a:lnTo>
                    <a:pt x="1209" y="520"/>
                  </a:lnTo>
                  <a:lnTo>
                    <a:pt x="1208" y="513"/>
                  </a:lnTo>
                  <a:close/>
                  <a:moveTo>
                    <a:pt x="1299" y="504"/>
                  </a:moveTo>
                  <a:lnTo>
                    <a:pt x="1264" y="507"/>
                  </a:lnTo>
                  <a:lnTo>
                    <a:pt x="1264" y="514"/>
                  </a:lnTo>
                  <a:lnTo>
                    <a:pt x="1299" y="511"/>
                  </a:lnTo>
                  <a:lnTo>
                    <a:pt x="1299" y="504"/>
                  </a:lnTo>
                  <a:close/>
                  <a:moveTo>
                    <a:pt x="1389" y="495"/>
                  </a:moveTo>
                  <a:lnTo>
                    <a:pt x="1354" y="499"/>
                  </a:lnTo>
                  <a:lnTo>
                    <a:pt x="1355" y="506"/>
                  </a:lnTo>
                  <a:lnTo>
                    <a:pt x="1390" y="502"/>
                  </a:lnTo>
                  <a:lnTo>
                    <a:pt x="1389" y="495"/>
                  </a:lnTo>
                  <a:close/>
                  <a:moveTo>
                    <a:pt x="1480" y="486"/>
                  </a:moveTo>
                  <a:lnTo>
                    <a:pt x="1445" y="490"/>
                  </a:lnTo>
                  <a:lnTo>
                    <a:pt x="1446" y="497"/>
                  </a:lnTo>
                  <a:lnTo>
                    <a:pt x="1481" y="493"/>
                  </a:lnTo>
                  <a:lnTo>
                    <a:pt x="1480" y="486"/>
                  </a:lnTo>
                  <a:close/>
                  <a:moveTo>
                    <a:pt x="1571" y="478"/>
                  </a:moveTo>
                  <a:lnTo>
                    <a:pt x="1536" y="481"/>
                  </a:lnTo>
                  <a:lnTo>
                    <a:pt x="1537" y="488"/>
                  </a:lnTo>
                  <a:lnTo>
                    <a:pt x="1572" y="485"/>
                  </a:lnTo>
                  <a:lnTo>
                    <a:pt x="1571" y="478"/>
                  </a:lnTo>
                  <a:close/>
                  <a:moveTo>
                    <a:pt x="1662" y="469"/>
                  </a:moveTo>
                  <a:lnTo>
                    <a:pt x="1627" y="472"/>
                  </a:lnTo>
                  <a:lnTo>
                    <a:pt x="1627" y="479"/>
                  </a:lnTo>
                  <a:lnTo>
                    <a:pt x="1662" y="476"/>
                  </a:lnTo>
                  <a:lnTo>
                    <a:pt x="1662" y="469"/>
                  </a:lnTo>
                  <a:close/>
                  <a:moveTo>
                    <a:pt x="1752" y="460"/>
                  </a:moveTo>
                  <a:lnTo>
                    <a:pt x="1717" y="464"/>
                  </a:lnTo>
                  <a:lnTo>
                    <a:pt x="1718" y="471"/>
                  </a:lnTo>
                  <a:lnTo>
                    <a:pt x="1753" y="467"/>
                  </a:lnTo>
                  <a:lnTo>
                    <a:pt x="1752" y="460"/>
                  </a:lnTo>
                  <a:close/>
                  <a:moveTo>
                    <a:pt x="1843" y="452"/>
                  </a:moveTo>
                  <a:lnTo>
                    <a:pt x="1808" y="455"/>
                  </a:lnTo>
                  <a:lnTo>
                    <a:pt x="1809" y="462"/>
                  </a:lnTo>
                  <a:lnTo>
                    <a:pt x="1844" y="459"/>
                  </a:lnTo>
                  <a:lnTo>
                    <a:pt x="1843" y="452"/>
                  </a:lnTo>
                  <a:close/>
                  <a:moveTo>
                    <a:pt x="1934" y="443"/>
                  </a:moveTo>
                  <a:lnTo>
                    <a:pt x="1899" y="446"/>
                  </a:lnTo>
                  <a:lnTo>
                    <a:pt x="1900" y="453"/>
                  </a:lnTo>
                  <a:lnTo>
                    <a:pt x="1934" y="450"/>
                  </a:lnTo>
                  <a:lnTo>
                    <a:pt x="1934" y="443"/>
                  </a:lnTo>
                  <a:close/>
                  <a:moveTo>
                    <a:pt x="2025" y="435"/>
                  </a:moveTo>
                  <a:lnTo>
                    <a:pt x="1998" y="437"/>
                  </a:lnTo>
                  <a:lnTo>
                    <a:pt x="1990" y="438"/>
                  </a:lnTo>
                  <a:lnTo>
                    <a:pt x="1990" y="445"/>
                  </a:lnTo>
                  <a:lnTo>
                    <a:pt x="1998" y="444"/>
                  </a:lnTo>
                  <a:lnTo>
                    <a:pt x="2025" y="442"/>
                  </a:lnTo>
                  <a:lnTo>
                    <a:pt x="2025" y="435"/>
                  </a:lnTo>
                  <a:close/>
                  <a:moveTo>
                    <a:pt x="2115" y="428"/>
                  </a:moveTo>
                  <a:lnTo>
                    <a:pt x="2081" y="430"/>
                  </a:lnTo>
                  <a:lnTo>
                    <a:pt x="2081" y="437"/>
                  </a:lnTo>
                  <a:lnTo>
                    <a:pt x="2116" y="435"/>
                  </a:lnTo>
                  <a:lnTo>
                    <a:pt x="2115" y="428"/>
                  </a:lnTo>
                  <a:close/>
                  <a:moveTo>
                    <a:pt x="2206" y="421"/>
                  </a:moveTo>
                  <a:lnTo>
                    <a:pt x="2171" y="423"/>
                  </a:lnTo>
                  <a:lnTo>
                    <a:pt x="2172" y="430"/>
                  </a:lnTo>
                  <a:lnTo>
                    <a:pt x="2207" y="428"/>
                  </a:lnTo>
                  <a:lnTo>
                    <a:pt x="2206" y="421"/>
                  </a:lnTo>
                  <a:close/>
                  <a:moveTo>
                    <a:pt x="2297" y="414"/>
                  </a:moveTo>
                  <a:lnTo>
                    <a:pt x="2262" y="416"/>
                  </a:lnTo>
                  <a:lnTo>
                    <a:pt x="2263" y="423"/>
                  </a:lnTo>
                  <a:lnTo>
                    <a:pt x="2298" y="421"/>
                  </a:lnTo>
                  <a:lnTo>
                    <a:pt x="2297" y="414"/>
                  </a:lnTo>
                  <a:close/>
                  <a:moveTo>
                    <a:pt x="2388" y="406"/>
                  </a:moveTo>
                  <a:lnTo>
                    <a:pt x="2353" y="409"/>
                  </a:lnTo>
                  <a:lnTo>
                    <a:pt x="2354" y="416"/>
                  </a:lnTo>
                  <a:lnTo>
                    <a:pt x="2389" y="413"/>
                  </a:lnTo>
                  <a:lnTo>
                    <a:pt x="2388" y="406"/>
                  </a:lnTo>
                  <a:close/>
                  <a:moveTo>
                    <a:pt x="2479" y="399"/>
                  </a:moveTo>
                  <a:lnTo>
                    <a:pt x="2444" y="402"/>
                  </a:lnTo>
                  <a:lnTo>
                    <a:pt x="2445" y="409"/>
                  </a:lnTo>
                  <a:lnTo>
                    <a:pt x="2480" y="406"/>
                  </a:lnTo>
                  <a:lnTo>
                    <a:pt x="2479" y="399"/>
                  </a:lnTo>
                  <a:close/>
                  <a:moveTo>
                    <a:pt x="2570" y="392"/>
                  </a:moveTo>
                  <a:lnTo>
                    <a:pt x="2535" y="395"/>
                  </a:lnTo>
                  <a:lnTo>
                    <a:pt x="2535" y="402"/>
                  </a:lnTo>
                  <a:lnTo>
                    <a:pt x="2570" y="399"/>
                  </a:lnTo>
                  <a:lnTo>
                    <a:pt x="2570" y="392"/>
                  </a:lnTo>
                  <a:close/>
                  <a:moveTo>
                    <a:pt x="2661" y="385"/>
                  </a:moveTo>
                  <a:lnTo>
                    <a:pt x="2626" y="388"/>
                  </a:lnTo>
                  <a:lnTo>
                    <a:pt x="2626" y="395"/>
                  </a:lnTo>
                  <a:lnTo>
                    <a:pt x="2661" y="392"/>
                  </a:lnTo>
                  <a:lnTo>
                    <a:pt x="2661" y="385"/>
                  </a:lnTo>
                  <a:close/>
                  <a:moveTo>
                    <a:pt x="2752" y="378"/>
                  </a:moveTo>
                  <a:lnTo>
                    <a:pt x="2717" y="381"/>
                  </a:lnTo>
                  <a:lnTo>
                    <a:pt x="2717" y="388"/>
                  </a:lnTo>
                  <a:lnTo>
                    <a:pt x="2752" y="385"/>
                  </a:lnTo>
                  <a:lnTo>
                    <a:pt x="2752" y="378"/>
                  </a:lnTo>
                  <a:close/>
                  <a:moveTo>
                    <a:pt x="2842" y="371"/>
                  </a:moveTo>
                  <a:lnTo>
                    <a:pt x="2808" y="374"/>
                  </a:lnTo>
                  <a:lnTo>
                    <a:pt x="2808" y="381"/>
                  </a:lnTo>
                  <a:lnTo>
                    <a:pt x="2843" y="378"/>
                  </a:lnTo>
                  <a:lnTo>
                    <a:pt x="2842" y="371"/>
                  </a:lnTo>
                  <a:close/>
                  <a:moveTo>
                    <a:pt x="2933" y="364"/>
                  </a:moveTo>
                  <a:lnTo>
                    <a:pt x="2898" y="367"/>
                  </a:lnTo>
                  <a:lnTo>
                    <a:pt x="2899" y="374"/>
                  </a:lnTo>
                  <a:lnTo>
                    <a:pt x="2934" y="371"/>
                  </a:lnTo>
                  <a:lnTo>
                    <a:pt x="2933" y="364"/>
                  </a:lnTo>
                  <a:close/>
                  <a:moveTo>
                    <a:pt x="3024" y="357"/>
                  </a:moveTo>
                  <a:lnTo>
                    <a:pt x="2989" y="360"/>
                  </a:lnTo>
                  <a:lnTo>
                    <a:pt x="2990" y="367"/>
                  </a:lnTo>
                  <a:lnTo>
                    <a:pt x="3025" y="364"/>
                  </a:lnTo>
                  <a:lnTo>
                    <a:pt x="3024" y="357"/>
                  </a:lnTo>
                  <a:close/>
                  <a:moveTo>
                    <a:pt x="3115" y="350"/>
                  </a:moveTo>
                  <a:lnTo>
                    <a:pt x="3080" y="353"/>
                  </a:lnTo>
                  <a:lnTo>
                    <a:pt x="3081" y="360"/>
                  </a:lnTo>
                  <a:lnTo>
                    <a:pt x="3116" y="357"/>
                  </a:lnTo>
                  <a:lnTo>
                    <a:pt x="3115" y="350"/>
                  </a:lnTo>
                  <a:close/>
                  <a:moveTo>
                    <a:pt x="3206" y="343"/>
                  </a:moveTo>
                  <a:lnTo>
                    <a:pt x="3171" y="346"/>
                  </a:lnTo>
                  <a:lnTo>
                    <a:pt x="3172" y="352"/>
                  </a:lnTo>
                  <a:lnTo>
                    <a:pt x="3206" y="350"/>
                  </a:lnTo>
                  <a:lnTo>
                    <a:pt x="3206" y="343"/>
                  </a:lnTo>
                  <a:close/>
                  <a:moveTo>
                    <a:pt x="3297" y="336"/>
                  </a:moveTo>
                  <a:lnTo>
                    <a:pt x="3262" y="338"/>
                  </a:lnTo>
                  <a:lnTo>
                    <a:pt x="3262" y="345"/>
                  </a:lnTo>
                  <a:lnTo>
                    <a:pt x="3297" y="343"/>
                  </a:lnTo>
                  <a:lnTo>
                    <a:pt x="3297" y="336"/>
                  </a:lnTo>
                  <a:close/>
                  <a:moveTo>
                    <a:pt x="3388" y="329"/>
                  </a:moveTo>
                  <a:lnTo>
                    <a:pt x="3353" y="331"/>
                  </a:lnTo>
                  <a:lnTo>
                    <a:pt x="3353" y="338"/>
                  </a:lnTo>
                  <a:lnTo>
                    <a:pt x="3388" y="336"/>
                  </a:lnTo>
                  <a:lnTo>
                    <a:pt x="3388" y="329"/>
                  </a:lnTo>
                  <a:close/>
                  <a:moveTo>
                    <a:pt x="3479" y="322"/>
                  </a:moveTo>
                  <a:lnTo>
                    <a:pt x="3444" y="324"/>
                  </a:lnTo>
                  <a:lnTo>
                    <a:pt x="3444" y="331"/>
                  </a:lnTo>
                  <a:lnTo>
                    <a:pt x="3479" y="329"/>
                  </a:lnTo>
                  <a:lnTo>
                    <a:pt x="3479" y="322"/>
                  </a:lnTo>
                  <a:close/>
                  <a:moveTo>
                    <a:pt x="3569" y="314"/>
                  </a:moveTo>
                  <a:lnTo>
                    <a:pt x="3534" y="317"/>
                  </a:lnTo>
                  <a:lnTo>
                    <a:pt x="3535" y="324"/>
                  </a:lnTo>
                  <a:lnTo>
                    <a:pt x="3570" y="321"/>
                  </a:lnTo>
                  <a:lnTo>
                    <a:pt x="3569" y="314"/>
                  </a:lnTo>
                  <a:close/>
                  <a:moveTo>
                    <a:pt x="3660" y="307"/>
                  </a:moveTo>
                  <a:lnTo>
                    <a:pt x="3625" y="310"/>
                  </a:lnTo>
                  <a:lnTo>
                    <a:pt x="3626" y="317"/>
                  </a:lnTo>
                  <a:lnTo>
                    <a:pt x="3661" y="314"/>
                  </a:lnTo>
                  <a:lnTo>
                    <a:pt x="3660" y="307"/>
                  </a:lnTo>
                  <a:close/>
                  <a:moveTo>
                    <a:pt x="3751" y="300"/>
                  </a:moveTo>
                  <a:lnTo>
                    <a:pt x="3716" y="303"/>
                  </a:lnTo>
                  <a:lnTo>
                    <a:pt x="3717" y="310"/>
                  </a:lnTo>
                  <a:lnTo>
                    <a:pt x="3752" y="307"/>
                  </a:lnTo>
                  <a:lnTo>
                    <a:pt x="3751" y="300"/>
                  </a:lnTo>
                  <a:close/>
                  <a:moveTo>
                    <a:pt x="3842" y="293"/>
                  </a:moveTo>
                  <a:lnTo>
                    <a:pt x="3807" y="296"/>
                  </a:lnTo>
                  <a:lnTo>
                    <a:pt x="3808" y="303"/>
                  </a:lnTo>
                  <a:lnTo>
                    <a:pt x="3843" y="300"/>
                  </a:lnTo>
                  <a:lnTo>
                    <a:pt x="3842" y="293"/>
                  </a:lnTo>
                  <a:close/>
                  <a:moveTo>
                    <a:pt x="3933" y="286"/>
                  </a:moveTo>
                  <a:lnTo>
                    <a:pt x="3898" y="289"/>
                  </a:lnTo>
                  <a:lnTo>
                    <a:pt x="3899" y="296"/>
                  </a:lnTo>
                  <a:lnTo>
                    <a:pt x="3933" y="293"/>
                  </a:lnTo>
                  <a:lnTo>
                    <a:pt x="3933" y="286"/>
                  </a:lnTo>
                  <a:close/>
                  <a:moveTo>
                    <a:pt x="4024" y="279"/>
                  </a:moveTo>
                  <a:lnTo>
                    <a:pt x="3989" y="282"/>
                  </a:lnTo>
                  <a:lnTo>
                    <a:pt x="3989" y="289"/>
                  </a:lnTo>
                  <a:lnTo>
                    <a:pt x="4024" y="286"/>
                  </a:lnTo>
                  <a:lnTo>
                    <a:pt x="4024" y="279"/>
                  </a:lnTo>
                  <a:close/>
                  <a:moveTo>
                    <a:pt x="4115" y="272"/>
                  </a:moveTo>
                  <a:lnTo>
                    <a:pt x="4080" y="275"/>
                  </a:lnTo>
                  <a:lnTo>
                    <a:pt x="4080" y="282"/>
                  </a:lnTo>
                  <a:lnTo>
                    <a:pt x="4115" y="279"/>
                  </a:lnTo>
                  <a:lnTo>
                    <a:pt x="4115" y="272"/>
                  </a:lnTo>
                  <a:close/>
                  <a:moveTo>
                    <a:pt x="4206" y="265"/>
                  </a:moveTo>
                  <a:lnTo>
                    <a:pt x="4171" y="268"/>
                  </a:lnTo>
                  <a:lnTo>
                    <a:pt x="4171" y="275"/>
                  </a:lnTo>
                  <a:lnTo>
                    <a:pt x="4206" y="272"/>
                  </a:lnTo>
                  <a:lnTo>
                    <a:pt x="4206" y="265"/>
                  </a:lnTo>
                  <a:close/>
                  <a:moveTo>
                    <a:pt x="4277" y="259"/>
                  </a:moveTo>
                  <a:lnTo>
                    <a:pt x="4261" y="261"/>
                  </a:lnTo>
                  <a:lnTo>
                    <a:pt x="4262" y="268"/>
                  </a:lnTo>
                  <a:lnTo>
                    <a:pt x="4278" y="266"/>
                  </a:lnTo>
                  <a:lnTo>
                    <a:pt x="4277" y="25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9" name="docshape119">
              <a:extLst>
                <a:ext uri="{FF2B5EF4-FFF2-40B4-BE49-F238E27FC236}">
                  <a16:creationId xmlns:a16="http://schemas.microsoft.com/office/drawing/2014/main" id="{7C4C24EA-5D8F-861E-EF98-C99F2F6D1F11}"/>
                </a:ext>
              </a:extLst>
            </p:cNvPr>
            <p:cNvSpPr>
              <a:spLocks/>
            </p:cNvSpPr>
            <p:nvPr/>
          </p:nvSpPr>
          <p:spPr bwMode="auto">
            <a:xfrm>
              <a:off x="1496" y="-1150"/>
              <a:ext cx="4241" cy="556"/>
            </a:xfrm>
            <a:custGeom>
              <a:avLst/>
              <a:gdLst>
                <a:gd name="T0" fmla="+- 0 1503 1496"/>
                <a:gd name="T1" fmla="*/ T0 w 4241"/>
                <a:gd name="T2" fmla="+- 0 -1150 -1150"/>
                <a:gd name="T3" fmla="*/ -1150 h 556"/>
                <a:gd name="T4" fmla="+- 0 1544 1496"/>
                <a:gd name="T5" fmla="*/ T4 w 4241"/>
                <a:gd name="T6" fmla="+- 0 -1069 -1150"/>
                <a:gd name="T7" fmla="*/ -1069 h 556"/>
                <a:gd name="T8" fmla="+- 0 1586 1496"/>
                <a:gd name="T9" fmla="*/ T8 w 4241"/>
                <a:gd name="T10" fmla="+- 0 -988 -1150"/>
                <a:gd name="T11" fmla="*/ -988 h 556"/>
                <a:gd name="T12" fmla="+- 0 1628 1496"/>
                <a:gd name="T13" fmla="*/ T12 w 4241"/>
                <a:gd name="T14" fmla="+- 0 -907 -1150"/>
                <a:gd name="T15" fmla="*/ -907 h 556"/>
                <a:gd name="T16" fmla="+- 0 1670 1496"/>
                <a:gd name="T17" fmla="*/ T16 w 4241"/>
                <a:gd name="T18" fmla="+- 0 -826 -1150"/>
                <a:gd name="T19" fmla="*/ -826 h 556"/>
                <a:gd name="T20" fmla="+- 0 1712 1496"/>
                <a:gd name="T21" fmla="*/ T20 w 4241"/>
                <a:gd name="T22" fmla="+- 0 -745 -1150"/>
                <a:gd name="T23" fmla="*/ -745 h 556"/>
                <a:gd name="T24" fmla="+- 0 1754 1496"/>
                <a:gd name="T25" fmla="*/ T24 w 4241"/>
                <a:gd name="T26" fmla="+- 0 -664 -1150"/>
                <a:gd name="T27" fmla="*/ -664 h 556"/>
                <a:gd name="T28" fmla="+- 0 1837 1496"/>
                <a:gd name="T29" fmla="*/ T28 w 4241"/>
                <a:gd name="T30" fmla="+- 0 -604 -1150"/>
                <a:gd name="T31" fmla="*/ -604 h 556"/>
                <a:gd name="T32" fmla="+- 0 1928 1496"/>
                <a:gd name="T33" fmla="*/ T32 w 4241"/>
                <a:gd name="T34" fmla="+- 0 -611 -1150"/>
                <a:gd name="T35" fmla="*/ -611 h 556"/>
                <a:gd name="T36" fmla="+- 0 2019 1496"/>
                <a:gd name="T37" fmla="*/ T36 w 4241"/>
                <a:gd name="T38" fmla="+- 0 -617 -1150"/>
                <a:gd name="T39" fmla="*/ -617 h 556"/>
                <a:gd name="T40" fmla="+- 0 2110 1496"/>
                <a:gd name="T41" fmla="*/ T40 w 4241"/>
                <a:gd name="T42" fmla="+- 0 -623 -1150"/>
                <a:gd name="T43" fmla="*/ -623 h 556"/>
                <a:gd name="T44" fmla="+- 0 2201 1496"/>
                <a:gd name="T45" fmla="*/ T44 w 4241"/>
                <a:gd name="T46" fmla="+- 0 -629 -1150"/>
                <a:gd name="T47" fmla="*/ -629 h 556"/>
                <a:gd name="T48" fmla="+- 0 2292 1496"/>
                <a:gd name="T49" fmla="*/ T48 w 4241"/>
                <a:gd name="T50" fmla="+- 0 -636 -1150"/>
                <a:gd name="T51" fmla="*/ -636 h 556"/>
                <a:gd name="T52" fmla="+- 0 2354 1496"/>
                <a:gd name="T53" fmla="*/ T52 w 4241"/>
                <a:gd name="T54" fmla="+- 0 -633 -1150"/>
                <a:gd name="T55" fmla="*/ -633 h 556"/>
                <a:gd name="T56" fmla="+- 0 2439 1496"/>
                <a:gd name="T57" fmla="*/ T56 w 4241"/>
                <a:gd name="T58" fmla="+- 0 -640 -1150"/>
                <a:gd name="T59" fmla="*/ -640 h 556"/>
                <a:gd name="T60" fmla="+- 0 2530 1496"/>
                <a:gd name="T61" fmla="*/ T60 w 4241"/>
                <a:gd name="T62" fmla="+- 0 -648 -1150"/>
                <a:gd name="T63" fmla="*/ -648 h 556"/>
                <a:gd name="T64" fmla="+- 0 2621 1496"/>
                <a:gd name="T65" fmla="*/ T64 w 4241"/>
                <a:gd name="T66" fmla="+- 0 -655 -1150"/>
                <a:gd name="T67" fmla="*/ -655 h 556"/>
                <a:gd name="T68" fmla="+- 0 2711 1496"/>
                <a:gd name="T69" fmla="*/ T68 w 4241"/>
                <a:gd name="T70" fmla="+- 0 -663 -1150"/>
                <a:gd name="T71" fmla="*/ -663 h 556"/>
                <a:gd name="T72" fmla="+- 0 2802 1496"/>
                <a:gd name="T73" fmla="*/ T72 w 4241"/>
                <a:gd name="T74" fmla="+- 0 -670 -1150"/>
                <a:gd name="T75" fmla="*/ -670 h 556"/>
                <a:gd name="T76" fmla="+- 0 2893 1496"/>
                <a:gd name="T77" fmla="*/ T76 w 4241"/>
                <a:gd name="T78" fmla="+- 0 -678 -1150"/>
                <a:gd name="T79" fmla="*/ -678 h 556"/>
                <a:gd name="T80" fmla="+- 0 2984 1496"/>
                <a:gd name="T81" fmla="*/ T80 w 4241"/>
                <a:gd name="T82" fmla="+- 0 -685 -1150"/>
                <a:gd name="T83" fmla="*/ -685 h 556"/>
                <a:gd name="T84" fmla="+- 0 3075 1496"/>
                <a:gd name="T85" fmla="*/ T84 w 4241"/>
                <a:gd name="T86" fmla="+- 0 -693 -1150"/>
                <a:gd name="T87" fmla="*/ -693 h 556"/>
                <a:gd name="T88" fmla="+- 0 3166 1496"/>
                <a:gd name="T89" fmla="*/ T88 w 4241"/>
                <a:gd name="T90" fmla="+- 0 -700 -1150"/>
                <a:gd name="T91" fmla="*/ -700 h 556"/>
                <a:gd name="T92" fmla="+- 0 3256 1496"/>
                <a:gd name="T93" fmla="*/ T92 w 4241"/>
                <a:gd name="T94" fmla="+- 0 -708 -1150"/>
                <a:gd name="T95" fmla="*/ -708 h 556"/>
                <a:gd name="T96" fmla="+- 0 3347 1496"/>
                <a:gd name="T97" fmla="*/ T96 w 4241"/>
                <a:gd name="T98" fmla="+- 0 -715 -1150"/>
                <a:gd name="T99" fmla="*/ -715 h 556"/>
                <a:gd name="T100" fmla="+- 0 3438 1496"/>
                <a:gd name="T101" fmla="*/ T100 w 4241"/>
                <a:gd name="T102" fmla="+- 0 -723 -1150"/>
                <a:gd name="T103" fmla="*/ -723 h 556"/>
                <a:gd name="T104" fmla="+- 0 3529 1496"/>
                <a:gd name="T105" fmla="*/ T104 w 4241"/>
                <a:gd name="T106" fmla="+- 0 -732 -1150"/>
                <a:gd name="T107" fmla="*/ -732 h 556"/>
                <a:gd name="T108" fmla="+- 0 3619 1496"/>
                <a:gd name="T109" fmla="*/ T108 w 4241"/>
                <a:gd name="T110" fmla="+- 0 -742 -1150"/>
                <a:gd name="T111" fmla="*/ -742 h 556"/>
                <a:gd name="T112" fmla="+- 0 3710 1496"/>
                <a:gd name="T113" fmla="*/ T112 w 4241"/>
                <a:gd name="T114" fmla="+- 0 -752 -1150"/>
                <a:gd name="T115" fmla="*/ -752 h 556"/>
                <a:gd name="T116" fmla="+- 0 3801 1496"/>
                <a:gd name="T117" fmla="*/ T116 w 4241"/>
                <a:gd name="T118" fmla="+- 0 -763 -1150"/>
                <a:gd name="T119" fmla="*/ -763 h 556"/>
                <a:gd name="T120" fmla="+- 0 3891 1496"/>
                <a:gd name="T121" fmla="*/ T120 w 4241"/>
                <a:gd name="T122" fmla="+- 0 -773 -1150"/>
                <a:gd name="T123" fmla="*/ -773 h 556"/>
                <a:gd name="T124" fmla="+- 0 3982 1496"/>
                <a:gd name="T125" fmla="*/ T124 w 4241"/>
                <a:gd name="T126" fmla="+- 0 -783 -1150"/>
                <a:gd name="T127" fmla="*/ -783 h 556"/>
                <a:gd name="T128" fmla="+- 0 4072 1496"/>
                <a:gd name="T129" fmla="*/ T128 w 4241"/>
                <a:gd name="T130" fmla="+- 0 -794 -1150"/>
                <a:gd name="T131" fmla="*/ -794 h 556"/>
                <a:gd name="T132" fmla="+- 0 4163 1496"/>
                <a:gd name="T133" fmla="*/ T132 w 4241"/>
                <a:gd name="T134" fmla="+- 0 -804 -1150"/>
                <a:gd name="T135" fmla="*/ -804 h 556"/>
                <a:gd name="T136" fmla="+- 0 4253 1496"/>
                <a:gd name="T137" fmla="*/ T136 w 4241"/>
                <a:gd name="T138" fmla="+- 0 -815 -1150"/>
                <a:gd name="T139" fmla="*/ -815 h 556"/>
                <a:gd name="T140" fmla="+- 0 4344 1496"/>
                <a:gd name="T141" fmla="*/ T140 w 4241"/>
                <a:gd name="T142" fmla="+- 0 -825 -1150"/>
                <a:gd name="T143" fmla="*/ -825 h 556"/>
                <a:gd name="T144" fmla="+- 0 4434 1496"/>
                <a:gd name="T145" fmla="*/ T144 w 4241"/>
                <a:gd name="T146" fmla="+- 0 -835 -1150"/>
                <a:gd name="T147" fmla="*/ -835 h 556"/>
                <a:gd name="T148" fmla="+- 0 4525 1496"/>
                <a:gd name="T149" fmla="*/ T148 w 4241"/>
                <a:gd name="T150" fmla="+- 0 -846 -1150"/>
                <a:gd name="T151" fmla="*/ -846 h 556"/>
                <a:gd name="T152" fmla="+- 0 4616 1496"/>
                <a:gd name="T153" fmla="*/ T152 w 4241"/>
                <a:gd name="T154" fmla="+- 0 -856 -1150"/>
                <a:gd name="T155" fmla="*/ -856 h 556"/>
                <a:gd name="T156" fmla="+- 0 4706 1496"/>
                <a:gd name="T157" fmla="*/ T156 w 4241"/>
                <a:gd name="T158" fmla="+- 0 -866 -1150"/>
                <a:gd name="T159" fmla="*/ -866 h 556"/>
                <a:gd name="T160" fmla="+- 0 4797 1496"/>
                <a:gd name="T161" fmla="*/ T160 w 4241"/>
                <a:gd name="T162" fmla="+- 0 -877 -1150"/>
                <a:gd name="T163" fmla="*/ -877 h 556"/>
                <a:gd name="T164" fmla="+- 0 4887 1496"/>
                <a:gd name="T165" fmla="*/ T164 w 4241"/>
                <a:gd name="T166" fmla="+- 0 -887 -1150"/>
                <a:gd name="T167" fmla="*/ -887 h 556"/>
                <a:gd name="T168" fmla="+- 0 4978 1496"/>
                <a:gd name="T169" fmla="*/ T168 w 4241"/>
                <a:gd name="T170" fmla="+- 0 -897 -1150"/>
                <a:gd name="T171" fmla="*/ -897 h 556"/>
                <a:gd name="T172" fmla="+- 0 5068 1496"/>
                <a:gd name="T173" fmla="*/ T172 w 4241"/>
                <a:gd name="T174" fmla="+- 0 -908 -1150"/>
                <a:gd name="T175" fmla="*/ -908 h 556"/>
                <a:gd name="T176" fmla="+- 0 5159 1496"/>
                <a:gd name="T177" fmla="*/ T176 w 4241"/>
                <a:gd name="T178" fmla="+- 0 -918 -1150"/>
                <a:gd name="T179" fmla="*/ -918 h 556"/>
                <a:gd name="T180" fmla="+- 0 5249 1496"/>
                <a:gd name="T181" fmla="*/ T180 w 4241"/>
                <a:gd name="T182" fmla="+- 0 -929 -1150"/>
                <a:gd name="T183" fmla="*/ -929 h 556"/>
                <a:gd name="T184" fmla="+- 0 5340 1496"/>
                <a:gd name="T185" fmla="*/ T184 w 4241"/>
                <a:gd name="T186" fmla="+- 0 -939 -1150"/>
                <a:gd name="T187" fmla="*/ -939 h 556"/>
                <a:gd name="T188" fmla="+- 0 5431 1496"/>
                <a:gd name="T189" fmla="*/ T188 w 4241"/>
                <a:gd name="T190" fmla="+- 0 -949 -1150"/>
                <a:gd name="T191" fmla="*/ -949 h 556"/>
                <a:gd name="T192" fmla="+- 0 5521 1496"/>
                <a:gd name="T193" fmla="*/ T192 w 4241"/>
                <a:gd name="T194" fmla="+- 0 -960 -1150"/>
                <a:gd name="T195" fmla="*/ -960 h 556"/>
                <a:gd name="T196" fmla="+- 0 5612 1496"/>
                <a:gd name="T197" fmla="*/ T196 w 4241"/>
                <a:gd name="T198" fmla="+- 0 -970 -1150"/>
                <a:gd name="T199" fmla="*/ -970 h 556"/>
                <a:gd name="T200" fmla="+- 0 5702 1496"/>
                <a:gd name="T201" fmla="*/ T200 w 4241"/>
                <a:gd name="T202" fmla="+- 0 -980 -1150"/>
                <a:gd name="T203" fmla="*/ -980 h 5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41" h="556">
                  <a:moveTo>
                    <a:pt x="7" y="0"/>
                  </a:moveTo>
                  <a:lnTo>
                    <a:pt x="0" y="3"/>
                  </a:lnTo>
                  <a:lnTo>
                    <a:pt x="16" y="34"/>
                  </a:lnTo>
                  <a:lnTo>
                    <a:pt x="23" y="31"/>
                  </a:lnTo>
                  <a:lnTo>
                    <a:pt x="7" y="0"/>
                  </a:lnTo>
                  <a:close/>
                  <a:moveTo>
                    <a:pt x="48" y="81"/>
                  </a:moveTo>
                  <a:lnTo>
                    <a:pt x="42" y="84"/>
                  </a:lnTo>
                  <a:lnTo>
                    <a:pt x="58" y="115"/>
                  </a:lnTo>
                  <a:lnTo>
                    <a:pt x="65" y="112"/>
                  </a:lnTo>
                  <a:lnTo>
                    <a:pt x="48" y="81"/>
                  </a:lnTo>
                  <a:close/>
                  <a:moveTo>
                    <a:pt x="90" y="162"/>
                  </a:moveTo>
                  <a:lnTo>
                    <a:pt x="84" y="165"/>
                  </a:lnTo>
                  <a:lnTo>
                    <a:pt x="100" y="196"/>
                  </a:lnTo>
                  <a:lnTo>
                    <a:pt x="106" y="193"/>
                  </a:lnTo>
                  <a:lnTo>
                    <a:pt x="90" y="162"/>
                  </a:lnTo>
                  <a:close/>
                  <a:moveTo>
                    <a:pt x="132" y="243"/>
                  </a:moveTo>
                  <a:lnTo>
                    <a:pt x="126" y="246"/>
                  </a:lnTo>
                  <a:lnTo>
                    <a:pt x="142" y="277"/>
                  </a:lnTo>
                  <a:lnTo>
                    <a:pt x="148" y="274"/>
                  </a:lnTo>
                  <a:lnTo>
                    <a:pt x="132" y="243"/>
                  </a:lnTo>
                  <a:close/>
                  <a:moveTo>
                    <a:pt x="174" y="324"/>
                  </a:moveTo>
                  <a:lnTo>
                    <a:pt x="168" y="327"/>
                  </a:lnTo>
                  <a:lnTo>
                    <a:pt x="184" y="358"/>
                  </a:lnTo>
                  <a:lnTo>
                    <a:pt x="190" y="355"/>
                  </a:lnTo>
                  <a:lnTo>
                    <a:pt x="174" y="324"/>
                  </a:lnTo>
                  <a:close/>
                  <a:moveTo>
                    <a:pt x="216" y="405"/>
                  </a:moveTo>
                  <a:lnTo>
                    <a:pt x="210" y="408"/>
                  </a:lnTo>
                  <a:lnTo>
                    <a:pt x="226" y="439"/>
                  </a:lnTo>
                  <a:lnTo>
                    <a:pt x="232" y="436"/>
                  </a:lnTo>
                  <a:lnTo>
                    <a:pt x="216" y="405"/>
                  </a:lnTo>
                  <a:close/>
                  <a:moveTo>
                    <a:pt x="258" y="486"/>
                  </a:moveTo>
                  <a:lnTo>
                    <a:pt x="252" y="489"/>
                  </a:lnTo>
                  <a:lnTo>
                    <a:pt x="268" y="520"/>
                  </a:lnTo>
                  <a:lnTo>
                    <a:pt x="274" y="517"/>
                  </a:lnTo>
                  <a:lnTo>
                    <a:pt x="258" y="486"/>
                  </a:lnTo>
                  <a:close/>
                  <a:moveTo>
                    <a:pt x="341" y="546"/>
                  </a:moveTo>
                  <a:lnTo>
                    <a:pt x="306" y="548"/>
                  </a:lnTo>
                  <a:lnTo>
                    <a:pt x="306" y="555"/>
                  </a:lnTo>
                  <a:lnTo>
                    <a:pt x="341" y="553"/>
                  </a:lnTo>
                  <a:lnTo>
                    <a:pt x="341" y="546"/>
                  </a:lnTo>
                  <a:close/>
                  <a:moveTo>
                    <a:pt x="432" y="539"/>
                  </a:moveTo>
                  <a:lnTo>
                    <a:pt x="397" y="542"/>
                  </a:lnTo>
                  <a:lnTo>
                    <a:pt x="397" y="549"/>
                  </a:lnTo>
                  <a:lnTo>
                    <a:pt x="432" y="546"/>
                  </a:lnTo>
                  <a:lnTo>
                    <a:pt x="432" y="539"/>
                  </a:lnTo>
                  <a:close/>
                  <a:moveTo>
                    <a:pt x="523" y="533"/>
                  </a:moveTo>
                  <a:lnTo>
                    <a:pt x="488" y="535"/>
                  </a:lnTo>
                  <a:lnTo>
                    <a:pt x="488" y="542"/>
                  </a:lnTo>
                  <a:lnTo>
                    <a:pt x="523" y="540"/>
                  </a:lnTo>
                  <a:lnTo>
                    <a:pt x="523" y="533"/>
                  </a:lnTo>
                  <a:close/>
                  <a:moveTo>
                    <a:pt x="614" y="527"/>
                  </a:moveTo>
                  <a:lnTo>
                    <a:pt x="579" y="529"/>
                  </a:lnTo>
                  <a:lnTo>
                    <a:pt x="579" y="536"/>
                  </a:lnTo>
                  <a:lnTo>
                    <a:pt x="614" y="534"/>
                  </a:lnTo>
                  <a:lnTo>
                    <a:pt x="614" y="527"/>
                  </a:lnTo>
                  <a:close/>
                  <a:moveTo>
                    <a:pt x="705" y="521"/>
                  </a:moveTo>
                  <a:lnTo>
                    <a:pt x="670" y="523"/>
                  </a:lnTo>
                  <a:lnTo>
                    <a:pt x="670" y="530"/>
                  </a:lnTo>
                  <a:lnTo>
                    <a:pt x="705" y="528"/>
                  </a:lnTo>
                  <a:lnTo>
                    <a:pt x="705" y="521"/>
                  </a:lnTo>
                  <a:close/>
                  <a:moveTo>
                    <a:pt x="796" y="514"/>
                  </a:moveTo>
                  <a:lnTo>
                    <a:pt x="761" y="517"/>
                  </a:lnTo>
                  <a:lnTo>
                    <a:pt x="761" y="524"/>
                  </a:lnTo>
                  <a:lnTo>
                    <a:pt x="796" y="521"/>
                  </a:lnTo>
                  <a:lnTo>
                    <a:pt x="796" y="514"/>
                  </a:lnTo>
                  <a:close/>
                  <a:moveTo>
                    <a:pt x="886" y="508"/>
                  </a:moveTo>
                  <a:lnTo>
                    <a:pt x="858" y="510"/>
                  </a:lnTo>
                  <a:lnTo>
                    <a:pt x="851" y="510"/>
                  </a:lnTo>
                  <a:lnTo>
                    <a:pt x="852" y="517"/>
                  </a:lnTo>
                  <a:lnTo>
                    <a:pt x="858" y="517"/>
                  </a:lnTo>
                  <a:lnTo>
                    <a:pt x="887" y="515"/>
                  </a:lnTo>
                  <a:lnTo>
                    <a:pt x="886" y="508"/>
                  </a:lnTo>
                  <a:close/>
                  <a:moveTo>
                    <a:pt x="977" y="500"/>
                  </a:moveTo>
                  <a:lnTo>
                    <a:pt x="942" y="503"/>
                  </a:lnTo>
                  <a:lnTo>
                    <a:pt x="943" y="510"/>
                  </a:lnTo>
                  <a:lnTo>
                    <a:pt x="978" y="507"/>
                  </a:lnTo>
                  <a:lnTo>
                    <a:pt x="977" y="500"/>
                  </a:lnTo>
                  <a:close/>
                  <a:moveTo>
                    <a:pt x="1068" y="493"/>
                  </a:moveTo>
                  <a:lnTo>
                    <a:pt x="1033" y="495"/>
                  </a:lnTo>
                  <a:lnTo>
                    <a:pt x="1034" y="502"/>
                  </a:lnTo>
                  <a:lnTo>
                    <a:pt x="1069" y="499"/>
                  </a:lnTo>
                  <a:lnTo>
                    <a:pt x="1068" y="493"/>
                  </a:lnTo>
                  <a:close/>
                  <a:moveTo>
                    <a:pt x="1159" y="485"/>
                  </a:moveTo>
                  <a:lnTo>
                    <a:pt x="1124" y="488"/>
                  </a:lnTo>
                  <a:lnTo>
                    <a:pt x="1125" y="495"/>
                  </a:lnTo>
                  <a:lnTo>
                    <a:pt x="1159" y="492"/>
                  </a:lnTo>
                  <a:lnTo>
                    <a:pt x="1159" y="485"/>
                  </a:lnTo>
                  <a:close/>
                  <a:moveTo>
                    <a:pt x="1250" y="477"/>
                  </a:moveTo>
                  <a:lnTo>
                    <a:pt x="1215" y="480"/>
                  </a:lnTo>
                  <a:lnTo>
                    <a:pt x="1215" y="487"/>
                  </a:lnTo>
                  <a:lnTo>
                    <a:pt x="1250" y="484"/>
                  </a:lnTo>
                  <a:lnTo>
                    <a:pt x="1250" y="477"/>
                  </a:lnTo>
                  <a:close/>
                  <a:moveTo>
                    <a:pt x="1341" y="470"/>
                  </a:moveTo>
                  <a:lnTo>
                    <a:pt x="1306" y="473"/>
                  </a:lnTo>
                  <a:lnTo>
                    <a:pt x="1306" y="480"/>
                  </a:lnTo>
                  <a:lnTo>
                    <a:pt x="1341" y="477"/>
                  </a:lnTo>
                  <a:lnTo>
                    <a:pt x="1341" y="470"/>
                  </a:lnTo>
                  <a:close/>
                  <a:moveTo>
                    <a:pt x="1431" y="462"/>
                  </a:moveTo>
                  <a:lnTo>
                    <a:pt x="1396" y="465"/>
                  </a:lnTo>
                  <a:lnTo>
                    <a:pt x="1397" y="472"/>
                  </a:lnTo>
                  <a:lnTo>
                    <a:pt x="1432" y="469"/>
                  </a:lnTo>
                  <a:lnTo>
                    <a:pt x="1431" y="462"/>
                  </a:lnTo>
                  <a:close/>
                  <a:moveTo>
                    <a:pt x="1522" y="455"/>
                  </a:moveTo>
                  <a:lnTo>
                    <a:pt x="1487" y="458"/>
                  </a:lnTo>
                  <a:lnTo>
                    <a:pt x="1488" y="465"/>
                  </a:lnTo>
                  <a:lnTo>
                    <a:pt x="1523" y="462"/>
                  </a:lnTo>
                  <a:lnTo>
                    <a:pt x="1522" y="455"/>
                  </a:lnTo>
                  <a:close/>
                  <a:moveTo>
                    <a:pt x="1613" y="447"/>
                  </a:moveTo>
                  <a:lnTo>
                    <a:pt x="1578" y="450"/>
                  </a:lnTo>
                  <a:lnTo>
                    <a:pt x="1579" y="457"/>
                  </a:lnTo>
                  <a:lnTo>
                    <a:pt x="1614" y="454"/>
                  </a:lnTo>
                  <a:lnTo>
                    <a:pt x="1613" y="447"/>
                  </a:lnTo>
                  <a:close/>
                  <a:moveTo>
                    <a:pt x="1704" y="440"/>
                  </a:moveTo>
                  <a:lnTo>
                    <a:pt x="1669" y="443"/>
                  </a:lnTo>
                  <a:lnTo>
                    <a:pt x="1670" y="450"/>
                  </a:lnTo>
                  <a:lnTo>
                    <a:pt x="1704" y="447"/>
                  </a:lnTo>
                  <a:lnTo>
                    <a:pt x="1704" y="440"/>
                  </a:lnTo>
                  <a:close/>
                  <a:moveTo>
                    <a:pt x="1795" y="432"/>
                  </a:moveTo>
                  <a:lnTo>
                    <a:pt x="1760" y="435"/>
                  </a:lnTo>
                  <a:lnTo>
                    <a:pt x="1760" y="442"/>
                  </a:lnTo>
                  <a:lnTo>
                    <a:pt x="1795" y="439"/>
                  </a:lnTo>
                  <a:lnTo>
                    <a:pt x="1795" y="432"/>
                  </a:lnTo>
                  <a:close/>
                  <a:moveTo>
                    <a:pt x="1886" y="425"/>
                  </a:moveTo>
                  <a:lnTo>
                    <a:pt x="1851" y="428"/>
                  </a:lnTo>
                  <a:lnTo>
                    <a:pt x="1851" y="435"/>
                  </a:lnTo>
                  <a:lnTo>
                    <a:pt x="1886" y="432"/>
                  </a:lnTo>
                  <a:lnTo>
                    <a:pt x="1886" y="425"/>
                  </a:lnTo>
                  <a:close/>
                  <a:moveTo>
                    <a:pt x="1976" y="417"/>
                  </a:moveTo>
                  <a:lnTo>
                    <a:pt x="1941" y="420"/>
                  </a:lnTo>
                  <a:lnTo>
                    <a:pt x="1942" y="427"/>
                  </a:lnTo>
                  <a:lnTo>
                    <a:pt x="1977" y="424"/>
                  </a:lnTo>
                  <a:lnTo>
                    <a:pt x="1976" y="417"/>
                  </a:lnTo>
                  <a:close/>
                  <a:moveTo>
                    <a:pt x="2067" y="407"/>
                  </a:moveTo>
                  <a:lnTo>
                    <a:pt x="2032" y="411"/>
                  </a:lnTo>
                  <a:lnTo>
                    <a:pt x="2033" y="418"/>
                  </a:lnTo>
                  <a:lnTo>
                    <a:pt x="2068" y="414"/>
                  </a:lnTo>
                  <a:lnTo>
                    <a:pt x="2067" y="407"/>
                  </a:lnTo>
                  <a:close/>
                  <a:moveTo>
                    <a:pt x="2157" y="397"/>
                  </a:moveTo>
                  <a:lnTo>
                    <a:pt x="2123" y="401"/>
                  </a:lnTo>
                  <a:lnTo>
                    <a:pt x="2123" y="408"/>
                  </a:lnTo>
                  <a:lnTo>
                    <a:pt x="2158" y="404"/>
                  </a:lnTo>
                  <a:lnTo>
                    <a:pt x="2157" y="397"/>
                  </a:lnTo>
                  <a:close/>
                  <a:moveTo>
                    <a:pt x="2248" y="387"/>
                  </a:moveTo>
                  <a:lnTo>
                    <a:pt x="2213" y="391"/>
                  </a:lnTo>
                  <a:lnTo>
                    <a:pt x="2214" y="398"/>
                  </a:lnTo>
                  <a:lnTo>
                    <a:pt x="2249" y="394"/>
                  </a:lnTo>
                  <a:lnTo>
                    <a:pt x="2248" y="387"/>
                  </a:lnTo>
                  <a:close/>
                  <a:moveTo>
                    <a:pt x="2339" y="376"/>
                  </a:moveTo>
                  <a:lnTo>
                    <a:pt x="2304" y="380"/>
                  </a:lnTo>
                  <a:lnTo>
                    <a:pt x="2305" y="387"/>
                  </a:lnTo>
                  <a:lnTo>
                    <a:pt x="2339" y="383"/>
                  </a:lnTo>
                  <a:lnTo>
                    <a:pt x="2339" y="376"/>
                  </a:lnTo>
                  <a:close/>
                  <a:moveTo>
                    <a:pt x="2429" y="366"/>
                  </a:moveTo>
                  <a:lnTo>
                    <a:pt x="2394" y="370"/>
                  </a:lnTo>
                  <a:lnTo>
                    <a:pt x="2395" y="377"/>
                  </a:lnTo>
                  <a:lnTo>
                    <a:pt x="2430" y="373"/>
                  </a:lnTo>
                  <a:lnTo>
                    <a:pt x="2429" y="366"/>
                  </a:lnTo>
                  <a:close/>
                  <a:moveTo>
                    <a:pt x="2520" y="356"/>
                  </a:moveTo>
                  <a:lnTo>
                    <a:pt x="2485" y="360"/>
                  </a:lnTo>
                  <a:lnTo>
                    <a:pt x="2486" y="367"/>
                  </a:lnTo>
                  <a:lnTo>
                    <a:pt x="2520" y="363"/>
                  </a:lnTo>
                  <a:lnTo>
                    <a:pt x="2520" y="356"/>
                  </a:lnTo>
                  <a:close/>
                  <a:moveTo>
                    <a:pt x="2610" y="345"/>
                  </a:moveTo>
                  <a:lnTo>
                    <a:pt x="2575" y="349"/>
                  </a:lnTo>
                  <a:lnTo>
                    <a:pt x="2576" y="356"/>
                  </a:lnTo>
                  <a:lnTo>
                    <a:pt x="2611" y="352"/>
                  </a:lnTo>
                  <a:lnTo>
                    <a:pt x="2610" y="345"/>
                  </a:lnTo>
                  <a:close/>
                  <a:moveTo>
                    <a:pt x="2701" y="335"/>
                  </a:moveTo>
                  <a:lnTo>
                    <a:pt x="2666" y="339"/>
                  </a:lnTo>
                  <a:lnTo>
                    <a:pt x="2667" y="346"/>
                  </a:lnTo>
                  <a:lnTo>
                    <a:pt x="2702" y="342"/>
                  </a:lnTo>
                  <a:lnTo>
                    <a:pt x="2701" y="335"/>
                  </a:lnTo>
                  <a:close/>
                  <a:moveTo>
                    <a:pt x="2791" y="324"/>
                  </a:moveTo>
                  <a:lnTo>
                    <a:pt x="2757" y="328"/>
                  </a:lnTo>
                  <a:lnTo>
                    <a:pt x="2757" y="335"/>
                  </a:lnTo>
                  <a:lnTo>
                    <a:pt x="2792" y="331"/>
                  </a:lnTo>
                  <a:lnTo>
                    <a:pt x="2791" y="324"/>
                  </a:lnTo>
                  <a:close/>
                  <a:moveTo>
                    <a:pt x="2882" y="314"/>
                  </a:moveTo>
                  <a:lnTo>
                    <a:pt x="2847" y="318"/>
                  </a:lnTo>
                  <a:lnTo>
                    <a:pt x="2848" y="325"/>
                  </a:lnTo>
                  <a:lnTo>
                    <a:pt x="2883" y="321"/>
                  </a:lnTo>
                  <a:lnTo>
                    <a:pt x="2882" y="314"/>
                  </a:lnTo>
                  <a:close/>
                  <a:moveTo>
                    <a:pt x="2972" y="304"/>
                  </a:moveTo>
                  <a:lnTo>
                    <a:pt x="2938" y="308"/>
                  </a:lnTo>
                  <a:lnTo>
                    <a:pt x="2938" y="315"/>
                  </a:lnTo>
                  <a:lnTo>
                    <a:pt x="2973" y="311"/>
                  </a:lnTo>
                  <a:lnTo>
                    <a:pt x="2972" y="304"/>
                  </a:lnTo>
                  <a:close/>
                  <a:moveTo>
                    <a:pt x="3063" y="293"/>
                  </a:moveTo>
                  <a:lnTo>
                    <a:pt x="3028" y="297"/>
                  </a:lnTo>
                  <a:lnTo>
                    <a:pt x="3029" y="304"/>
                  </a:lnTo>
                  <a:lnTo>
                    <a:pt x="3064" y="300"/>
                  </a:lnTo>
                  <a:lnTo>
                    <a:pt x="3063" y="293"/>
                  </a:lnTo>
                  <a:close/>
                  <a:moveTo>
                    <a:pt x="3154" y="283"/>
                  </a:moveTo>
                  <a:lnTo>
                    <a:pt x="3119" y="287"/>
                  </a:lnTo>
                  <a:lnTo>
                    <a:pt x="3120" y="294"/>
                  </a:lnTo>
                  <a:lnTo>
                    <a:pt x="3154" y="290"/>
                  </a:lnTo>
                  <a:lnTo>
                    <a:pt x="3154" y="283"/>
                  </a:lnTo>
                  <a:close/>
                  <a:moveTo>
                    <a:pt x="3244" y="273"/>
                  </a:moveTo>
                  <a:lnTo>
                    <a:pt x="3209" y="277"/>
                  </a:lnTo>
                  <a:lnTo>
                    <a:pt x="3210" y="284"/>
                  </a:lnTo>
                  <a:lnTo>
                    <a:pt x="3245" y="280"/>
                  </a:lnTo>
                  <a:lnTo>
                    <a:pt x="3244" y="273"/>
                  </a:lnTo>
                  <a:close/>
                  <a:moveTo>
                    <a:pt x="3335" y="262"/>
                  </a:moveTo>
                  <a:lnTo>
                    <a:pt x="3300" y="266"/>
                  </a:lnTo>
                  <a:lnTo>
                    <a:pt x="3301" y="273"/>
                  </a:lnTo>
                  <a:lnTo>
                    <a:pt x="3336" y="269"/>
                  </a:lnTo>
                  <a:lnTo>
                    <a:pt x="3335" y="262"/>
                  </a:lnTo>
                  <a:close/>
                  <a:moveTo>
                    <a:pt x="3425" y="252"/>
                  </a:moveTo>
                  <a:lnTo>
                    <a:pt x="3390" y="256"/>
                  </a:lnTo>
                  <a:lnTo>
                    <a:pt x="3391" y="263"/>
                  </a:lnTo>
                  <a:lnTo>
                    <a:pt x="3426" y="259"/>
                  </a:lnTo>
                  <a:lnTo>
                    <a:pt x="3425" y="252"/>
                  </a:lnTo>
                  <a:close/>
                  <a:moveTo>
                    <a:pt x="3516" y="242"/>
                  </a:moveTo>
                  <a:lnTo>
                    <a:pt x="3481" y="246"/>
                  </a:lnTo>
                  <a:lnTo>
                    <a:pt x="3482" y="253"/>
                  </a:lnTo>
                  <a:lnTo>
                    <a:pt x="3517" y="249"/>
                  </a:lnTo>
                  <a:lnTo>
                    <a:pt x="3516" y="242"/>
                  </a:lnTo>
                  <a:close/>
                  <a:moveTo>
                    <a:pt x="3606" y="231"/>
                  </a:moveTo>
                  <a:lnTo>
                    <a:pt x="3572" y="235"/>
                  </a:lnTo>
                  <a:lnTo>
                    <a:pt x="3572" y="242"/>
                  </a:lnTo>
                  <a:lnTo>
                    <a:pt x="3607" y="238"/>
                  </a:lnTo>
                  <a:lnTo>
                    <a:pt x="3606" y="231"/>
                  </a:lnTo>
                  <a:close/>
                  <a:moveTo>
                    <a:pt x="3697" y="221"/>
                  </a:moveTo>
                  <a:lnTo>
                    <a:pt x="3662" y="225"/>
                  </a:lnTo>
                  <a:lnTo>
                    <a:pt x="3663" y="232"/>
                  </a:lnTo>
                  <a:lnTo>
                    <a:pt x="3698" y="228"/>
                  </a:lnTo>
                  <a:lnTo>
                    <a:pt x="3697" y="221"/>
                  </a:lnTo>
                  <a:close/>
                  <a:moveTo>
                    <a:pt x="3787" y="211"/>
                  </a:moveTo>
                  <a:lnTo>
                    <a:pt x="3753" y="214"/>
                  </a:lnTo>
                  <a:lnTo>
                    <a:pt x="3753" y="221"/>
                  </a:lnTo>
                  <a:lnTo>
                    <a:pt x="3788" y="217"/>
                  </a:lnTo>
                  <a:lnTo>
                    <a:pt x="3787" y="211"/>
                  </a:lnTo>
                  <a:close/>
                  <a:moveTo>
                    <a:pt x="3878" y="200"/>
                  </a:moveTo>
                  <a:lnTo>
                    <a:pt x="3843" y="204"/>
                  </a:lnTo>
                  <a:lnTo>
                    <a:pt x="3844" y="211"/>
                  </a:lnTo>
                  <a:lnTo>
                    <a:pt x="3879" y="207"/>
                  </a:lnTo>
                  <a:lnTo>
                    <a:pt x="3878" y="200"/>
                  </a:lnTo>
                  <a:close/>
                  <a:moveTo>
                    <a:pt x="3969" y="190"/>
                  </a:moveTo>
                  <a:lnTo>
                    <a:pt x="3934" y="194"/>
                  </a:lnTo>
                  <a:lnTo>
                    <a:pt x="3935" y="201"/>
                  </a:lnTo>
                  <a:lnTo>
                    <a:pt x="3969" y="197"/>
                  </a:lnTo>
                  <a:lnTo>
                    <a:pt x="3969" y="190"/>
                  </a:lnTo>
                  <a:close/>
                  <a:moveTo>
                    <a:pt x="4059" y="179"/>
                  </a:moveTo>
                  <a:lnTo>
                    <a:pt x="4024" y="183"/>
                  </a:lnTo>
                  <a:lnTo>
                    <a:pt x="4025" y="190"/>
                  </a:lnTo>
                  <a:lnTo>
                    <a:pt x="4060" y="186"/>
                  </a:lnTo>
                  <a:lnTo>
                    <a:pt x="4059" y="179"/>
                  </a:lnTo>
                  <a:close/>
                  <a:moveTo>
                    <a:pt x="4150" y="169"/>
                  </a:moveTo>
                  <a:lnTo>
                    <a:pt x="4115" y="173"/>
                  </a:lnTo>
                  <a:lnTo>
                    <a:pt x="4116" y="180"/>
                  </a:lnTo>
                  <a:lnTo>
                    <a:pt x="4151" y="176"/>
                  </a:lnTo>
                  <a:lnTo>
                    <a:pt x="4150" y="169"/>
                  </a:lnTo>
                  <a:close/>
                  <a:moveTo>
                    <a:pt x="4240" y="159"/>
                  </a:moveTo>
                  <a:lnTo>
                    <a:pt x="4205" y="163"/>
                  </a:lnTo>
                  <a:lnTo>
                    <a:pt x="4206" y="170"/>
                  </a:lnTo>
                  <a:lnTo>
                    <a:pt x="4241" y="166"/>
                  </a:lnTo>
                  <a:lnTo>
                    <a:pt x="4240" y="15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0" name="docshape120">
              <a:extLst>
                <a:ext uri="{FF2B5EF4-FFF2-40B4-BE49-F238E27FC236}">
                  <a16:creationId xmlns:a16="http://schemas.microsoft.com/office/drawing/2014/main" id="{8A7DF938-0270-4ABB-8C3D-51895459A606}"/>
                </a:ext>
              </a:extLst>
            </p:cNvPr>
            <p:cNvSpPr>
              <a:spLocks/>
            </p:cNvSpPr>
            <p:nvPr/>
          </p:nvSpPr>
          <p:spPr bwMode="auto">
            <a:xfrm>
              <a:off x="1496" y="-1139"/>
              <a:ext cx="4258" cy="544"/>
            </a:xfrm>
            <a:custGeom>
              <a:avLst/>
              <a:gdLst>
                <a:gd name="T0" fmla="+- 0 1523 1497"/>
                <a:gd name="T1" fmla="*/ T0 w 4258"/>
                <a:gd name="T2" fmla="+- 0 -1064 -1139"/>
                <a:gd name="T3" fmla="*/ -1064 h 544"/>
                <a:gd name="T4" fmla="+- 0 1573 1497"/>
                <a:gd name="T5" fmla="*/ T4 w 4258"/>
                <a:gd name="T6" fmla="+- 0 -987 -1139"/>
                <a:gd name="T7" fmla="*/ -987 h 544"/>
                <a:gd name="T8" fmla="+- 0 1607 1497"/>
                <a:gd name="T9" fmla="*/ T8 w 4258"/>
                <a:gd name="T10" fmla="+- 0 -942 -1139"/>
                <a:gd name="T11" fmla="*/ -942 h 544"/>
                <a:gd name="T12" fmla="+- 0 1668 1497"/>
                <a:gd name="T13" fmla="*/ T12 w 4258"/>
                <a:gd name="T14" fmla="+- 0 -874 -1139"/>
                <a:gd name="T15" fmla="*/ -874 h 544"/>
                <a:gd name="T16" fmla="+- 0 1668 1497"/>
                <a:gd name="T17" fmla="*/ T16 w 4258"/>
                <a:gd name="T18" fmla="+- 0 -874 -1139"/>
                <a:gd name="T19" fmla="*/ -874 h 544"/>
                <a:gd name="T20" fmla="+- 0 1744 1497"/>
                <a:gd name="T21" fmla="*/ T20 w 4258"/>
                <a:gd name="T22" fmla="+- 0 -773 -1139"/>
                <a:gd name="T23" fmla="*/ -773 h 544"/>
                <a:gd name="T24" fmla="+- 0 1783 1497"/>
                <a:gd name="T25" fmla="*/ T24 w 4258"/>
                <a:gd name="T26" fmla="+- 0 -711 -1139"/>
                <a:gd name="T27" fmla="*/ -711 h 544"/>
                <a:gd name="T28" fmla="+- 0 1778 1497"/>
                <a:gd name="T29" fmla="*/ T28 w 4258"/>
                <a:gd name="T30" fmla="+- 0 -729 -1139"/>
                <a:gd name="T31" fmla="*/ -729 h 544"/>
                <a:gd name="T32" fmla="+- 0 1893 1497"/>
                <a:gd name="T33" fmla="*/ T32 w 4258"/>
                <a:gd name="T34" fmla="+- 0 -695 -1139"/>
                <a:gd name="T35" fmla="*/ -695 h 544"/>
                <a:gd name="T36" fmla="+- 0 1981 1497"/>
                <a:gd name="T37" fmla="*/ T36 w 4258"/>
                <a:gd name="T38" fmla="+- 0 -669 -1139"/>
                <a:gd name="T39" fmla="*/ -669 h 544"/>
                <a:gd name="T40" fmla="+- 0 2036 1497"/>
                <a:gd name="T41" fmla="*/ T40 w 4258"/>
                <a:gd name="T42" fmla="+- 0 -658 -1139"/>
                <a:gd name="T43" fmla="*/ -658 h 544"/>
                <a:gd name="T44" fmla="+- 0 2127 1497"/>
                <a:gd name="T45" fmla="*/ T44 w 4258"/>
                <a:gd name="T46" fmla="+- 0 -646 -1139"/>
                <a:gd name="T47" fmla="*/ -646 h 544"/>
                <a:gd name="T48" fmla="+- 0 2127 1497"/>
                <a:gd name="T49" fmla="*/ T48 w 4258"/>
                <a:gd name="T50" fmla="+- 0 -646 -1139"/>
                <a:gd name="T51" fmla="*/ -646 h 544"/>
                <a:gd name="T52" fmla="+- 0 2250 1497"/>
                <a:gd name="T53" fmla="*/ T52 w 4258"/>
                <a:gd name="T54" fmla="+- 0 -620 -1139"/>
                <a:gd name="T55" fmla="*/ -620 h 544"/>
                <a:gd name="T56" fmla="+- 0 2338 1497"/>
                <a:gd name="T57" fmla="*/ T56 w 4258"/>
                <a:gd name="T58" fmla="+- 0 -595 -1139"/>
                <a:gd name="T59" fmla="*/ -595 h 544"/>
                <a:gd name="T60" fmla="+- 0 2394 1497"/>
                <a:gd name="T61" fmla="*/ T60 w 4258"/>
                <a:gd name="T62" fmla="+- 0 -602 -1139"/>
                <a:gd name="T63" fmla="*/ -602 h 544"/>
                <a:gd name="T64" fmla="+- 0 2520 1497"/>
                <a:gd name="T65" fmla="*/ T64 w 4258"/>
                <a:gd name="T66" fmla="+- 0 -611 -1139"/>
                <a:gd name="T67" fmla="*/ -611 h 544"/>
                <a:gd name="T68" fmla="+- 0 2520 1497"/>
                <a:gd name="T69" fmla="*/ T68 w 4258"/>
                <a:gd name="T70" fmla="+- 0 -611 -1139"/>
                <a:gd name="T71" fmla="*/ -611 h 544"/>
                <a:gd name="T72" fmla="+- 0 2611 1497"/>
                <a:gd name="T73" fmla="*/ T72 w 4258"/>
                <a:gd name="T74" fmla="+- 0 -611 -1139"/>
                <a:gd name="T75" fmla="*/ -611 h 544"/>
                <a:gd name="T76" fmla="+- 0 2667 1497"/>
                <a:gd name="T77" fmla="*/ T76 w 4258"/>
                <a:gd name="T78" fmla="+- 0 -616 -1139"/>
                <a:gd name="T79" fmla="*/ -616 h 544"/>
                <a:gd name="T80" fmla="+- 0 2758 1497"/>
                <a:gd name="T81" fmla="*/ T80 w 4258"/>
                <a:gd name="T82" fmla="+- 0 -629 -1139"/>
                <a:gd name="T83" fmla="*/ -629 h 544"/>
                <a:gd name="T84" fmla="+- 0 2883 1497"/>
                <a:gd name="T85" fmla="*/ T84 w 4258"/>
                <a:gd name="T86" fmla="+- 0 -639 -1139"/>
                <a:gd name="T87" fmla="*/ -639 h 544"/>
                <a:gd name="T88" fmla="+- 0 2883 1497"/>
                <a:gd name="T89" fmla="*/ T88 w 4258"/>
                <a:gd name="T90" fmla="+- 0 -639 -1139"/>
                <a:gd name="T91" fmla="*/ -639 h 544"/>
                <a:gd name="T92" fmla="+- 0 2975 1497"/>
                <a:gd name="T93" fmla="*/ T92 w 4258"/>
                <a:gd name="T94" fmla="+- 0 -639 -1139"/>
                <a:gd name="T95" fmla="*/ -639 h 544"/>
                <a:gd name="T96" fmla="+- 0 3031 1497"/>
                <a:gd name="T97" fmla="*/ T96 w 4258"/>
                <a:gd name="T98" fmla="+- 0 -643 -1139"/>
                <a:gd name="T99" fmla="*/ -643 h 544"/>
                <a:gd name="T100" fmla="+- 0 3121 1497"/>
                <a:gd name="T101" fmla="*/ T100 w 4258"/>
                <a:gd name="T102" fmla="+- 0 -657 -1139"/>
                <a:gd name="T103" fmla="*/ -657 h 544"/>
                <a:gd name="T104" fmla="+- 0 3247 1497"/>
                <a:gd name="T105" fmla="*/ T104 w 4258"/>
                <a:gd name="T106" fmla="+- 0 -667 -1139"/>
                <a:gd name="T107" fmla="*/ -667 h 544"/>
                <a:gd name="T108" fmla="+- 0 3247 1497"/>
                <a:gd name="T109" fmla="*/ T108 w 4258"/>
                <a:gd name="T110" fmla="+- 0 -667 -1139"/>
                <a:gd name="T111" fmla="*/ -667 h 544"/>
                <a:gd name="T112" fmla="+- 0 3338 1497"/>
                <a:gd name="T113" fmla="*/ T112 w 4258"/>
                <a:gd name="T114" fmla="+- 0 -667 -1139"/>
                <a:gd name="T115" fmla="*/ -667 h 544"/>
                <a:gd name="T116" fmla="+- 0 3394 1497"/>
                <a:gd name="T117" fmla="*/ T116 w 4258"/>
                <a:gd name="T118" fmla="+- 0 -671 -1139"/>
                <a:gd name="T119" fmla="*/ -671 h 544"/>
                <a:gd name="T120" fmla="+- 0 3494 1497"/>
                <a:gd name="T121" fmla="*/ T120 w 4258"/>
                <a:gd name="T122" fmla="+- 0 -686 -1139"/>
                <a:gd name="T123" fmla="*/ -686 h 544"/>
                <a:gd name="T124" fmla="+- 0 3520 1497"/>
                <a:gd name="T125" fmla="*/ T124 w 4258"/>
                <a:gd name="T126" fmla="+- 0 -684 -1139"/>
                <a:gd name="T127" fmla="*/ -684 h 544"/>
                <a:gd name="T128" fmla="+- 0 3575 1497"/>
                <a:gd name="T129" fmla="*/ T128 w 4258"/>
                <a:gd name="T130" fmla="+- 0 -695 -1139"/>
                <a:gd name="T131" fmla="*/ -695 h 544"/>
                <a:gd name="T132" fmla="+- 0 3663 1497"/>
                <a:gd name="T133" fmla="*/ T132 w 4258"/>
                <a:gd name="T134" fmla="+- 0 -720 -1139"/>
                <a:gd name="T135" fmla="*/ -720 h 544"/>
                <a:gd name="T136" fmla="+- 0 3787 1497"/>
                <a:gd name="T137" fmla="*/ T136 w 4258"/>
                <a:gd name="T138" fmla="+- 0 -744 -1139"/>
                <a:gd name="T139" fmla="*/ -744 h 544"/>
                <a:gd name="T140" fmla="+- 0 3787 1497"/>
                <a:gd name="T141" fmla="*/ T140 w 4258"/>
                <a:gd name="T142" fmla="+- 0 -744 -1139"/>
                <a:gd name="T143" fmla="*/ -744 h 544"/>
                <a:gd name="T144" fmla="+- 0 3878 1497"/>
                <a:gd name="T145" fmla="*/ T144 w 4258"/>
                <a:gd name="T146" fmla="+- 0 -755 -1139"/>
                <a:gd name="T147" fmla="*/ -755 h 544"/>
                <a:gd name="T148" fmla="+- 0 3933 1497"/>
                <a:gd name="T149" fmla="*/ T148 w 4258"/>
                <a:gd name="T150" fmla="+- 0 -766 -1139"/>
                <a:gd name="T151" fmla="*/ -766 h 544"/>
                <a:gd name="T152" fmla="+- 0 4021 1497"/>
                <a:gd name="T153" fmla="*/ T152 w 4258"/>
                <a:gd name="T154" fmla="+- 0 -791 -1139"/>
                <a:gd name="T155" fmla="*/ -791 h 544"/>
                <a:gd name="T156" fmla="+- 0 4144 1497"/>
                <a:gd name="T157" fmla="*/ T156 w 4258"/>
                <a:gd name="T158" fmla="+- 0 -816 -1139"/>
                <a:gd name="T159" fmla="*/ -816 h 544"/>
                <a:gd name="T160" fmla="+- 0 4144 1497"/>
                <a:gd name="T161" fmla="*/ T160 w 4258"/>
                <a:gd name="T162" fmla="+- 0 -816 -1139"/>
                <a:gd name="T163" fmla="*/ -816 h 544"/>
                <a:gd name="T164" fmla="+- 0 4235 1497"/>
                <a:gd name="T165" fmla="*/ T164 w 4258"/>
                <a:gd name="T166" fmla="+- 0 -827 -1139"/>
                <a:gd name="T167" fmla="*/ -827 h 544"/>
                <a:gd name="T168" fmla="+- 0 4290 1497"/>
                <a:gd name="T169" fmla="*/ T168 w 4258"/>
                <a:gd name="T170" fmla="+- 0 -838 -1139"/>
                <a:gd name="T171" fmla="*/ -838 h 544"/>
                <a:gd name="T172" fmla="+- 0 4378 1497"/>
                <a:gd name="T173" fmla="*/ T172 w 4258"/>
                <a:gd name="T174" fmla="+- 0 -863 -1139"/>
                <a:gd name="T175" fmla="*/ -863 h 544"/>
                <a:gd name="T176" fmla="+- 0 4502 1497"/>
                <a:gd name="T177" fmla="*/ T176 w 4258"/>
                <a:gd name="T178" fmla="+- 0 -888 -1139"/>
                <a:gd name="T179" fmla="*/ -888 h 544"/>
                <a:gd name="T180" fmla="+- 0 4502 1497"/>
                <a:gd name="T181" fmla="*/ T180 w 4258"/>
                <a:gd name="T182" fmla="+- 0 -888 -1139"/>
                <a:gd name="T183" fmla="*/ -888 h 544"/>
                <a:gd name="T184" fmla="+- 0 4593 1497"/>
                <a:gd name="T185" fmla="*/ T184 w 4258"/>
                <a:gd name="T186" fmla="+- 0 -899 -1139"/>
                <a:gd name="T187" fmla="*/ -899 h 544"/>
                <a:gd name="T188" fmla="+- 0 4648 1497"/>
                <a:gd name="T189" fmla="*/ T188 w 4258"/>
                <a:gd name="T190" fmla="+- 0 -910 -1139"/>
                <a:gd name="T191" fmla="*/ -910 h 544"/>
                <a:gd name="T192" fmla="+- 0 4736 1497"/>
                <a:gd name="T193" fmla="*/ T192 w 4258"/>
                <a:gd name="T194" fmla="+- 0 -935 -1139"/>
                <a:gd name="T195" fmla="*/ -935 h 544"/>
                <a:gd name="T196" fmla="+- 0 4859 1497"/>
                <a:gd name="T197" fmla="*/ T196 w 4258"/>
                <a:gd name="T198" fmla="+- 0 -960 -1139"/>
                <a:gd name="T199" fmla="*/ -960 h 544"/>
                <a:gd name="T200" fmla="+- 0 4859 1497"/>
                <a:gd name="T201" fmla="*/ T200 w 4258"/>
                <a:gd name="T202" fmla="+- 0 -960 -1139"/>
                <a:gd name="T203" fmla="*/ -960 h 544"/>
                <a:gd name="T204" fmla="+- 0 4950 1497"/>
                <a:gd name="T205" fmla="*/ T204 w 4258"/>
                <a:gd name="T206" fmla="+- 0 -971 -1139"/>
                <a:gd name="T207" fmla="*/ -971 h 544"/>
                <a:gd name="T208" fmla="+- 0 5005 1497"/>
                <a:gd name="T209" fmla="*/ T208 w 4258"/>
                <a:gd name="T210" fmla="+- 0 -982 -1139"/>
                <a:gd name="T211" fmla="*/ -982 h 544"/>
                <a:gd name="T212" fmla="+- 0 5093 1497"/>
                <a:gd name="T213" fmla="*/ T212 w 4258"/>
                <a:gd name="T214" fmla="+- 0 -1006 -1139"/>
                <a:gd name="T215" fmla="*/ -1006 h 544"/>
                <a:gd name="T216" fmla="+- 0 5217 1497"/>
                <a:gd name="T217" fmla="*/ T216 w 4258"/>
                <a:gd name="T218" fmla="+- 0 -1031 -1139"/>
                <a:gd name="T219" fmla="*/ -1031 h 544"/>
                <a:gd name="T220" fmla="+- 0 5217 1497"/>
                <a:gd name="T221" fmla="*/ T220 w 4258"/>
                <a:gd name="T222" fmla="+- 0 -1031 -1139"/>
                <a:gd name="T223" fmla="*/ -1031 h 544"/>
                <a:gd name="T224" fmla="+- 0 5308 1497"/>
                <a:gd name="T225" fmla="*/ T224 w 4258"/>
                <a:gd name="T226" fmla="+- 0 -1042 -1139"/>
                <a:gd name="T227" fmla="*/ -1042 h 544"/>
                <a:gd name="T228" fmla="+- 0 5363 1497"/>
                <a:gd name="T229" fmla="*/ T228 w 4258"/>
                <a:gd name="T230" fmla="+- 0 -1053 -1139"/>
                <a:gd name="T231" fmla="*/ -1053 h 544"/>
                <a:gd name="T232" fmla="+- 0 5450 1497"/>
                <a:gd name="T233" fmla="*/ T232 w 4258"/>
                <a:gd name="T234" fmla="+- 0 -1078 -1139"/>
                <a:gd name="T235" fmla="*/ -1078 h 544"/>
                <a:gd name="T236" fmla="+- 0 5574 1497"/>
                <a:gd name="T237" fmla="*/ T236 w 4258"/>
                <a:gd name="T238" fmla="+- 0 -1103 -1139"/>
                <a:gd name="T239" fmla="*/ -1103 h 544"/>
                <a:gd name="T240" fmla="+- 0 5574 1497"/>
                <a:gd name="T241" fmla="*/ T240 w 4258"/>
                <a:gd name="T242" fmla="+- 0 -1103 -1139"/>
                <a:gd name="T243" fmla="*/ -1103 h 544"/>
                <a:gd name="T244" fmla="+- 0 5665 1497"/>
                <a:gd name="T245" fmla="*/ T244 w 4258"/>
                <a:gd name="T246" fmla="+- 0 -1114 -1139"/>
                <a:gd name="T247" fmla="*/ -1114 h 544"/>
                <a:gd name="T248" fmla="+- 0 5720 1497"/>
                <a:gd name="T249" fmla="*/ T248 w 4258"/>
                <a:gd name="T250" fmla="+- 0 -1125 -1139"/>
                <a:gd name="T251" fmla="*/ -1125 h 5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4258" h="544">
                  <a:moveTo>
                    <a:pt x="5" y="47"/>
                  </a:moveTo>
                  <a:lnTo>
                    <a:pt x="0" y="52"/>
                  </a:lnTo>
                  <a:lnTo>
                    <a:pt x="21" y="80"/>
                  </a:lnTo>
                  <a:lnTo>
                    <a:pt x="26" y="75"/>
                  </a:lnTo>
                  <a:lnTo>
                    <a:pt x="5" y="47"/>
                  </a:lnTo>
                  <a:close/>
                  <a:moveTo>
                    <a:pt x="60" y="120"/>
                  </a:moveTo>
                  <a:lnTo>
                    <a:pt x="55" y="124"/>
                  </a:lnTo>
                  <a:lnTo>
                    <a:pt x="76" y="152"/>
                  </a:lnTo>
                  <a:lnTo>
                    <a:pt x="82" y="148"/>
                  </a:lnTo>
                  <a:lnTo>
                    <a:pt x="60" y="120"/>
                  </a:lnTo>
                  <a:close/>
                  <a:moveTo>
                    <a:pt x="115" y="193"/>
                  </a:moveTo>
                  <a:lnTo>
                    <a:pt x="110" y="197"/>
                  </a:lnTo>
                  <a:lnTo>
                    <a:pt x="131" y="225"/>
                  </a:lnTo>
                  <a:lnTo>
                    <a:pt x="137" y="221"/>
                  </a:lnTo>
                  <a:lnTo>
                    <a:pt x="115" y="193"/>
                  </a:lnTo>
                  <a:close/>
                  <a:moveTo>
                    <a:pt x="171" y="265"/>
                  </a:moveTo>
                  <a:lnTo>
                    <a:pt x="165" y="269"/>
                  </a:lnTo>
                  <a:lnTo>
                    <a:pt x="186" y="297"/>
                  </a:lnTo>
                  <a:lnTo>
                    <a:pt x="192" y="293"/>
                  </a:lnTo>
                  <a:lnTo>
                    <a:pt x="171" y="265"/>
                  </a:lnTo>
                  <a:close/>
                  <a:moveTo>
                    <a:pt x="226" y="338"/>
                  </a:moveTo>
                  <a:lnTo>
                    <a:pt x="220" y="342"/>
                  </a:lnTo>
                  <a:lnTo>
                    <a:pt x="241" y="370"/>
                  </a:lnTo>
                  <a:lnTo>
                    <a:pt x="247" y="366"/>
                  </a:lnTo>
                  <a:lnTo>
                    <a:pt x="226" y="338"/>
                  </a:lnTo>
                  <a:close/>
                  <a:moveTo>
                    <a:pt x="281" y="410"/>
                  </a:moveTo>
                  <a:lnTo>
                    <a:pt x="275" y="415"/>
                  </a:lnTo>
                  <a:lnTo>
                    <a:pt x="286" y="428"/>
                  </a:lnTo>
                  <a:lnTo>
                    <a:pt x="306" y="433"/>
                  </a:lnTo>
                  <a:lnTo>
                    <a:pt x="307" y="426"/>
                  </a:lnTo>
                  <a:lnTo>
                    <a:pt x="290" y="422"/>
                  </a:lnTo>
                  <a:lnTo>
                    <a:pt x="281" y="410"/>
                  </a:lnTo>
                  <a:close/>
                  <a:moveTo>
                    <a:pt x="362" y="437"/>
                  </a:moveTo>
                  <a:lnTo>
                    <a:pt x="360" y="444"/>
                  </a:lnTo>
                  <a:lnTo>
                    <a:pt x="395" y="451"/>
                  </a:lnTo>
                  <a:lnTo>
                    <a:pt x="396" y="444"/>
                  </a:lnTo>
                  <a:lnTo>
                    <a:pt x="362" y="437"/>
                  </a:lnTo>
                  <a:close/>
                  <a:moveTo>
                    <a:pt x="451" y="456"/>
                  </a:moveTo>
                  <a:lnTo>
                    <a:pt x="450" y="463"/>
                  </a:lnTo>
                  <a:lnTo>
                    <a:pt x="484" y="470"/>
                  </a:lnTo>
                  <a:lnTo>
                    <a:pt x="485" y="463"/>
                  </a:lnTo>
                  <a:lnTo>
                    <a:pt x="451" y="456"/>
                  </a:lnTo>
                  <a:close/>
                  <a:moveTo>
                    <a:pt x="540" y="474"/>
                  </a:moveTo>
                  <a:lnTo>
                    <a:pt x="539" y="481"/>
                  </a:lnTo>
                  <a:lnTo>
                    <a:pt x="573" y="488"/>
                  </a:lnTo>
                  <a:lnTo>
                    <a:pt x="575" y="481"/>
                  </a:lnTo>
                  <a:lnTo>
                    <a:pt x="540" y="474"/>
                  </a:lnTo>
                  <a:close/>
                  <a:moveTo>
                    <a:pt x="630" y="493"/>
                  </a:moveTo>
                  <a:lnTo>
                    <a:pt x="628" y="500"/>
                  </a:lnTo>
                  <a:lnTo>
                    <a:pt x="662" y="507"/>
                  </a:lnTo>
                  <a:lnTo>
                    <a:pt x="664" y="500"/>
                  </a:lnTo>
                  <a:lnTo>
                    <a:pt x="630" y="493"/>
                  </a:lnTo>
                  <a:close/>
                  <a:moveTo>
                    <a:pt x="719" y="511"/>
                  </a:moveTo>
                  <a:lnTo>
                    <a:pt x="717" y="518"/>
                  </a:lnTo>
                  <a:lnTo>
                    <a:pt x="752" y="525"/>
                  </a:lnTo>
                  <a:lnTo>
                    <a:pt x="753" y="519"/>
                  </a:lnTo>
                  <a:lnTo>
                    <a:pt x="719" y="511"/>
                  </a:lnTo>
                  <a:close/>
                  <a:moveTo>
                    <a:pt x="808" y="530"/>
                  </a:moveTo>
                  <a:lnTo>
                    <a:pt x="807" y="537"/>
                  </a:lnTo>
                  <a:lnTo>
                    <a:pt x="841" y="544"/>
                  </a:lnTo>
                  <a:lnTo>
                    <a:pt x="842" y="537"/>
                  </a:lnTo>
                  <a:lnTo>
                    <a:pt x="808" y="530"/>
                  </a:lnTo>
                  <a:close/>
                  <a:moveTo>
                    <a:pt x="932" y="535"/>
                  </a:moveTo>
                  <a:lnTo>
                    <a:pt x="897" y="537"/>
                  </a:lnTo>
                  <a:lnTo>
                    <a:pt x="898" y="544"/>
                  </a:lnTo>
                  <a:lnTo>
                    <a:pt x="933" y="542"/>
                  </a:lnTo>
                  <a:lnTo>
                    <a:pt x="932" y="535"/>
                  </a:lnTo>
                  <a:close/>
                  <a:moveTo>
                    <a:pt x="1023" y="528"/>
                  </a:moveTo>
                  <a:lnTo>
                    <a:pt x="988" y="530"/>
                  </a:lnTo>
                  <a:lnTo>
                    <a:pt x="988" y="537"/>
                  </a:lnTo>
                  <a:lnTo>
                    <a:pt x="1023" y="535"/>
                  </a:lnTo>
                  <a:lnTo>
                    <a:pt x="1023" y="528"/>
                  </a:lnTo>
                  <a:close/>
                  <a:moveTo>
                    <a:pt x="1114" y="521"/>
                  </a:moveTo>
                  <a:lnTo>
                    <a:pt x="1079" y="523"/>
                  </a:lnTo>
                  <a:lnTo>
                    <a:pt x="1079" y="530"/>
                  </a:lnTo>
                  <a:lnTo>
                    <a:pt x="1114" y="528"/>
                  </a:lnTo>
                  <a:lnTo>
                    <a:pt x="1114" y="521"/>
                  </a:lnTo>
                  <a:close/>
                  <a:moveTo>
                    <a:pt x="1205" y="514"/>
                  </a:moveTo>
                  <a:lnTo>
                    <a:pt x="1170" y="516"/>
                  </a:lnTo>
                  <a:lnTo>
                    <a:pt x="1170" y="523"/>
                  </a:lnTo>
                  <a:lnTo>
                    <a:pt x="1205" y="521"/>
                  </a:lnTo>
                  <a:lnTo>
                    <a:pt x="1205" y="514"/>
                  </a:lnTo>
                  <a:close/>
                  <a:moveTo>
                    <a:pt x="1296" y="507"/>
                  </a:moveTo>
                  <a:lnTo>
                    <a:pt x="1261" y="510"/>
                  </a:lnTo>
                  <a:lnTo>
                    <a:pt x="1261" y="517"/>
                  </a:lnTo>
                  <a:lnTo>
                    <a:pt x="1296" y="514"/>
                  </a:lnTo>
                  <a:lnTo>
                    <a:pt x="1296" y="507"/>
                  </a:lnTo>
                  <a:close/>
                  <a:moveTo>
                    <a:pt x="1386" y="500"/>
                  </a:moveTo>
                  <a:lnTo>
                    <a:pt x="1351" y="503"/>
                  </a:lnTo>
                  <a:lnTo>
                    <a:pt x="1352" y="510"/>
                  </a:lnTo>
                  <a:lnTo>
                    <a:pt x="1387" y="507"/>
                  </a:lnTo>
                  <a:lnTo>
                    <a:pt x="1386" y="500"/>
                  </a:lnTo>
                  <a:close/>
                  <a:moveTo>
                    <a:pt x="1477" y="493"/>
                  </a:moveTo>
                  <a:lnTo>
                    <a:pt x="1442" y="496"/>
                  </a:lnTo>
                  <a:lnTo>
                    <a:pt x="1443" y="503"/>
                  </a:lnTo>
                  <a:lnTo>
                    <a:pt x="1478" y="500"/>
                  </a:lnTo>
                  <a:lnTo>
                    <a:pt x="1477" y="493"/>
                  </a:lnTo>
                  <a:close/>
                  <a:moveTo>
                    <a:pt x="1568" y="486"/>
                  </a:moveTo>
                  <a:lnTo>
                    <a:pt x="1533" y="489"/>
                  </a:lnTo>
                  <a:lnTo>
                    <a:pt x="1534" y="496"/>
                  </a:lnTo>
                  <a:lnTo>
                    <a:pt x="1569" y="493"/>
                  </a:lnTo>
                  <a:lnTo>
                    <a:pt x="1568" y="486"/>
                  </a:lnTo>
                  <a:close/>
                  <a:moveTo>
                    <a:pt x="1659" y="479"/>
                  </a:moveTo>
                  <a:lnTo>
                    <a:pt x="1624" y="482"/>
                  </a:lnTo>
                  <a:lnTo>
                    <a:pt x="1625" y="489"/>
                  </a:lnTo>
                  <a:lnTo>
                    <a:pt x="1660" y="486"/>
                  </a:lnTo>
                  <a:lnTo>
                    <a:pt x="1659" y="479"/>
                  </a:lnTo>
                  <a:close/>
                  <a:moveTo>
                    <a:pt x="1750" y="472"/>
                  </a:moveTo>
                  <a:lnTo>
                    <a:pt x="1715" y="475"/>
                  </a:lnTo>
                  <a:lnTo>
                    <a:pt x="1716" y="482"/>
                  </a:lnTo>
                  <a:lnTo>
                    <a:pt x="1751" y="479"/>
                  </a:lnTo>
                  <a:lnTo>
                    <a:pt x="1750" y="472"/>
                  </a:lnTo>
                  <a:close/>
                  <a:moveTo>
                    <a:pt x="1841" y="465"/>
                  </a:moveTo>
                  <a:lnTo>
                    <a:pt x="1806" y="468"/>
                  </a:lnTo>
                  <a:lnTo>
                    <a:pt x="1806" y="475"/>
                  </a:lnTo>
                  <a:lnTo>
                    <a:pt x="1841" y="472"/>
                  </a:lnTo>
                  <a:lnTo>
                    <a:pt x="1841" y="465"/>
                  </a:lnTo>
                  <a:close/>
                  <a:moveTo>
                    <a:pt x="1932" y="458"/>
                  </a:moveTo>
                  <a:lnTo>
                    <a:pt x="1897" y="461"/>
                  </a:lnTo>
                  <a:lnTo>
                    <a:pt x="1897" y="468"/>
                  </a:lnTo>
                  <a:lnTo>
                    <a:pt x="1932" y="465"/>
                  </a:lnTo>
                  <a:lnTo>
                    <a:pt x="1932" y="458"/>
                  </a:lnTo>
                  <a:close/>
                  <a:moveTo>
                    <a:pt x="2022" y="448"/>
                  </a:moveTo>
                  <a:lnTo>
                    <a:pt x="1997" y="453"/>
                  </a:lnTo>
                  <a:lnTo>
                    <a:pt x="1988" y="454"/>
                  </a:lnTo>
                  <a:lnTo>
                    <a:pt x="1988" y="461"/>
                  </a:lnTo>
                  <a:lnTo>
                    <a:pt x="1998" y="460"/>
                  </a:lnTo>
                  <a:lnTo>
                    <a:pt x="2023" y="455"/>
                  </a:lnTo>
                  <a:lnTo>
                    <a:pt x="2022" y="448"/>
                  </a:lnTo>
                  <a:close/>
                  <a:moveTo>
                    <a:pt x="2111" y="430"/>
                  </a:moveTo>
                  <a:lnTo>
                    <a:pt x="2077" y="437"/>
                  </a:lnTo>
                  <a:lnTo>
                    <a:pt x="2078" y="444"/>
                  </a:lnTo>
                  <a:lnTo>
                    <a:pt x="2113" y="437"/>
                  </a:lnTo>
                  <a:lnTo>
                    <a:pt x="2111" y="430"/>
                  </a:lnTo>
                  <a:close/>
                  <a:moveTo>
                    <a:pt x="2201" y="413"/>
                  </a:moveTo>
                  <a:lnTo>
                    <a:pt x="2166" y="419"/>
                  </a:lnTo>
                  <a:lnTo>
                    <a:pt x="2168" y="426"/>
                  </a:lnTo>
                  <a:lnTo>
                    <a:pt x="2202" y="419"/>
                  </a:lnTo>
                  <a:lnTo>
                    <a:pt x="2201" y="413"/>
                  </a:lnTo>
                  <a:close/>
                  <a:moveTo>
                    <a:pt x="2290" y="395"/>
                  </a:moveTo>
                  <a:lnTo>
                    <a:pt x="2256" y="401"/>
                  </a:lnTo>
                  <a:lnTo>
                    <a:pt x="2257" y="408"/>
                  </a:lnTo>
                  <a:lnTo>
                    <a:pt x="2291" y="401"/>
                  </a:lnTo>
                  <a:lnTo>
                    <a:pt x="2290" y="395"/>
                  </a:lnTo>
                  <a:close/>
                  <a:moveTo>
                    <a:pt x="2379" y="377"/>
                  </a:moveTo>
                  <a:lnTo>
                    <a:pt x="2345" y="384"/>
                  </a:lnTo>
                  <a:lnTo>
                    <a:pt x="2346" y="390"/>
                  </a:lnTo>
                  <a:lnTo>
                    <a:pt x="2381" y="384"/>
                  </a:lnTo>
                  <a:lnTo>
                    <a:pt x="2379" y="377"/>
                  </a:lnTo>
                  <a:close/>
                  <a:moveTo>
                    <a:pt x="2469" y="359"/>
                  </a:moveTo>
                  <a:lnTo>
                    <a:pt x="2434" y="366"/>
                  </a:lnTo>
                  <a:lnTo>
                    <a:pt x="2436" y="373"/>
                  </a:lnTo>
                  <a:lnTo>
                    <a:pt x="2470" y="366"/>
                  </a:lnTo>
                  <a:lnTo>
                    <a:pt x="2469" y="359"/>
                  </a:lnTo>
                  <a:close/>
                  <a:moveTo>
                    <a:pt x="2558" y="341"/>
                  </a:moveTo>
                  <a:lnTo>
                    <a:pt x="2524" y="348"/>
                  </a:lnTo>
                  <a:lnTo>
                    <a:pt x="2525" y="355"/>
                  </a:lnTo>
                  <a:lnTo>
                    <a:pt x="2559" y="348"/>
                  </a:lnTo>
                  <a:lnTo>
                    <a:pt x="2558" y="341"/>
                  </a:lnTo>
                  <a:close/>
                  <a:moveTo>
                    <a:pt x="2647" y="323"/>
                  </a:moveTo>
                  <a:lnTo>
                    <a:pt x="2613" y="330"/>
                  </a:lnTo>
                  <a:lnTo>
                    <a:pt x="2614" y="337"/>
                  </a:lnTo>
                  <a:lnTo>
                    <a:pt x="2649" y="330"/>
                  </a:lnTo>
                  <a:lnTo>
                    <a:pt x="2647" y="323"/>
                  </a:lnTo>
                  <a:close/>
                  <a:moveTo>
                    <a:pt x="2737" y="305"/>
                  </a:moveTo>
                  <a:lnTo>
                    <a:pt x="2702" y="312"/>
                  </a:lnTo>
                  <a:lnTo>
                    <a:pt x="2704" y="319"/>
                  </a:lnTo>
                  <a:lnTo>
                    <a:pt x="2738" y="312"/>
                  </a:lnTo>
                  <a:lnTo>
                    <a:pt x="2737" y="305"/>
                  </a:lnTo>
                  <a:close/>
                  <a:moveTo>
                    <a:pt x="2826" y="287"/>
                  </a:moveTo>
                  <a:lnTo>
                    <a:pt x="2792" y="294"/>
                  </a:lnTo>
                  <a:lnTo>
                    <a:pt x="2793" y="301"/>
                  </a:lnTo>
                  <a:lnTo>
                    <a:pt x="2827" y="294"/>
                  </a:lnTo>
                  <a:lnTo>
                    <a:pt x="2826" y="287"/>
                  </a:lnTo>
                  <a:close/>
                  <a:moveTo>
                    <a:pt x="2915" y="269"/>
                  </a:moveTo>
                  <a:lnTo>
                    <a:pt x="2881" y="276"/>
                  </a:lnTo>
                  <a:lnTo>
                    <a:pt x="2882" y="283"/>
                  </a:lnTo>
                  <a:lnTo>
                    <a:pt x="2917" y="276"/>
                  </a:lnTo>
                  <a:lnTo>
                    <a:pt x="2915" y="269"/>
                  </a:lnTo>
                  <a:close/>
                  <a:moveTo>
                    <a:pt x="3005" y="251"/>
                  </a:moveTo>
                  <a:lnTo>
                    <a:pt x="2970" y="258"/>
                  </a:lnTo>
                  <a:lnTo>
                    <a:pt x="2972" y="265"/>
                  </a:lnTo>
                  <a:lnTo>
                    <a:pt x="3006" y="258"/>
                  </a:lnTo>
                  <a:lnTo>
                    <a:pt x="3005" y="251"/>
                  </a:lnTo>
                  <a:close/>
                  <a:moveTo>
                    <a:pt x="3094" y="233"/>
                  </a:moveTo>
                  <a:lnTo>
                    <a:pt x="3060" y="240"/>
                  </a:lnTo>
                  <a:lnTo>
                    <a:pt x="3061" y="247"/>
                  </a:lnTo>
                  <a:lnTo>
                    <a:pt x="3096" y="240"/>
                  </a:lnTo>
                  <a:lnTo>
                    <a:pt x="3094" y="233"/>
                  </a:lnTo>
                  <a:close/>
                  <a:moveTo>
                    <a:pt x="3184" y="215"/>
                  </a:moveTo>
                  <a:lnTo>
                    <a:pt x="3149" y="222"/>
                  </a:lnTo>
                  <a:lnTo>
                    <a:pt x="3151" y="229"/>
                  </a:lnTo>
                  <a:lnTo>
                    <a:pt x="3185" y="222"/>
                  </a:lnTo>
                  <a:lnTo>
                    <a:pt x="3184" y="215"/>
                  </a:lnTo>
                  <a:close/>
                  <a:moveTo>
                    <a:pt x="3273" y="197"/>
                  </a:moveTo>
                  <a:lnTo>
                    <a:pt x="3239" y="204"/>
                  </a:lnTo>
                  <a:lnTo>
                    <a:pt x="3240" y="211"/>
                  </a:lnTo>
                  <a:lnTo>
                    <a:pt x="3274" y="204"/>
                  </a:lnTo>
                  <a:lnTo>
                    <a:pt x="3273" y="197"/>
                  </a:lnTo>
                  <a:close/>
                  <a:moveTo>
                    <a:pt x="3362" y="179"/>
                  </a:moveTo>
                  <a:lnTo>
                    <a:pt x="3328" y="186"/>
                  </a:lnTo>
                  <a:lnTo>
                    <a:pt x="3329" y="193"/>
                  </a:lnTo>
                  <a:lnTo>
                    <a:pt x="3364" y="186"/>
                  </a:lnTo>
                  <a:lnTo>
                    <a:pt x="3362" y="179"/>
                  </a:lnTo>
                  <a:close/>
                  <a:moveTo>
                    <a:pt x="3452" y="162"/>
                  </a:moveTo>
                  <a:lnTo>
                    <a:pt x="3417" y="168"/>
                  </a:lnTo>
                  <a:lnTo>
                    <a:pt x="3419" y="175"/>
                  </a:lnTo>
                  <a:lnTo>
                    <a:pt x="3453" y="168"/>
                  </a:lnTo>
                  <a:lnTo>
                    <a:pt x="3452" y="162"/>
                  </a:lnTo>
                  <a:close/>
                  <a:moveTo>
                    <a:pt x="3541" y="144"/>
                  </a:moveTo>
                  <a:lnTo>
                    <a:pt x="3507" y="151"/>
                  </a:lnTo>
                  <a:lnTo>
                    <a:pt x="3508" y="157"/>
                  </a:lnTo>
                  <a:lnTo>
                    <a:pt x="3542" y="151"/>
                  </a:lnTo>
                  <a:lnTo>
                    <a:pt x="3541" y="144"/>
                  </a:lnTo>
                  <a:close/>
                  <a:moveTo>
                    <a:pt x="3630" y="126"/>
                  </a:moveTo>
                  <a:lnTo>
                    <a:pt x="3596" y="133"/>
                  </a:lnTo>
                  <a:lnTo>
                    <a:pt x="3597" y="139"/>
                  </a:lnTo>
                  <a:lnTo>
                    <a:pt x="3632" y="133"/>
                  </a:lnTo>
                  <a:lnTo>
                    <a:pt x="3630" y="126"/>
                  </a:lnTo>
                  <a:close/>
                  <a:moveTo>
                    <a:pt x="3720" y="108"/>
                  </a:moveTo>
                  <a:lnTo>
                    <a:pt x="3685" y="115"/>
                  </a:lnTo>
                  <a:lnTo>
                    <a:pt x="3687" y="122"/>
                  </a:lnTo>
                  <a:lnTo>
                    <a:pt x="3721" y="115"/>
                  </a:lnTo>
                  <a:lnTo>
                    <a:pt x="3720" y="108"/>
                  </a:lnTo>
                  <a:close/>
                  <a:moveTo>
                    <a:pt x="3809" y="90"/>
                  </a:moveTo>
                  <a:lnTo>
                    <a:pt x="3775" y="97"/>
                  </a:lnTo>
                  <a:lnTo>
                    <a:pt x="3776" y="104"/>
                  </a:lnTo>
                  <a:lnTo>
                    <a:pt x="3811" y="97"/>
                  </a:lnTo>
                  <a:lnTo>
                    <a:pt x="3809" y="90"/>
                  </a:lnTo>
                  <a:close/>
                  <a:moveTo>
                    <a:pt x="3898" y="72"/>
                  </a:moveTo>
                  <a:lnTo>
                    <a:pt x="3864" y="79"/>
                  </a:lnTo>
                  <a:lnTo>
                    <a:pt x="3866" y="86"/>
                  </a:lnTo>
                  <a:lnTo>
                    <a:pt x="3900" y="79"/>
                  </a:lnTo>
                  <a:lnTo>
                    <a:pt x="3898" y="72"/>
                  </a:lnTo>
                  <a:close/>
                  <a:moveTo>
                    <a:pt x="3988" y="54"/>
                  </a:moveTo>
                  <a:lnTo>
                    <a:pt x="3953" y="61"/>
                  </a:lnTo>
                  <a:lnTo>
                    <a:pt x="3955" y="68"/>
                  </a:lnTo>
                  <a:lnTo>
                    <a:pt x="3989" y="61"/>
                  </a:lnTo>
                  <a:lnTo>
                    <a:pt x="3988" y="54"/>
                  </a:lnTo>
                  <a:close/>
                  <a:moveTo>
                    <a:pt x="4077" y="36"/>
                  </a:moveTo>
                  <a:lnTo>
                    <a:pt x="4043" y="43"/>
                  </a:lnTo>
                  <a:lnTo>
                    <a:pt x="4044" y="50"/>
                  </a:lnTo>
                  <a:lnTo>
                    <a:pt x="4079" y="43"/>
                  </a:lnTo>
                  <a:lnTo>
                    <a:pt x="4077" y="36"/>
                  </a:lnTo>
                  <a:close/>
                  <a:moveTo>
                    <a:pt x="4167" y="18"/>
                  </a:moveTo>
                  <a:lnTo>
                    <a:pt x="4132" y="25"/>
                  </a:lnTo>
                  <a:lnTo>
                    <a:pt x="4134" y="32"/>
                  </a:lnTo>
                  <a:lnTo>
                    <a:pt x="4168" y="25"/>
                  </a:lnTo>
                  <a:lnTo>
                    <a:pt x="4167" y="18"/>
                  </a:lnTo>
                  <a:close/>
                  <a:moveTo>
                    <a:pt x="4256" y="0"/>
                  </a:moveTo>
                  <a:lnTo>
                    <a:pt x="4222" y="7"/>
                  </a:lnTo>
                  <a:lnTo>
                    <a:pt x="4223" y="14"/>
                  </a:lnTo>
                  <a:lnTo>
                    <a:pt x="4257" y="7"/>
                  </a:lnTo>
                  <a:lnTo>
                    <a:pt x="4256" y="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1" name="docshape121">
              <a:extLst>
                <a:ext uri="{FF2B5EF4-FFF2-40B4-BE49-F238E27FC236}">
                  <a16:creationId xmlns:a16="http://schemas.microsoft.com/office/drawing/2014/main" id="{CC12CA98-9A85-2E88-BDF7-A725A57FC4B1}"/>
                </a:ext>
              </a:extLst>
            </p:cNvPr>
            <p:cNvSpPr>
              <a:spLocks/>
            </p:cNvSpPr>
            <p:nvPr/>
          </p:nvSpPr>
          <p:spPr bwMode="auto">
            <a:xfrm>
              <a:off x="1496" y="-1388"/>
              <a:ext cx="1999" cy="737"/>
            </a:xfrm>
            <a:custGeom>
              <a:avLst/>
              <a:gdLst>
                <a:gd name="T0" fmla="+- 0 1509 1496"/>
                <a:gd name="T1" fmla="*/ T0 w 1999"/>
                <a:gd name="T2" fmla="+- 0 -1352 -1387"/>
                <a:gd name="T3" fmla="*/ -1352 h 737"/>
                <a:gd name="T4" fmla="+- 0 1537 1496"/>
                <a:gd name="T5" fmla="*/ T4 w 1999"/>
                <a:gd name="T6" fmla="+- 0 -1303 -1387"/>
                <a:gd name="T7" fmla="*/ -1303 h 737"/>
                <a:gd name="T8" fmla="+- 0 1550 1496"/>
                <a:gd name="T9" fmla="*/ T8 w 1999"/>
                <a:gd name="T10" fmla="+- 0 -1270 -1387"/>
                <a:gd name="T11" fmla="*/ -1270 h 737"/>
                <a:gd name="T12" fmla="+- 0 1565 1496"/>
                <a:gd name="T13" fmla="*/ T12 w 1999"/>
                <a:gd name="T14" fmla="+- 0 -1216 -1387"/>
                <a:gd name="T15" fmla="*/ -1216 h 737"/>
                <a:gd name="T16" fmla="+- 0 1571 1496"/>
                <a:gd name="T17" fmla="*/ T16 w 1999"/>
                <a:gd name="T18" fmla="+- 0 -1218 -1387"/>
                <a:gd name="T19" fmla="*/ -1218 h 737"/>
                <a:gd name="T20" fmla="+- 0 1612 1496"/>
                <a:gd name="T21" fmla="*/ T20 w 1999"/>
                <a:gd name="T22" fmla="+- 0 -1099 -1387"/>
                <a:gd name="T23" fmla="*/ -1099 h 737"/>
                <a:gd name="T24" fmla="+- 0 1640 1496"/>
                <a:gd name="T25" fmla="*/ T24 w 1999"/>
                <a:gd name="T26" fmla="+- 0 -1050 -1387"/>
                <a:gd name="T27" fmla="*/ -1050 h 737"/>
                <a:gd name="T28" fmla="+- 0 1653 1496"/>
                <a:gd name="T29" fmla="*/ T28 w 1999"/>
                <a:gd name="T30" fmla="+- 0 -1017 -1387"/>
                <a:gd name="T31" fmla="*/ -1017 h 737"/>
                <a:gd name="T32" fmla="+- 0 1668 1496"/>
                <a:gd name="T33" fmla="*/ T32 w 1999"/>
                <a:gd name="T34" fmla="+- 0 -963 -1387"/>
                <a:gd name="T35" fmla="*/ -963 h 737"/>
                <a:gd name="T36" fmla="+- 0 1674 1496"/>
                <a:gd name="T37" fmla="*/ T36 w 1999"/>
                <a:gd name="T38" fmla="+- 0 -965 -1387"/>
                <a:gd name="T39" fmla="*/ -965 h 737"/>
                <a:gd name="T40" fmla="+- 0 1715 1496"/>
                <a:gd name="T41" fmla="*/ T40 w 1999"/>
                <a:gd name="T42" fmla="+- 0 -846 -1387"/>
                <a:gd name="T43" fmla="*/ -846 h 737"/>
                <a:gd name="T44" fmla="+- 0 1743 1496"/>
                <a:gd name="T45" fmla="*/ T44 w 1999"/>
                <a:gd name="T46" fmla="+- 0 -796 -1387"/>
                <a:gd name="T47" fmla="*/ -796 h 737"/>
                <a:gd name="T48" fmla="+- 0 1756 1496"/>
                <a:gd name="T49" fmla="*/ T48 w 1999"/>
                <a:gd name="T50" fmla="+- 0 -764 -1387"/>
                <a:gd name="T51" fmla="*/ -764 h 737"/>
                <a:gd name="T52" fmla="+- 0 1771 1496"/>
                <a:gd name="T53" fmla="*/ T52 w 1999"/>
                <a:gd name="T54" fmla="+- 0 -709 -1387"/>
                <a:gd name="T55" fmla="*/ -709 h 737"/>
                <a:gd name="T56" fmla="+- 0 1792 1496"/>
                <a:gd name="T57" fmla="*/ T56 w 1999"/>
                <a:gd name="T58" fmla="+- 0 -687 -1387"/>
                <a:gd name="T59" fmla="*/ -687 h 737"/>
                <a:gd name="T60" fmla="+- 0 1848 1496"/>
                <a:gd name="T61" fmla="*/ T60 w 1999"/>
                <a:gd name="T62" fmla="+- 0 -684 -1387"/>
                <a:gd name="T63" fmla="*/ -684 h 737"/>
                <a:gd name="T64" fmla="+- 0 1883 1496"/>
                <a:gd name="T65" fmla="*/ T64 w 1999"/>
                <a:gd name="T66" fmla="+- 0 -682 -1387"/>
                <a:gd name="T67" fmla="*/ -682 h 737"/>
                <a:gd name="T68" fmla="+- 0 1938 1496"/>
                <a:gd name="T69" fmla="*/ T68 w 1999"/>
                <a:gd name="T70" fmla="+- 0 -672 -1387"/>
                <a:gd name="T71" fmla="*/ -672 h 737"/>
                <a:gd name="T72" fmla="+- 0 1939 1496"/>
                <a:gd name="T73" fmla="*/ T72 w 1999"/>
                <a:gd name="T74" fmla="+- 0 -679 -1387"/>
                <a:gd name="T75" fmla="*/ -679 h 737"/>
                <a:gd name="T76" fmla="+- 0 2064 1496"/>
                <a:gd name="T77" fmla="*/ T76 w 1999"/>
                <a:gd name="T78" fmla="+- 0 -666 -1387"/>
                <a:gd name="T79" fmla="*/ -666 h 737"/>
                <a:gd name="T80" fmla="+- 0 2121 1496"/>
                <a:gd name="T81" fmla="*/ T80 w 1999"/>
                <a:gd name="T82" fmla="+- 0 -670 -1387"/>
                <a:gd name="T83" fmla="*/ -670 h 737"/>
                <a:gd name="T84" fmla="+- 0 2156 1496"/>
                <a:gd name="T85" fmla="*/ T84 w 1999"/>
                <a:gd name="T86" fmla="+- 0 -668 -1387"/>
                <a:gd name="T87" fmla="*/ -668 h 737"/>
                <a:gd name="T88" fmla="+- 0 2211 1496"/>
                <a:gd name="T89" fmla="*/ T88 w 1999"/>
                <a:gd name="T90" fmla="+- 0 -658 -1387"/>
                <a:gd name="T91" fmla="*/ -658 h 737"/>
                <a:gd name="T92" fmla="+- 0 2212 1496"/>
                <a:gd name="T93" fmla="*/ T92 w 1999"/>
                <a:gd name="T94" fmla="+- 0 -665 -1387"/>
                <a:gd name="T95" fmla="*/ -665 h 737"/>
                <a:gd name="T96" fmla="+- 0 2337 1496"/>
                <a:gd name="T97" fmla="*/ T96 w 1999"/>
                <a:gd name="T98" fmla="+- 0 -651 -1387"/>
                <a:gd name="T99" fmla="*/ -651 h 737"/>
                <a:gd name="T100" fmla="+- 0 2428 1496"/>
                <a:gd name="T101" fmla="*/ T100 w 1999"/>
                <a:gd name="T102" fmla="+- 0 -659 -1387"/>
                <a:gd name="T103" fmla="*/ -659 h 737"/>
                <a:gd name="T104" fmla="+- 0 2429 1496"/>
                <a:gd name="T105" fmla="*/ T104 w 1999"/>
                <a:gd name="T106" fmla="+- 0 -652 -1387"/>
                <a:gd name="T107" fmla="*/ -652 h 737"/>
                <a:gd name="T108" fmla="+- 0 2484 1496"/>
                <a:gd name="T109" fmla="*/ T108 w 1999"/>
                <a:gd name="T110" fmla="+- 0 -661 -1387"/>
                <a:gd name="T111" fmla="*/ -661 h 737"/>
                <a:gd name="T112" fmla="+- 0 2519 1496"/>
                <a:gd name="T113" fmla="*/ T112 w 1999"/>
                <a:gd name="T114" fmla="+- 0 -662 -1387"/>
                <a:gd name="T115" fmla="*/ -662 h 737"/>
                <a:gd name="T116" fmla="+- 0 2576 1496"/>
                <a:gd name="T117" fmla="*/ T116 w 1999"/>
                <a:gd name="T118" fmla="+- 0 -657 -1387"/>
                <a:gd name="T119" fmla="*/ -657 h 737"/>
                <a:gd name="T120" fmla="+- 0 2702 1496"/>
                <a:gd name="T121" fmla="*/ T120 w 1999"/>
                <a:gd name="T122" fmla="+- 0 -668 -1387"/>
                <a:gd name="T123" fmla="*/ -668 h 737"/>
                <a:gd name="T124" fmla="+- 0 2702 1496"/>
                <a:gd name="T125" fmla="*/ T124 w 1999"/>
                <a:gd name="T126" fmla="+- 0 -661 -1387"/>
                <a:gd name="T127" fmla="*/ -661 h 737"/>
                <a:gd name="T128" fmla="+- 0 2758 1496"/>
                <a:gd name="T129" fmla="*/ T128 w 1999"/>
                <a:gd name="T130" fmla="+- 0 -670 -1387"/>
                <a:gd name="T131" fmla="*/ -670 h 737"/>
                <a:gd name="T132" fmla="+- 0 2793 1496"/>
                <a:gd name="T133" fmla="*/ T132 w 1999"/>
                <a:gd name="T134" fmla="+- 0 -671 -1387"/>
                <a:gd name="T135" fmla="*/ -671 h 737"/>
                <a:gd name="T136" fmla="+- 0 2849 1496"/>
                <a:gd name="T137" fmla="*/ T136 w 1999"/>
                <a:gd name="T138" fmla="+- 0 -665 -1387"/>
                <a:gd name="T139" fmla="*/ -665 h 737"/>
                <a:gd name="T140" fmla="+- 0 2975 1496"/>
                <a:gd name="T141" fmla="*/ T140 w 1999"/>
                <a:gd name="T142" fmla="+- 0 -676 -1387"/>
                <a:gd name="T143" fmla="*/ -676 h 737"/>
                <a:gd name="T144" fmla="+- 0 2975 1496"/>
                <a:gd name="T145" fmla="*/ T144 w 1999"/>
                <a:gd name="T146" fmla="+- 0 -669 -1387"/>
                <a:gd name="T147" fmla="*/ -669 h 737"/>
                <a:gd name="T148" fmla="+- 0 3031 1496"/>
                <a:gd name="T149" fmla="*/ T148 w 1999"/>
                <a:gd name="T150" fmla="+- 0 -678 -1387"/>
                <a:gd name="T151" fmla="*/ -678 h 737"/>
                <a:gd name="T152" fmla="+- 0 3066 1496"/>
                <a:gd name="T153" fmla="*/ T152 w 1999"/>
                <a:gd name="T154" fmla="+- 0 -679 -1387"/>
                <a:gd name="T155" fmla="*/ -679 h 737"/>
                <a:gd name="T156" fmla="+- 0 3122 1496"/>
                <a:gd name="T157" fmla="*/ T156 w 1999"/>
                <a:gd name="T158" fmla="+- 0 -674 -1387"/>
                <a:gd name="T159" fmla="*/ -674 h 737"/>
                <a:gd name="T160" fmla="+- 0 3248 1496"/>
                <a:gd name="T161" fmla="*/ T160 w 1999"/>
                <a:gd name="T162" fmla="+- 0 -685 -1387"/>
                <a:gd name="T163" fmla="*/ -685 h 737"/>
                <a:gd name="T164" fmla="+- 0 3249 1496"/>
                <a:gd name="T165" fmla="*/ T164 w 1999"/>
                <a:gd name="T166" fmla="+- 0 -678 -1387"/>
                <a:gd name="T167" fmla="*/ -678 h 737"/>
                <a:gd name="T168" fmla="+- 0 3304 1496"/>
                <a:gd name="T169" fmla="*/ T168 w 1999"/>
                <a:gd name="T170" fmla="+- 0 -687 -1387"/>
                <a:gd name="T171" fmla="*/ -687 h 737"/>
                <a:gd name="T172" fmla="+- 0 3339 1496"/>
                <a:gd name="T173" fmla="*/ T172 w 1999"/>
                <a:gd name="T174" fmla="+- 0 -688 -1387"/>
                <a:gd name="T175" fmla="*/ -688 h 737"/>
                <a:gd name="T176" fmla="+- 0 3396 1496"/>
                <a:gd name="T177" fmla="*/ T176 w 1999"/>
                <a:gd name="T178" fmla="+- 0 -683 -1387"/>
                <a:gd name="T179" fmla="*/ -683 h 737"/>
                <a:gd name="T180" fmla="+- 0 3494 1496"/>
                <a:gd name="T181" fmla="*/ T180 w 1999"/>
                <a:gd name="T182" fmla="+- 0 -693 -1387"/>
                <a:gd name="T183" fmla="*/ -693 h 737"/>
                <a:gd name="T184" fmla="+- 0 3494 1496"/>
                <a:gd name="T185" fmla="*/ T184 w 1999"/>
                <a:gd name="T186" fmla="+- 0 -686 -1387"/>
                <a:gd name="T187" fmla="*/ -686 h 7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999" h="737">
                  <a:moveTo>
                    <a:pt x="7" y="0"/>
                  </a:moveTo>
                  <a:lnTo>
                    <a:pt x="0" y="2"/>
                  </a:lnTo>
                  <a:lnTo>
                    <a:pt x="13" y="35"/>
                  </a:lnTo>
                  <a:lnTo>
                    <a:pt x="20" y="32"/>
                  </a:lnTo>
                  <a:lnTo>
                    <a:pt x="7" y="0"/>
                  </a:lnTo>
                  <a:close/>
                  <a:moveTo>
                    <a:pt x="41" y="84"/>
                  </a:moveTo>
                  <a:lnTo>
                    <a:pt x="34" y="87"/>
                  </a:lnTo>
                  <a:lnTo>
                    <a:pt x="48" y="119"/>
                  </a:lnTo>
                  <a:lnTo>
                    <a:pt x="54" y="117"/>
                  </a:lnTo>
                  <a:lnTo>
                    <a:pt x="41" y="84"/>
                  </a:lnTo>
                  <a:close/>
                  <a:moveTo>
                    <a:pt x="75" y="169"/>
                  </a:moveTo>
                  <a:lnTo>
                    <a:pt x="69" y="171"/>
                  </a:lnTo>
                  <a:lnTo>
                    <a:pt x="82" y="204"/>
                  </a:lnTo>
                  <a:lnTo>
                    <a:pt x="89" y="201"/>
                  </a:lnTo>
                  <a:lnTo>
                    <a:pt x="75" y="169"/>
                  </a:lnTo>
                  <a:close/>
                  <a:moveTo>
                    <a:pt x="110" y="253"/>
                  </a:moveTo>
                  <a:lnTo>
                    <a:pt x="103" y="256"/>
                  </a:lnTo>
                  <a:lnTo>
                    <a:pt x="116" y="288"/>
                  </a:lnTo>
                  <a:lnTo>
                    <a:pt x="123" y="285"/>
                  </a:lnTo>
                  <a:lnTo>
                    <a:pt x="110" y="253"/>
                  </a:lnTo>
                  <a:close/>
                  <a:moveTo>
                    <a:pt x="144" y="337"/>
                  </a:moveTo>
                  <a:lnTo>
                    <a:pt x="137" y="340"/>
                  </a:lnTo>
                  <a:lnTo>
                    <a:pt x="151" y="373"/>
                  </a:lnTo>
                  <a:lnTo>
                    <a:pt x="157" y="370"/>
                  </a:lnTo>
                  <a:lnTo>
                    <a:pt x="144" y="337"/>
                  </a:lnTo>
                  <a:close/>
                  <a:moveTo>
                    <a:pt x="178" y="422"/>
                  </a:moveTo>
                  <a:lnTo>
                    <a:pt x="172" y="424"/>
                  </a:lnTo>
                  <a:lnTo>
                    <a:pt x="185" y="457"/>
                  </a:lnTo>
                  <a:lnTo>
                    <a:pt x="191" y="454"/>
                  </a:lnTo>
                  <a:lnTo>
                    <a:pt x="178" y="422"/>
                  </a:lnTo>
                  <a:close/>
                  <a:moveTo>
                    <a:pt x="213" y="506"/>
                  </a:moveTo>
                  <a:lnTo>
                    <a:pt x="206" y="509"/>
                  </a:lnTo>
                  <a:lnTo>
                    <a:pt x="219" y="541"/>
                  </a:lnTo>
                  <a:lnTo>
                    <a:pt x="226" y="539"/>
                  </a:lnTo>
                  <a:lnTo>
                    <a:pt x="213" y="506"/>
                  </a:lnTo>
                  <a:close/>
                  <a:moveTo>
                    <a:pt x="247" y="591"/>
                  </a:moveTo>
                  <a:lnTo>
                    <a:pt x="240" y="593"/>
                  </a:lnTo>
                  <a:lnTo>
                    <a:pt x="254" y="626"/>
                  </a:lnTo>
                  <a:lnTo>
                    <a:pt x="260" y="623"/>
                  </a:lnTo>
                  <a:lnTo>
                    <a:pt x="247" y="591"/>
                  </a:lnTo>
                  <a:close/>
                  <a:moveTo>
                    <a:pt x="281" y="675"/>
                  </a:moveTo>
                  <a:lnTo>
                    <a:pt x="275" y="678"/>
                  </a:lnTo>
                  <a:lnTo>
                    <a:pt x="286" y="706"/>
                  </a:lnTo>
                  <a:lnTo>
                    <a:pt x="295" y="707"/>
                  </a:lnTo>
                  <a:lnTo>
                    <a:pt x="296" y="700"/>
                  </a:lnTo>
                  <a:lnTo>
                    <a:pt x="291" y="699"/>
                  </a:lnTo>
                  <a:lnTo>
                    <a:pt x="281" y="675"/>
                  </a:lnTo>
                  <a:close/>
                  <a:moveTo>
                    <a:pt x="352" y="703"/>
                  </a:moveTo>
                  <a:lnTo>
                    <a:pt x="351" y="710"/>
                  </a:lnTo>
                  <a:lnTo>
                    <a:pt x="386" y="712"/>
                  </a:lnTo>
                  <a:lnTo>
                    <a:pt x="387" y="705"/>
                  </a:lnTo>
                  <a:lnTo>
                    <a:pt x="352" y="703"/>
                  </a:lnTo>
                  <a:close/>
                  <a:moveTo>
                    <a:pt x="443" y="708"/>
                  </a:moveTo>
                  <a:lnTo>
                    <a:pt x="442" y="715"/>
                  </a:lnTo>
                  <a:lnTo>
                    <a:pt x="477" y="717"/>
                  </a:lnTo>
                  <a:lnTo>
                    <a:pt x="478" y="710"/>
                  </a:lnTo>
                  <a:lnTo>
                    <a:pt x="443" y="708"/>
                  </a:lnTo>
                  <a:close/>
                  <a:moveTo>
                    <a:pt x="534" y="713"/>
                  </a:moveTo>
                  <a:lnTo>
                    <a:pt x="533" y="720"/>
                  </a:lnTo>
                  <a:lnTo>
                    <a:pt x="568" y="721"/>
                  </a:lnTo>
                  <a:lnTo>
                    <a:pt x="569" y="714"/>
                  </a:lnTo>
                  <a:lnTo>
                    <a:pt x="534" y="713"/>
                  </a:lnTo>
                  <a:close/>
                  <a:moveTo>
                    <a:pt x="625" y="717"/>
                  </a:moveTo>
                  <a:lnTo>
                    <a:pt x="624" y="724"/>
                  </a:lnTo>
                  <a:lnTo>
                    <a:pt x="659" y="726"/>
                  </a:lnTo>
                  <a:lnTo>
                    <a:pt x="660" y="719"/>
                  </a:lnTo>
                  <a:lnTo>
                    <a:pt x="625" y="717"/>
                  </a:lnTo>
                  <a:close/>
                  <a:moveTo>
                    <a:pt x="716" y="722"/>
                  </a:moveTo>
                  <a:lnTo>
                    <a:pt x="715" y="729"/>
                  </a:lnTo>
                  <a:lnTo>
                    <a:pt x="750" y="731"/>
                  </a:lnTo>
                  <a:lnTo>
                    <a:pt x="751" y="724"/>
                  </a:lnTo>
                  <a:lnTo>
                    <a:pt x="716" y="722"/>
                  </a:lnTo>
                  <a:close/>
                  <a:moveTo>
                    <a:pt x="807" y="727"/>
                  </a:moveTo>
                  <a:lnTo>
                    <a:pt x="806" y="734"/>
                  </a:lnTo>
                  <a:lnTo>
                    <a:pt x="841" y="736"/>
                  </a:lnTo>
                  <a:lnTo>
                    <a:pt x="842" y="729"/>
                  </a:lnTo>
                  <a:lnTo>
                    <a:pt x="807" y="727"/>
                  </a:lnTo>
                  <a:close/>
                  <a:moveTo>
                    <a:pt x="932" y="728"/>
                  </a:moveTo>
                  <a:lnTo>
                    <a:pt x="897" y="729"/>
                  </a:lnTo>
                  <a:lnTo>
                    <a:pt x="898" y="736"/>
                  </a:lnTo>
                  <a:lnTo>
                    <a:pt x="933" y="735"/>
                  </a:lnTo>
                  <a:lnTo>
                    <a:pt x="932" y="728"/>
                  </a:lnTo>
                  <a:close/>
                  <a:moveTo>
                    <a:pt x="1023" y="725"/>
                  </a:moveTo>
                  <a:lnTo>
                    <a:pt x="988" y="726"/>
                  </a:lnTo>
                  <a:lnTo>
                    <a:pt x="989" y="733"/>
                  </a:lnTo>
                  <a:lnTo>
                    <a:pt x="1024" y="732"/>
                  </a:lnTo>
                  <a:lnTo>
                    <a:pt x="1023" y="725"/>
                  </a:lnTo>
                  <a:close/>
                  <a:moveTo>
                    <a:pt x="1115" y="722"/>
                  </a:moveTo>
                  <a:lnTo>
                    <a:pt x="1080" y="723"/>
                  </a:lnTo>
                  <a:lnTo>
                    <a:pt x="1080" y="730"/>
                  </a:lnTo>
                  <a:lnTo>
                    <a:pt x="1115" y="729"/>
                  </a:lnTo>
                  <a:lnTo>
                    <a:pt x="1115" y="722"/>
                  </a:lnTo>
                  <a:close/>
                  <a:moveTo>
                    <a:pt x="1206" y="719"/>
                  </a:moveTo>
                  <a:lnTo>
                    <a:pt x="1171" y="720"/>
                  </a:lnTo>
                  <a:lnTo>
                    <a:pt x="1171" y="727"/>
                  </a:lnTo>
                  <a:lnTo>
                    <a:pt x="1206" y="726"/>
                  </a:lnTo>
                  <a:lnTo>
                    <a:pt x="1206" y="719"/>
                  </a:lnTo>
                  <a:close/>
                  <a:moveTo>
                    <a:pt x="1297" y="716"/>
                  </a:moveTo>
                  <a:lnTo>
                    <a:pt x="1262" y="717"/>
                  </a:lnTo>
                  <a:lnTo>
                    <a:pt x="1262" y="724"/>
                  </a:lnTo>
                  <a:lnTo>
                    <a:pt x="1297" y="723"/>
                  </a:lnTo>
                  <a:lnTo>
                    <a:pt x="1297" y="716"/>
                  </a:lnTo>
                  <a:close/>
                  <a:moveTo>
                    <a:pt x="1388" y="714"/>
                  </a:moveTo>
                  <a:lnTo>
                    <a:pt x="1353" y="715"/>
                  </a:lnTo>
                  <a:lnTo>
                    <a:pt x="1353" y="722"/>
                  </a:lnTo>
                  <a:lnTo>
                    <a:pt x="1388" y="721"/>
                  </a:lnTo>
                  <a:lnTo>
                    <a:pt x="1388" y="714"/>
                  </a:lnTo>
                  <a:close/>
                  <a:moveTo>
                    <a:pt x="1479" y="711"/>
                  </a:moveTo>
                  <a:lnTo>
                    <a:pt x="1444" y="712"/>
                  </a:lnTo>
                  <a:lnTo>
                    <a:pt x="1444" y="719"/>
                  </a:lnTo>
                  <a:lnTo>
                    <a:pt x="1479" y="718"/>
                  </a:lnTo>
                  <a:lnTo>
                    <a:pt x="1479" y="711"/>
                  </a:lnTo>
                  <a:close/>
                  <a:moveTo>
                    <a:pt x="1570" y="708"/>
                  </a:moveTo>
                  <a:lnTo>
                    <a:pt x="1535" y="709"/>
                  </a:lnTo>
                  <a:lnTo>
                    <a:pt x="1535" y="716"/>
                  </a:lnTo>
                  <a:lnTo>
                    <a:pt x="1570" y="715"/>
                  </a:lnTo>
                  <a:lnTo>
                    <a:pt x="1570" y="708"/>
                  </a:lnTo>
                  <a:close/>
                  <a:moveTo>
                    <a:pt x="1661" y="705"/>
                  </a:moveTo>
                  <a:lnTo>
                    <a:pt x="1626" y="706"/>
                  </a:lnTo>
                  <a:lnTo>
                    <a:pt x="1626" y="713"/>
                  </a:lnTo>
                  <a:lnTo>
                    <a:pt x="1661" y="712"/>
                  </a:lnTo>
                  <a:lnTo>
                    <a:pt x="1661" y="705"/>
                  </a:lnTo>
                  <a:close/>
                  <a:moveTo>
                    <a:pt x="1752" y="702"/>
                  </a:moveTo>
                  <a:lnTo>
                    <a:pt x="1717" y="703"/>
                  </a:lnTo>
                  <a:lnTo>
                    <a:pt x="1718" y="710"/>
                  </a:lnTo>
                  <a:lnTo>
                    <a:pt x="1753" y="709"/>
                  </a:lnTo>
                  <a:lnTo>
                    <a:pt x="1752" y="702"/>
                  </a:lnTo>
                  <a:close/>
                  <a:moveTo>
                    <a:pt x="1843" y="699"/>
                  </a:moveTo>
                  <a:lnTo>
                    <a:pt x="1808" y="700"/>
                  </a:lnTo>
                  <a:lnTo>
                    <a:pt x="1809" y="707"/>
                  </a:lnTo>
                  <a:lnTo>
                    <a:pt x="1844" y="706"/>
                  </a:lnTo>
                  <a:lnTo>
                    <a:pt x="1843" y="699"/>
                  </a:lnTo>
                  <a:close/>
                  <a:moveTo>
                    <a:pt x="1935" y="696"/>
                  </a:moveTo>
                  <a:lnTo>
                    <a:pt x="1899" y="697"/>
                  </a:lnTo>
                  <a:lnTo>
                    <a:pt x="1900" y="704"/>
                  </a:lnTo>
                  <a:lnTo>
                    <a:pt x="1935" y="703"/>
                  </a:lnTo>
                  <a:lnTo>
                    <a:pt x="1935" y="696"/>
                  </a:lnTo>
                  <a:close/>
                  <a:moveTo>
                    <a:pt x="1998" y="694"/>
                  </a:moveTo>
                  <a:lnTo>
                    <a:pt x="1991" y="695"/>
                  </a:lnTo>
                  <a:lnTo>
                    <a:pt x="1991" y="702"/>
                  </a:lnTo>
                  <a:lnTo>
                    <a:pt x="1998" y="701"/>
                  </a:lnTo>
                  <a:lnTo>
                    <a:pt x="1998" y="694"/>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2" name="docshape122">
              <a:extLst>
                <a:ext uri="{FF2B5EF4-FFF2-40B4-BE49-F238E27FC236}">
                  <a16:creationId xmlns:a16="http://schemas.microsoft.com/office/drawing/2014/main" id="{6A41C9E8-A4BE-08A3-E1C3-C537C3B3CABB}"/>
                </a:ext>
              </a:extLst>
            </p:cNvPr>
            <p:cNvSpPr>
              <a:spLocks/>
            </p:cNvSpPr>
            <p:nvPr/>
          </p:nvSpPr>
          <p:spPr bwMode="auto">
            <a:xfrm>
              <a:off x="1478" y="-2953"/>
              <a:ext cx="4317" cy="2488"/>
            </a:xfrm>
            <a:custGeom>
              <a:avLst/>
              <a:gdLst>
                <a:gd name="T0" fmla="+- 0 5795 1478"/>
                <a:gd name="T1" fmla="*/ T0 w 4317"/>
                <a:gd name="T2" fmla="+- 0 -2953 -2953"/>
                <a:gd name="T3" fmla="*/ -2953 h 2488"/>
                <a:gd name="T4" fmla="+- 0 5788 1478"/>
                <a:gd name="T5" fmla="*/ T4 w 4317"/>
                <a:gd name="T6" fmla="+- 0 -2953 -2953"/>
                <a:gd name="T7" fmla="*/ -2953 h 2488"/>
                <a:gd name="T8" fmla="+- 0 5788 1478"/>
                <a:gd name="T9" fmla="*/ T8 w 4317"/>
                <a:gd name="T10" fmla="+- 0 -2945 -2953"/>
                <a:gd name="T11" fmla="*/ -2945 h 2488"/>
                <a:gd name="T12" fmla="+- 0 5788 1478"/>
                <a:gd name="T13" fmla="*/ T12 w 4317"/>
                <a:gd name="T14" fmla="+- 0 -471 -2953"/>
                <a:gd name="T15" fmla="*/ -471 h 2488"/>
                <a:gd name="T16" fmla="+- 0 1485 1478"/>
                <a:gd name="T17" fmla="*/ T16 w 4317"/>
                <a:gd name="T18" fmla="+- 0 -471 -2953"/>
                <a:gd name="T19" fmla="*/ -471 h 2488"/>
                <a:gd name="T20" fmla="+- 0 1485 1478"/>
                <a:gd name="T21" fmla="*/ T20 w 4317"/>
                <a:gd name="T22" fmla="+- 0 -2945 -2953"/>
                <a:gd name="T23" fmla="*/ -2945 h 2488"/>
                <a:gd name="T24" fmla="+- 0 5788 1478"/>
                <a:gd name="T25" fmla="*/ T24 w 4317"/>
                <a:gd name="T26" fmla="+- 0 -2945 -2953"/>
                <a:gd name="T27" fmla="*/ -2945 h 2488"/>
                <a:gd name="T28" fmla="+- 0 5788 1478"/>
                <a:gd name="T29" fmla="*/ T28 w 4317"/>
                <a:gd name="T30" fmla="+- 0 -2953 -2953"/>
                <a:gd name="T31" fmla="*/ -2953 h 2488"/>
                <a:gd name="T32" fmla="+- 0 1482 1478"/>
                <a:gd name="T33" fmla="*/ T32 w 4317"/>
                <a:gd name="T34" fmla="+- 0 -2953 -2953"/>
                <a:gd name="T35" fmla="*/ -2953 h 2488"/>
                <a:gd name="T36" fmla="+- 0 1478 1478"/>
                <a:gd name="T37" fmla="*/ T36 w 4317"/>
                <a:gd name="T38" fmla="+- 0 -2953 -2953"/>
                <a:gd name="T39" fmla="*/ -2953 h 2488"/>
                <a:gd name="T40" fmla="+- 0 1478 1478"/>
                <a:gd name="T41" fmla="*/ T40 w 4317"/>
                <a:gd name="T42" fmla="+- 0 -2945 -2953"/>
                <a:gd name="T43" fmla="*/ -2945 h 2488"/>
                <a:gd name="T44" fmla="+- 0 1478 1478"/>
                <a:gd name="T45" fmla="*/ T44 w 4317"/>
                <a:gd name="T46" fmla="+- 0 -471 -2953"/>
                <a:gd name="T47" fmla="*/ -471 h 2488"/>
                <a:gd name="T48" fmla="+- 0 1478 1478"/>
                <a:gd name="T49" fmla="*/ T48 w 4317"/>
                <a:gd name="T50" fmla="+- 0 -465 -2953"/>
                <a:gd name="T51" fmla="*/ -465 h 2488"/>
                <a:gd name="T52" fmla="+- 0 5795 1478"/>
                <a:gd name="T53" fmla="*/ T52 w 4317"/>
                <a:gd name="T54" fmla="+- 0 -465 -2953"/>
                <a:gd name="T55" fmla="*/ -465 h 2488"/>
                <a:gd name="T56" fmla="+- 0 5795 1478"/>
                <a:gd name="T57" fmla="*/ T56 w 4317"/>
                <a:gd name="T58" fmla="+- 0 -471 -2953"/>
                <a:gd name="T59" fmla="*/ -471 h 2488"/>
                <a:gd name="T60" fmla="+- 0 5795 1478"/>
                <a:gd name="T61" fmla="*/ T60 w 4317"/>
                <a:gd name="T62" fmla="+- 0 -2945 -2953"/>
                <a:gd name="T63" fmla="*/ -2945 h 2488"/>
                <a:gd name="T64" fmla="+- 0 5795 1478"/>
                <a:gd name="T65" fmla="*/ T64 w 4317"/>
                <a:gd name="T66" fmla="+- 0 -2949 -2953"/>
                <a:gd name="T67" fmla="*/ -2949 h 2488"/>
                <a:gd name="T68" fmla="+- 0 5795 1478"/>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103" name="Group 102">
            <a:extLst>
              <a:ext uri="{FF2B5EF4-FFF2-40B4-BE49-F238E27FC236}">
                <a16:creationId xmlns:a16="http://schemas.microsoft.com/office/drawing/2014/main" id="{84AEF2AD-A174-3DD0-D02E-E68262EBBF84}"/>
              </a:ext>
            </a:extLst>
          </p:cNvPr>
          <p:cNvGrpSpPr>
            <a:grpSpLocks/>
          </p:cNvGrpSpPr>
          <p:nvPr/>
        </p:nvGrpSpPr>
        <p:grpSpPr bwMode="auto">
          <a:xfrm>
            <a:off x="6096000" y="2480377"/>
            <a:ext cx="2741295" cy="1579880"/>
            <a:chOff x="6411" y="-2953"/>
            <a:chExt cx="4317" cy="2488"/>
          </a:xfrm>
        </p:grpSpPr>
        <p:sp>
          <p:nvSpPr>
            <p:cNvPr id="104" name="docshape129">
              <a:extLst>
                <a:ext uri="{FF2B5EF4-FFF2-40B4-BE49-F238E27FC236}">
                  <a16:creationId xmlns:a16="http://schemas.microsoft.com/office/drawing/2014/main" id="{C54AC34C-0E06-FBAD-104A-4D2D34A8310C}"/>
                </a:ext>
              </a:extLst>
            </p:cNvPr>
            <p:cNvSpPr>
              <a:spLocks/>
            </p:cNvSpPr>
            <p:nvPr/>
          </p:nvSpPr>
          <p:spPr bwMode="auto">
            <a:xfrm>
              <a:off x="6411" y="-2953"/>
              <a:ext cx="4317" cy="2488"/>
            </a:xfrm>
            <a:custGeom>
              <a:avLst/>
              <a:gdLst>
                <a:gd name="T0" fmla="+- 0 10721 6411"/>
                <a:gd name="T1" fmla="*/ T0 w 4317"/>
                <a:gd name="T2" fmla="+- 0 -2953 -2953"/>
                <a:gd name="T3" fmla="*/ -2953 h 2488"/>
                <a:gd name="T4" fmla="+- 0 10721 6411"/>
                <a:gd name="T5" fmla="*/ T4 w 4317"/>
                <a:gd name="T6" fmla="+- 0 -2516 -2953"/>
                <a:gd name="T7" fmla="*/ -2516 h 2488"/>
                <a:gd name="T8" fmla="+- 0 10672 6411"/>
                <a:gd name="T9" fmla="*/ T8 w 4317"/>
                <a:gd name="T10" fmla="+- 0 -2509 -2953"/>
                <a:gd name="T11" fmla="*/ -2509 h 2488"/>
                <a:gd name="T12" fmla="+- 0 10721 6411"/>
                <a:gd name="T13" fmla="*/ T12 w 4317"/>
                <a:gd name="T14" fmla="+- 0 -1769 -2953"/>
                <a:gd name="T15" fmla="*/ -1769 h 2488"/>
                <a:gd name="T16" fmla="+- 0 10672 6411"/>
                <a:gd name="T17" fmla="*/ T16 w 4317"/>
                <a:gd name="T18" fmla="+- 0 -1762 -2953"/>
                <a:gd name="T19" fmla="*/ -1762 h 2488"/>
                <a:gd name="T20" fmla="+- 0 10721 6411"/>
                <a:gd name="T21" fmla="*/ T20 w 4317"/>
                <a:gd name="T22" fmla="+- 0 -1528 -2953"/>
                <a:gd name="T23" fmla="*/ -1528 h 2488"/>
                <a:gd name="T24" fmla="+- 0 10672 6411"/>
                <a:gd name="T25" fmla="*/ T24 w 4317"/>
                <a:gd name="T26" fmla="+- 0 -1521 -2953"/>
                <a:gd name="T27" fmla="*/ -1521 h 2488"/>
                <a:gd name="T28" fmla="+- 0 10721 6411"/>
                <a:gd name="T29" fmla="*/ T28 w 4317"/>
                <a:gd name="T30" fmla="+- 0 -1218 -2953"/>
                <a:gd name="T31" fmla="*/ -1218 h 2488"/>
                <a:gd name="T32" fmla="+- 0 10672 6411"/>
                <a:gd name="T33" fmla="*/ T32 w 4317"/>
                <a:gd name="T34" fmla="+- 0 -1211 -2953"/>
                <a:gd name="T35" fmla="*/ -1211 h 2488"/>
                <a:gd name="T36" fmla="+- 0 10721 6411"/>
                <a:gd name="T37" fmla="*/ T36 w 4317"/>
                <a:gd name="T38" fmla="+- 0 -782 -2953"/>
                <a:gd name="T39" fmla="*/ -782 h 2488"/>
                <a:gd name="T40" fmla="+- 0 10672 6411"/>
                <a:gd name="T41" fmla="*/ T40 w 4317"/>
                <a:gd name="T42" fmla="+- 0 -775 -2953"/>
                <a:gd name="T43" fmla="*/ -775 h 2488"/>
                <a:gd name="T44" fmla="+- 0 10721 6411"/>
                <a:gd name="T45" fmla="*/ T44 w 4317"/>
                <a:gd name="T46" fmla="+- 0 -471 -2953"/>
                <a:gd name="T47" fmla="*/ -471 h 2488"/>
                <a:gd name="T48" fmla="+- 0 10710 6411"/>
                <a:gd name="T49" fmla="*/ T48 w 4317"/>
                <a:gd name="T50" fmla="+- 0 -520 -2953"/>
                <a:gd name="T51" fmla="*/ -520 h 2488"/>
                <a:gd name="T52" fmla="+- 0 10703 6411"/>
                <a:gd name="T53" fmla="*/ T52 w 4317"/>
                <a:gd name="T54" fmla="+- 0 -471 -2953"/>
                <a:gd name="T55" fmla="*/ -471 h 2488"/>
                <a:gd name="T56" fmla="+- 0 8431 6411"/>
                <a:gd name="T57" fmla="*/ T56 w 4317"/>
                <a:gd name="T58" fmla="+- 0 -520 -2953"/>
                <a:gd name="T59" fmla="*/ -520 h 2488"/>
                <a:gd name="T60" fmla="+- 0 8424 6411"/>
                <a:gd name="T61" fmla="*/ T60 w 4317"/>
                <a:gd name="T62" fmla="+- 0 -471 -2953"/>
                <a:gd name="T63" fmla="*/ -471 h 2488"/>
                <a:gd name="T64" fmla="+- 0 7291 6411"/>
                <a:gd name="T65" fmla="*/ T64 w 4317"/>
                <a:gd name="T66" fmla="+- 0 -520 -2953"/>
                <a:gd name="T67" fmla="*/ -520 h 2488"/>
                <a:gd name="T68" fmla="+- 0 7284 6411"/>
                <a:gd name="T69" fmla="*/ T68 w 4317"/>
                <a:gd name="T70" fmla="+- 0 -471 -2953"/>
                <a:gd name="T71" fmla="*/ -471 h 2488"/>
                <a:gd name="T72" fmla="+- 0 6721 6411"/>
                <a:gd name="T73" fmla="*/ T72 w 4317"/>
                <a:gd name="T74" fmla="+- 0 -520 -2953"/>
                <a:gd name="T75" fmla="*/ -520 h 2488"/>
                <a:gd name="T76" fmla="+- 0 6714 6411"/>
                <a:gd name="T77" fmla="*/ T76 w 4317"/>
                <a:gd name="T78" fmla="+- 0 -471 -2953"/>
                <a:gd name="T79" fmla="*/ -471 h 2488"/>
                <a:gd name="T80" fmla="+- 0 6436 6411"/>
                <a:gd name="T81" fmla="*/ T80 w 4317"/>
                <a:gd name="T82" fmla="+- 0 -520 -2953"/>
                <a:gd name="T83" fmla="*/ -520 h 2488"/>
                <a:gd name="T84" fmla="+- 0 6429 6411"/>
                <a:gd name="T85" fmla="*/ T84 w 4317"/>
                <a:gd name="T86" fmla="+- 0 -471 -2953"/>
                <a:gd name="T87" fmla="*/ -471 h 2488"/>
                <a:gd name="T88" fmla="+- 0 6418 6411"/>
                <a:gd name="T89" fmla="*/ T88 w 4317"/>
                <a:gd name="T90" fmla="+- 0 -775 -2953"/>
                <a:gd name="T91" fmla="*/ -775 h 2488"/>
                <a:gd name="T92" fmla="+- 0 6467 6411"/>
                <a:gd name="T93" fmla="*/ T92 w 4317"/>
                <a:gd name="T94" fmla="+- 0 -782 -2953"/>
                <a:gd name="T95" fmla="*/ -782 h 2488"/>
                <a:gd name="T96" fmla="+- 0 6418 6411"/>
                <a:gd name="T97" fmla="*/ T96 w 4317"/>
                <a:gd name="T98" fmla="+- 0 -1211 -2953"/>
                <a:gd name="T99" fmla="*/ -1211 h 2488"/>
                <a:gd name="T100" fmla="+- 0 6467 6411"/>
                <a:gd name="T101" fmla="*/ T100 w 4317"/>
                <a:gd name="T102" fmla="+- 0 -1218 -2953"/>
                <a:gd name="T103" fmla="*/ -1218 h 2488"/>
                <a:gd name="T104" fmla="+- 0 6418 6411"/>
                <a:gd name="T105" fmla="*/ T104 w 4317"/>
                <a:gd name="T106" fmla="+- 0 -1521 -2953"/>
                <a:gd name="T107" fmla="*/ -1521 h 2488"/>
                <a:gd name="T108" fmla="+- 0 6467 6411"/>
                <a:gd name="T109" fmla="*/ T108 w 4317"/>
                <a:gd name="T110" fmla="+- 0 -1528 -2953"/>
                <a:gd name="T111" fmla="*/ -1528 h 2488"/>
                <a:gd name="T112" fmla="+- 0 6418 6411"/>
                <a:gd name="T113" fmla="*/ T112 w 4317"/>
                <a:gd name="T114" fmla="+- 0 -1762 -2953"/>
                <a:gd name="T115" fmla="*/ -1762 h 2488"/>
                <a:gd name="T116" fmla="+- 0 6467 6411"/>
                <a:gd name="T117" fmla="*/ T116 w 4317"/>
                <a:gd name="T118" fmla="+- 0 -1769 -2953"/>
                <a:gd name="T119" fmla="*/ -1769 h 2488"/>
                <a:gd name="T120" fmla="+- 0 6418 6411"/>
                <a:gd name="T121" fmla="*/ T120 w 4317"/>
                <a:gd name="T122" fmla="+- 0 -2509 -2953"/>
                <a:gd name="T123" fmla="*/ -2509 h 2488"/>
                <a:gd name="T124" fmla="+- 0 6467 6411"/>
                <a:gd name="T125" fmla="*/ T124 w 4317"/>
                <a:gd name="T126" fmla="+- 0 -2516 -2953"/>
                <a:gd name="T127" fmla="*/ -2516 h 2488"/>
                <a:gd name="T128" fmla="+- 0 6418 6411"/>
                <a:gd name="T129" fmla="*/ T128 w 4317"/>
                <a:gd name="T130" fmla="+- 0 -2945 -2953"/>
                <a:gd name="T131" fmla="*/ -2945 h 2488"/>
                <a:gd name="T132" fmla="+- 0 6429 6411"/>
                <a:gd name="T133" fmla="*/ T132 w 4317"/>
                <a:gd name="T134" fmla="+- 0 -2897 -2953"/>
                <a:gd name="T135" fmla="*/ -2897 h 2488"/>
                <a:gd name="T136" fmla="+- 0 6436 6411"/>
                <a:gd name="T137" fmla="*/ T136 w 4317"/>
                <a:gd name="T138" fmla="+- 0 -2945 -2953"/>
                <a:gd name="T139" fmla="*/ -2945 h 2488"/>
                <a:gd name="T140" fmla="+- 0 6714 6411"/>
                <a:gd name="T141" fmla="*/ T140 w 4317"/>
                <a:gd name="T142" fmla="+- 0 -2897 -2953"/>
                <a:gd name="T143" fmla="*/ -2897 h 2488"/>
                <a:gd name="T144" fmla="+- 0 6721 6411"/>
                <a:gd name="T145" fmla="*/ T144 w 4317"/>
                <a:gd name="T146" fmla="+- 0 -2945 -2953"/>
                <a:gd name="T147" fmla="*/ -2945 h 2488"/>
                <a:gd name="T148" fmla="+- 0 7284 6411"/>
                <a:gd name="T149" fmla="*/ T148 w 4317"/>
                <a:gd name="T150" fmla="+- 0 -2897 -2953"/>
                <a:gd name="T151" fmla="*/ -2897 h 2488"/>
                <a:gd name="T152" fmla="+- 0 7291 6411"/>
                <a:gd name="T153" fmla="*/ T152 w 4317"/>
                <a:gd name="T154" fmla="+- 0 -2945 -2953"/>
                <a:gd name="T155" fmla="*/ -2945 h 2488"/>
                <a:gd name="T156" fmla="+- 0 8424 6411"/>
                <a:gd name="T157" fmla="*/ T156 w 4317"/>
                <a:gd name="T158" fmla="+- 0 -2897 -2953"/>
                <a:gd name="T159" fmla="*/ -2897 h 2488"/>
                <a:gd name="T160" fmla="+- 0 8431 6411"/>
                <a:gd name="T161" fmla="*/ T160 w 4317"/>
                <a:gd name="T162" fmla="+- 0 -2945 -2953"/>
                <a:gd name="T163" fmla="*/ -2945 h 2488"/>
                <a:gd name="T164" fmla="+- 0 10703 6411"/>
                <a:gd name="T165" fmla="*/ T164 w 4317"/>
                <a:gd name="T166" fmla="+- 0 -2897 -2953"/>
                <a:gd name="T167" fmla="*/ -2897 h 2488"/>
                <a:gd name="T168" fmla="+- 0 10710 6411"/>
                <a:gd name="T169" fmla="*/ T168 w 4317"/>
                <a:gd name="T170" fmla="+- 0 -2945 -2953"/>
                <a:gd name="T171" fmla="*/ -2945 h 2488"/>
                <a:gd name="T172" fmla="+- 0 10721 6411"/>
                <a:gd name="T173" fmla="*/ T172 w 4317"/>
                <a:gd name="T174" fmla="+- 0 -2953 -2953"/>
                <a:gd name="T175" fmla="*/ -2953 h 2488"/>
                <a:gd name="T176" fmla="+- 0 6411 6411"/>
                <a:gd name="T177" fmla="*/ T176 w 4317"/>
                <a:gd name="T178" fmla="+- 0 -2953 -2953"/>
                <a:gd name="T179" fmla="*/ -2953 h 2488"/>
                <a:gd name="T180" fmla="+- 0 6411 6411"/>
                <a:gd name="T181" fmla="*/ T180 w 4317"/>
                <a:gd name="T182" fmla="+- 0 -471 -2953"/>
                <a:gd name="T183" fmla="*/ -471 h 2488"/>
                <a:gd name="T184" fmla="+- 0 10728 6411"/>
                <a:gd name="T185" fmla="*/ T184 w 4317"/>
                <a:gd name="T186" fmla="+- 0 -465 -2953"/>
                <a:gd name="T187" fmla="*/ -465 h 2488"/>
                <a:gd name="T188" fmla="+- 0 10728 6411"/>
                <a:gd name="T189" fmla="*/ T188 w 4317"/>
                <a:gd name="T190" fmla="+- 0 -2945 -2953"/>
                <a:gd name="T191" fmla="*/ -2945 h 2488"/>
                <a:gd name="T192" fmla="+- 0 10728 6411"/>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5" name="docshape130">
              <a:extLst>
                <a:ext uri="{FF2B5EF4-FFF2-40B4-BE49-F238E27FC236}">
                  <a16:creationId xmlns:a16="http://schemas.microsoft.com/office/drawing/2014/main" id="{4D7B9084-ABCD-F8E5-77CC-71D6A4003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docshape131">
              <a:extLst>
                <a:ext uri="{FF2B5EF4-FFF2-40B4-BE49-F238E27FC236}">
                  <a16:creationId xmlns:a16="http://schemas.microsoft.com/office/drawing/2014/main" id="{944364B9-8238-CFBB-29B6-610ABB38632D}"/>
                </a:ext>
              </a:extLst>
            </p:cNvPr>
            <p:cNvSpPr>
              <a:spLocks/>
            </p:cNvSpPr>
            <p:nvPr/>
          </p:nvSpPr>
          <p:spPr bwMode="auto">
            <a:xfrm>
              <a:off x="6429" y="-2836"/>
              <a:ext cx="4277" cy="785"/>
            </a:xfrm>
            <a:custGeom>
              <a:avLst/>
              <a:gdLst>
                <a:gd name="T0" fmla="+- 0 10009 6430"/>
                <a:gd name="T1" fmla="*/ T0 w 4277"/>
                <a:gd name="T2" fmla="+- 0 -2835 -2835"/>
                <a:gd name="T3" fmla="*/ -2835 h 785"/>
                <a:gd name="T4" fmla="+- 0 9671 6430"/>
                <a:gd name="T5" fmla="*/ T4 w 4277"/>
                <a:gd name="T6" fmla="+- 0 -2835 -2835"/>
                <a:gd name="T7" fmla="*/ -2835 h 785"/>
                <a:gd name="T8" fmla="+- 0 9671 6430"/>
                <a:gd name="T9" fmla="*/ T8 w 4277"/>
                <a:gd name="T10" fmla="+- 0 -2828 -2835"/>
                <a:gd name="T11" fmla="*/ -2828 h 785"/>
                <a:gd name="T12" fmla="+- 0 10009 6430"/>
                <a:gd name="T13" fmla="*/ T12 w 4277"/>
                <a:gd name="T14" fmla="+- 0 -2828 -2835"/>
                <a:gd name="T15" fmla="*/ -2828 h 785"/>
                <a:gd name="T16" fmla="+- 0 10009 6430"/>
                <a:gd name="T17" fmla="*/ T16 w 4277"/>
                <a:gd name="T18" fmla="+- 0 -2835 -2835"/>
                <a:gd name="T19" fmla="*/ -2835 h 785"/>
                <a:gd name="T20" fmla="+- 0 10707 6430"/>
                <a:gd name="T21" fmla="*/ T20 w 4277"/>
                <a:gd name="T22" fmla="+- 0 -2089 -2835"/>
                <a:gd name="T23" fmla="*/ -2089 h 785"/>
                <a:gd name="T24" fmla="+- 0 10707 6430"/>
                <a:gd name="T25" fmla="*/ T24 w 4277"/>
                <a:gd name="T26" fmla="+- 0 -2096 -2835"/>
                <a:gd name="T27" fmla="*/ -2096 h 785"/>
                <a:gd name="T28" fmla="+- 0 8427 6430"/>
                <a:gd name="T29" fmla="*/ T28 w 4277"/>
                <a:gd name="T30" fmla="+- 0 -2084 -2835"/>
                <a:gd name="T31" fmla="*/ -2084 h 785"/>
                <a:gd name="T32" fmla="+- 0 7288 6430"/>
                <a:gd name="T33" fmla="*/ T32 w 4277"/>
                <a:gd name="T34" fmla="+- 0 -2058 -2835"/>
                <a:gd name="T35" fmla="*/ -2058 h 785"/>
                <a:gd name="T36" fmla="+- 0 6720 6430"/>
                <a:gd name="T37" fmla="*/ T36 w 4277"/>
                <a:gd name="T38" fmla="+- 0 -2240 -2835"/>
                <a:gd name="T39" fmla="*/ -2240 h 785"/>
                <a:gd name="T40" fmla="+- 0 6435 6430"/>
                <a:gd name="T41" fmla="*/ T40 w 4277"/>
                <a:gd name="T42" fmla="+- 0 -2597 -2835"/>
                <a:gd name="T43" fmla="*/ -2597 h 785"/>
                <a:gd name="T44" fmla="+- 0 6430 6430"/>
                <a:gd name="T45" fmla="*/ T44 w 4277"/>
                <a:gd name="T46" fmla="+- 0 -2593 -2835"/>
                <a:gd name="T47" fmla="*/ -2593 h 785"/>
                <a:gd name="T48" fmla="+- 0 6716 6430"/>
                <a:gd name="T49" fmla="*/ T48 w 4277"/>
                <a:gd name="T50" fmla="+- 0 -2234 -2835"/>
                <a:gd name="T51" fmla="*/ -2234 h 785"/>
                <a:gd name="T52" fmla="+- 0 7287 6430"/>
                <a:gd name="T53" fmla="*/ T52 w 4277"/>
                <a:gd name="T54" fmla="+- 0 -2051 -2835"/>
                <a:gd name="T55" fmla="*/ -2051 h 785"/>
                <a:gd name="T56" fmla="+- 0 8427 6430"/>
                <a:gd name="T57" fmla="*/ T56 w 4277"/>
                <a:gd name="T58" fmla="+- 0 -2077 -2835"/>
                <a:gd name="T59" fmla="*/ -2077 h 785"/>
                <a:gd name="T60" fmla="+- 0 10707 6430"/>
                <a:gd name="T61" fmla="*/ T60 w 4277"/>
                <a:gd name="T62" fmla="+- 0 -2089 -2835"/>
                <a:gd name="T63" fmla="*/ -2089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7" h="785">
                  <a:moveTo>
                    <a:pt x="3579" y="0"/>
                  </a:moveTo>
                  <a:lnTo>
                    <a:pt x="3241" y="0"/>
                  </a:lnTo>
                  <a:lnTo>
                    <a:pt x="3241" y="7"/>
                  </a:lnTo>
                  <a:lnTo>
                    <a:pt x="3579" y="7"/>
                  </a:lnTo>
                  <a:lnTo>
                    <a:pt x="3579" y="0"/>
                  </a:lnTo>
                  <a:close/>
                  <a:moveTo>
                    <a:pt x="4277" y="746"/>
                  </a:moveTo>
                  <a:lnTo>
                    <a:pt x="4277" y="739"/>
                  </a:lnTo>
                  <a:lnTo>
                    <a:pt x="1997" y="751"/>
                  </a:lnTo>
                  <a:lnTo>
                    <a:pt x="858" y="777"/>
                  </a:lnTo>
                  <a:lnTo>
                    <a:pt x="290" y="595"/>
                  </a:lnTo>
                  <a:lnTo>
                    <a:pt x="5" y="238"/>
                  </a:lnTo>
                  <a:lnTo>
                    <a:pt x="0" y="242"/>
                  </a:lnTo>
                  <a:lnTo>
                    <a:pt x="286" y="601"/>
                  </a:lnTo>
                  <a:lnTo>
                    <a:pt x="857" y="784"/>
                  </a:lnTo>
                  <a:lnTo>
                    <a:pt x="1997" y="758"/>
                  </a:lnTo>
                  <a:lnTo>
                    <a:pt x="4277" y="746"/>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7" name="docshape132">
              <a:extLst>
                <a:ext uri="{FF2B5EF4-FFF2-40B4-BE49-F238E27FC236}">
                  <a16:creationId xmlns:a16="http://schemas.microsoft.com/office/drawing/2014/main" id="{B0628027-A74A-BA43-8862-F4ABF12B51DE}"/>
                </a:ext>
              </a:extLst>
            </p:cNvPr>
            <p:cNvSpPr>
              <a:spLocks/>
            </p:cNvSpPr>
            <p:nvPr/>
          </p:nvSpPr>
          <p:spPr bwMode="auto">
            <a:xfrm>
              <a:off x="10214" y="-2745"/>
              <a:ext cx="433" cy="109"/>
            </a:xfrm>
            <a:custGeom>
              <a:avLst/>
              <a:gdLst>
                <a:gd name="T0" fmla="+- 0 10229 10214"/>
                <a:gd name="T1" fmla="*/ T0 w 433"/>
                <a:gd name="T2" fmla="+- 0 -2658 -2744"/>
                <a:gd name="T3" fmla="*/ -2658 h 109"/>
                <a:gd name="T4" fmla="+- 0 10232 10214"/>
                <a:gd name="T5" fmla="*/ T4 w 433"/>
                <a:gd name="T6" fmla="+- 0 -2667 -2744"/>
                <a:gd name="T7" fmla="*/ -2667 h 109"/>
                <a:gd name="T8" fmla="+- 0 10263 10214"/>
                <a:gd name="T9" fmla="*/ T8 w 433"/>
                <a:gd name="T10" fmla="+- 0 -2733 -2744"/>
                <a:gd name="T11" fmla="*/ -2733 h 109"/>
                <a:gd name="T12" fmla="+- 0 10255 10214"/>
                <a:gd name="T13" fmla="*/ T12 w 433"/>
                <a:gd name="T14" fmla="+- 0 -2716 -2744"/>
                <a:gd name="T15" fmla="*/ -2716 h 109"/>
                <a:gd name="T16" fmla="+- 0 10228 10214"/>
                <a:gd name="T17" fmla="*/ T16 w 433"/>
                <a:gd name="T18" fmla="+- 0 -2698 -2744"/>
                <a:gd name="T19" fmla="*/ -2698 h 109"/>
                <a:gd name="T20" fmla="+- 0 10257 10214"/>
                <a:gd name="T21" fmla="*/ T20 w 433"/>
                <a:gd name="T22" fmla="+- 0 -2678 -2744"/>
                <a:gd name="T23" fmla="*/ -2678 h 109"/>
                <a:gd name="T24" fmla="+- 0 10265 10214"/>
                <a:gd name="T25" fmla="*/ T24 w 433"/>
                <a:gd name="T26" fmla="+- 0 -2668 -2744"/>
                <a:gd name="T27" fmla="*/ -2668 h 109"/>
                <a:gd name="T28" fmla="+- 0 10257 10214"/>
                <a:gd name="T29" fmla="*/ T28 w 433"/>
                <a:gd name="T30" fmla="+- 0 -2702 -2744"/>
                <a:gd name="T31" fmla="*/ -2702 h 109"/>
                <a:gd name="T32" fmla="+- 0 10266 10214"/>
                <a:gd name="T33" fmla="*/ T32 w 433"/>
                <a:gd name="T34" fmla="+- 0 -2717 -2744"/>
                <a:gd name="T35" fmla="*/ -2717 h 109"/>
                <a:gd name="T36" fmla="+- 0 10236 10214"/>
                <a:gd name="T37" fmla="*/ T36 w 433"/>
                <a:gd name="T38" fmla="+- 0 -2742 -2744"/>
                <a:gd name="T39" fmla="*/ -2742 h 109"/>
                <a:gd name="T40" fmla="+- 0 10217 10214"/>
                <a:gd name="T41" fmla="*/ T40 w 433"/>
                <a:gd name="T42" fmla="+- 0 -2729 -2744"/>
                <a:gd name="T43" fmla="*/ -2729 h 109"/>
                <a:gd name="T44" fmla="+- 0 10263 10214"/>
                <a:gd name="T45" fmla="*/ T44 w 433"/>
                <a:gd name="T46" fmla="+- 0 -2733 -2744"/>
                <a:gd name="T47" fmla="*/ -2733 h 109"/>
                <a:gd name="T48" fmla="+- 0 10323 10214"/>
                <a:gd name="T49" fmla="*/ T48 w 433"/>
                <a:gd name="T50" fmla="+- 0 -2659 -2744"/>
                <a:gd name="T51" fmla="*/ -2659 h 109"/>
                <a:gd name="T52" fmla="+- 0 10385 10214"/>
                <a:gd name="T53" fmla="*/ T52 w 433"/>
                <a:gd name="T54" fmla="+- 0 -2712 -2744"/>
                <a:gd name="T55" fmla="*/ -2712 h 109"/>
                <a:gd name="T56" fmla="+- 0 10362 10214"/>
                <a:gd name="T57" fmla="*/ T56 w 433"/>
                <a:gd name="T58" fmla="+- 0 -2696 -2744"/>
                <a:gd name="T59" fmla="*/ -2696 h 109"/>
                <a:gd name="T60" fmla="+- 0 10360 10214"/>
                <a:gd name="T61" fmla="*/ T60 w 433"/>
                <a:gd name="T62" fmla="+- 0 -2659 -2744"/>
                <a:gd name="T63" fmla="*/ -2659 h 109"/>
                <a:gd name="T64" fmla="+- 0 10390 10214"/>
                <a:gd name="T65" fmla="*/ T64 w 433"/>
                <a:gd name="T66" fmla="+- 0 -2665 -2744"/>
                <a:gd name="T67" fmla="*/ -2665 h 109"/>
                <a:gd name="T68" fmla="+- 0 10361 10214"/>
                <a:gd name="T69" fmla="*/ T68 w 433"/>
                <a:gd name="T70" fmla="+- 0 -2674 -2744"/>
                <a:gd name="T71" fmla="*/ -2674 h 109"/>
                <a:gd name="T72" fmla="+- 0 10374 10214"/>
                <a:gd name="T73" fmla="*/ T72 w 433"/>
                <a:gd name="T74" fmla="+- 0 -2690 -2744"/>
                <a:gd name="T75" fmla="*/ -2690 h 109"/>
                <a:gd name="T76" fmla="+- 0 10402 10214"/>
                <a:gd name="T77" fmla="*/ T76 w 433"/>
                <a:gd name="T78" fmla="+- 0 -2668 -2744"/>
                <a:gd name="T79" fmla="*/ -2668 h 109"/>
                <a:gd name="T80" fmla="+- 0 10402 10214"/>
                <a:gd name="T81" fmla="*/ T80 w 433"/>
                <a:gd name="T82" fmla="+- 0 -2690 -2744"/>
                <a:gd name="T83" fmla="*/ -2690 h 109"/>
                <a:gd name="T84" fmla="+- 0 10379 10214"/>
                <a:gd name="T85" fmla="*/ T84 w 433"/>
                <a:gd name="T86" fmla="+- 0 -2666 -2744"/>
                <a:gd name="T87" fmla="*/ -2666 h 109"/>
                <a:gd name="T88" fmla="+- 0 10385 10214"/>
                <a:gd name="T89" fmla="*/ T88 w 433"/>
                <a:gd name="T90" fmla="+- 0 -2722 -2744"/>
                <a:gd name="T91" fmla="*/ -2722 h 109"/>
                <a:gd name="T92" fmla="+- 0 10355 10214"/>
                <a:gd name="T93" fmla="*/ T92 w 433"/>
                <a:gd name="T94" fmla="+- 0 -2718 -2744"/>
                <a:gd name="T95" fmla="*/ -2718 h 109"/>
                <a:gd name="T96" fmla="+- 0 10371 10214"/>
                <a:gd name="T97" fmla="*/ T96 w 433"/>
                <a:gd name="T98" fmla="+- 0 -2713 -2744"/>
                <a:gd name="T99" fmla="*/ -2713 h 109"/>
                <a:gd name="T100" fmla="+- 0 10416 10214"/>
                <a:gd name="T101" fmla="*/ T100 w 433"/>
                <a:gd name="T102" fmla="+- 0 -2720 -2744"/>
                <a:gd name="T103" fmla="*/ -2720 h 109"/>
                <a:gd name="T104" fmla="+- 0 10432 10214"/>
                <a:gd name="T105" fmla="*/ T104 w 433"/>
                <a:gd name="T106" fmla="+- 0 -2645 -2744"/>
                <a:gd name="T107" fmla="*/ -2645 h 109"/>
                <a:gd name="T108" fmla="+- 0 10437 10214"/>
                <a:gd name="T109" fmla="*/ T108 w 433"/>
                <a:gd name="T110" fmla="+- 0 -2637 -2744"/>
                <a:gd name="T111" fmla="*/ -2637 h 109"/>
                <a:gd name="T112" fmla="+- 0 10446 10214"/>
                <a:gd name="T113" fmla="*/ T112 w 433"/>
                <a:gd name="T114" fmla="+- 0 -2672 -2744"/>
                <a:gd name="T115" fmla="*/ -2672 h 109"/>
                <a:gd name="T116" fmla="+- 0 10456 10214"/>
                <a:gd name="T117" fmla="*/ T116 w 433"/>
                <a:gd name="T118" fmla="+- 0 -2672 -2744"/>
                <a:gd name="T119" fmla="*/ -2672 h 109"/>
                <a:gd name="T120" fmla="+- 0 10492 10214"/>
                <a:gd name="T121" fmla="*/ T120 w 433"/>
                <a:gd name="T122" fmla="+- 0 -2712 -2744"/>
                <a:gd name="T123" fmla="*/ -2712 h 109"/>
                <a:gd name="T124" fmla="+- 0 10493 10214"/>
                <a:gd name="T125" fmla="*/ T124 w 433"/>
                <a:gd name="T126" fmla="+- 0 -2666 -2744"/>
                <a:gd name="T127" fmla="*/ -2666 h 109"/>
                <a:gd name="T128" fmla="+- 0 10532 10214"/>
                <a:gd name="T129" fmla="*/ T128 w 433"/>
                <a:gd name="T130" fmla="+- 0 -2659 -2744"/>
                <a:gd name="T131" fmla="*/ -2659 h 109"/>
                <a:gd name="T132" fmla="+- 0 10505 10214"/>
                <a:gd name="T133" fmla="*/ T132 w 433"/>
                <a:gd name="T134" fmla="+- 0 -2668 -2744"/>
                <a:gd name="T135" fmla="*/ -2668 h 109"/>
                <a:gd name="T136" fmla="+- 0 10542 10214"/>
                <a:gd name="T137" fmla="*/ T136 w 433"/>
                <a:gd name="T138" fmla="+- 0 -2695 -2744"/>
                <a:gd name="T139" fmla="*/ -2695 h 109"/>
                <a:gd name="T140" fmla="+- 0 10509 10214"/>
                <a:gd name="T141" fmla="*/ T140 w 433"/>
                <a:gd name="T142" fmla="+- 0 -2713 -2744"/>
                <a:gd name="T143" fmla="*/ -2713 h 109"/>
                <a:gd name="T144" fmla="+- 0 10536 10214"/>
                <a:gd name="T145" fmla="*/ T144 w 433"/>
                <a:gd name="T146" fmla="+- 0 -2670 -2744"/>
                <a:gd name="T147" fmla="*/ -2670 h 109"/>
                <a:gd name="T148" fmla="+- 0 10539 10214"/>
                <a:gd name="T149" fmla="*/ T148 w 433"/>
                <a:gd name="T150" fmla="+- 0 -2672 -2744"/>
                <a:gd name="T151" fmla="*/ -2672 h 109"/>
                <a:gd name="T152" fmla="+- 0 10531 10214"/>
                <a:gd name="T153" fmla="*/ T152 w 433"/>
                <a:gd name="T154" fmla="+- 0 -2701 -2744"/>
                <a:gd name="T155" fmla="*/ -2701 h 109"/>
                <a:gd name="T156" fmla="+- 0 10539 10214"/>
                <a:gd name="T157" fmla="*/ T156 w 433"/>
                <a:gd name="T158" fmla="+- 0 -2709 -2744"/>
                <a:gd name="T159" fmla="*/ -2709 h 109"/>
                <a:gd name="T160" fmla="+- 0 10568 10214"/>
                <a:gd name="T161" fmla="*/ T160 w 433"/>
                <a:gd name="T162" fmla="+- 0 -2659 -2744"/>
                <a:gd name="T163" fmla="*/ -2659 h 109"/>
                <a:gd name="T164" fmla="+- 0 10568 10214"/>
                <a:gd name="T165" fmla="*/ T164 w 433"/>
                <a:gd name="T166" fmla="+- 0 -2720 -2744"/>
                <a:gd name="T167" fmla="*/ -2720 h 109"/>
                <a:gd name="T168" fmla="+- 0 10570 10214"/>
                <a:gd name="T169" fmla="*/ T168 w 433"/>
                <a:gd name="T170" fmla="+- 0 -2715 -2744"/>
                <a:gd name="T171" fmla="*/ -2715 h 109"/>
                <a:gd name="T172" fmla="+- 0 10594 10214"/>
                <a:gd name="T173" fmla="*/ T172 w 433"/>
                <a:gd name="T174" fmla="+- 0 -2713 -2744"/>
                <a:gd name="T175" fmla="*/ -2713 h 109"/>
                <a:gd name="T176" fmla="+- 0 10586 10214"/>
                <a:gd name="T177" fmla="*/ T176 w 433"/>
                <a:gd name="T178" fmla="+- 0 -2713 -2744"/>
                <a:gd name="T179" fmla="*/ -2713 h 109"/>
                <a:gd name="T180" fmla="+- 0 10600 10214"/>
                <a:gd name="T181" fmla="*/ T180 w 433"/>
                <a:gd name="T182" fmla="+- 0 -2661 -2744"/>
                <a:gd name="T183" fmla="*/ -2661 h 109"/>
                <a:gd name="T184" fmla="+- 0 10618 10214"/>
                <a:gd name="T185" fmla="*/ T184 w 433"/>
                <a:gd name="T186" fmla="+- 0 -2657 -2744"/>
                <a:gd name="T187" fmla="*/ -2657 h 109"/>
                <a:gd name="T188" fmla="+- 0 10618 10214"/>
                <a:gd name="T189" fmla="*/ T188 w 433"/>
                <a:gd name="T190" fmla="+- 0 -2666 -2744"/>
                <a:gd name="T191" fmla="*/ -2666 h 109"/>
                <a:gd name="T192" fmla="+- 0 10600 10214"/>
                <a:gd name="T193" fmla="*/ T192 w 433"/>
                <a:gd name="T194" fmla="+- 0 -2672 -2744"/>
                <a:gd name="T195" fmla="*/ -2672 h 109"/>
                <a:gd name="T196" fmla="+- 0 10600 10214"/>
                <a:gd name="T197" fmla="*/ T196 w 433"/>
                <a:gd name="T198" fmla="+- 0 -2710 -2744"/>
                <a:gd name="T199" fmla="*/ -2710 h 109"/>
                <a:gd name="T200" fmla="+- 0 10618 10214"/>
                <a:gd name="T201" fmla="*/ T200 w 433"/>
                <a:gd name="T202" fmla="+- 0 -2686 -2744"/>
                <a:gd name="T203" fmla="*/ -2686 h 109"/>
                <a:gd name="T204" fmla="+- 0 10636 10214"/>
                <a:gd name="T205" fmla="*/ T204 w 433"/>
                <a:gd name="T206" fmla="+- 0 -2678 -2744"/>
                <a:gd name="T207" fmla="*/ -2678 h 109"/>
                <a:gd name="T208" fmla="+- 0 10645 10214"/>
                <a:gd name="T209" fmla="*/ T208 w 433"/>
                <a:gd name="T210" fmla="+- 0 -2666 -2744"/>
                <a:gd name="T211" fmla="*/ -2666 h 109"/>
                <a:gd name="T212" fmla="+- 0 10634 10214"/>
                <a:gd name="T213" fmla="*/ T212 w 433"/>
                <a:gd name="T214" fmla="+- 0 -2693 -2744"/>
                <a:gd name="T215" fmla="*/ -2693 h 109"/>
                <a:gd name="T216" fmla="+- 0 10610 10214"/>
                <a:gd name="T217" fmla="*/ T216 w 433"/>
                <a:gd name="T218" fmla="+- 0 -2707 -2744"/>
                <a:gd name="T219" fmla="*/ -2707 h 109"/>
                <a:gd name="T220" fmla="+- 0 10643 10214"/>
                <a:gd name="T221" fmla="*/ T220 w 433"/>
                <a:gd name="T222" fmla="+- 0 -2719 -2744"/>
                <a:gd name="T223" fmla="*/ -2719 h 109"/>
                <a:gd name="T224" fmla="+- 0 10643 10214"/>
                <a:gd name="T225" fmla="*/ T224 w 433"/>
                <a:gd name="T226" fmla="+- 0 -2713 -2744"/>
                <a:gd name="T227" fmla="*/ -2713 h 109"/>
                <a:gd name="T228" fmla="+- 0 10643 10214"/>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3"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1" y="32"/>
                  </a:lnTo>
                  <a:lnTo>
                    <a:pt x="177" y="37"/>
                  </a:lnTo>
                  <a:lnTo>
                    <a:pt x="178" y="41"/>
                  </a:lnTo>
                  <a:lnTo>
                    <a:pt x="178" y="46"/>
                  </a:lnTo>
                  <a:lnTo>
                    <a:pt x="155" y="46"/>
                  </a:lnTo>
                  <a:lnTo>
                    <a:pt x="148" y="48"/>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7" y="70"/>
                  </a:lnTo>
                  <a:lnTo>
                    <a:pt x="147" y="62"/>
                  </a:lnTo>
                  <a:lnTo>
                    <a:pt x="148" y="59"/>
                  </a:lnTo>
                  <a:lnTo>
                    <a:pt x="151" y="57"/>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9"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7"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2"/>
                  </a:moveTo>
                  <a:lnTo>
                    <a:pt x="292" y="22"/>
                  </a:lnTo>
                  <a:lnTo>
                    <a:pt x="284" y="25"/>
                  </a:lnTo>
                  <a:lnTo>
                    <a:pt x="278" y="32"/>
                  </a:lnTo>
                  <a:lnTo>
                    <a:pt x="274" y="37"/>
                  </a:lnTo>
                  <a:lnTo>
                    <a:pt x="271" y="45"/>
                  </a:lnTo>
                  <a:lnTo>
                    <a:pt x="271" y="65"/>
                  </a:lnTo>
                  <a:lnTo>
                    <a:pt x="274" y="72"/>
                  </a:lnTo>
                  <a:lnTo>
                    <a:pt x="279" y="78"/>
                  </a:lnTo>
                  <a:lnTo>
                    <a:pt x="285" y="84"/>
                  </a:lnTo>
                  <a:lnTo>
                    <a:pt x="293" y="87"/>
                  </a:lnTo>
                  <a:lnTo>
                    <a:pt x="307" y="87"/>
                  </a:lnTo>
                  <a:lnTo>
                    <a:pt x="310" y="86"/>
                  </a:lnTo>
                  <a:lnTo>
                    <a:pt x="318" y="85"/>
                  </a:lnTo>
                  <a:lnTo>
                    <a:pt x="322" y="83"/>
                  </a:lnTo>
                  <a:lnTo>
                    <a:pt x="325" y="82"/>
                  </a:lnTo>
                  <a:lnTo>
                    <a:pt x="325" y="78"/>
                  </a:lnTo>
                  <a:lnTo>
                    <a:pt x="297"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59" y="27"/>
                  </a:lnTo>
                  <a:lnTo>
                    <a:pt x="356" y="29"/>
                  </a:lnTo>
                  <a:lnTo>
                    <a:pt x="354" y="33"/>
                  </a:lnTo>
                  <a:lnTo>
                    <a:pt x="361" y="33"/>
                  </a:lnTo>
                  <a:lnTo>
                    <a:pt x="362"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4" y="85"/>
                  </a:lnTo>
                  <a:lnTo>
                    <a:pt x="397" y="86"/>
                  </a:lnTo>
                  <a:lnTo>
                    <a:pt x="401" y="86"/>
                  </a:lnTo>
                  <a:lnTo>
                    <a:pt x="404" y="87"/>
                  </a:lnTo>
                  <a:lnTo>
                    <a:pt x="415" y="87"/>
                  </a:lnTo>
                  <a:lnTo>
                    <a:pt x="421" y="85"/>
                  </a:lnTo>
                  <a:lnTo>
                    <a:pt x="430" y="78"/>
                  </a:lnTo>
                  <a:lnTo>
                    <a:pt x="431" y="78"/>
                  </a:lnTo>
                  <a:lnTo>
                    <a:pt x="404" y="78"/>
                  </a:lnTo>
                  <a:lnTo>
                    <a:pt x="400" y="78"/>
                  </a:lnTo>
                  <a:lnTo>
                    <a:pt x="397" y="77"/>
                  </a:lnTo>
                  <a:lnTo>
                    <a:pt x="393" y="76"/>
                  </a:lnTo>
                  <a:lnTo>
                    <a:pt x="390" y="74"/>
                  </a:lnTo>
                  <a:lnTo>
                    <a:pt x="386" y="72"/>
                  </a:lnTo>
                  <a:close/>
                  <a:moveTo>
                    <a:pt x="414"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1" y="78"/>
                  </a:lnTo>
                  <a:lnTo>
                    <a:pt x="433" y="74"/>
                  </a:lnTo>
                  <a:lnTo>
                    <a:pt x="433" y="63"/>
                  </a:lnTo>
                  <a:lnTo>
                    <a:pt x="431" y="59"/>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4" y="22"/>
                  </a:lnTo>
                  <a:close/>
                  <a:moveTo>
                    <a:pt x="429" y="31"/>
                  </a:moveTo>
                  <a:lnTo>
                    <a:pt x="414" y="31"/>
                  </a:lnTo>
                  <a:lnTo>
                    <a:pt x="418" y="31"/>
                  </a:lnTo>
                  <a:lnTo>
                    <a:pt x="424" y="32"/>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docshape133">
              <a:extLst>
                <a:ext uri="{FF2B5EF4-FFF2-40B4-BE49-F238E27FC236}">
                  <a16:creationId xmlns:a16="http://schemas.microsoft.com/office/drawing/2014/main" id="{EA302F4A-69ED-1C7D-526E-E43D2B4E1A5C}"/>
                </a:ext>
              </a:extLst>
            </p:cNvPr>
            <p:cNvSpPr>
              <a:spLocks/>
            </p:cNvSpPr>
            <p:nvPr/>
          </p:nvSpPr>
          <p:spPr bwMode="auto">
            <a:xfrm>
              <a:off x="6429" y="-2705"/>
              <a:ext cx="4278" cy="1354"/>
            </a:xfrm>
            <a:custGeom>
              <a:avLst/>
              <a:gdLst>
                <a:gd name="T0" fmla="+- 0 10009 6429"/>
                <a:gd name="T1" fmla="*/ T0 w 4278"/>
                <a:gd name="T2" fmla="+- 0 -2705 -2705"/>
                <a:gd name="T3" fmla="*/ -2705 h 1354"/>
                <a:gd name="T4" fmla="+- 0 9671 6429"/>
                <a:gd name="T5" fmla="*/ T4 w 4278"/>
                <a:gd name="T6" fmla="+- 0 -2705 -2705"/>
                <a:gd name="T7" fmla="*/ -2705 h 1354"/>
                <a:gd name="T8" fmla="+- 0 9671 6429"/>
                <a:gd name="T9" fmla="*/ T8 w 4278"/>
                <a:gd name="T10" fmla="+- 0 -2698 -2705"/>
                <a:gd name="T11" fmla="*/ -2698 h 1354"/>
                <a:gd name="T12" fmla="+- 0 10009 6429"/>
                <a:gd name="T13" fmla="*/ T12 w 4278"/>
                <a:gd name="T14" fmla="+- 0 -2698 -2705"/>
                <a:gd name="T15" fmla="*/ -2698 h 1354"/>
                <a:gd name="T16" fmla="+- 0 10009 6429"/>
                <a:gd name="T17" fmla="*/ T16 w 4278"/>
                <a:gd name="T18" fmla="+- 0 -2705 -2705"/>
                <a:gd name="T19" fmla="*/ -2705 h 1354"/>
                <a:gd name="T20" fmla="+- 0 10707 6429"/>
                <a:gd name="T21" fmla="*/ T20 w 4278"/>
                <a:gd name="T22" fmla="+- 0 -1358 -2705"/>
                <a:gd name="T23" fmla="*/ -1358 h 1354"/>
                <a:gd name="T24" fmla="+- 0 8427 6429"/>
                <a:gd name="T25" fmla="*/ T24 w 4278"/>
                <a:gd name="T26" fmla="+- 0 -1413 -2705"/>
                <a:gd name="T27" fmla="*/ -1413 h 1354"/>
                <a:gd name="T28" fmla="+- 0 7288 6429"/>
                <a:gd name="T29" fmla="*/ T28 w 4278"/>
                <a:gd name="T30" fmla="+- 0 -1404 -2705"/>
                <a:gd name="T31" fmla="*/ -1404 h 1354"/>
                <a:gd name="T32" fmla="+- 0 6720 6429"/>
                <a:gd name="T33" fmla="*/ T32 w 4278"/>
                <a:gd name="T34" fmla="+- 0 -1696 -2705"/>
                <a:gd name="T35" fmla="*/ -1696 h 1354"/>
                <a:gd name="T36" fmla="+- 0 6436 6429"/>
                <a:gd name="T37" fmla="*/ T36 w 4278"/>
                <a:gd name="T38" fmla="+- 0 -2220 -2705"/>
                <a:gd name="T39" fmla="*/ -2220 h 1354"/>
                <a:gd name="T40" fmla="+- 0 6429 6429"/>
                <a:gd name="T41" fmla="*/ T40 w 4278"/>
                <a:gd name="T42" fmla="+- 0 -2217 -2705"/>
                <a:gd name="T43" fmla="*/ -2217 h 1354"/>
                <a:gd name="T44" fmla="+- 0 6715 6429"/>
                <a:gd name="T45" fmla="*/ T44 w 4278"/>
                <a:gd name="T46" fmla="+- 0 -1691 -2705"/>
                <a:gd name="T47" fmla="*/ -1691 h 1354"/>
                <a:gd name="T48" fmla="+- 0 7286 6429"/>
                <a:gd name="T49" fmla="*/ T48 w 4278"/>
                <a:gd name="T50" fmla="+- 0 -1397 -2705"/>
                <a:gd name="T51" fmla="*/ -1397 h 1354"/>
                <a:gd name="T52" fmla="+- 0 8427 6429"/>
                <a:gd name="T53" fmla="*/ T52 w 4278"/>
                <a:gd name="T54" fmla="+- 0 -1406 -2705"/>
                <a:gd name="T55" fmla="*/ -1406 h 1354"/>
                <a:gd name="T56" fmla="+- 0 10706 6429"/>
                <a:gd name="T57" fmla="*/ T56 w 4278"/>
                <a:gd name="T58" fmla="+- 0 -1351 -2705"/>
                <a:gd name="T59" fmla="*/ -1351 h 1354"/>
                <a:gd name="T60" fmla="+- 0 10707 6429"/>
                <a:gd name="T61" fmla="*/ T60 w 4278"/>
                <a:gd name="T62" fmla="+- 0 -1358 -2705"/>
                <a:gd name="T63" fmla="*/ -1358 h 13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54">
                  <a:moveTo>
                    <a:pt x="3580" y="0"/>
                  </a:moveTo>
                  <a:lnTo>
                    <a:pt x="3242" y="0"/>
                  </a:lnTo>
                  <a:lnTo>
                    <a:pt x="3242" y="7"/>
                  </a:lnTo>
                  <a:lnTo>
                    <a:pt x="3580" y="7"/>
                  </a:lnTo>
                  <a:lnTo>
                    <a:pt x="3580" y="0"/>
                  </a:lnTo>
                  <a:close/>
                  <a:moveTo>
                    <a:pt x="4278" y="1347"/>
                  </a:moveTo>
                  <a:lnTo>
                    <a:pt x="1998" y="1292"/>
                  </a:lnTo>
                  <a:lnTo>
                    <a:pt x="859" y="1301"/>
                  </a:lnTo>
                  <a:lnTo>
                    <a:pt x="291" y="1009"/>
                  </a:lnTo>
                  <a:lnTo>
                    <a:pt x="7" y="485"/>
                  </a:lnTo>
                  <a:lnTo>
                    <a:pt x="0" y="488"/>
                  </a:lnTo>
                  <a:lnTo>
                    <a:pt x="286" y="1014"/>
                  </a:lnTo>
                  <a:lnTo>
                    <a:pt x="857" y="1308"/>
                  </a:lnTo>
                  <a:lnTo>
                    <a:pt x="1998" y="1299"/>
                  </a:lnTo>
                  <a:lnTo>
                    <a:pt x="4277" y="1354"/>
                  </a:lnTo>
                  <a:lnTo>
                    <a:pt x="4278" y="134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9" name="docshape134">
              <a:extLst>
                <a:ext uri="{FF2B5EF4-FFF2-40B4-BE49-F238E27FC236}">
                  <a16:creationId xmlns:a16="http://schemas.microsoft.com/office/drawing/2014/main" id="{1C766111-B0FA-E6AC-5705-24CB21A07195}"/>
                </a:ext>
              </a:extLst>
            </p:cNvPr>
            <p:cNvSpPr>
              <a:spLocks/>
            </p:cNvSpPr>
            <p:nvPr/>
          </p:nvSpPr>
          <p:spPr bwMode="auto">
            <a:xfrm>
              <a:off x="10214" y="-2614"/>
              <a:ext cx="433" cy="109"/>
            </a:xfrm>
            <a:custGeom>
              <a:avLst/>
              <a:gdLst>
                <a:gd name="T0" fmla="+- 0 10229 10214"/>
                <a:gd name="T1" fmla="*/ T0 w 433"/>
                <a:gd name="T2" fmla="+- 0 -2527 -2614"/>
                <a:gd name="T3" fmla="*/ -2527 h 109"/>
                <a:gd name="T4" fmla="+- 0 10232 10214"/>
                <a:gd name="T5" fmla="*/ T4 w 433"/>
                <a:gd name="T6" fmla="+- 0 -2536 -2614"/>
                <a:gd name="T7" fmla="*/ -2536 h 109"/>
                <a:gd name="T8" fmla="+- 0 10261 10214"/>
                <a:gd name="T9" fmla="*/ T8 w 433"/>
                <a:gd name="T10" fmla="+- 0 -2573 -2614"/>
                <a:gd name="T11" fmla="*/ -2573 h 109"/>
                <a:gd name="T12" fmla="+- 0 10256 10214"/>
                <a:gd name="T13" fmla="*/ T12 w 433"/>
                <a:gd name="T14" fmla="+- 0 -2549 -2614"/>
                <a:gd name="T15" fmla="*/ -2549 h 109"/>
                <a:gd name="T16" fmla="+- 0 10265 10214"/>
                <a:gd name="T17" fmla="*/ T16 w 433"/>
                <a:gd name="T18" fmla="+- 0 -2539 -2614"/>
                <a:gd name="T19" fmla="*/ -2539 h 109"/>
                <a:gd name="T20" fmla="+- 0 10261 10214"/>
                <a:gd name="T21" fmla="*/ T20 w 433"/>
                <a:gd name="T22" fmla="+- 0 -2610 -2614"/>
                <a:gd name="T23" fmla="*/ -2610 h 109"/>
                <a:gd name="T24" fmla="+- 0 10230 10214"/>
                <a:gd name="T25" fmla="*/ T24 w 433"/>
                <a:gd name="T26" fmla="+- 0 -2573 -2614"/>
                <a:gd name="T27" fmla="*/ -2573 h 109"/>
                <a:gd name="T28" fmla="+- 0 10228 10214"/>
                <a:gd name="T29" fmla="*/ T28 w 433"/>
                <a:gd name="T30" fmla="+- 0 -2581 -2614"/>
                <a:gd name="T31" fmla="*/ -2581 h 109"/>
                <a:gd name="T32" fmla="+- 0 10238 10214"/>
                <a:gd name="T33" fmla="*/ T32 w 433"/>
                <a:gd name="T34" fmla="+- 0 -2583 -2614"/>
                <a:gd name="T35" fmla="*/ -2583 h 109"/>
                <a:gd name="T36" fmla="+- 0 10333 10214"/>
                <a:gd name="T37" fmla="*/ T36 w 433"/>
                <a:gd name="T38" fmla="+- 0 -2614 -2614"/>
                <a:gd name="T39" fmla="*/ -2614 h 109"/>
                <a:gd name="T40" fmla="+- 0 10397 10214"/>
                <a:gd name="T41" fmla="*/ T40 w 433"/>
                <a:gd name="T42" fmla="+- 0 -2583 -2614"/>
                <a:gd name="T43" fmla="*/ -2583 h 109"/>
                <a:gd name="T44" fmla="+- 0 10392 10214"/>
                <a:gd name="T45" fmla="*/ T44 w 433"/>
                <a:gd name="T46" fmla="+- 0 -2573 -2614"/>
                <a:gd name="T47" fmla="*/ -2573 h 109"/>
                <a:gd name="T48" fmla="+- 0 10350 10214"/>
                <a:gd name="T49" fmla="*/ T48 w 433"/>
                <a:gd name="T50" fmla="+- 0 -2553 -2614"/>
                <a:gd name="T51" fmla="*/ -2553 h 109"/>
                <a:gd name="T52" fmla="+- 0 10376 10214"/>
                <a:gd name="T53" fmla="*/ T52 w 433"/>
                <a:gd name="T54" fmla="+- 0 -2527 -2614"/>
                <a:gd name="T55" fmla="*/ -2527 h 109"/>
                <a:gd name="T56" fmla="+- 0 10391 10214"/>
                <a:gd name="T57" fmla="*/ T56 w 433"/>
                <a:gd name="T58" fmla="+- 0 -2535 -2614"/>
                <a:gd name="T59" fmla="*/ -2535 h 109"/>
                <a:gd name="T60" fmla="+- 0 10361 10214"/>
                <a:gd name="T61" fmla="*/ T60 w 433"/>
                <a:gd name="T62" fmla="+- 0 -2552 -2614"/>
                <a:gd name="T63" fmla="*/ -2552 h 109"/>
                <a:gd name="T64" fmla="+- 0 10402 10214"/>
                <a:gd name="T65" fmla="*/ T64 w 433"/>
                <a:gd name="T66" fmla="+- 0 -2559 -2614"/>
                <a:gd name="T67" fmla="*/ -2559 h 109"/>
                <a:gd name="T68" fmla="+- 0 10392 10214"/>
                <a:gd name="T69" fmla="*/ T68 w 433"/>
                <a:gd name="T70" fmla="+- 0 -2538 -2614"/>
                <a:gd name="T71" fmla="*/ -2538 h 109"/>
                <a:gd name="T72" fmla="+- 0 10392 10214"/>
                <a:gd name="T73" fmla="*/ T72 w 433"/>
                <a:gd name="T74" fmla="+- 0 -2559 -2614"/>
                <a:gd name="T75" fmla="*/ -2559 h 109"/>
                <a:gd name="T76" fmla="+- 0 10391 10214"/>
                <a:gd name="T77" fmla="*/ T76 w 433"/>
                <a:gd name="T78" fmla="+- 0 -2535 -2614"/>
                <a:gd name="T79" fmla="*/ -2535 h 109"/>
                <a:gd name="T80" fmla="+- 0 10373 10214"/>
                <a:gd name="T81" fmla="*/ T80 w 433"/>
                <a:gd name="T82" fmla="+- 0 -2591 -2614"/>
                <a:gd name="T83" fmla="*/ -2591 h 109"/>
                <a:gd name="T84" fmla="+- 0 10355 10214"/>
                <a:gd name="T85" fmla="*/ T84 w 433"/>
                <a:gd name="T86" fmla="+- 0 -2578 -2614"/>
                <a:gd name="T87" fmla="*/ -2578 h 109"/>
                <a:gd name="T88" fmla="+- 0 10397 10214"/>
                <a:gd name="T89" fmla="*/ T88 w 433"/>
                <a:gd name="T90" fmla="+- 0 -2583 -2614"/>
                <a:gd name="T91" fmla="*/ -2583 h 109"/>
                <a:gd name="T92" fmla="+- 0 10441 10214"/>
                <a:gd name="T93" fmla="*/ T92 w 433"/>
                <a:gd name="T94" fmla="+- 0 -2530 -2614"/>
                <a:gd name="T95" fmla="*/ -2530 h 109"/>
                <a:gd name="T96" fmla="+- 0 10430 10214"/>
                <a:gd name="T97" fmla="*/ T96 w 433"/>
                <a:gd name="T98" fmla="+- 0 -2514 -2614"/>
                <a:gd name="T99" fmla="*/ -2514 h 109"/>
                <a:gd name="T100" fmla="+- 0 10443 10214"/>
                <a:gd name="T101" fmla="*/ T100 w 433"/>
                <a:gd name="T102" fmla="+- 0 -2511 -2614"/>
                <a:gd name="T103" fmla="*/ -2511 h 109"/>
                <a:gd name="T104" fmla="+- 0 10426 10214"/>
                <a:gd name="T105" fmla="*/ T104 w 433"/>
                <a:gd name="T106" fmla="+- 0 -2590 -2614"/>
                <a:gd name="T107" fmla="*/ -2590 h 109"/>
                <a:gd name="T108" fmla="+- 0 10475 10214"/>
                <a:gd name="T109" fmla="*/ T108 w 433"/>
                <a:gd name="T110" fmla="+- 0 -2590 -2614"/>
                <a:gd name="T111" fmla="*/ -2590 h 109"/>
                <a:gd name="T112" fmla="+- 0 10485 10214"/>
                <a:gd name="T113" fmla="*/ T112 w 433"/>
                <a:gd name="T114" fmla="+- 0 -2569 -2614"/>
                <a:gd name="T115" fmla="*/ -2569 h 109"/>
                <a:gd name="T116" fmla="+- 0 10507 10214"/>
                <a:gd name="T117" fmla="*/ T116 w 433"/>
                <a:gd name="T118" fmla="+- 0 -2527 -2614"/>
                <a:gd name="T119" fmla="*/ -2527 h 109"/>
                <a:gd name="T120" fmla="+- 0 10536 10214"/>
                <a:gd name="T121" fmla="*/ T120 w 433"/>
                <a:gd name="T122" fmla="+- 0 -2530 -2614"/>
                <a:gd name="T123" fmla="*/ -2530 h 109"/>
                <a:gd name="T124" fmla="+- 0 10498 10214"/>
                <a:gd name="T125" fmla="*/ T124 w 433"/>
                <a:gd name="T126" fmla="+- 0 -2545 -2614"/>
                <a:gd name="T127" fmla="*/ -2545 h 109"/>
                <a:gd name="T128" fmla="+- 0 10496 10214"/>
                <a:gd name="T129" fmla="*/ T128 w 433"/>
                <a:gd name="T130" fmla="+- 0 -2565 -2614"/>
                <a:gd name="T131" fmla="*/ -2565 h 109"/>
                <a:gd name="T132" fmla="+- 0 10509 10214"/>
                <a:gd name="T133" fmla="*/ T132 w 433"/>
                <a:gd name="T134" fmla="+- 0 -2583 -2614"/>
                <a:gd name="T135" fmla="*/ -2583 h 109"/>
                <a:gd name="T136" fmla="+- 0 10536 10214"/>
                <a:gd name="T137" fmla="*/ T136 w 433"/>
                <a:gd name="T138" fmla="+- 0 -2539 -2614"/>
                <a:gd name="T139" fmla="*/ -2539 h 109"/>
                <a:gd name="T140" fmla="+- 0 10539 10214"/>
                <a:gd name="T141" fmla="*/ T140 w 433"/>
                <a:gd name="T142" fmla="+- 0 -2541 -2614"/>
                <a:gd name="T143" fmla="*/ -2541 h 109"/>
                <a:gd name="T144" fmla="+- 0 10530 10214"/>
                <a:gd name="T145" fmla="*/ T144 w 433"/>
                <a:gd name="T146" fmla="+- 0 -2575 -2614"/>
                <a:gd name="T147" fmla="*/ -2575 h 109"/>
                <a:gd name="T148" fmla="+- 0 10542 10214"/>
                <a:gd name="T149" fmla="*/ T148 w 433"/>
                <a:gd name="T150" fmla="+- 0 -2571 -2614"/>
                <a:gd name="T151" fmla="*/ -2571 h 109"/>
                <a:gd name="T152" fmla="+- 0 10558 10214"/>
                <a:gd name="T153" fmla="*/ T152 w 433"/>
                <a:gd name="T154" fmla="+- 0 -2529 -2614"/>
                <a:gd name="T155" fmla="*/ -2529 h 109"/>
                <a:gd name="T156" fmla="+- 0 10568 10214"/>
                <a:gd name="T157" fmla="*/ T156 w 433"/>
                <a:gd name="T158" fmla="+- 0 -2580 -2614"/>
                <a:gd name="T159" fmla="*/ -2580 h 109"/>
                <a:gd name="T160" fmla="+- 0 10573 10214"/>
                <a:gd name="T161" fmla="*/ T160 w 433"/>
                <a:gd name="T162" fmla="+- 0 -2587 -2614"/>
                <a:gd name="T163" fmla="*/ -2587 h 109"/>
                <a:gd name="T164" fmla="+- 0 10580 10214"/>
                <a:gd name="T165" fmla="*/ T164 w 433"/>
                <a:gd name="T166" fmla="+- 0 -2582 -2614"/>
                <a:gd name="T167" fmla="*/ -2582 h 109"/>
                <a:gd name="T168" fmla="+- 0 10594 10214"/>
                <a:gd name="T169" fmla="*/ T168 w 433"/>
                <a:gd name="T170" fmla="+- 0 -2582 -2614"/>
                <a:gd name="T171" fmla="*/ -2582 h 109"/>
                <a:gd name="T172" fmla="+- 0 10600 10214"/>
                <a:gd name="T173" fmla="*/ T172 w 433"/>
                <a:gd name="T174" fmla="+- 0 -2541 -2614"/>
                <a:gd name="T175" fmla="*/ -2541 h 109"/>
                <a:gd name="T176" fmla="+- 0 10618 10214"/>
                <a:gd name="T177" fmla="*/ T176 w 433"/>
                <a:gd name="T178" fmla="+- 0 -2527 -2614"/>
                <a:gd name="T179" fmla="*/ -2527 h 109"/>
                <a:gd name="T180" fmla="+- 0 10618 10214"/>
                <a:gd name="T181" fmla="*/ T180 w 433"/>
                <a:gd name="T182" fmla="+- 0 -2535 -2614"/>
                <a:gd name="T183" fmla="*/ -2535 h 109"/>
                <a:gd name="T184" fmla="+- 0 10628 10214"/>
                <a:gd name="T185" fmla="*/ T184 w 433"/>
                <a:gd name="T186" fmla="+- 0 -2591 -2614"/>
                <a:gd name="T187" fmla="*/ -2591 h 109"/>
                <a:gd name="T188" fmla="+- 0 10600 10214"/>
                <a:gd name="T189" fmla="*/ T188 w 433"/>
                <a:gd name="T190" fmla="+- 0 -2569 -2614"/>
                <a:gd name="T191" fmla="*/ -2569 h 109"/>
                <a:gd name="T192" fmla="+- 0 10632 10214"/>
                <a:gd name="T193" fmla="*/ T192 w 433"/>
                <a:gd name="T194" fmla="+- 0 -2552 -2614"/>
                <a:gd name="T195" fmla="*/ -2552 h 109"/>
                <a:gd name="T196" fmla="+- 0 10630 10214"/>
                <a:gd name="T197" fmla="*/ T196 w 433"/>
                <a:gd name="T198" fmla="+- 0 -2536 -2614"/>
                <a:gd name="T199" fmla="*/ -2536 h 109"/>
                <a:gd name="T200" fmla="+- 0 10645 10214"/>
                <a:gd name="T201" fmla="*/ T200 w 433"/>
                <a:gd name="T202" fmla="+- 0 -2554 -2614"/>
                <a:gd name="T203" fmla="*/ -2554 h 109"/>
                <a:gd name="T204" fmla="+- 0 10611 10214"/>
                <a:gd name="T205" fmla="*/ T204 w 433"/>
                <a:gd name="T206" fmla="+- 0 -2570 -2614"/>
                <a:gd name="T207" fmla="*/ -2570 h 109"/>
                <a:gd name="T208" fmla="+- 0 10620 10214"/>
                <a:gd name="T209" fmla="*/ T208 w 433"/>
                <a:gd name="T210" fmla="+- 0 -2583 -2614"/>
                <a:gd name="T211" fmla="*/ -2583 h 109"/>
                <a:gd name="T212" fmla="+- 0 10631 10214"/>
                <a:gd name="T213" fmla="*/ T212 w 433"/>
                <a:gd name="T214" fmla="+- 0 -2591 -2614"/>
                <a:gd name="T215" fmla="*/ -2591 h 109"/>
                <a:gd name="T216" fmla="+- 0 10638 10214"/>
                <a:gd name="T217" fmla="*/ T216 w 433"/>
                <a:gd name="T218" fmla="+- 0 -2581 -2614"/>
                <a:gd name="T219" fmla="*/ -258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33" h="109">
                  <a:moveTo>
                    <a:pt x="0" y="72"/>
                  </a:moveTo>
                  <a:lnTo>
                    <a:pt x="0" y="83"/>
                  </a:lnTo>
                  <a:lnTo>
                    <a:pt x="4" y="85"/>
                  </a:lnTo>
                  <a:lnTo>
                    <a:pt x="8" y="86"/>
                  </a:lnTo>
                  <a:lnTo>
                    <a:pt x="15" y="87"/>
                  </a:lnTo>
                  <a:lnTo>
                    <a:pt x="18" y="87"/>
                  </a:lnTo>
                  <a:lnTo>
                    <a:pt x="32" y="87"/>
                  </a:lnTo>
                  <a:lnTo>
                    <a:pt x="40"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1" y="75"/>
                  </a:lnTo>
                  <a:lnTo>
                    <a:pt x="53" y="68"/>
                  </a:lnTo>
                  <a:lnTo>
                    <a:pt x="53" y="51"/>
                  </a:lnTo>
                  <a:lnTo>
                    <a:pt x="51"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4"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1" y="32"/>
                  </a:lnTo>
                  <a:lnTo>
                    <a:pt x="174" y="35"/>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70" y="84"/>
                  </a:lnTo>
                  <a:lnTo>
                    <a:pt x="173" y="83"/>
                  </a:lnTo>
                  <a:lnTo>
                    <a:pt x="176" y="80"/>
                  </a:lnTo>
                  <a:lnTo>
                    <a:pt x="177" y="79"/>
                  </a:lnTo>
                  <a:lnTo>
                    <a:pt x="156" y="79"/>
                  </a:lnTo>
                  <a:lnTo>
                    <a:pt x="152" y="78"/>
                  </a:lnTo>
                  <a:lnTo>
                    <a:pt x="148" y="73"/>
                  </a:lnTo>
                  <a:lnTo>
                    <a:pt x="147" y="70"/>
                  </a:lnTo>
                  <a:lnTo>
                    <a:pt x="147" y="62"/>
                  </a:lnTo>
                  <a:lnTo>
                    <a:pt x="148" y="59"/>
                  </a:lnTo>
                  <a:lnTo>
                    <a:pt x="151" y="57"/>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9"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7" y="84"/>
                  </a:lnTo>
                  <a:lnTo>
                    <a:pt x="225" y="89"/>
                  </a:lnTo>
                  <a:lnTo>
                    <a:pt x="223" y="94"/>
                  </a:lnTo>
                  <a:lnTo>
                    <a:pt x="221" y="97"/>
                  </a:lnTo>
                  <a:lnTo>
                    <a:pt x="218" y="100"/>
                  </a:lnTo>
                  <a:lnTo>
                    <a:pt x="216" y="100"/>
                  </a:lnTo>
                  <a:lnTo>
                    <a:pt x="207" y="100"/>
                  </a:lnTo>
                  <a:lnTo>
                    <a:pt x="207" y="109"/>
                  </a:lnTo>
                  <a:lnTo>
                    <a:pt x="220" y="109"/>
                  </a:lnTo>
                  <a:lnTo>
                    <a:pt x="223" y="108"/>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3"/>
                  </a:moveTo>
                  <a:lnTo>
                    <a:pt x="292" y="23"/>
                  </a:lnTo>
                  <a:lnTo>
                    <a:pt x="284" y="26"/>
                  </a:lnTo>
                  <a:lnTo>
                    <a:pt x="274" y="37"/>
                  </a:lnTo>
                  <a:lnTo>
                    <a:pt x="271" y="45"/>
                  </a:lnTo>
                  <a:lnTo>
                    <a:pt x="271" y="65"/>
                  </a:lnTo>
                  <a:lnTo>
                    <a:pt x="274" y="73"/>
                  </a:lnTo>
                  <a:lnTo>
                    <a:pt x="279" y="78"/>
                  </a:lnTo>
                  <a:lnTo>
                    <a:pt x="285" y="84"/>
                  </a:lnTo>
                  <a:lnTo>
                    <a:pt x="293" y="87"/>
                  </a:lnTo>
                  <a:lnTo>
                    <a:pt x="307" y="87"/>
                  </a:lnTo>
                  <a:lnTo>
                    <a:pt x="310" y="87"/>
                  </a:lnTo>
                  <a:lnTo>
                    <a:pt x="314" y="86"/>
                  </a:lnTo>
                  <a:lnTo>
                    <a:pt x="318" y="85"/>
                  </a:lnTo>
                  <a:lnTo>
                    <a:pt x="322" y="84"/>
                  </a:lnTo>
                  <a:lnTo>
                    <a:pt x="325" y="82"/>
                  </a:lnTo>
                  <a:lnTo>
                    <a:pt x="325" y="78"/>
                  </a:lnTo>
                  <a:lnTo>
                    <a:pt x="297" y="78"/>
                  </a:lnTo>
                  <a:lnTo>
                    <a:pt x="291" y="77"/>
                  </a:lnTo>
                  <a:lnTo>
                    <a:pt x="284" y="69"/>
                  </a:lnTo>
                  <a:lnTo>
                    <a:pt x="282" y="64"/>
                  </a:lnTo>
                  <a:lnTo>
                    <a:pt x="281" y="57"/>
                  </a:lnTo>
                  <a:lnTo>
                    <a:pt x="328" y="57"/>
                  </a:lnTo>
                  <a:lnTo>
                    <a:pt x="328" y="49"/>
                  </a:lnTo>
                  <a:lnTo>
                    <a:pt x="282" y="49"/>
                  </a:lnTo>
                  <a:lnTo>
                    <a:pt x="282" y="44"/>
                  </a:lnTo>
                  <a:lnTo>
                    <a:pt x="284" y="39"/>
                  </a:lnTo>
                  <a:lnTo>
                    <a:pt x="288" y="36"/>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3" y="36"/>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2"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4" y="85"/>
                  </a:lnTo>
                  <a:lnTo>
                    <a:pt x="401" y="87"/>
                  </a:lnTo>
                  <a:lnTo>
                    <a:pt x="404" y="87"/>
                  </a:lnTo>
                  <a:lnTo>
                    <a:pt x="415" y="87"/>
                  </a:lnTo>
                  <a:lnTo>
                    <a:pt x="421" y="85"/>
                  </a:lnTo>
                  <a:lnTo>
                    <a:pt x="430" y="79"/>
                  </a:lnTo>
                  <a:lnTo>
                    <a:pt x="431" y="79"/>
                  </a:lnTo>
                  <a:lnTo>
                    <a:pt x="404" y="79"/>
                  </a:lnTo>
                  <a:lnTo>
                    <a:pt x="400" y="78"/>
                  </a:lnTo>
                  <a:lnTo>
                    <a:pt x="393" y="76"/>
                  </a:lnTo>
                  <a:lnTo>
                    <a:pt x="390" y="75"/>
                  </a:lnTo>
                  <a:lnTo>
                    <a:pt x="386" y="73"/>
                  </a:lnTo>
                  <a:close/>
                  <a:moveTo>
                    <a:pt x="414" y="23"/>
                  </a:moveTo>
                  <a:lnTo>
                    <a:pt x="402" y="23"/>
                  </a:lnTo>
                  <a:lnTo>
                    <a:pt x="396" y="24"/>
                  </a:lnTo>
                  <a:lnTo>
                    <a:pt x="388" y="30"/>
                  </a:lnTo>
                  <a:lnTo>
                    <a:pt x="386" y="35"/>
                  </a:lnTo>
                  <a:lnTo>
                    <a:pt x="386" y="45"/>
                  </a:lnTo>
                  <a:lnTo>
                    <a:pt x="388" y="49"/>
                  </a:lnTo>
                  <a:lnTo>
                    <a:pt x="393" y="55"/>
                  </a:lnTo>
                  <a:lnTo>
                    <a:pt x="398" y="57"/>
                  </a:lnTo>
                  <a:lnTo>
                    <a:pt x="414" y="60"/>
                  </a:lnTo>
                  <a:lnTo>
                    <a:pt x="418" y="62"/>
                  </a:lnTo>
                  <a:lnTo>
                    <a:pt x="421" y="64"/>
                  </a:lnTo>
                  <a:lnTo>
                    <a:pt x="422" y="67"/>
                  </a:lnTo>
                  <a:lnTo>
                    <a:pt x="422" y="72"/>
                  </a:lnTo>
                  <a:lnTo>
                    <a:pt x="421" y="75"/>
                  </a:lnTo>
                  <a:lnTo>
                    <a:pt x="416" y="78"/>
                  </a:lnTo>
                  <a:lnTo>
                    <a:pt x="412" y="79"/>
                  </a:lnTo>
                  <a:lnTo>
                    <a:pt x="431" y="79"/>
                  </a:lnTo>
                  <a:lnTo>
                    <a:pt x="433"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4" y="23"/>
                  </a:lnTo>
                  <a:close/>
                  <a:moveTo>
                    <a:pt x="429" y="31"/>
                  </a:moveTo>
                  <a:lnTo>
                    <a:pt x="414" y="31"/>
                  </a:lnTo>
                  <a:lnTo>
                    <a:pt x="417" y="31"/>
                  </a:lnTo>
                  <a:lnTo>
                    <a:pt x="424" y="33"/>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0" name="docshape135">
              <a:extLst>
                <a:ext uri="{FF2B5EF4-FFF2-40B4-BE49-F238E27FC236}">
                  <a16:creationId xmlns:a16="http://schemas.microsoft.com/office/drawing/2014/main" id="{C0BFB1FD-1DF9-EF90-4E05-1E61CEEA12A1}"/>
                </a:ext>
              </a:extLst>
            </p:cNvPr>
            <p:cNvSpPr>
              <a:spLocks/>
            </p:cNvSpPr>
            <p:nvPr/>
          </p:nvSpPr>
          <p:spPr bwMode="auto">
            <a:xfrm>
              <a:off x="6429" y="-2575"/>
              <a:ext cx="4278" cy="1551"/>
            </a:xfrm>
            <a:custGeom>
              <a:avLst/>
              <a:gdLst>
                <a:gd name="T0" fmla="+- 0 10009 6429"/>
                <a:gd name="T1" fmla="*/ T0 w 4278"/>
                <a:gd name="T2" fmla="+- 0 -2574 -2574"/>
                <a:gd name="T3" fmla="*/ -2574 h 1551"/>
                <a:gd name="T4" fmla="+- 0 9671 6429"/>
                <a:gd name="T5" fmla="*/ T4 w 4278"/>
                <a:gd name="T6" fmla="+- 0 -2574 -2574"/>
                <a:gd name="T7" fmla="*/ -2574 h 1551"/>
                <a:gd name="T8" fmla="+- 0 9671 6429"/>
                <a:gd name="T9" fmla="*/ T8 w 4278"/>
                <a:gd name="T10" fmla="+- 0 -2567 -2574"/>
                <a:gd name="T11" fmla="*/ -2567 h 1551"/>
                <a:gd name="T12" fmla="+- 0 10009 6429"/>
                <a:gd name="T13" fmla="*/ T12 w 4278"/>
                <a:gd name="T14" fmla="+- 0 -2567 -2574"/>
                <a:gd name="T15" fmla="*/ -2567 h 1551"/>
                <a:gd name="T16" fmla="+- 0 10009 6429"/>
                <a:gd name="T17" fmla="*/ T16 w 4278"/>
                <a:gd name="T18" fmla="+- 0 -2574 -2574"/>
                <a:gd name="T19" fmla="*/ -2574 h 1551"/>
                <a:gd name="T20" fmla="+- 0 10707 6429"/>
                <a:gd name="T21" fmla="*/ T20 w 4278"/>
                <a:gd name="T22" fmla="+- 0 -1031 -2574"/>
                <a:gd name="T23" fmla="*/ -1031 h 1551"/>
                <a:gd name="T24" fmla="+- 0 8427 6429"/>
                <a:gd name="T25" fmla="*/ T24 w 4278"/>
                <a:gd name="T26" fmla="+- 0 -1175 -2574"/>
                <a:gd name="T27" fmla="*/ -1175 h 1551"/>
                <a:gd name="T28" fmla="+- 0 7288 6429"/>
                <a:gd name="T29" fmla="*/ T28 w 4278"/>
                <a:gd name="T30" fmla="+- 0 -1211 -2574"/>
                <a:gd name="T31" fmla="*/ -1211 h 1551"/>
                <a:gd name="T32" fmla="+- 0 6721 6429"/>
                <a:gd name="T33" fmla="*/ T32 w 4278"/>
                <a:gd name="T34" fmla="+- 0 -1514 -2574"/>
                <a:gd name="T35" fmla="*/ -1514 h 1551"/>
                <a:gd name="T36" fmla="+- 0 6436 6429"/>
                <a:gd name="T37" fmla="*/ T36 w 4278"/>
                <a:gd name="T38" fmla="+- 0 -2195 -2574"/>
                <a:gd name="T39" fmla="*/ -2195 h 1551"/>
                <a:gd name="T40" fmla="+- 0 6429 6429"/>
                <a:gd name="T41" fmla="*/ T40 w 4278"/>
                <a:gd name="T42" fmla="+- 0 -2192 -2574"/>
                <a:gd name="T43" fmla="*/ -2192 h 1551"/>
                <a:gd name="T44" fmla="+- 0 6715 6429"/>
                <a:gd name="T45" fmla="*/ T44 w 4278"/>
                <a:gd name="T46" fmla="+- 0 -1509 -2574"/>
                <a:gd name="T47" fmla="*/ -1509 h 1551"/>
                <a:gd name="T48" fmla="+- 0 7286 6429"/>
                <a:gd name="T49" fmla="*/ T48 w 4278"/>
                <a:gd name="T50" fmla="+- 0 -1204 -2574"/>
                <a:gd name="T51" fmla="*/ -1204 h 1551"/>
                <a:gd name="T52" fmla="+- 0 8427 6429"/>
                <a:gd name="T53" fmla="*/ T52 w 4278"/>
                <a:gd name="T54" fmla="+- 0 -1168 -2574"/>
                <a:gd name="T55" fmla="*/ -1168 h 1551"/>
                <a:gd name="T56" fmla="+- 0 10706 6429"/>
                <a:gd name="T57" fmla="*/ T56 w 4278"/>
                <a:gd name="T58" fmla="+- 0 -1024 -2574"/>
                <a:gd name="T59" fmla="*/ -1024 h 1551"/>
                <a:gd name="T60" fmla="+- 0 10707 6429"/>
                <a:gd name="T61" fmla="*/ T60 w 4278"/>
                <a:gd name="T62" fmla="+- 0 -1031 -2574"/>
                <a:gd name="T63" fmla="*/ -1031 h 15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551">
                  <a:moveTo>
                    <a:pt x="3580" y="0"/>
                  </a:moveTo>
                  <a:lnTo>
                    <a:pt x="3242" y="0"/>
                  </a:lnTo>
                  <a:lnTo>
                    <a:pt x="3242" y="7"/>
                  </a:lnTo>
                  <a:lnTo>
                    <a:pt x="3580" y="7"/>
                  </a:lnTo>
                  <a:lnTo>
                    <a:pt x="3580" y="0"/>
                  </a:lnTo>
                  <a:close/>
                  <a:moveTo>
                    <a:pt x="4278" y="1543"/>
                  </a:moveTo>
                  <a:lnTo>
                    <a:pt x="1998" y="1399"/>
                  </a:lnTo>
                  <a:lnTo>
                    <a:pt x="859" y="1363"/>
                  </a:lnTo>
                  <a:lnTo>
                    <a:pt x="292" y="1060"/>
                  </a:lnTo>
                  <a:lnTo>
                    <a:pt x="7" y="379"/>
                  </a:lnTo>
                  <a:lnTo>
                    <a:pt x="0" y="382"/>
                  </a:lnTo>
                  <a:lnTo>
                    <a:pt x="286" y="1065"/>
                  </a:lnTo>
                  <a:lnTo>
                    <a:pt x="857" y="1370"/>
                  </a:lnTo>
                  <a:lnTo>
                    <a:pt x="1998" y="1406"/>
                  </a:lnTo>
                  <a:lnTo>
                    <a:pt x="4277" y="1550"/>
                  </a:lnTo>
                  <a:lnTo>
                    <a:pt x="4278" y="1543"/>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1" name="docshape136">
              <a:extLst>
                <a:ext uri="{FF2B5EF4-FFF2-40B4-BE49-F238E27FC236}">
                  <a16:creationId xmlns:a16="http://schemas.microsoft.com/office/drawing/2014/main" id="{F80A64AF-72D7-FF4F-776E-A7695496DD6E}"/>
                </a:ext>
              </a:extLst>
            </p:cNvPr>
            <p:cNvSpPr>
              <a:spLocks/>
            </p:cNvSpPr>
            <p:nvPr/>
          </p:nvSpPr>
          <p:spPr bwMode="auto">
            <a:xfrm>
              <a:off x="10214" y="-2484"/>
              <a:ext cx="432" cy="109"/>
            </a:xfrm>
            <a:custGeom>
              <a:avLst/>
              <a:gdLst>
                <a:gd name="T0" fmla="+- 0 10254 10215"/>
                <a:gd name="T1" fmla="*/ T0 w 432"/>
                <a:gd name="T2" fmla="+- 0 -2471 -2483"/>
                <a:gd name="T3" fmla="*/ -2471 h 109"/>
                <a:gd name="T4" fmla="+- 0 10267 10215"/>
                <a:gd name="T5" fmla="*/ T4 w 432"/>
                <a:gd name="T6" fmla="+- 0 -2480 -2483"/>
                <a:gd name="T7" fmla="*/ -2480 h 109"/>
                <a:gd name="T8" fmla="+- 0 10333 10215"/>
                <a:gd name="T9" fmla="*/ T8 w 432"/>
                <a:gd name="T10" fmla="+- 0 -2398 -2483"/>
                <a:gd name="T11" fmla="*/ -2398 h 109"/>
                <a:gd name="T12" fmla="+- 0 10385 10215"/>
                <a:gd name="T13" fmla="*/ T12 w 432"/>
                <a:gd name="T14" fmla="+- 0 -2451 -2483"/>
                <a:gd name="T15" fmla="*/ -2451 h 109"/>
                <a:gd name="T16" fmla="+- 0 10369 10215"/>
                <a:gd name="T17" fmla="*/ T16 w 432"/>
                <a:gd name="T18" fmla="+- 0 -2437 -2483"/>
                <a:gd name="T19" fmla="*/ -2437 h 109"/>
                <a:gd name="T20" fmla="+- 0 10350 10215"/>
                <a:gd name="T21" fmla="*/ T20 w 432"/>
                <a:gd name="T22" fmla="+- 0 -2410 -2483"/>
                <a:gd name="T23" fmla="*/ -2410 h 109"/>
                <a:gd name="T24" fmla="+- 0 10376 10215"/>
                <a:gd name="T25" fmla="*/ T24 w 432"/>
                <a:gd name="T26" fmla="+- 0 -2397 -2483"/>
                <a:gd name="T27" fmla="*/ -2397 h 109"/>
                <a:gd name="T28" fmla="+- 0 10391 10215"/>
                <a:gd name="T29" fmla="*/ T28 w 432"/>
                <a:gd name="T30" fmla="+- 0 -2405 -2483"/>
                <a:gd name="T31" fmla="*/ -2405 h 109"/>
                <a:gd name="T32" fmla="+- 0 10362 10215"/>
                <a:gd name="T33" fmla="*/ T32 w 432"/>
                <a:gd name="T34" fmla="+- 0 -2410 -2483"/>
                <a:gd name="T35" fmla="*/ -2410 h 109"/>
                <a:gd name="T36" fmla="+- 0 10368 10215"/>
                <a:gd name="T37" fmla="*/ T36 w 432"/>
                <a:gd name="T38" fmla="+- 0 -2428 -2483"/>
                <a:gd name="T39" fmla="*/ -2428 h 109"/>
                <a:gd name="T40" fmla="+- 0 10400 10215"/>
                <a:gd name="T41" fmla="*/ T40 w 432"/>
                <a:gd name="T42" fmla="+- 0 -2449 -2483"/>
                <a:gd name="T43" fmla="*/ -2449 h 109"/>
                <a:gd name="T44" fmla="+- 0 10392 10215"/>
                <a:gd name="T45" fmla="*/ T44 w 432"/>
                <a:gd name="T46" fmla="+- 0 -2398 -2483"/>
                <a:gd name="T47" fmla="*/ -2398 h 109"/>
                <a:gd name="T48" fmla="+- 0 10392 10215"/>
                <a:gd name="T49" fmla="*/ T48 w 432"/>
                <a:gd name="T50" fmla="+- 0 -2429 -2483"/>
                <a:gd name="T51" fmla="*/ -2429 h 109"/>
                <a:gd name="T52" fmla="+- 0 10379 10215"/>
                <a:gd name="T53" fmla="*/ T52 w 432"/>
                <a:gd name="T54" fmla="+- 0 -2405 -2483"/>
                <a:gd name="T55" fmla="*/ -2405 h 109"/>
                <a:gd name="T56" fmla="+- 0 10402 10215"/>
                <a:gd name="T57" fmla="*/ T56 w 432"/>
                <a:gd name="T58" fmla="+- 0 -2429 -2483"/>
                <a:gd name="T59" fmla="*/ -2429 h 109"/>
                <a:gd name="T60" fmla="+- 0 10362 10215"/>
                <a:gd name="T61" fmla="*/ T60 w 432"/>
                <a:gd name="T62" fmla="+- 0 -2459 -2483"/>
                <a:gd name="T63" fmla="*/ -2459 h 109"/>
                <a:gd name="T64" fmla="+- 0 10358 10215"/>
                <a:gd name="T65" fmla="*/ T64 w 432"/>
                <a:gd name="T66" fmla="+- 0 -2449 -2483"/>
                <a:gd name="T67" fmla="*/ -2449 h 109"/>
                <a:gd name="T68" fmla="+- 0 10397 10215"/>
                <a:gd name="T69" fmla="*/ T68 w 432"/>
                <a:gd name="T70" fmla="+- 0 -2452 -2483"/>
                <a:gd name="T71" fmla="*/ -2452 h 109"/>
                <a:gd name="T72" fmla="+- 0 10416 10215"/>
                <a:gd name="T73" fmla="*/ T72 w 432"/>
                <a:gd name="T74" fmla="+- 0 -2459 -2483"/>
                <a:gd name="T75" fmla="*/ -2459 h 109"/>
                <a:gd name="T76" fmla="+- 0 10435 10215"/>
                <a:gd name="T77" fmla="*/ T76 w 432"/>
                <a:gd name="T78" fmla="+- 0 -2387 -2483"/>
                <a:gd name="T79" fmla="*/ -2387 h 109"/>
                <a:gd name="T80" fmla="+- 0 10421 10215"/>
                <a:gd name="T81" fmla="*/ T80 w 432"/>
                <a:gd name="T82" fmla="+- 0 -2375 -2483"/>
                <a:gd name="T83" fmla="*/ -2375 h 109"/>
                <a:gd name="T84" fmla="+- 0 10446 10215"/>
                <a:gd name="T85" fmla="*/ T84 w 432"/>
                <a:gd name="T86" fmla="+- 0 -2385 -2483"/>
                <a:gd name="T87" fmla="*/ -2385 h 109"/>
                <a:gd name="T88" fmla="+- 0 10426 10215"/>
                <a:gd name="T89" fmla="*/ T88 w 432"/>
                <a:gd name="T90" fmla="+- 0 -2459 -2483"/>
                <a:gd name="T91" fmla="*/ -2459 h 109"/>
                <a:gd name="T92" fmla="+- 0 10456 10215"/>
                <a:gd name="T93" fmla="*/ T92 w 432"/>
                <a:gd name="T94" fmla="+- 0 -2412 -2483"/>
                <a:gd name="T95" fmla="*/ -2412 h 109"/>
                <a:gd name="T96" fmla="+- 0 10498 10215"/>
                <a:gd name="T97" fmla="*/ T96 w 432"/>
                <a:gd name="T98" fmla="+- 0 -2458 -2483"/>
                <a:gd name="T99" fmla="*/ -2458 h 109"/>
                <a:gd name="T100" fmla="+- 0 10485 10215"/>
                <a:gd name="T101" fmla="*/ T100 w 432"/>
                <a:gd name="T102" fmla="+- 0 -2418 -2483"/>
                <a:gd name="T103" fmla="*/ -2418 h 109"/>
                <a:gd name="T104" fmla="+- 0 10521 10215"/>
                <a:gd name="T105" fmla="*/ T104 w 432"/>
                <a:gd name="T106" fmla="+- 0 -2397 -2483"/>
                <a:gd name="T107" fmla="*/ -2397 h 109"/>
                <a:gd name="T108" fmla="+- 0 10539 10215"/>
                <a:gd name="T109" fmla="*/ T108 w 432"/>
                <a:gd name="T110" fmla="+- 0 -2401 -2483"/>
                <a:gd name="T111" fmla="*/ -2401 h 109"/>
                <a:gd name="T112" fmla="+- 0 10498 10215"/>
                <a:gd name="T113" fmla="*/ T112 w 432"/>
                <a:gd name="T114" fmla="+- 0 -2414 -2483"/>
                <a:gd name="T115" fmla="*/ -2414 h 109"/>
                <a:gd name="T116" fmla="+- 0 10542 10215"/>
                <a:gd name="T117" fmla="*/ T116 w 432"/>
                <a:gd name="T118" fmla="+- 0 -2434 -2483"/>
                <a:gd name="T119" fmla="*/ -2434 h 109"/>
                <a:gd name="T120" fmla="+- 0 10505 10215"/>
                <a:gd name="T121" fmla="*/ T120 w 432"/>
                <a:gd name="T122" fmla="+- 0 -2451 -2483"/>
                <a:gd name="T123" fmla="*/ -2451 h 109"/>
                <a:gd name="T124" fmla="+- 0 10523 10215"/>
                <a:gd name="T125" fmla="*/ T124 w 432"/>
                <a:gd name="T126" fmla="+- 0 -2461 -2483"/>
                <a:gd name="T127" fmla="*/ -2461 h 109"/>
                <a:gd name="T128" fmla="+- 0 10525 10215"/>
                <a:gd name="T129" fmla="*/ T128 w 432"/>
                <a:gd name="T130" fmla="+- 0 -2406 -2483"/>
                <a:gd name="T131" fmla="*/ -2406 h 109"/>
                <a:gd name="T132" fmla="+- 0 10535 10215"/>
                <a:gd name="T133" fmla="*/ T132 w 432"/>
                <a:gd name="T134" fmla="+- 0 -2452 -2483"/>
                <a:gd name="T135" fmla="*/ -2452 h 109"/>
                <a:gd name="T136" fmla="+- 0 10531 10215"/>
                <a:gd name="T137" fmla="*/ T136 w 432"/>
                <a:gd name="T138" fmla="+- 0 -2440 -2483"/>
                <a:gd name="T139" fmla="*/ -2440 h 109"/>
                <a:gd name="T140" fmla="+- 0 10542 10215"/>
                <a:gd name="T141" fmla="*/ T140 w 432"/>
                <a:gd name="T142" fmla="+- 0 -2440 -2483"/>
                <a:gd name="T143" fmla="*/ -2440 h 109"/>
                <a:gd name="T144" fmla="+- 0 10558 10215"/>
                <a:gd name="T145" fmla="*/ T144 w 432"/>
                <a:gd name="T146" fmla="+- 0 -2459 -2483"/>
                <a:gd name="T147" fmla="*/ -2459 h 109"/>
                <a:gd name="T148" fmla="+- 0 10569 10215"/>
                <a:gd name="T149" fmla="*/ T148 w 432"/>
                <a:gd name="T150" fmla="+- 0 -2443 -2483"/>
                <a:gd name="T151" fmla="*/ -2443 h 109"/>
                <a:gd name="T152" fmla="+- 0 10589 10215"/>
                <a:gd name="T153" fmla="*/ T152 w 432"/>
                <a:gd name="T154" fmla="+- 0 -2461 -2483"/>
                <a:gd name="T155" fmla="*/ -2461 h 109"/>
                <a:gd name="T156" fmla="+- 0 10573 10215"/>
                <a:gd name="T157" fmla="*/ T156 w 432"/>
                <a:gd name="T158" fmla="+- 0 -2456 -2483"/>
                <a:gd name="T159" fmla="*/ -2456 h 109"/>
                <a:gd name="T160" fmla="+- 0 10576 10215"/>
                <a:gd name="T161" fmla="*/ T160 w 432"/>
                <a:gd name="T162" fmla="+- 0 -2450 -2483"/>
                <a:gd name="T163" fmla="*/ -2450 h 109"/>
                <a:gd name="T164" fmla="+- 0 10591 10215"/>
                <a:gd name="T165" fmla="*/ T164 w 432"/>
                <a:gd name="T166" fmla="+- 0 -2461 -2483"/>
                <a:gd name="T167" fmla="*/ -2461 h 109"/>
                <a:gd name="T168" fmla="+- 0 10590 10215"/>
                <a:gd name="T169" fmla="*/ T168 w 432"/>
                <a:gd name="T170" fmla="+- 0 -2452 -2483"/>
                <a:gd name="T171" fmla="*/ -2452 h 109"/>
                <a:gd name="T172" fmla="+- 0 10600 10215"/>
                <a:gd name="T173" fmla="*/ T172 w 432"/>
                <a:gd name="T174" fmla="+- 0 -2400 -2483"/>
                <a:gd name="T175" fmla="*/ -2400 h 109"/>
                <a:gd name="T176" fmla="+- 0 10615 10215"/>
                <a:gd name="T177" fmla="*/ T176 w 432"/>
                <a:gd name="T178" fmla="+- 0 -2397 -2483"/>
                <a:gd name="T179" fmla="*/ -2397 h 109"/>
                <a:gd name="T180" fmla="+- 0 10644 10215"/>
                <a:gd name="T181" fmla="*/ T180 w 432"/>
                <a:gd name="T182" fmla="+- 0 -2405 -2483"/>
                <a:gd name="T183" fmla="*/ -2405 h 109"/>
                <a:gd name="T184" fmla="+- 0 10607 10215"/>
                <a:gd name="T185" fmla="*/ T184 w 432"/>
                <a:gd name="T186" fmla="+- 0 -2407 -2483"/>
                <a:gd name="T187" fmla="*/ -2407 h 109"/>
                <a:gd name="T188" fmla="+- 0 10616 10215"/>
                <a:gd name="T189" fmla="*/ T188 w 432"/>
                <a:gd name="T190" fmla="+- 0 -2461 -2483"/>
                <a:gd name="T191" fmla="*/ -2461 h 109"/>
                <a:gd name="T192" fmla="+- 0 10600 10215"/>
                <a:gd name="T193" fmla="*/ T192 w 432"/>
                <a:gd name="T194" fmla="+- 0 -2438 -2483"/>
                <a:gd name="T195" fmla="*/ -2438 h 109"/>
                <a:gd name="T196" fmla="+- 0 10618 10215"/>
                <a:gd name="T197" fmla="*/ T196 w 432"/>
                <a:gd name="T198" fmla="+- 0 -2426 -2483"/>
                <a:gd name="T199" fmla="*/ -2426 h 109"/>
                <a:gd name="T200" fmla="+- 0 10635 10215"/>
                <a:gd name="T201" fmla="*/ T200 w 432"/>
                <a:gd name="T202" fmla="+- 0 -2419 -2483"/>
                <a:gd name="T203" fmla="*/ -2419 h 109"/>
                <a:gd name="T204" fmla="+- 0 10630 10215"/>
                <a:gd name="T205" fmla="*/ T204 w 432"/>
                <a:gd name="T206" fmla="+- 0 -2406 -2483"/>
                <a:gd name="T207" fmla="*/ -2406 h 109"/>
                <a:gd name="T208" fmla="+- 0 10647 10215"/>
                <a:gd name="T209" fmla="*/ T208 w 432"/>
                <a:gd name="T210" fmla="+- 0 -2420 -2483"/>
                <a:gd name="T211" fmla="*/ -2420 h 109"/>
                <a:gd name="T212" fmla="+- 0 10618 10215"/>
                <a:gd name="T213" fmla="*/ T212 w 432"/>
                <a:gd name="T214" fmla="+- 0 -2435 -2483"/>
                <a:gd name="T215" fmla="*/ -2435 h 109"/>
                <a:gd name="T216" fmla="+- 0 10610 10215"/>
                <a:gd name="T217" fmla="*/ T216 w 432"/>
                <a:gd name="T218" fmla="+- 0 -2446 -2483"/>
                <a:gd name="T219" fmla="*/ -2446 h 109"/>
                <a:gd name="T220" fmla="+- 0 10643 10215"/>
                <a:gd name="T221" fmla="*/ T220 w 432"/>
                <a:gd name="T222" fmla="+- 0 -2453 -2483"/>
                <a:gd name="T223" fmla="*/ -2453 h 109"/>
                <a:gd name="T224" fmla="+- 0 10631 10215"/>
                <a:gd name="T225" fmla="*/ T224 w 432"/>
                <a:gd name="T226" fmla="+- 0 -2461 -2483"/>
                <a:gd name="T227" fmla="*/ -2461 h 109"/>
                <a:gd name="T228" fmla="+- 0 10631 10215"/>
                <a:gd name="T229" fmla="*/ T228 w 432"/>
                <a:gd name="T230" fmla="+- 0 -2452 -2483"/>
                <a:gd name="T231" fmla="*/ -2452 h 109"/>
                <a:gd name="T232" fmla="+- 0 10643 10215"/>
                <a:gd name="T233" fmla="*/ T232 w 432"/>
                <a:gd name="T234" fmla="+- 0 -2453 -2483"/>
                <a:gd name="T235" fmla="*/ -2453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70"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5" y="78"/>
                  </a:lnTo>
                  <a:lnTo>
                    <a:pt x="151" y="77"/>
                  </a:lnTo>
                  <a:lnTo>
                    <a:pt x="149" y="75"/>
                  </a:lnTo>
                  <a:lnTo>
                    <a:pt x="147" y="73"/>
                  </a:lnTo>
                  <a:lnTo>
                    <a:pt x="146" y="70"/>
                  </a:lnTo>
                  <a:lnTo>
                    <a:pt x="146"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8"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6"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1" y="98"/>
                  </a:lnTo>
                  <a:lnTo>
                    <a:pt x="233" y="91"/>
                  </a:lnTo>
                  <a:lnTo>
                    <a:pt x="241" y="71"/>
                  </a:lnTo>
                  <a:lnTo>
                    <a:pt x="231" y="71"/>
                  </a:lnTo>
                  <a:lnTo>
                    <a:pt x="211" y="24"/>
                  </a:lnTo>
                  <a:close/>
                  <a:moveTo>
                    <a:pt x="260" y="24"/>
                  </a:moveTo>
                  <a:lnTo>
                    <a:pt x="250" y="24"/>
                  </a:lnTo>
                  <a:lnTo>
                    <a:pt x="231" y="71"/>
                  </a:lnTo>
                  <a:lnTo>
                    <a:pt x="241" y="71"/>
                  </a:lnTo>
                  <a:lnTo>
                    <a:pt x="260" y="24"/>
                  </a:lnTo>
                  <a:close/>
                  <a:moveTo>
                    <a:pt x="308" y="22"/>
                  </a:moveTo>
                  <a:lnTo>
                    <a:pt x="291" y="22"/>
                  </a:lnTo>
                  <a:lnTo>
                    <a:pt x="283" y="25"/>
                  </a:lnTo>
                  <a:lnTo>
                    <a:pt x="277" y="32"/>
                  </a:lnTo>
                  <a:lnTo>
                    <a:pt x="273" y="37"/>
                  </a:lnTo>
                  <a:lnTo>
                    <a:pt x="270" y="45"/>
                  </a:lnTo>
                  <a:lnTo>
                    <a:pt x="270" y="65"/>
                  </a:lnTo>
                  <a:lnTo>
                    <a:pt x="273" y="72"/>
                  </a:lnTo>
                  <a:lnTo>
                    <a:pt x="284" y="84"/>
                  </a:lnTo>
                  <a:lnTo>
                    <a:pt x="292" y="86"/>
                  </a:lnTo>
                  <a:lnTo>
                    <a:pt x="306" y="86"/>
                  </a:lnTo>
                  <a:lnTo>
                    <a:pt x="309" y="86"/>
                  </a:lnTo>
                  <a:lnTo>
                    <a:pt x="317" y="84"/>
                  </a:lnTo>
                  <a:lnTo>
                    <a:pt x="321" y="83"/>
                  </a:lnTo>
                  <a:lnTo>
                    <a:pt x="324" y="82"/>
                  </a:lnTo>
                  <a:lnTo>
                    <a:pt x="324" y="78"/>
                  </a:lnTo>
                  <a:lnTo>
                    <a:pt x="296"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1"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3" y="85"/>
                  </a:lnTo>
                  <a:lnTo>
                    <a:pt x="396" y="85"/>
                  </a:lnTo>
                  <a:lnTo>
                    <a:pt x="400" y="86"/>
                  </a:lnTo>
                  <a:lnTo>
                    <a:pt x="403" y="86"/>
                  </a:lnTo>
                  <a:lnTo>
                    <a:pt x="414" y="86"/>
                  </a:lnTo>
                  <a:lnTo>
                    <a:pt x="420" y="85"/>
                  </a:lnTo>
                  <a:lnTo>
                    <a:pt x="429" y="78"/>
                  </a:lnTo>
                  <a:lnTo>
                    <a:pt x="430" y="78"/>
                  </a:lnTo>
                  <a:lnTo>
                    <a:pt x="403" y="78"/>
                  </a:lnTo>
                  <a:lnTo>
                    <a:pt x="399" y="78"/>
                  </a:lnTo>
                  <a:lnTo>
                    <a:pt x="392" y="76"/>
                  </a:lnTo>
                  <a:lnTo>
                    <a:pt x="389" y="74"/>
                  </a:lnTo>
                  <a:lnTo>
                    <a:pt x="385" y="72"/>
                  </a:lnTo>
                  <a:close/>
                  <a:moveTo>
                    <a:pt x="413"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30" y="78"/>
                  </a:lnTo>
                  <a:lnTo>
                    <a:pt x="432"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3" y="22"/>
                  </a:lnTo>
                  <a:close/>
                  <a:moveTo>
                    <a:pt x="428" y="30"/>
                  </a:moveTo>
                  <a:lnTo>
                    <a:pt x="413" y="30"/>
                  </a:lnTo>
                  <a:lnTo>
                    <a:pt x="416" y="31"/>
                  </a:lnTo>
                  <a:lnTo>
                    <a:pt x="423" y="32"/>
                  </a:lnTo>
                  <a:lnTo>
                    <a:pt x="426"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2" name="docshape137">
              <a:extLst>
                <a:ext uri="{FF2B5EF4-FFF2-40B4-BE49-F238E27FC236}">
                  <a16:creationId xmlns:a16="http://schemas.microsoft.com/office/drawing/2014/main" id="{F2DC4165-A241-ACA6-8B6A-E5994751A6DA}"/>
                </a:ext>
              </a:extLst>
            </p:cNvPr>
            <p:cNvSpPr>
              <a:spLocks/>
            </p:cNvSpPr>
            <p:nvPr/>
          </p:nvSpPr>
          <p:spPr bwMode="auto">
            <a:xfrm>
              <a:off x="6429" y="-2445"/>
              <a:ext cx="4278" cy="1492"/>
            </a:xfrm>
            <a:custGeom>
              <a:avLst/>
              <a:gdLst>
                <a:gd name="T0" fmla="+- 0 10009 6429"/>
                <a:gd name="T1" fmla="*/ T0 w 4278"/>
                <a:gd name="T2" fmla="+- 0 -2444 -2444"/>
                <a:gd name="T3" fmla="*/ -2444 h 1492"/>
                <a:gd name="T4" fmla="+- 0 9671 6429"/>
                <a:gd name="T5" fmla="*/ T4 w 4278"/>
                <a:gd name="T6" fmla="+- 0 -2444 -2444"/>
                <a:gd name="T7" fmla="*/ -2444 h 1492"/>
                <a:gd name="T8" fmla="+- 0 9671 6429"/>
                <a:gd name="T9" fmla="*/ T8 w 4278"/>
                <a:gd name="T10" fmla="+- 0 -2437 -2444"/>
                <a:gd name="T11" fmla="*/ -2437 h 1492"/>
                <a:gd name="T12" fmla="+- 0 10009 6429"/>
                <a:gd name="T13" fmla="*/ T12 w 4278"/>
                <a:gd name="T14" fmla="+- 0 -2437 -2444"/>
                <a:gd name="T15" fmla="*/ -2437 h 1492"/>
                <a:gd name="T16" fmla="+- 0 10009 6429"/>
                <a:gd name="T17" fmla="*/ T16 w 4278"/>
                <a:gd name="T18" fmla="+- 0 -2444 -2444"/>
                <a:gd name="T19" fmla="*/ -2444 h 1492"/>
                <a:gd name="T20" fmla="+- 0 10707 6429"/>
                <a:gd name="T21" fmla="*/ T20 w 4278"/>
                <a:gd name="T22" fmla="+- 0 -960 -2444"/>
                <a:gd name="T23" fmla="*/ -960 h 1492"/>
                <a:gd name="T24" fmla="+- 0 8427 6429"/>
                <a:gd name="T25" fmla="*/ T24 w 4278"/>
                <a:gd name="T26" fmla="+- 0 -1028 -2444"/>
                <a:gd name="T27" fmla="*/ -1028 h 1492"/>
                <a:gd name="T28" fmla="+- 0 7288 6429"/>
                <a:gd name="T29" fmla="*/ T28 w 4278"/>
                <a:gd name="T30" fmla="+- 0 -1134 -2444"/>
                <a:gd name="T31" fmla="*/ -1134 h 1492"/>
                <a:gd name="T32" fmla="+- 0 6721 6429"/>
                <a:gd name="T33" fmla="*/ T32 w 4278"/>
                <a:gd name="T34" fmla="+- 0 -1422 -2444"/>
                <a:gd name="T35" fmla="*/ -1422 h 1492"/>
                <a:gd name="T36" fmla="+- 0 6436 6429"/>
                <a:gd name="T37" fmla="*/ T36 w 4278"/>
                <a:gd name="T38" fmla="+- 0 -2405 -2444"/>
                <a:gd name="T39" fmla="*/ -2405 h 1492"/>
                <a:gd name="T40" fmla="+- 0 6429 6429"/>
                <a:gd name="T41" fmla="*/ T40 w 4278"/>
                <a:gd name="T42" fmla="+- 0 -2403 -2444"/>
                <a:gd name="T43" fmla="*/ -2403 h 1492"/>
                <a:gd name="T44" fmla="+- 0 6715 6429"/>
                <a:gd name="T45" fmla="*/ T44 w 4278"/>
                <a:gd name="T46" fmla="+- 0 -1417 -2444"/>
                <a:gd name="T47" fmla="*/ -1417 h 1492"/>
                <a:gd name="T48" fmla="+- 0 7286 6429"/>
                <a:gd name="T49" fmla="*/ T48 w 4278"/>
                <a:gd name="T50" fmla="+- 0 -1127 -2444"/>
                <a:gd name="T51" fmla="*/ -1127 h 1492"/>
                <a:gd name="T52" fmla="+- 0 8427 6429"/>
                <a:gd name="T53" fmla="*/ T52 w 4278"/>
                <a:gd name="T54" fmla="+- 0 -1021 -2444"/>
                <a:gd name="T55" fmla="*/ -1021 h 1492"/>
                <a:gd name="T56" fmla="+- 0 10706 6429"/>
                <a:gd name="T57" fmla="*/ T56 w 4278"/>
                <a:gd name="T58" fmla="+- 0 -953 -2444"/>
                <a:gd name="T59" fmla="*/ -953 h 1492"/>
                <a:gd name="T60" fmla="+- 0 10707 6429"/>
                <a:gd name="T61" fmla="*/ T60 w 4278"/>
                <a:gd name="T62" fmla="+- 0 -960 -2444"/>
                <a:gd name="T63" fmla="*/ -960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92">
                  <a:moveTo>
                    <a:pt x="3580" y="0"/>
                  </a:moveTo>
                  <a:lnTo>
                    <a:pt x="3242" y="0"/>
                  </a:lnTo>
                  <a:lnTo>
                    <a:pt x="3242" y="7"/>
                  </a:lnTo>
                  <a:lnTo>
                    <a:pt x="3580" y="7"/>
                  </a:lnTo>
                  <a:lnTo>
                    <a:pt x="3580" y="0"/>
                  </a:lnTo>
                  <a:close/>
                  <a:moveTo>
                    <a:pt x="4278" y="1484"/>
                  </a:moveTo>
                  <a:lnTo>
                    <a:pt x="1998" y="1416"/>
                  </a:lnTo>
                  <a:lnTo>
                    <a:pt x="859" y="1310"/>
                  </a:lnTo>
                  <a:lnTo>
                    <a:pt x="292" y="1022"/>
                  </a:lnTo>
                  <a:lnTo>
                    <a:pt x="7" y="39"/>
                  </a:lnTo>
                  <a:lnTo>
                    <a:pt x="0" y="41"/>
                  </a:lnTo>
                  <a:lnTo>
                    <a:pt x="286" y="1027"/>
                  </a:lnTo>
                  <a:lnTo>
                    <a:pt x="857" y="1317"/>
                  </a:lnTo>
                  <a:lnTo>
                    <a:pt x="1998" y="1423"/>
                  </a:lnTo>
                  <a:lnTo>
                    <a:pt x="4277" y="1491"/>
                  </a:lnTo>
                  <a:lnTo>
                    <a:pt x="4278" y="1484"/>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3" name="docshape138">
              <a:extLst>
                <a:ext uri="{FF2B5EF4-FFF2-40B4-BE49-F238E27FC236}">
                  <a16:creationId xmlns:a16="http://schemas.microsoft.com/office/drawing/2014/main" id="{7B559B5E-2C60-B6B0-8AFE-5909C5B29F52}"/>
                </a:ext>
              </a:extLst>
            </p:cNvPr>
            <p:cNvSpPr>
              <a:spLocks/>
            </p:cNvSpPr>
            <p:nvPr/>
          </p:nvSpPr>
          <p:spPr bwMode="auto">
            <a:xfrm>
              <a:off x="10212" y="-2353"/>
              <a:ext cx="434" cy="109"/>
            </a:xfrm>
            <a:custGeom>
              <a:avLst/>
              <a:gdLst>
                <a:gd name="T0" fmla="+- 0 10230 10213"/>
                <a:gd name="T1" fmla="*/ T0 w 434"/>
                <a:gd name="T2" fmla="+- 0 -2266 -2353"/>
                <a:gd name="T3" fmla="*/ -2266 h 109"/>
                <a:gd name="T4" fmla="+- 0 10232 10213"/>
                <a:gd name="T5" fmla="*/ T4 w 434"/>
                <a:gd name="T6" fmla="+- 0 -2275 -2353"/>
                <a:gd name="T7" fmla="*/ -2275 h 109"/>
                <a:gd name="T8" fmla="+- 0 10269 10213"/>
                <a:gd name="T9" fmla="*/ T8 w 434"/>
                <a:gd name="T10" fmla="+- 0 -2305 -2353"/>
                <a:gd name="T11" fmla="*/ -2305 h 109"/>
                <a:gd name="T12" fmla="+- 0 10242 10213"/>
                <a:gd name="T13" fmla="*/ T12 w 434"/>
                <a:gd name="T14" fmla="+- 0 -2275 -2353"/>
                <a:gd name="T15" fmla="*/ -2275 h 109"/>
                <a:gd name="T16" fmla="+- 0 10250 10213"/>
                <a:gd name="T17" fmla="*/ T16 w 434"/>
                <a:gd name="T18" fmla="+- 0 -2351 -2353"/>
                <a:gd name="T19" fmla="*/ -2351 h 109"/>
                <a:gd name="T20" fmla="+- 0 10213 10213"/>
                <a:gd name="T21" fmla="*/ T20 w 434"/>
                <a:gd name="T22" fmla="+- 0 -2315 -2353"/>
                <a:gd name="T23" fmla="*/ -2315 h 109"/>
                <a:gd name="T24" fmla="+- 0 10247 10213"/>
                <a:gd name="T25" fmla="*/ T24 w 434"/>
                <a:gd name="T26" fmla="+- 0 -2296 -2353"/>
                <a:gd name="T27" fmla="*/ -2296 h 109"/>
                <a:gd name="T28" fmla="+- 0 10231 10213"/>
                <a:gd name="T29" fmla="*/ T28 w 434"/>
                <a:gd name="T30" fmla="+- 0 -2306 -2353"/>
                <a:gd name="T31" fmla="*/ -2306 h 109"/>
                <a:gd name="T32" fmla="+- 0 10228 10213"/>
                <a:gd name="T33" fmla="*/ T32 w 434"/>
                <a:gd name="T34" fmla="+- 0 -2337 -2353"/>
                <a:gd name="T35" fmla="*/ -2337 h 109"/>
                <a:gd name="T36" fmla="+- 0 10250 10213"/>
                <a:gd name="T37" fmla="*/ T36 w 434"/>
                <a:gd name="T38" fmla="+- 0 -2351 -2353"/>
                <a:gd name="T39" fmla="*/ -2351 h 109"/>
                <a:gd name="T40" fmla="+- 0 10256 10213"/>
                <a:gd name="T41" fmla="*/ T40 w 434"/>
                <a:gd name="T42" fmla="+- 0 -2329 -2353"/>
                <a:gd name="T43" fmla="*/ -2329 h 109"/>
                <a:gd name="T44" fmla="+- 0 10245 10213"/>
                <a:gd name="T45" fmla="*/ T44 w 434"/>
                <a:gd name="T46" fmla="+- 0 -2304 -2353"/>
                <a:gd name="T47" fmla="*/ -2304 h 109"/>
                <a:gd name="T48" fmla="+- 0 10267 10213"/>
                <a:gd name="T49" fmla="*/ T48 w 434"/>
                <a:gd name="T50" fmla="+- 0 -2333 -2353"/>
                <a:gd name="T51" fmla="*/ -2333 h 109"/>
                <a:gd name="T52" fmla="+- 0 10333 10213"/>
                <a:gd name="T53" fmla="*/ T52 w 434"/>
                <a:gd name="T54" fmla="+- 0 -2268 -2353"/>
                <a:gd name="T55" fmla="*/ -2268 h 109"/>
                <a:gd name="T56" fmla="+- 0 10391 10213"/>
                <a:gd name="T57" fmla="*/ T56 w 434"/>
                <a:gd name="T58" fmla="+- 0 -2316 -2353"/>
                <a:gd name="T59" fmla="*/ -2316 h 109"/>
                <a:gd name="T60" fmla="+- 0 10357 10213"/>
                <a:gd name="T61" fmla="*/ T60 w 434"/>
                <a:gd name="T62" fmla="+- 0 -2301 -2353"/>
                <a:gd name="T63" fmla="*/ -2301 h 109"/>
                <a:gd name="T64" fmla="+- 0 10360 10213"/>
                <a:gd name="T65" fmla="*/ T64 w 434"/>
                <a:gd name="T66" fmla="+- 0 -2268 -2353"/>
                <a:gd name="T67" fmla="*/ -2268 h 109"/>
                <a:gd name="T68" fmla="+- 0 10390 10213"/>
                <a:gd name="T69" fmla="*/ T68 w 434"/>
                <a:gd name="T70" fmla="+- 0 -2273 -2353"/>
                <a:gd name="T71" fmla="*/ -2273 h 109"/>
                <a:gd name="T72" fmla="+- 0 10361 10213"/>
                <a:gd name="T73" fmla="*/ T72 w 434"/>
                <a:gd name="T74" fmla="+- 0 -2283 -2353"/>
                <a:gd name="T75" fmla="*/ -2283 h 109"/>
                <a:gd name="T76" fmla="+- 0 10402 10213"/>
                <a:gd name="T77" fmla="*/ T76 w 434"/>
                <a:gd name="T78" fmla="+- 0 -2299 -2353"/>
                <a:gd name="T79" fmla="*/ -2299 h 109"/>
                <a:gd name="T80" fmla="+- 0 10392 10213"/>
                <a:gd name="T81" fmla="*/ T80 w 434"/>
                <a:gd name="T82" fmla="+- 0 -2277 -2353"/>
                <a:gd name="T83" fmla="*/ -2277 h 109"/>
                <a:gd name="T84" fmla="+- 0 10392 10213"/>
                <a:gd name="T85" fmla="*/ T84 w 434"/>
                <a:gd name="T86" fmla="+- 0 -2299 -2353"/>
                <a:gd name="T87" fmla="*/ -2299 h 109"/>
                <a:gd name="T88" fmla="+- 0 10391 10213"/>
                <a:gd name="T89" fmla="*/ T88 w 434"/>
                <a:gd name="T90" fmla="+- 0 -2275 -2353"/>
                <a:gd name="T91" fmla="*/ -2275 h 109"/>
                <a:gd name="T92" fmla="+- 0 10373 10213"/>
                <a:gd name="T93" fmla="*/ T92 w 434"/>
                <a:gd name="T94" fmla="+- 0 -2331 -2353"/>
                <a:gd name="T95" fmla="*/ -2331 h 109"/>
                <a:gd name="T96" fmla="+- 0 10355 10213"/>
                <a:gd name="T97" fmla="*/ T96 w 434"/>
                <a:gd name="T98" fmla="+- 0 -2317 -2353"/>
                <a:gd name="T99" fmla="*/ -2317 h 109"/>
                <a:gd name="T100" fmla="+- 0 10397 10213"/>
                <a:gd name="T101" fmla="*/ T100 w 434"/>
                <a:gd name="T102" fmla="+- 0 -2322 -2353"/>
                <a:gd name="T103" fmla="*/ -2322 h 109"/>
                <a:gd name="T104" fmla="+- 0 10441 10213"/>
                <a:gd name="T105" fmla="*/ T104 w 434"/>
                <a:gd name="T106" fmla="+- 0 -2269 -2353"/>
                <a:gd name="T107" fmla="*/ -2269 h 109"/>
                <a:gd name="T108" fmla="+- 0 10432 10213"/>
                <a:gd name="T109" fmla="*/ T108 w 434"/>
                <a:gd name="T110" fmla="+- 0 -2253 -2353"/>
                <a:gd name="T111" fmla="*/ -2253 h 109"/>
                <a:gd name="T112" fmla="+- 0 10437 10213"/>
                <a:gd name="T113" fmla="*/ T112 w 434"/>
                <a:gd name="T114" fmla="+- 0 -2246 -2353"/>
                <a:gd name="T115" fmla="*/ -2246 h 109"/>
                <a:gd name="T116" fmla="+- 0 10446 10213"/>
                <a:gd name="T117" fmla="*/ T116 w 434"/>
                <a:gd name="T118" fmla="+- 0 -2281 -2353"/>
                <a:gd name="T119" fmla="*/ -2281 h 109"/>
                <a:gd name="T120" fmla="+- 0 10456 10213"/>
                <a:gd name="T121" fmla="*/ T120 w 434"/>
                <a:gd name="T122" fmla="+- 0 -2281 -2353"/>
                <a:gd name="T123" fmla="*/ -2281 h 109"/>
                <a:gd name="T124" fmla="+- 0 10492 10213"/>
                <a:gd name="T125" fmla="*/ T124 w 434"/>
                <a:gd name="T126" fmla="+- 0 -2320 -2353"/>
                <a:gd name="T127" fmla="*/ -2320 h 109"/>
                <a:gd name="T128" fmla="+- 0 10493 10213"/>
                <a:gd name="T129" fmla="*/ T128 w 434"/>
                <a:gd name="T130" fmla="+- 0 -2275 -2353"/>
                <a:gd name="T131" fmla="*/ -2275 h 109"/>
                <a:gd name="T132" fmla="+- 0 10532 10213"/>
                <a:gd name="T133" fmla="*/ T132 w 434"/>
                <a:gd name="T134" fmla="+- 0 -2268 -2353"/>
                <a:gd name="T135" fmla="*/ -2268 h 109"/>
                <a:gd name="T136" fmla="+- 0 10505 10213"/>
                <a:gd name="T137" fmla="*/ T136 w 434"/>
                <a:gd name="T138" fmla="+- 0 -2277 -2353"/>
                <a:gd name="T139" fmla="*/ -2277 h 109"/>
                <a:gd name="T140" fmla="+- 0 10542 10213"/>
                <a:gd name="T141" fmla="*/ T140 w 434"/>
                <a:gd name="T142" fmla="+- 0 -2304 -2353"/>
                <a:gd name="T143" fmla="*/ -2304 h 109"/>
                <a:gd name="T144" fmla="+- 0 10509 10213"/>
                <a:gd name="T145" fmla="*/ T144 w 434"/>
                <a:gd name="T146" fmla="+- 0 -2322 -2353"/>
                <a:gd name="T147" fmla="*/ -2322 h 109"/>
                <a:gd name="T148" fmla="+- 0 10536 10213"/>
                <a:gd name="T149" fmla="*/ T148 w 434"/>
                <a:gd name="T150" fmla="+- 0 -2278 -2353"/>
                <a:gd name="T151" fmla="*/ -2278 h 109"/>
                <a:gd name="T152" fmla="+- 0 10539 10213"/>
                <a:gd name="T153" fmla="*/ T152 w 434"/>
                <a:gd name="T154" fmla="+- 0 -2280 -2353"/>
                <a:gd name="T155" fmla="*/ -2280 h 109"/>
                <a:gd name="T156" fmla="+- 0 10530 10213"/>
                <a:gd name="T157" fmla="*/ T156 w 434"/>
                <a:gd name="T158" fmla="+- 0 -2314 -2353"/>
                <a:gd name="T159" fmla="*/ -2314 h 109"/>
                <a:gd name="T160" fmla="+- 0 10542 10213"/>
                <a:gd name="T161" fmla="*/ T160 w 434"/>
                <a:gd name="T162" fmla="+- 0 -2310 -2353"/>
                <a:gd name="T163" fmla="*/ -2310 h 109"/>
                <a:gd name="T164" fmla="+- 0 10558 10213"/>
                <a:gd name="T165" fmla="*/ T164 w 434"/>
                <a:gd name="T166" fmla="+- 0 -2268 -2353"/>
                <a:gd name="T167" fmla="*/ -2268 h 109"/>
                <a:gd name="T168" fmla="+- 0 10568 10213"/>
                <a:gd name="T169" fmla="*/ T168 w 434"/>
                <a:gd name="T170" fmla="+- 0 -2320 -2353"/>
                <a:gd name="T171" fmla="*/ -2320 h 109"/>
                <a:gd name="T172" fmla="+- 0 10573 10213"/>
                <a:gd name="T173" fmla="*/ T172 w 434"/>
                <a:gd name="T174" fmla="+- 0 -2326 -2353"/>
                <a:gd name="T175" fmla="*/ -2326 h 109"/>
                <a:gd name="T176" fmla="+- 0 10580 10213"/>
                <a:gd name="T177" fmla="*/ T176 w 434"/>
                <a:gd name="T178" fmla="+- 0 -2322 -2353"/>
                <a:gd name="T179" fmla="*/ -2322 h 109"/>
                <a:gd name="T180" fmla="+- 0 10594 10213"/>
                <a:gd name="T181" fmla="*/ T180 w 434"/>
                <a:gd name="T182" fmla="+- 0 -2322 -2353"/>
                <a:gd name="T183" fmla="*/ -2322 h 109"/>
                <a:gd name="T184" fmla="+- 0 10600 10213"/>
                <a:gd name="T185" fmla="*/ T184 w 434"/>
                <a:gd name="T186" fmla="+- 0 -2280 -2353"/>
                <a:gd name="T187" fmla="*/ -2280 h 109"/>
                <a:gd name="T188" fmla="+- 0 10618 10213"/>
                <a:gd name="T189" fmla="*/ T188 w 434"/>
                <a:gd name="T190" fmla="+- 0 -2266 -2353"/>
                <a:gd name="T191" fmla="*/ -2266 h 109"/>
                <a:gd name="T192" fmla="+- 0 10645 10213"/>
                <a:gd name="T193" fmla="*/ T192 w 434"/>
                <a:gd name="T194" fmla="+- 0 -2275 -2353"/>
                <a:gd name="T195" fmla="*/ -2275 h 109"/>
                <a:gd name="T196" fmla="+- 0 10600 10213"/>
                <a:gd name="T197" fmla="*/ T196 w 434"/>
                <a:gd name="T198" fmla="+- 0 -2280 -2353"/>
                <a:gd name="T199" fmla="*/ -2280 h 109"/>
                <a:gd name="T200" fmla="+- 0 10600 10213"/>
                <a:gd name="T201" fmla="*/ T200 w 434"/>
                <a:gd name="T202" fmla="+- 0 -2318 -2353"/>
                <a:gd name="T203" fmla="*/ -2318 h 109"/>
                <a:gd name="T204" fmla="+- 0 10618 10213"/>
                <a:gd name="T205" fmla="*/ T204 w 434"/>
                <a:gd name="T206" fmla="+- 0 -2295 -2353"/>
                <a:gd name="T207" fmla="*/ -2295 h 109"/>
                <a:gd name="T208" fmla="+- 0 10636 10213"/>
                <a:gd name="T209" fmla="*/ T208 w 434"/>
                <a:gd name="T210" fmla="+- 0 -2287 -2353"/>
                <a:gd name="T211" fmla="*/ -2287 h 109"/>
                <a:gd name="T212" fmla="+- 0 10645 10213"/>
                <a:gd name="T213" fmla="*/ T212 w 434"/>
                <a:gd name="T214" fmla="+- 0 -2275 -2353"/>
                <a:gd name="T215" fmla="*/ -2275 h 109"/>
                <a:gd name="T216" fmla="+- 0 10634 10213"/>
                <a:gd name="T217" fmla="*/ T216 w 434"/>
                <a:gd name="T218" fmla="+- 0 -2301 -2353"/>
                <a:gd name="T219" fmla="*/ -2301 h 109"/>
                <a:gd name="T220" fmla="+- 0 10610 10213"/>
                <a:gd name="T221" fmla="*/ T220 w 434"/>
                <a:gd name="T222" fmla="+- 0 -2311 -2353"/>
                <a:gd name="T223" fmla="*/ -2311 h 109"/>
                <a:gd name="T224" fmla="+- 0 10620 10213"/>
                <a:gd name="T225" fmla="*/ T224 w 434"/>
                <a:gd name="T226" fmla="+- 0 -2322 -2353"/>
                <a:gd name="T227" fmla="*/ -2322 h 109"/>
                <a:gd name="T228" fmla="+- 0 10631 10213"/>
                <a:gd name="T229" fmla="*/ T228 w 434"/>
                <a:gd name="T230" fmla="+- 0 -2330 -2353"/>
                <a:gd name="T231" fmla="*/ -2330 h 109"/>
                <a:gd name="T232" fmla="+- 0 10638 10213"/>
                <a:gd name="T233" fmla="*/ T232 w 434"/>
                <a:gd name="T234" fmla="+- 0 -2320 -2353"/>
                <a:gd name="T235" fmla="*/ -232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4" h="109">
                  <a:moveTo>
                    <a:pt x="5" y="73"/>
                  </a:moveTo>
                  <a:lnTo>
                    <a:pt x="5" y="84"/>
                  </a:lnTo>
                  <a:lnTo>
                    <a:pt x="8" y="85"/>
                  </a:lnTo>
                  <a:lnTo>
                    <a:pt x="11" y="85"/>
                  </a:lnTo>
                  <a:lnTo>
                    <a:pt x="17" y="87"/>
                  </a:lnTo>
                  <a:lnTo>
                    <a:pt x="20"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7"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5" y="16"/>
                  </a:lnTo>
                  <a:lnTo>
                    <a:pt x="18" y="12"/>
                  </a:lnTo>
                  <a:lnTo>
                    <a:pt x="22" y="11"/>
                  </a:lnTo>
                  <a:lnTo>
                    <a:pt x="47" y="11"/>
                  </a:lnTo>
                  <a:lnTo>
                    <a:pt x="44" y="6"/>
                  </a:lnTo>
                  <a:lnTo>
                    <a:pt x="37"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2" y="32"/>
                  </a:lnTo>
                  <a:lnTo>
                    <a:pt x="178" y="37"/>
                  </a:lnTo>
                  <a:lnTo>
                    <a:pt x="179" y="41"/>
                  </a:lnTo>
                  <a:lnTo>
                    <a:pt x="179" y="47"/>
                  </a:lnTo>
                  <a:lnTo>
                    <a:pt x="156" y="47"/>
                  </a:lnTo>
                  <a:lnTo>
                    <a:pt x="149" y="48"/>
                  </a:lnTo>
                  <a:lnTo>
                    <a:pt x="144" y="52"/>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8" y="70"/>
                  </a:lnTo>
                  <a:lnTo>
                    <a:pt x="148"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60"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8" y="84"/>
                  </a:lnTo>
                  <a:lnTo>
                    <a:pt x="226" y="89"/>
                  </a:lnTo>
                  <a:lnTo>
                    <a:pt x="224" y="94"/>
                  </a:lnTo>
                  <a:lnTo>
                    <a:pt x="222" y="97"/>
                  </a:lnTo>
                  <a:lnTo>
                    <a:pt x="220" y="98"/>
                  </a:lnTo>
                  <a:lnTo>
                    <a:pt x="219" y="100"/>
                  </a:lnTo>
                  <a:lnTo>
                    <a:pt x="217" y="100"/>
                  </a:lnTo>
                  <a:lnTo>
                    <a:pt x="208" y="100"/>
                  </a:lnTo>
                  <a:lnTo>
                    <a:pt x="208" y="109"/>
                  </a:lnTo>
                  <a:lnTo>
                    <a:pt x="221" y="109"/>
                  </a:lnTo>
                  <a:lnTo>
                    <a:pt x="224" y="107"/>
                  </a:lnTo>
                  <a:lnTo>
                    <a:pt x="230" y="103"/>
                  </a:lnTo>
                  <a:lnTo>
                    <a:pt x="233" y="98"/>
                  </a:lnTo>
                  <a:lnTo>
                    <a:pt x="235" y="91"/>
                  </a:lnTo>
                  <a:lnTo>
                    <a:pt x="243" y="72"/>
                  </a:lnTo>
                  <a:lnTo>
                    <a:pt x="233" y="72"/>
                  </a:lnTo>
                  <a:lnTo>
                    <a:pt x="213" y="24"/>
                  </a:lnTo>
                  <a:close/>
                  <a:moveTo>
                    <a:pt x="262" y="24"/>
                  </a:moveTo>
                  <a:lnTo>
                    <a:pt x="252" y="24"/>
                  </a:lnTo>
                  <a:lnTo>
                    <a:pt x="233" y="72"/>
                  </a:lnTo>
                  <a:lnTo>
                    <a:pt x="243" y="72"/>
                  </a:lnTo>
                  <a:lnTo>
                    <a:pt x="262" y="24"/>
                  </a:lnTo>
                  <a:close/>
                  <a:moveTo>
                    <a:pt x="310" y="22"/>
                  </a:moveTo>
                  <a:lnTo>
                    <a:pt x="293" y="22"/>
                  </a:lnTo>
                  <a:lnTo>
                    <a:pt x="285" y="25"/>
                  </a:lnTo>
                  <a:lnTo>
                    <a:pt x="279" y="33"/>
                  </a:lnTo>
                  <a:lnTo>
                    <a:pt x="275" y="37"/>
                  </a:lnTo>
                  <a:lnTo>
                    <a:pt x="272" y="45"/>
                  </a:lnTo>
                  <a:lnTo>
                    <a:pt x="272" y="65"/>
                  </a:lnTo>
                  <a:lnTo>
                    <a:pt x="275" y="73"/>
                  </a:lnTo>
                  <a:lnTo>
                    <a:pt x="280" y="78"/>
                  </a:lnTo>
                  <a:lnTo>
                    <a:pt x="286" y="84"/>
                  </a:lnTo>
                  <a:lnTo>
                    <a:pt x="294" y="87"/>
                  </a:lnTo>
                  <a:lnTo>
                    <a:pt x="308" y="87"/>
                  </a:lnTo>
                  <a:lnTo>
                    <a:pt x="311" y="86"/>
                  </a:lnTo>
                  <a:lnTo>
                    <a:pt x="319" y="85"/>
                  </a:lnTo>
                  <a:lnTo>
                    <a:pt x="323" y="84"/>
                  </a:lnTo>
                  <a:lnTo>
                    <a:pt x="326" y="82"/>
                  </a:lnTo>
                  <a:lnTo>
                    <a:pt x="326" y="78"/>
                  </a:lnTo>
                  <a:lnTo>
                    <a:pt x="298"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3"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5" y="85"/>
                  </a:lnTo>
                  <a:lnTo>
                    <a:pt x="402" y="87"/>
                  </a:lnTo>
                  <a:lnTo>
                    <a:pt x="405" y="87"/>
                  </a:lnTo>
                  <a:lnTo>
                    <a:pt x="416" y="87"/>
                  </a:lnTo>
                  <a:lnTo>
                    <a:pt x="422" y="85"/>
                  </a:lnTo>
                  <a:lnTo>
                    <a:pt x="427" y="82"/>
                  </a:lnTo>
                  <a:lnTo>
                    <a:pt x="431" y="79"/>
                  </a:lnTo>
                  <a:lnTo>
                    <a:pt x="432" y="78"/>
                  </a:lnTo>
                  <a:lnTo>
                    <a:pt x="405" y="78"/>
                  </a:lnTo>
                  <a:lnTo>
                    <a:pt x="401" y="78"/>
                  </a:lnTo>
                  <a:lnTo>
                    <a:pt x="394" y="76"/>
                  </a:lnTo>
                  <a:lnTo>
                    <a:pt x="391" y="75"/>
                  </a:lnTo>
                  <a:lnTo>
                    <a:pt x="387" y="73"/>
                  </a:lnTo>
                  <a:close/>
                  <a:moveTo>
                    <a:pt x="415"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2" y="78"/>
                  </a:lnTo>
                  <a:lnTo>
                    <a:pt x="434" y="74"/>
                  </a:lnTo>
                  <a:lnTo>
                    <a:pt x="434" y="63"/>
                  </a:lnTo>
                  <a:lnTo>
                    <a:pt x="432" y="59"/>
                  </a:lnTo>
                  <a:lnTo>
                    <a:pt x="426" y="54"/>
                  </a:lnTo>
                  <a:lnTo>
                    <a:pt x="421" y="52"/>
                  </a:lnTo>
                  <a:lnTo>
                    <a:pt x="414" y="50"/>
                  </a:lnTo>
                  <a:lnTo>
                    <a:pt x="405" y="48"/>
                  </a:lnTo>
                  <a:lnTo>
                    <a:pt x="401" y="47"/>
                  </a:lnTo>
                  <a:lnTo>
                    <a:pt x="398" y="44"/>
                  </a:lnTo>
                  <a:lnTo>
                    <a:pt x="397" y="42"/>
                  </a:lnTo>
                  <a:lnTo>
                    <a:pt x="397" y="37"/>
                  </a:lnTo>
                  <a:lnTo>
                    <a:pt x="398" y="35"/>
                  </a:lnTo>
                  <a:lnTo>
                    <a:pt x="401" y="33"/>
                  </a:lnTo>
                  <a:lnTo>
                    <a:pt x="403" y="32"/>
                  </a:lnTo>
                  <a:lnTo>
                    <a:pt x="407" y="31"/>
                  </a:lnTo>
                  <a:lnTo>
                    <a:pt x="430" y="31"/>
                  </a:lnTo>
                  <a:lnTo>
                    <a:pt x="430" y="26"/>
                  </a:lnTo>
                  <a:lnTo>
                    <a:pt x="428" y="25"/>
                  </a:lnTo>
                  <a:lnTo>
                    <a:pt x="425" y="24"/>
                  </a:lnTo>
                  <a:lnTo>
                    <a:pt x="418" y="23"/>
                  </a:lnTo>
                  <a:lnTo>
                    <a:pt x="415" y="22"/>
                  </a:lnTo>
                  <a:close/>
                  <a:moveTo>
                    <a:pt x="430" y="31"/>
                  </a:moveTo>
                  <a:lnTo>
                    <a:pt x="415" y="31"/>
                  </a:lnTo>
                  <a:lnTo>
                    <a:pt x="419" y="31"/>
                  </a:lnTo>
                  <a:lnTo>
                    <a:pt x="425" y="33"/>
                  </a:lnTo>
                  <a:lnTo>
                    <a:pt x="428"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4" name="docshape139">
              <a:extLst>
                <a:ext uri="{FF2B5EF4-FFF2-40B4-BE49-F238E27FC236}">
                  <a16:creationId xmlns:a16="http://schemas.microsoft.com/office/drawing/2014/main" id="{DAAA6A14-E60D-8720-1C8E-48DCC784307C}"/>
                </a:ext>
              </a:extLst>
            </p:cNvPr>
            <p:cNvSpPr>
              <a:spLocks/>
            </p:cNvSpPr>
            <p:nvPr/>
          </p:nvSpPr>
          <p:spPr bwMode="auto">
            <a:xfrm>
              <a:off x="6429" y="-2506"/>
              <a:ext cx="3580" cy="1461"/>
            </a:xfrm>
            <a:custGeom>
              <a:avLst/>
              <a:gdLst>
                <a:gd name="T0" fmla="+- 0 8428 6429"/>
                <a:gd name="T1" fmla="*/ T0 w 3580"/>
                <a:gd name="T2" fmla="+- 0 -1052 -2506"/>
                <a:gd name="T3" fmla="*/ -1052 h 1461"/>
                <a:gd name="T4" fmla="+- 0 7288 6429"/>
                <a:gd name="T5" fmla="*/ T4 w 3580"/>
                <a:gd name="T6" fmla="+- 0 -1137 -2506"/>
                <a:gd name="T7" fmla="*/ -1137 h 1461"/>
                <a:gd name="T8" fmla="+- 0 6721 6429"/>
                <a:gd name="T9" fmla="*/ T8 w 3580"/>
                <a:gd name="T10" fmla="+- 0 -1472 -2506"/>
                <a:gd name="T11" fmla="*/ -1472 h 1461"/>
                <a:gd name="T12" fmla="+- 0 6436 6429"/>
                <a:gd name="T13" fmla="*/ T12 w 3580"/>
                <a:gd name="T14" fmla="+- 0 -2506 -2506"/>
                <a:gd name="T15" fmla="*/ -2506 h 1461"/>
                <a:gd name="T16" fmla="+- 0 6429 6429"/>
                <a:gd name="T17" fmla="*/ T16 w 3580"/>
                <a:gd name="T18" fmla="+- 0 -2504 -2506"/>
                <a:gd name="T19" fmla="*/ -2504 h 1461"/>
                <a:gd name="T20" fmla="+- 0 6715 6429"/>
                <a:gd name="T21" fmla="*/ T20 w 3580"/>
                <a:gd name="T22" fmla="+- 0 -1467 -2506"/>
                <a:gd name="T23" fmla="*/ -1467 h 1461"/>
                <a:gd name="T24" fmla="+- 0 7286 6429"/>
                <a:gd name="T25" fmla="*/ T24 w 3580"/>
                <a:gd name="T26" fmla="+- 0 -1130 -2506"/>
                <a:gd name="T27" fmla="*/ -1130 h 1461"/>
                <a:gd name="T28" fmla="+- 0 8427 6429"/>
                <a:gd name="T29" fmla="*/ T28 w 3580"/>
                <a:gd name="T30" fmla="+- 0 -1045 -2506"/>
                <a:gd name="T31" fmla="*/ -1045 h 1461"/>
                <a:gd name="T32" fmla="+- 0 8428 6429"/>
                <a:gd name="T33" fmla="*/ T32 w 3580"/>
                <a:gd name="T34" fmla="+- 0 -1052 -2506"/>
                <a:gd name="T35" fmla="*/ -1052 h 1461"/>
                <a:gd name="T36" fmla="+- 0 10009 6429"/>
                <a:gd name="T37" fmla="*/ T36 w 3580"/>
                <a:gd name="T38" fmla="+- 0 -2314 -2506"/>
                <a:gd name="T39" fmla="*/ -2314 h 1461"/>
                <a:gd name="T40" fmla="+- 0 9671 6429"/>
                <a:gd name="T41" fmla="*/ T40 w 3580"/>
                <a:gd name="T42" fmla="+- 0 -2314 -2506"/>
                <a:gd name="T43" fmla="*/ -2314 h 1461"/>
                <a:gd name="T44" fmla="+- 0 9671 6429"/>
                <a:gd name="T45" fmla="*/ T44 w 3580"/>
                <a:gd name="T46" fmla="+- 0 -2307 -2506"/>
                <a:gd name="T47" fmla="*/ -2307 h 1461"/>
                <a:gd name="T48" fmla="+- 0 10009 6429"/>
                <a:gd name="T49" fmla="*/ T48 w 3580"/>
                <a:gd name="T50" fmla="+- 0 -2307 -2506"/>
                <a:gd name="T51" fmla="*/ -2307 h 1461"/>
                <a:gd name="T52" fmla="+- 0 10009 6429"/>
                <a:gd name="T53" fmla="*/ T52 w 3580"/>
                <a:gd name="T54" fmla="+- 0 -2314 -2506"/>
                <a:gd name="T55" fmla="*/ -2314 h 14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461">
                  <a:moveTo>
                    <a:pt x="1999" y="1454"/>
                  </a:moveTo>
                  <a:lnTo>
                    <a:pt x="859" y="1369"/>
                  </a:lnTo>
                  <a:lnTo>
                    <a:pt x="292" y="1034"/>
                  </a:lnTo>
                  <a:lnTo>
                    <a:pt x="7" y="0"/>
                  </a:lnTo>
                  <a:lnTo>
                    <a:pt x="0" y="2"/>
                  </a:lnTo>
                  <a:lnTo>
                    <a:pt x="286" y="1039"/>
                  </a:lnTo>
                  <a:lnTo>
                    <a:pt x="857" y="1376"/>
                  </a:lnTo>
                  <a:lnTo>
                    <a:pt x="1998" y="1461"/>
                  </a:lnTo>
                  <a:lnTo>
                    <a:pt x="1999" y="1454"/>
                  </a:lnTo>
                  <a:close/>
                  <a:moveTo>
                    <a:pt x="3580" y="192"/>
                  </a:moveTo>
                  <a:lnTo>
                    <a:pt x="3242" y="192"/>
                  </a:lnTo>
                  <a:lnTo>
                    <a:pt x="3242" y="199"/>
                  </a:lnTo>
                  <a:lnTo>
                    <a:pt x="3580" y="199"/>
                  </a:lnTo>
                  <a:lnTo>
                    <a:pt x="3580" y="19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5" name="docshape140">
              <a:extLst>
                <a:ext uri="{FF2B5EF4-FFF2-40B4-BE49-F238E27FC236}">
                  <a16:creationId xmlns:a16="http://schemas.microsoft.com/office/drawing/2014/main" id="{2932B24C-8F9F-E5D4-A1A2-8D3D36F03B89}"/>
                </a:ext>
              </a:extLst>
            </p:cNvPr>
            <p:cNvSpPr>
              <a:spLocks/>
            </p:cNvSpPr>
            <p:nvPr/>
          </p:nvSpPr>
          <p:spPr bwMode="auto">
            <a:xfrm>
              <a:off x="6429" y="-1931"/>
              <a:ext cx="4278" cy="639"/>
            </a:xfrm>
            <a:custGeom>
              <a:avLst/>
              <a:gdLst>
                <a:gd name="T0" fmla="+- 0 6435 6430"/>
                <a:gd name="T1" fmla="*/ T0 w 4278"/>
                <a:gd name="T2" fmla="+- 0 -1931 -1931"/>
                <a:gd name="T3" fmla="*/ -1931 h 639"/>
                <a:gd name="T4" fmla="+- 0 6483 6430"/>
                <a:gd name="T5" fmla="*/ T4 w 4278"/>
                <a:gd name="T6" fmla="+- 0 -1853 -1931"/>
                <a:gd name="T7" fmla="*/ -1853 h 639"/>
                <a:gd name="T8" fmla="+- 0 6531 6430"/>
                <a:gd name="T9" fmla="*/ T8 w 4278"/>
                <a:gd name="T10" fmla="+- 0 -1775 -1931"/>
                <a:gd name="T11" fmla="*/ -1775 h 639"/>
                <a:gd name="T12" fmla="+- 0 6579 6430"/>
                <a:gd name="T13" fmla="*/ T12 w 4278"/>
                <a:gd name="T14" fmla="+- 0 -1698 -1931"/>
                <a:gd name="T15" fmla="*/ -1698 h 639"/>
                <a:gd name="T16" fmla="+- 0 6627 6430"/>
                <a:gd name="T17" fmla="*/ T16 w 4278"/>
                <a:gd name="T18" fmla="+- 0 -1620 -1931"/>
                <a:gd name="T19" fmla="*/ -1620 h 639"/>
                <a:gd name="T20" fmla="+- 0 6674 6430"/>
                <a:gd name="T21" fmla="*/ T20 w 4278"/>
                <a:gd name="T22" fmla="+- 0 -1542 -1931"/>
                <a:gd name="T23" fmla="*/ -1542 h 639"/>
                <a:gd name="T24" fmla="+- 0 6721 6430"/>
                <a:gd name="T25" fmla="*/ T24 w 4278"/>
                <a:gd name="T26" fmla="+- 0 -1468 -1931"/>
                <a:gd name="T27" fmla="*/ -1468 h 639"/>
                <a:gd name="T28" fmla="+- 0 6809 6430"/>
                <a:gd name="T29" fmla="*/ T28 w 4278"/>
                <a:gd name="T30" fmla="+- 0 -1441 -1931"/>
                <a:gd name="T31" fmla="*/ -1441 h 639"/>
                <a:gd name="T32" fmla="+- 0 6896 6430"/>
                <a:gd name="T33" fmla="*/ T32 w 4278"/>
                <a:gd name="T34" fmla="+- 0 -1415 -1931"/>
                <a:gd name="T35" fmla="*/ -1415 h 639"/>
                <a:gd name="T36" fmla="+- 0 6983 6430"/>
                <a:gd name="T37" fmla="*/ T36 w 4278"/>
                <a:gd name="T38" fmla="+- 0 -1389 -1931"/>
                <a:gd name="T39" fmla="*/ -1389 h 639"/>
                <a:gd name="T40" fmla="+- 0 7070 6430"/>
                <a:gd name="T41" fmla="*/ T40 w 4278"/>
                <a:gd name="T42" fmla="+- 0 -1362 -1931"/>
                <a:gd name="T43" fmla="*/ -1362 h 639"/>
                <a:gd name="T44" fmla="+- 0 7158 6430"/>
                <a:gd name="T45" fmla="*/ T44 w 4278"/>
                <a:gd name="T46" fmla="+- 0 -1336 -1931"/>
                <a:gd name="T47" fmla="*/ -1336 h 639"/>
                <a:gd name="T48" fmla="+- 0 7245 6430"/>
                <a:gd name="T49" fmla="*/ T48 w 4278"/>
                <a:gd name="T50" fmla="+- 0 -1309 -1931"/>
                <a:gd name="T51" fmla="*/ -1309 h 639"/>
                <a:gd name="T52" fmla="+- 0 7368 6430"/>
                <a:gd name="T53" fmla="*/ T52 w 4278"/>
                <a:gd name="T54" fmla="+- 0 -1302 -1931"/>
                <a:gd name="T55" fmla="*/ -1302 h 639"/>
                <a:gd name="T56" fmla="+- 0 7459 6430"/>
                <a:gd name="T57" fmla="*/ T56 w 4278"/>
                <a:gd name="T58" fmla="+- 0 -1309 -1931"/>
                <a:gd name="T59" fmla="*/ -1309 h 639"/>
                <a:gd name="T60" fmla="+- 0 7549 6430"/>
                <a:gd name="T61" fmla="*/ T60 w 4278"/>
                <a:gd name="T62" fmla="+- 0 -1315 -1931"/>
                <a:gd name="T63" fmla="*/ -1315 h 639"/>
                <a:gd name="T64" fmla="+- 0 7640 6430"/>
                <a:gd name="T65" fmla="*/ T64 w 4278"/>
                <a:gd name="T66" fmla="+- 0 -1322 -1931"/>
                <a:gd name="T67" fmla="*/ -1322 h 639"/>
                <a:gd name="T68" fmla="+- 0 7731 6430"/>
                <a:gd name="T69" fmla="*/ T68 w 4278"/>
                <a:gd name="T70" fmla="+- 0 -1329 -1931"/>
                <a:gd name="T71" fmla="*/ -1329 h 639"/>
                <a:gd name="T72" fmla="+- 0 7822 6430"/>
                <a:gd name="T73" fmla="*/ T72 w 4278"/>
                <a:gd name="T74" fmla="+- 0 -1335 -1931"/>
                <a:gd name="T75" fmla="*/ -1335 h 639"/>
                <a:gd name="T76" fmla="+- 0 7913 6430"/>
                <a:gd name="T77" fmla="*/ T76 w 4278"/>
                <a:gd name="T78" fmla="+- 0 -1342 -1931"/>
                <a:gd name="T79" fmla="*/ -1342 h 639"/>
                <a:gd name="T80" fmla="+- 0 8004 6430"/>
                <a:gd name="T81" fmla="*/ T80 w 4278"/>
                <a:gd name="T82" fmla="+- 0 -1348 -1931"/>
                <a:gd name="T83" fmla="*/ -1348 h 639"/>
                <a:gd name="T84" fmla="+- 0 8095 6430"/>
                <a:gd name="T85" fmla="*/ T84 w 4278"/>
                <a:gd name="T86" fmla="+- 0 -1355 -1931"/>
                <a:gd name="T87" fmla="*/ -1355 h 639"/>
                <a:gd name="T88" fmla="+- 0 8186 6430"/>
                <a:gd name="T89" fmla="*/ T88 w 4278"/>
                <a:gd name="T90" fmla="+- 0 -1362 -1931"/>
                <a:gd name="T91" fmla="*/ -1362 h 639"/>
                <a:gd name="T92" fmla="+- 0 8277 6430"/>
                <a:gd name="T93" fmla="*/ T92 w 4278"/>
                <a:gd name="T94" fmla="+- 0 -1368 -1931"/>
                <a:gd name="T95" fmla="*/ -1368 h 639"/>
                <a:gd name="T96" fmla="+- 0 8368 6430"/>
                <a:gd name="T97" fmla="*/ T96 w 4278"/>
                <a:gd name="T98" fmla="+- 0 -1375 -1931"/>
                <a:gd name="T99" fmla="*/ -1375 h 639"/>
                <a:gd name="T100" fmla="+- 0 8427 6430"/>
                <a:gd name="T101" fmla="*/ T100 w 4278"/>
                <a:gd name="T102" fmla="+- 0 -1372 -1931"/>
                <a:gd name="T103" fmla="*/ -1372 h 639"/>
                <a:gd name="T104" fmla="+- 0 8515 6430"/>
                <a:gd name="T105" fmla="*/ T104 w 4278"/>
                <a:gd name="T106" fmla="+- 0 -1374 -1931"/>
                <a:gd name="T107" fmla="*/ -1374 h 639"/>
                <a:gd name="T108" fmla="+- 0 8606 6430"/>
                <a:gd name="T109" fmla="*/ T108 w 4278"/>
                <a:gd name="T110" fmla="+- 0 -1375 -1931"/>
                <a:gd name="T111" fmla="*/ -1375 h 639"/>
                <a:gd name="T112" fmla="+- 0 8697 6430"/>
                <a:gd name="T113" fmla="*/ T112 w 4278"/>
                <a:gd name="T114" fmla="+- 0 -1377 -1931"/>
                <a:gd name="T115" fmla="*/ -1377 h 639"/>
                <a:gd name="T116" fmla="+- 0 8788 6430"/>
                <a:gd name="T117" fmla="*/ T116 w 4278"/>
                <a:gd name="T118" fmla="+- 0 -1378 -1931"/>
                <a:gd name="T119" fmla="*/ -1378 h 639"/>
                <a:gd name="T120" fmla="+- 0 8879 6430"/>
                <a:gd name="T121" fmla="*/ T120 w 4278"/>
                <a:gd name="T122" fmla="+- 0 -1380 -1931"/>
                <a:gd name="T123" fmla="*/ -1380 h 639"/>
                <a:gd name="T124" fmla="+- 0 8971 6430"/>
                <a:gd name="T125" fmla="*/ T124 w 4278"/>
                <a:gd name="T126" fmla="+- 0 -1382 -1931"/>
                <a:gd name="T127" fmla="*/ -1382 h 639"/>
                <a:gd name="T128" fmla="+- 0 9062 6430"/>
                <a:gd name="T129" fmla="*/ T128 w 4278"/>
                <a:gd name="T130" fmla="+- 0 -1383 -1931"/>
                <a:gd name="T131" fmla="*/ -1383 h 639"/>
                <a:gd name="T132" fmla="+- 0 9153 6430"/>
                <a:gd name="T133" fmla="*/ T132 w 4278"/>
                <a:gd name="T134" fmla="+- 0 -1385 -1931"/>
                <a:gd name="T135" fmla="*/ -1385 h 639"/>
                <a:gd name="T136" fmla="+- 0 9244 6430"/>
                <a:gd name="T137" fmla="*/ T136 w 4278"/>
                <a:gd name="T138" fmla="+- 0 -1386 -1931"/>
                <a:gd name="T139" fmla="*/ -1386 h 639"/>
                <a:gd name="T140" fmla="+- 0 9335 6430"/>
                <a:gd name="T141" fmla="*/ T140 w 4278"/>
                <a:gd name="T142" fmla="+- 0 -1388 -1931"/>
                <a:gd name="T143" fmla="*/ -1388 h 639"/>
                <a:gd name="T144" fmla="+- 0 9426 6430"/>
                <a:gd name="T145" fmla="*/ T144 w 4278"/>
                <a:gd name="T146" fmla="+- 0 -1390 -1931"/>
                <a:gd name="T147" fmla="*/ -1390 h 639"/>
                <a:gd name="T148" fmla="+- 0 9517 6430"/>
                <a:gd name="T149" fmla="*/ T148 w 4278"/>
                <a:gd name="T150" fmla="+- 0 -1391 -1931"/>
                <a:gd name="T151" fmla="*/ -1391 h 639"/>
                <a:gd name="T152" fmla="+- 0 9609 6430"/>
                <a:gd name="T153" fmla="*/ T152 w 4278"/>
                <a:gd name="T154" fmla="+- 0 -1393 -1931"/>
                <a:gd name="T155" fmla="*/ -1393 h 639"/>
                <a:gd name="T156" fmla="+- 0 9700 6430"/>
                <a:gd name="T157" fmla="*/ T156 w 4278"/>
                <a:gd name="T158" fmla="+- 0 -1394 -1931"/>
                <a:gd name="T159" fmla="*/ -1394 h 639"/>
                <a:gd name="T160" fmla="+- 0 9791 6430"/>
                <a:gd name="T161" fmla="*/ T160 w 4278"/>
                <a:gd name="T162" fmla="+- 0 -1396 -1931"/>
                <a:gd name="T163" fmla="*/ -1396 h 639"/>
                <a:gd name="T164" fmla="+- 0 9882 6430"/>
                <a:gd name="T165" fmla="*/ T164 w 4278"/>
                <a:gd name="T166" fmla="+- 0 -1398 -1931"/>
                <a:gd name="T167" fmla="*/ -1398 h 639"/>
                <a:gd name="T168" fmla="+- 0 9973 6430"/>
                <a:gd name="T169" fmla="*/ T168 w 4278"/>
                <a:gd name="T170" fmla="+- 0 -1399 -1931"/>
                <a:gd name="T171" fmla="*/ -1399 h 639"/>
                <a:gd name="T172" fmla="+- 0 10064 6430"/>
                <a:gd name="T173" fmla="*/ T172 w 4278"/>
                <a:gd name="T174" fmla="+- 0 -1401 -1931"/>
                <a:gd name="T175" fmla="*/ -1401 h 639"/>
                <a:gd name="T176" fmla="+- 0 10155 6430"/>
                <a:gd name="T177" fmla="*/ T176 w 4278"/>
                <a:gd name="T178" fmla="+- 0 -1402 -1931"/>
                <a:gd name="T179" fmla="*/ -1402 h 639"/>
                <a:gd name="T180" fmla="+- 0 10247 6430"/>
                <a:gd name="T181" fmla="*/ T180 w 4278"/>
                <a:gd name="T182" fmla="+- 0 -1404 -1931"/>
                <a:gd name="T183" fmla="*/ -1404 h 639"/>
                <a:gd name="T184" fmla="+- 0 10338 6430"/>
                <a:gd name="T185" fmla="*/ T184 w 4278"/>
                <a:gd name="T186" fmla="+- 0 -1406 -1931"/>
                <a:gd name="T187" fmla="*/ -1406 h 639"/>
                <a:gd name="T188" fmla="+- 0 10429 6430"/>
                <a:gd name="T189" fmla="*/ T188 w 4278"/>
                <a:gd name="T190" fmla="+- 0 -1407 -1931"/>
                <a:gd name="T191" fmla="*/ -1407 h 639"/>
                <a:gd name="T192" fmla="+- 0 10520 6430"/>
                <a:gd name="T193" fmla="*/ T192 w 4278"/>
                <a:gd name="T194" fmla="+- 0 -1409 -1931"/>
                <a:gd name="T195" fmla="*/ -1409 h 639"/>
                <a:gd name="T196" fmla="+- 0 10611 6430"/>
                <a:gd name="T197" fmla="*/ T196 w 4278"/>
                <a:gd name="T198" fmla="+- 0 -1410 -1931"/>
                <a:gd name="T199" fmla="*/ -1410 h 639"/>
                <a:gd name="T200" fmla="+- 0 10702 6430"/>
                <a:gd name="T201" fmla="*/ T200 w 4278"/>
                <a:gd name="T202" fmla="+- 0 -1412 -1931"/>
                <a:gd name="T203" fmla="*/ -1412 h 6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78" h="639">
                  <a:moveTo>
                    <a:pt x="5" y="0"/>
                  </a:moveTo>
                  <a:lnTo>
                    <a:pt x="0" y="4"/>
                  </a:lnTo>
                  <a:lnTo>
                    <a:pt x="18" y="34"/>
                  </a:lnTo>
                  <a:lnTo>
                    <a:pt x="24" y="30"/>
                  </a:lnTo>
                  <a:lnTo>
                    <a:pt x="5" y="0"/>
                  </a:lnTo>
                  <a:close/>
                  <a:moveTo>
                    <a:pt x="53" y="78"/>
                  </a:moveTo>
                  <a:lnTo>
                    <a:pt x="47" y="82"/>
                  </a:lnTo>
                  <a:lnTo>
                    <a:pt x="66" y="112"/>
                  </a:lnTo>
                  <a:lnTo>
                    <a:pt x="72" y="108"/>
                  </a:lnTo>
                  <a:lnTo>
                    <a:pt x="53" y="78"/>
                  </a:lnTo>
                  <a:close/>
                  <a:moveTo>
                    <a:pt x="101" y="156"/>
                  </a:moveTo>
                  <a:lnTo>
                    <a:pt x="95" y="159"/>
                  </a:lnTo>
                  <a:lnTo>
                    <a:pt x="113" y="189"/>
                  </a:lnTo>
                  <a:lnTo>
                    <a:pt x="119" y="186"/>
                  </a:lnTo>
                  <a:lnTo>
                    <a:pt x="101" y="156"/>
                  </a:lnTo>
                  <a:close/>
                  <a:moveTo>
                    <a:pt x="149" y="233"/>
                  </a:moveTo>
                  <a:lnTo>
                    <a:pt x="143" y="237"/>
                  </a:lnTo>
                  <a:lnTo>
                    <a:pt x="161" y="267"/>
                  </a:lnTo>
                  <a:lnTo>
                    <a:pt x="167" y="263"/>
                  </a:lnTo>
                  <a:lnTo>
                    <a:pt x="149" y="233"/>
                  </a:lnTo>
                  <a:close/>
                  <a:moveTo>
                    <a:pt x="197" y="311"/>
                  </a:moveTo>
                  <a:lnTo>
                    <a:pt x="191" y="315"/>
                  </a:lnTo>
                  <a:lnTo>
                    <a:pt x="209" y="344"/>
                  </a:lnTo>
                  <a:lnTo>
                    <a:pt x="215" y="341"/>
                  </a:lnTo>
                  <a:lnTo>
                    <a:pt x="197" y="311"/>
                  </a:lnTo>
                  <a:close/>
                  <a:moveTo>
                    <a:pt x="244" y="389"/>
                  </a:moveTo>
                  <a:lnTo>
                    <a:pt x="238" y="392"/>
                  </a:lnTo>
                  <a:lnTo>
                    <a:pt x="257" y="422"/>
                  </a:lnTo>
                  <a:lnTo>
                    <a:pt x="263" y="418"/>
                  </a:lnTo>
                  <a:lnTo>
                    <a:pt x="244" y="389"/>
                  </a:lnTo>
                  <a:close/>
                  <a:moveTo>
                    <a:pt x="291" y="463"/>
                  </a:moveTo>
                  <a:lnTo>
                    <a:pt x="289" y="470"/>
                  </a:lnTo>
                  <a:lnTo>
                    <a:pt x="323" y="480"/>
                  </a:lnTo>
                  <a:lnTo>
                    <a:pt x="325" y="473"/>
                  </a:lnTo>
                  <a:lnTo>
                    <a:pt x="291" y="463"/>
                  </a:lnTo>
                  <a:close/>
                  <a:moveTo>
                    <a:pt x="379" y="490"/>
                  </a:moveTo>
                  <a:lnTo>
                    <a:pt x="377" y="496"/>
                  </a:lnTo>
                  <a:lnTo>
                    <a:pt x="410" y="506"/>
                  </a:lnTo>
                  <a:lnTo>
                    <a:pt x="412" y="500"/>
                  </a:lnTo>
                  <a:lnTo>
                    <a:pt x="379" y="490"/>
                  </a:lnTo>
                  <a:close/>
                  <a:moveTo>
                    <a:pt x="466" y="516"/>
                  </a:moveTo>
                  <a:lnTo>
                    <a:pt x="464" y="523"/>
                  </a:lnTo>
                  <a:lnTo>
                    <a:pt x="497" y="533"/>
                  </a:lnTo>
                  <a:lnTo>
                    <a:pt x="499" y="526"/>
                  </a:lnTo>
                  <a:lnTo>
                    <a:pt x="466" y="516"/>
                  </a:lnTo>
                  <a:close/>
                  <a:moveTo>
                    <a:pt x="553" y="542"/>
                  </a:moveTo>
                  <a:lnTo>
                    <a:pt x="551" y="549"/>
                  </a:lnTo>
                  <a:lnTo>
                    <a:pt x="585" y="559"/>
                  </a:lnTo>
                  <a:lnTo>
                    <a:pt x="587" y="553"/>
                  </a:lnTo>
                  <a:lnTo>
                    <a:pt x="553" y="542"/>
                  </a:lnTo>
                  <a:close/>
                  <a:moveTo>
                    <a:pt x="640" y="569"/>
                  </a:moveTo>
                  <a:lnTo>
                    <a:pt x="638" y="576"/>
                  </a:lnTo>
                  <a:lnTo>
                    <a:pt x="672" y="586"/>
                  </a:lnTo>
                  <a:lnTo>
                    <a:pt x="674" y="579"/>
                  </a:lnTo>
                  <a:lnTo>
                    <a:pt x="640" y="569"/>
                  </a:lnTo>
                  <a:close/>
                  <a:moveTo>
                    <a:pt x="728" y="595"/>
                  </a:moveTo>
                  <a:lnTo>
                    <a:pt x="726" y="602"/>
                  </a:lnTo>
                  <a:lnTo>
                    <a:pt x="759" y="612"/>
                  </a:lnTo>
                  <a:lnTo>
                    <a:pt x="761" y="605"/>
                  </a:lnTo>
                  <a:lnTo>
                    <a:pt x="728" y="595"/>
                  </a:lnTo>
                  <a:close/>
                  <a:moveTo>
                    <a:pt x="815" y="622"/>
                  </a:moveTo>
                  <a:lnTo>
                    <a:pt x="813" y="628"/>
                  </a:lnTo>
                  <a:lnTo>
                    <a:pt x="846" y="639"/>
                  </a:lnTo>
                  <a:lnTo>
                    <a:pt x="848" y="632"/>
                  </a:lnTo>
                  <a:lnTo>
                    <a:pt x="815" y="622"/>
                  </a:lnTo>
                  <a:close/>
                  <a:moveTo>
                    <a:pt x="938" y="629"/>
                  </a:moveTo>
                  <a:lnTo>
                    <a:pt x="903" y="631"/>
                  </a:lnTo>
                  <a:lnTo>
                    <a:pt x="903" y="638"/>
                  </a:lnTo>
                  <a:lnTo>
                    <a:pt x="938" y="636"/>
                  </a:lnTo>
                  <a:lnTo>
                    <a:pt x="938" y="629"/>
                  </a:lnTo>
                  <a:close/>
                  <a:moveTo>
                    <a:pt x="1029" y="622"/>
                  </a:moveTo>
                  <a:lnTo>
                    <a:pt x="994" y="625"/>
                  </a:lnTo>
                  <a:lnTo>
                    <a:pt x="994" y="632"/>
                  </a:lnTo>
                  <a:lnTo>
                    <a:pt x="1029" y="629"/>
                  </a:lnTo>
                  <a:lnTo>
                    <a:pt x="1029" y="622"/>
                  </a:lnTo>
                  <a:close/>
                  <a:moveTo>
                    <a:pt x="1119" y="616"/>
                  </a:moveTo>
                  <a:lnTo>
                    <a:pt x="1084" y="618"/>
                  </a:lnTo>
                  <a:lnTo>
                    <a:pt x="1085" y="625"/>
                  </a:lnTo>
                  <a:lnTo>
                    <a:pt x="1120" y="623"/>
                  </a:lnTo>
                  <a:lnTo>
                    <a:pt x="1119" y="616"/>
                  </a:lnTo>
                  <a:close/>
                  <a:moveTo>
                    <a:pt x="1210" y="609"/>
                  </a:moveTo>
                  <a:lnTo>
                    <a:pt x="1175" y="612"/>
                  </a:lnTo>
                  <a:lnTo>
                    <a:pt x="1176" y="619"/>
                  </a:lnTo>
                  <a:lnTo>
                    <a:pt x="1211" y="616"/>
                  </a:lnTo>
                  <a:lnTo>
                    <a:pt x="1210" y="609"/>
                  </a:lnTo>
                  <a:close/>
                  <a:moveTo>
                    <a:pt x="1301" y="602"/>
                  </a:moveTo>
                  <a:lnTo>
                    <a:pt x="1266" y="605"/>
                  </a:lnTo>
                  <a:lnTo>
                    <a:pt x="1267" y="612"/>
                  </a:lnTo>
                  <a:lnTo>
                    <a:pt x="1302" y="609"/>
                  </a:lnTo>
                  <a:lnTo>
                    <a:pt x="1301" y="602"/>
                  </a:lnTo>
                  <a:close/>
                  <a:moveTo>
                    <a:pt x="1392" y="596"/>
                  </a:moveTo>
                  <a:lnTo>
                    <a:pt x="1357" y="598"/>
                  </a:lnTo>
                  <a:lnTo>
                    <a:pt x="1358" y="605"/>
                  </a:lnTo>
                  <a:lnTo>
                    <a:pt x="1393" y="603"/>
                  </a:lnTo>
                  <a:lnTo>
                    <a:pt x="1392" y="596"/>
                  </a:lnTo>
                  <a:close/>
                  <a:moveTo>
                    <a:pt x="1483" y="589"/>
                  </a:moveTo>
                  <a:lnTo>
                    <a:pt x="1448" y="592"/>
                  </a:lnTo>
                  <a:lnTo>
                    <a:pt x="1449" y="599"/>
                  </a:lnTo>
                  <a:lnTo>
                    <a:pt x="1484" y="596"/>
                  </a:lnTo>
                  <a:lnTo>
                    <a:pt x="1483" y="589"/>
                  </a:lnTo>
                  <a:close/>
                  <a:moveTo>
                    <a:pt x="1574" y="583"/>
                  </a:moveTo>
                  <a:lnTo>
                    <a:pt x="1539" y="585"/>
                  </a:lnTo>
                  <a:lnTo>
                    <a:pt x="1540" y="592"/>
                  </a:lnTo>
                  <a:lnTo>
                    <a:pt x="1574" y="590"/>
                  </a:lnTo>
                  <a:lnTo>
                    <a:pt x="1574" y="583"/>
                  </a:lnTo>
                  <a:close/>
                  <a:moveTo>
                    <a:pt x="1665" y="576"/>
                  </a:moveTo>
                  <a:lnTo>
                    <a:pt x="1630" y="579"/>
                  </a:lnTo>
                  <a:lnTo>
                    <a:pt x="1630" y="586"/>
                  </a:lnTo>
                  <a:lnTo>
                    <a:pt x="1665" y="583"/>
                  </a:lnTo>
                  <a:lnTo>
                    <a:pt x="1665" y="576"/>
                  </a:lnTo>
                  <a:close/>
                  <a:moveTo>
                    <a:pt x="1756" y="569"/>
                  </a:moveTo>
                  <a:lnTo>
                    <a:pt x="1721" y="572"/>
                  </a:lnTo>
                  <a:lnTo>
                    <a:pt x="1721" y="579"/>
                  </a:lnTo>
                  <a:lnTo>
                    <a:pt x="1756" y="576"/>
                  </a:lnTo>
                  <a:lnTo>
                    <a:pt x="1756" y="569"/>
                  </a:lnTo>
                  <a:close/>
                  <a:moveTo>
                    <a:pt x="1847" y="563"/>
                  </a:moveTo>
                  <a:lnTo>
                    <a:pt x="1812" y="565"/>
                  </a:lnTo>
                  <a:lnTo>
                    <a:pt x="1812" y="572"/>
                  </a:lnTo>
                  <a:lnTo>
                    <a:pt x="1847" y="570"/>
                  </a:lnTo>
                  <a:lnTo>
                    <a:pt x="1847" y="563"/>
                  </a:lnTo>
                  <a:close/>
                  <a:moveTo>
                    <a:pt x="1938" y="556"/>
                  </a:moveTo>
                  <a:lnTo>
                    <a:pt x="1903" y="559"/>
                  </a:lnTo>
                  <a:lnTo>
                    <a:pt x="1903" y="566"/>
                  </a:lnTo>
                  <a:lnTo>
                    <a:pt x="1938" y="563"/>
                  </a:lnTo>
                  <a:lnTo>
                    <a:pt x="1938" y="556"/>
                  </a:lnTo>
                  <a:close/>
                  <a:moveTo>
                    <a:pt x="2029" y="551"/>
                  </a:moveTo>
                  <a:lnTo>
                    <a:pt x="1997" y="552"/>
                  </a:lnTo>
                  <a:lnTo>
                    <a:pt x="1994" y="552"/>
                  </a:lnTo>
                  <a:lnTo>
                    <a:pt x="1994" y="559"/>
                  </a:lnTo>
                  <a:lnTo>
                    <a:pt x="1997" y="559"/>
                  </a:lnTo>
                  <a:lnTo>
                    <a:pt x="2029" y="558"/>
                  </a:lnTo>
                  <a:lnTo>
                    <a:pt x="2029" y="551"/>
                  </a:lnTo>
                  <a:close/>
                  <a:moveTo>
                    <a:pt x="2120" y="550"/>
                  </a:moveTo>
                  <a:lnTo>
                    <a:pt x="2085" y="550"/>
                  </a:lnTo>
                  <a:lnTo>
                    <a:pt x="2085" y="557"/>
                  </a:lnTo>
                  <a:lnTo>
                    <a:pt x="2120" y="557"/>
                  </a:lnTo>
                  <a:lnTo>
                    <a:pt x="2120" y="550"/>
                  </a:lnTo>
                  <a:close/>
                  <a:moveTo>
                    <a:pt x="2211" y="548"/>
                  </a:moveTo>
                  <a:lnTo>
                    <a:pt x="2176" y="549"/>
                  </a:lnTo>
                  <a:lnTo>
                    <a:pt x="2176" y="556"/>
                  </a:lnTo>
                  <a:lnTo>
                    <a:pt x="2211" y="555"/>
                  </a:lnTo>
                  <a:lnTo>
                    <a:pt x="2211" y="548"/>
                  </a:lnTo>
                  <a:close/>
                  <a:moveTo>
                    <a:pt x="2302" y="547"/>
                  </a:moveTo>
                  <a:lnTo>
                    <a:pt x="2267" y="547"/>
                  </a:lnTo>
                  <a:lnTo>
                    <a:pt x="2267" y="554"/>
                  </a:lnTo>
                  <a:lnTo>
                    <a:pt x="2302" y="554"/>
                  </a:lnTo>
                  <a:lnTo>
                    <a:pt x="2302" y="547"/>
                  </a:lnTo>
                  <a:close/>
                  <a:moveTo>
                    <a:pt x="2393" y="545"/>
                  </a:moveTo>
                  <a:lnTo>
                    <a:pt x="2358" y="546"/>
                  </a:lnTo>
                  <a:lnTo>
                    <a:pt x="2358" y="553"/>
                  </a:lnTo>
                  <a:lnTo>
                    <a:pt x="2393" y="552"/>
                  </a:lnTo>
                  <a:lnTo>
                    <a:pt x="2393" y="545"/>
                  </a:lnTo>
                  <a:close/>
                  <a:moveTo>
                    <a:pt x="2484" y="543"/>
                  </a:moveTo>
                  <a:lnTo>
                    <a:pt x="2449" y="544"/>
                  </a:lnTo>
                  <a:lnTo>
                    <a:pt x="2449" y="551"/>
                  </a:lnTo>
                  <a:lnTo>
                    <a:pt x="2485" y="550"/>
                  </a:lnTo>
                  <a:lnTo>
                    <a:pt x="2484" y="543"/>
                  </a:lnTo>
                  <a:close/>
                  <a:moveTo>
                    <a:pt x="2576" y="542"/>
                  </a:moveTo>
                  <a:lnTo>
                    <a:pt x="2541" y="542"/>
                  </a:lnTo>
                  <a:lnTo>
                    <a:pt x="2541" y="549"/>
                  </a:lnTo>
                  <a:lnTo>
                    <a:pt x="2576" y="549"/>
                  </a:lnTo>
                  <a:lnTo>
                    <a:pt x="2576" y="542"/>
                  </a:lnTo>
                  <a:close/>
                  <a:moveTo>
                    <a:pt x="2667" y="540"/>
                  </a:moveTo>
                  <a:lnTo>
                    <a:pt x="2632" y="541"/>
                  </a:lnTo>
                  <a:lnTo>
                    <a:pt x="2632" y="548"/>
                  </a:lnTo>
                  <a:lnTo>
                    <a:pt x="2667" y="547"/>
                  </a:lnTo>
                  <a:lnTo>
                    <a:pt x="2667" y="540"/>
                  </a:lnTo>
                  <a:close/>
                  <a:moveTo>
                    <a:pt x="2758" y="539"/>
                  </a:moveTo>
                  <a:lnTo>
                    <a:pt x="2723" y="539"/>
                  </a:lnTo>
                  <a:lnTo>
                    <a:pt x="2723" y="546"/>
                  </a:lnTo>
                  <a:lnTo>
                    <a:pt x="2758" y="546"/>
                  </a:lnTo>
                  <a:lnTo>
                    <a:pt x="2758" y="539"/>
                  </a:lnTo>
                  <a:close/>
                  <a:moveTo>
                    <a:pt x="2849" y="537"/>
                  </a:moveTo>
                  <a:lnTo>
                    <a:pt x="2814" y="538"/>
                  </a:lnTo>
                  <a:lnTo>
                    <a:pt x="2814" y="545"/>
                  </a:lnTo>
                  <a:lnTo>
                    <a:pt x="2849" y="544"/>
                  </a:lnTo>
                  <a:lnTo>
                    <a:pt x="2849" y="537"/>
                  </a:lnTo>
                  <a:close/>
                  <a:moveTo>
                    <a:pt x="2940" y="535"/>
                  </a:moveTo>
                  <a:lnTo>
                    <a:pt x="2905" y="536"/>
                  </a:lnTo>
                  <a:lnTo>
                    <a:pt x="2905" y="543"/>
                  </a:lnTo>
                  <a:lnTo>
                    <a:pt x="2940" y="542"/>
                  </a:lnTo>
                  <a:lnTo>
                    <a:pt x="2940" y="535"/>
                  </a:lnTo>
                  <a:close/>
                  <a:moveTo>
                    <a:pt x="3031" y="534"/>
                  </a:moveTo>
                  <a:lnTo>
                    <a:pt x="2996" y="534"/>
                  </a:lnTo>
                  <a:lnTo>
                    <a:pt x="2996" y="541"/>
                  </a:lnTo>
                  <a:lnTo>
                    <a:pt x="3031" y="541"/>
                  </a:lnTo>
                  <a:lnTo>
                    <a:pt x="3031" y="534"/>
                  </a:lnTo>
                  <a:close/>
                  <a:moveTo>
                    <a:pt x="3122" y="532"/>
                  </a:moveTo>
                  <a:lnTo>
                    <a:pt x="3087" y="533"/>
                  </a:lnTo>
                  <a:lnTo>
                    <a:pt x="3087" y="540"/>
                  </a:lnTo>
                  <a:lnTo>
                    <a:pt x="3122" y="539"/>
                  </a:lnTo>
                  <a:lnTo>
                    <a:pt x="3122" y="532"/>
                  </a:lnTo>
                  <a:close/>
                  <a:moveTo>
                    <a:pt x="3213" y="531"/>
                  </a:moveTo>
                  <a:lnTo>
                    <a:pt x="3178" y="531"/>
                  </a:lnTo>
                  <a:lnTo>
                    <a:pt x="3179" y="538"/>
                  </a:lnTo>
                  <a:lnTo>
                    <a:pt x="3214" y="538"/>
                  </a:lnTo>
                  <a:lnTo>
                    <a:pt x="3213" y="531"/>
                  </a:lnTo>
                  <a:close/>
                  <a:moveTo>
                    <a:pt x="3305" y="529"/>
                  </a:moveTo>
                  <a:lnTo>
                    <a:pt x="3270" y="530"/>
                  </a:lnTo>
                  <a:lnTo>
                    <a:pt x="3270" y="537"/>
                  </a:lnTo>
                  <a:lnTo>
                    <a:pt x="3305" y="536"/>
                  </a:lnTo>
                  <a:lnTo>
                    <a:pt x="3305" y="529"/>
                  </a:lnTo>
                  <a:close/>
                  <a:moveTo>
                    <a:pt x="3396" y="527"/>
                  </a:moveTo>
                  <a:lnTo>
                    <a:pt x="3361" y="528"/>
                  </a:lnTo>
                  <a:lnTo>
                    <a:pt x="3361" y="535"/>
                  </a:lnTo>
                  <a:lnTo>
                    <a:pt x="3396" y="534"/>
                  </a:lnTo>
                  <a:lnTo>
                    <a:pt x="3396" y="527"/>
                  </a:lnTo>
                  <a:close/>
                  <a:moveTo>
                    <a:pt x="3487" y="526"/>
                  </a:moveTo>
                  <a:lnTo>
                    <a:pt x="3452" y="526"/>
                  </a:lnTo>
                  <a:lnTo>
                    <a:pt x="3452" y="533"/>
                  </a:lnTo>
                  <a:lnTo>
                    <a:pt x="3487" y="533"/>
                  </a:lnTo>
                  <a:lnTo>
                    <a:pt x="3487" y="526"/>
                  </a:lnTo>
                  <a:close/>
                  <a:moveTo>
                    <a:pt x="3578" y="524"/>
                  </a:moveTo>
                  <a:lnTo>
                    <a:pt x="3543" y="525"/>
                  </a:lnTo>
                  <a:lnTo>
                    <a:pt x="3543" y="532"/>
                  </a:lnTo>
                  <a:lnTo>
                    <a:pt x="3578" y="531"/>
                  </a:lnTo>
                  <a:lnTo>
                    <a:pt x="3578" y="524"/>
                  </a:lnTo>
                  <a:close/>
                  <a:moveTo>
                    <a:pt x="3669" y="523"/>
                  </a:moveTo>
                  <a:lnTo>
                    <a:pt x="3634" y="523"/>
                  </a:lnTo>
                  <a:lnTo>
                    <a:pt x="3634" y="530"/>
                  </a:lnTo>
                  <a:lnTo>
                    <a:pt x="3669" y="530"/>
                  </a:lnTo>
                  <a:lnTo>
                    <a:pt x="3669" y="523"/>
                  </a:lnTo>
                  <a:close/>
                  <a:moveTo>
                    <a:pt x="3760" y="521"/>
                  </a:moveTo>
                  <a:lnTo>
                    <a:pt x="3725" y="522"/>
                  </a:lnTo>
                  <a:lnTo>
                    <a:pt x="3725" y="529"/>
                  </a:lnTo>
                  <a:lnTo>
                    <a:pt x="3760" y="528"/>
                  </a:lnTo>
                  <a:lnTo>
                    <a:pt x="3760" y="521"/>
                  </a:lnTo>
                  <a:close/>
                  <a:moveTo>
                    <a:pt x="3851" y="519"/>
                  </a:moveTo>
                  <a:lnTo>
                    <a:pt x="3816" y="520"/>
                  </a:lnTo>
                  <a:lnTo>
                    <a:pt x="3817" y="527"/>
                  </a:lnTo>
                  <a:lnTo>
                    <a:pt x="3852" y="526"/>
                  </a:lnTo>
                  <a:lnTo>
                    <a:pt x="3851" y="519"/>
                  </a:lnTo>
                  <a:close/>
                  <a:moveTo>
                    <a:pt x="3943" y="518"/>
                  </a:moveTo>
                  <a:lnTo>
                    <a:pt x="3908" y="518"/>
                  </a:lnTo>
                  <a:lnTo>
                    <a:pt x="3908" y="525"/>
                  </a:lnTo>
                  <a:lnTo>
                    <a:pt x="3943" y="525"/>
                  </a:lnTo>
                  <a:lnTo>
                    <a:pt x="3943" y="518"/>
                  </a:lnTo>
                  <a:close/>
                  <a:moveTo>
                    <a:pt x="4034" y="516"/>
                  </a:moveTo>
                  <a:lnTo>
                    <a:pt x="3999" y="517"/>
                  </a:lnTo>
                  <a:lnTo>
                    <a:pt x="3999" y="524"/>
                  </a:lnTo>
                  <a:lnTo>
                    <a:pt x="4034" y="523"/>
                  </a:lnTo>
                  <a:lnTo>
                    <a:pt x="4034" y="516"/>
                  </a:lnTo>
                  <a:close/>
                  <a:moveTo>
                    <a:pt x="4125" y="515"/>
                  </a:moveTo>
                  <a:lnTo>
                    <a:pt x="4090" y="515"/>
                  </a:lnTo>
                  <a:lnTo>
                    <a:pt x="4090" y="522"/>
                  </a:lnTo>
                  <a:lnTo>
                    <a:pt x="4125" y="522"/>
                  </a:lnTo>
                  <a:lnTo>
                    <a:pt x="4125" y="515"/>
                  </a:lnTo>
                  <a:close/>
                  <a:moveTo>
                    <a:pt x="4216" y="513"/>
                  </a:moveTo>
                  <a:lnTo>
                    <a:pt x="4181" y="514"/>
                  </a:lnTo>
                  <a:lnTo>
                    <a:pt x="4181" y="521"/>
                  </a:lnTo>
                  <a:lnTo>
                    <a:pt x="4216" y="520"/>
                  </a:lnTo>
                  <a:lnTo>
                    <a:pt x="4216" y="513"/>
                  </a:lnTo>
                  <a:close/>
                  <a:moveTo>
                    <a:pt x="4276" y="512"/>
                  </a:moveTo>
                  <a:lnTo>
                    <a:pt x="4272" y="512"/>
                  </a:lnTo>
                  <a:lnTo>
                    <a:pt x="4272" y="519"/>
                  </a:lnTo>
                  <a:lnTo>
                    <a:pt x="4277" y="519"/>
                  </a:lnTo>
                  <a:lnTo>
                    <a:pt x="4276" y="512"/>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6" name="docshape141">
              <a:extLst>
                <a:ext uri="{FF2B5EF4-FFF2-40B4-BE49-F238E27FC236}">
                  <a16:creationId xmlns:a16="http://schemas.microsoft.com/office/drawing/2014/main" id="{B7240CB3-2345-D320-52D9-B9BEBAC94E36}"/>
                </a:ext>
              </a:extLst>
            </p:cNvPr>
            <p:cNvSpPr>
              <a:spLocks/>
            </p:cNvSpPr>
            <p:nvPr/>
          </p:nvSpPr>
          <p:spPr bwMode="auto">
            <a:xfrm>
              <a:off x="6429" y="-1641"/>
              <a:ext cx="4258" cy="872"/>
            </a:xfrm>
            <a:custGeom>
              <a:avLst/>
              <a:gdLst>
                <a:gd name="T0" fmla="+- 0 6436 6429"/>
                <a:gd name="T1" fmla="*/ T0 w 4258"/>
                <a:gd name="T2" fmla="+- 0 -1641 -1641"/>
                <a:gd name="T3" fmla="*/ -1641 h 872"/>
                <a:gd name="T4" fmla="+- 0 6476 6429"/>
                <a:gd name="T5" fmla="*/ T4 w 4258"/>
                <a:gd name="T6" fmla="+- 0 -1559 -1641"/>
                <a:gd name="T7" fmla="*/ -1559 h 872"/>
                <a:gd name="T8" fmla="+- 0 6517 6429"/>
                <a:gd name="T9" fmla="*/ T8 w 4258"/>
                <a:gd name="T10" fmla="+- 0 -1478 -1641"/>
                <a:gd name="T11" fmla="*/ -1478 h 872"/>
                <a:gd name="T12" fmla="+- 0 6558 6429"/>
                <a:gd name="T13" fmla="*/ T12 w 4258"/>
                <a:gd name="T14" fmla="+- 0 -1396 -1641"/>
                <a:gd name="T15" fmla="*/ -1396 h 872"/>
                <a:gd name="T16" fmla="+- 0 6598 6429"/>
                <a:gd name="T17" fmla="*/ T16 w 4258"/>
                <a:gd name="T18" fmla="+- 0 -1314 -1641"/>
                <a:gd name="T19" fmla="*/ -1314 h 872"/>
                <a:gd name="T20" fmla="+- 0 6639 6429"/>
                <a:gd name="T21" fmla="*/ T20 w 4258"/>
                <a:gd name="T22" fmla="+- 0 -1233 -1641"/>
                <a:gd name="T23" fmla="*/ -1233 h 872"/>
                <a:gd name="T24" fmla="+- 0 6680 6429"/>
                <a:gd name="T25" fmla="*/ T24 w 4258"/>
                <a:gd name="T26" fmla="+- 0 -1151 -1641"/>
                <a:gd name="T27" fmla="*/ -1151 h 872"/>
                <a:gd name="T28" fmla="+- 0 6749 6429"/>
                <a:gd name="T29" fmla="*/ T28 w 4258"/>
                <a:gd name="T30" fmla="+- 0 -1055 -1641"/>
                <a:gd name="T31" fmla="*/ -1055 h 872"/>
                <a:gd name="T32" fmla="+- 0 6827 6429"/>
                <a:gd name="T33" fmla="*/ T32 w 4258"/>
                <a:gd name="T34" fmla="+- 0 -1007 -1641"/>
                <a:gd name="T35" fmla="*/ -1007 h 872"/>
                <a:gd name="T36" fmla="+- 0 6908 6429"/>
                <a:gd name="T37" fmla="*/ T36 w 4258"/>
                <a:gd name="T38" fmla="+- 0 -965 -1641"/>
                <a:gd name="T39" fmla="*/ -965 h 872"/>
                <a:gd name="T40" fmla="+- 0 6989 6429"/>
                <a:gd name="T41" fmla="*/ T40 w 4258"/>
                <a:gd name="T42" fmla="+- 0 -923 -1641"/>
                <a:gd name="T43" fmla="*/ -923 h 872"/>
                <a:gd name="T44" fmla="+- 0 7070 6429"/>
                <a:gd name="T45" fmla="*/ T44 w 4258"/>
                <a:gd name="T46" fmla="+- 0 -881 -1641"/>
                <a:gd name="T47" fmla="*/ -881 h 872"/>
                <a:gd name="T48" fmla="+- 0 7151 6429"/>
                <a:gd name="T49" fmla="*/ T48 w 4258"/>
                <a:gd name="T50" fmla="+- 0 -839 -1641"/>
                <a:gd name="T51" fmla="*/ -839 h 872"/>
                <a:gd name="T52" fmla="+- 0 7232 6429"/>
                <a:gd name="T53" fmla="*/ T52 w 4258"/>
                <a:gd name="T54" fmla="+- 0 -797 -1641"/>
                <a:gd name="T55" fmla="*/ -797 h 872"/>
                <a:gd name="T56" fmla="+- 0 7286 6429"/>
                <a:gd name="T57" fmla="*/ T56 w 4258"/>
                <a:gd name="T58" fmla="+- 0 -769 -1641"/>
                <a:gd name="T59" fmla="*/ -769 h 872"/>
                <a:gd name="T60" fmla="+- 0 7318 6429"/>
                <a:gd name="T61" fmla="*/ T60 w 4258"/>
                <a:gd name="T62" fmla="+- 0 -778 -1641"/>
                <a:gd name="T63" fmla="*/ -778 h 872"/>
                <a:gd name="T64" fmla="+- 0 7374 6429"/>
                <a:gd name="T65" fmla="*/ T64 w 4258"/>
                <a:gd name="T66" fmla="+- 0 -780 -1641"/>
                <a:gd name="T67" fmla="*/ -780 h 872"/>
                <a:gd name="T68" fmla="+- 0 7465 6429"/>
                <a:gd name="T69" fmla="*/ T68 w 4258"/>
                <a:gd name="T70" fmla="+- 0 -785 -1641"/>
                <a:gd name="T71" fmla="*/ -785 h 872"/>
                <a:gd name="T72" fmla="+- 0 7556 6429"/>
                <a:gd name="T73" fmla="*/ T72 w 4258"/>
                <a:gd name="T74" fmla="+- 0 -790 -1641"/>
                <a:gd name="T75" fmla="*/ -790 h 872"/>
                <a:gd name="T76" fmla="+- 0 7647 6429"/>
                <a:gd name="T77" fmla="*/ T76 w 4258"/>
                <a:gd name="T78" fmla="+- 0 -794 -1641"/>
                <a:gd name="T79" fmla="*/ -794 h 872"/>
                <a:gd name="T80" fmla="+- 0 7738 6429"/>
                <a:gd name="T81" fmla="*/ T80 w 4258"/>
                <a:gd name="T82" fmla="+- 0 -799 -1641"/>
                <a:gd name="T83" fmla="*/ -799 h 872"/>
                <a:gd name="T84" fmla="+- 0 7829 6429"/>
                <a:gd name="T85" fmla="*/ T84 w 4258"/>
                <a:gd name="T86" fmla="+- 0 -804 -1641"/>
                <a:gd name="T87" fmla="*/ -804 h 872"/>
                <a:gd name="T88" fmla="+- 0 7920 6429"/>
                <a:gd name="T89" fmla="*/ T88 w 4258"/>
                <a:gd name="T90" fmla="+- 0 -808 -1641"/>
                <a:gd name="T91" fmla="*/ -808 h 872"/>
                <a:gd name="T92" fmla="+- 0 8011 6429"/>
                <a:gd name="T93" fmla="*/ T92 w 4258"/>
                <a:gd name="T94" fmla="+- 0 -813 -1641"/>
                <a:gd name="T95" fmla="*/ -813 h 872"/>
                <a:gd name="T96" fmla="+- 0 8102 6429"/>
                <a:gd name="T97" fmla="*/ T96 w 4258"/>
                <a:gd name="T98" fmla="+- 0 -818 -1641"/>
                <a:gd name="T99" fmla="*/ -818 h 872"/>
                <a:gd name="T100" fmla="+- 0 8193 6429"/>
                <a:gd name="T101" fmla="*/ T100 w 4258"/>
                <a:gd name="T102" fmla="+- 0 -822 -1641"/>
                <a:gd name="T103" fmla="*/ -822 h 872"/>
                <a:gd name="T104" fmla="+- 0 8284 6429"/>
                <a:gd name="T105" fmla="*/ T104 w 4258"/>
                <a:gd name="T106" fmla="+- 0 -827 -1641"/>
                <a:gd name="T107" fmla="*/ -827 h 872"/>
                <a:gd name="T108" fmla="+- 0 8375 6429"/>
                <a:gd name="T109" fmla="*/ T108 w 4258"/>
                <a:gd name="T110" fmla="+- 0 -832 -1641"/>
                <a:gd name="T111" fmla="*/ -832 h 872"/>
                <a:gd name="T112" fmla="+- 0 8466 6429"/>
                <a:gd name="T113" fmla="*/ T112 w 4258"/>
                <a:gd name="T114" fmla="+- 0 -836 -1641"/>
                <a:gd name="T115" fmla="*/ -836 h 872"/>
                <a:gd name="T116" fmla="+- 0 8557 6429"/>
                <a:gd name="T117" fmla="*/ T116 w 4258"/>
                <a:gd name="T118" fmla="+- 0 -839 -1641"/>
                <a:gd name="T119" fmla="*/ -839 h 872"/>
                <a:gd name="T120" fmla="+- 0 8648 6429"/>
                <a:gd name="T121" fmla="*/ T120 w 4258"/>
                <a:gd name="T122" fmla="+- 0 -843 -1641"/>
                <a:gd name="T123" fmla="*/ -843 h 872"/>
                <a:gd name="T124" fmla="+- 0 8739 6429"/>
                <a:gd name="T125" fmla="*/ T124 w 4258"/>
                <a:gd name="T126" fmla="+- 0 -846 -1641"/>
                <a:gd name="T127" fmla="*/ -846 h 872"/>
                <a:gd name="T128" fmla="+- 0 8831 6429"/>
                <a:gd name="T129" fmla="*/ T128 w 4258"/>
                <a:gd name="T130" fmla="+- 0 -850 -1641"/>
                <a:gd name="T131" fmla="*/ -850 h 872"/>
                <a:gd name="T132" fmla="+- 0 8922 6429"/>
                <a:gd name="T133" fmla="*/ T132 w 4258"/>
                <a:gd name="T134" fmla="+- 0 -853 -1641"/>
                <a:gd name="T135" fmla="*/ -853 h 872"/>
                <a:gd name="T136" fmla="+- 0 9013 6429"/>
                <a:gd name="T137" fmla="*/ T136 w 4258"/>
                <a:gd name="T138" fmla="+- 0 -857 -1641"/>
                <a:gd name="T139" fmla="*/ -857 h 872"/>
                <a:gd name="T140" fmla="+- 0 9104 6429"/>
                <a:gd name="T141" fmla="*/ T140 w 4258"/>
                <a:gd name="T142" fmla="+- 0 -861 -1641"/>
                <a:gd name="T143" fmla="*/ -861 h 872"/>
                <a:gd name="T144" fmla="+- 0 9195 6429"/>
                <a:gd name="T145" fmla="*/ T144 w 4258"/>
                <a:gd name="T146" fmla="+- 0 -864 -1641"/>
                <a:gd name="T147" fmla="*/ -864 h 872"/>
                <a:gd name="T148" fmla="+- 0 9286 6429"/>
                <a:gd name="T149" fmla="*/ T148 w 4258"/>
                <a:gd name="T150" fmla="+- 0 -868 -1641"/>
                <a:gd name="T151" fmla="*/ -868 h 872"/>
                <a:gd name="T152" fmla="+- 0 9377 6429"/>
                <a:gd name="T153" fmla="*/ T152 w 4258"/>
                <a:gd name="T154" fmla="+- 0 -871 -1641"/>
                <a:gd name="T155" fmla="*/ -871 h 872"/>
                <a:gd name="T156" fmla="+- 0 9468 6429"/>
                <a:gd name="T157" fmla="*/ T156 w 4258"/>
                <a:gd name="T158" fmla="+- 0 -875 -1641"/>
                <a:gd name="T159" fmla="*/ -875 h 872"/>
                <a:gd name="T160" fmla="+- 0 9559 6429"/>
                <a:gd name="T161" fmla="*/ T160 w 4258"/>
                <a:gd name="T162" fmla="+- 0 -878 -1641"/>
                <a:gd name="T163" fmla="*/ -878 h 872"/>
                <a:gd name="T164" fmla="+- 0 9650 6429"/>
                <a:gd name="T165" fmla="*/ T164 w 4258"/>
                <a:gd name="T166" fmla="+- 0 -882 -1641"/>
                <a:gd name="T167" fmla="*/ -882 h 872"/>
                <a:gd name="T168" fmla="+- 0 9741 6429"/>
                <a:gd name="T169" fmla="*/ T168 w 4258"/>
                <a:gd name="T170" fmla="+- 0 -885 -1641"/>
                <a:gd name="T171" fmla="*/ -885 h 872"/>
                <a:gd name="T172" fmla="+- 0 9832 6429"/>
                <a:gd name="T173" fmla="*/ T172 w 4258"/>
                <a:gd name="T174" fmla="+- 0 -889 -1641"/>
                <a:gd name="T175" fmla="*/ -889 h 872"/>
                <a:gd name="T176" fmla="+- 0 9923 6429"/>
                <a:gd name="T177" fmla="*/ T176 w 4258"/>
                <a:gd name="T178" fmla="+- 0 -892 -1641"/>
                <a:gd name="T179" fmla="*/ -892 h 872"/>
                <a:gd name="T180" fmla="+- 0 10015 6429"/>
                <a:gd name="T181" fmla="*/ T180 w 4258"/>
                <a:gd name="T182" fmla="+- 0 -896 -1641"/>
                <a:gd name="T183" fmla="*/ -896 h 872"/>
                <a:gd name="T184" fmla="+- 0 10106 6429"/>
                <a:gd name="T185" fmla="*/ T184 w 4258"/>
                <a:gd name="T186" fmla="+- 0 -899 -1641"/>
                <a:gd name="T187" fmla="*/ -899 h 872"/>
                <a:gd name="T188" fmla="+- 0 10197 6429"/>
                <a:gd name="T189" fmla="*/ T188 w 4258"/>
                <a:gd name="T190" fmla="+- 0 -903 -1641"/>
                <a:gd name="T191" fmla="*/ -903 h 872"/>
                <a:gd name="T192" fmla="+- 0 10288 6429"/>
                <a:gd name="T193" fmla="*/ T192 w 4258"/>
                <a:gd name="T194" fmla="+- 0 -906 -1641"/>
                <a:gd name="T195" fmla="*/ -906 h 872"/>
                <a:gd name="T196" fmla="+- 0 10379 6429"/>
                <a:gd name="T197" fmla="*/ T196 w 4258"/>
                <a:gd name="T198" fmla="+- 0 -910 -1641"/>
                <a:gd name="T199" fmla="*/ -910 h 872"/>
                <a:gd name="T200" fmla="+- 0 10470 6429"/>
                <a:gd name="T201" fmla="*/ T200 w 4258"/>
                <a:gd name="T202" fmla="+- 0 -913 -1641"/>
                <a:gd name="T203" fmla="*/ -913 h 872"/>
                <a:gd name="T204" fmla="+- 0 10561 6429"/>
                <a:gd name="T205" fmla="*/ T204 w 4258"/>
                <a:gd name="T206" fmla="+- 0 -917 -1641"/>
                <a:gd name="T207" fmla="*/ -917 h 872"/>
                <a:gd name="T208" fmla="+- 0 10652 6429"/>
                <a:gd name="T209" fmla="*/ T208 w 4258"/>
                <a:gd name="T210" fmla="+- 0 -920 -1641"/>
                <a:gd name="T211" fmla="*/ -920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58" h="872">
                  <a:moveTo>
                    <a:pt x="7" y="0"/>
                  </a:moveTo>
                  <a:lnTo>
                    <a:pt x="0" y="3"/>
                  </a:lnTo>
                  <a:lnTo>
                    <a:pt x="16" y="35"/>
                  </a:lnTo>
                  <a:lnTo>
                    <a:pt x="22" y="32"/>
                  </a:lnTo>
                  <a:lnTo>
                    <a:pt x="7" y="0"/>
                  </a:lnTo>
                  <a:close/>
                  <a:moveTo>
                    <a:pt x="47" y="82"/>
                  </a:moveTo>
                  <a:lnTo>
                    <a:pt x="41" y="85"/>
                  </a:lnTo>
                  <a:lnTo>
                    <a:pt x="57" y="116"/>
                  </a:lnTo>
                  <a:lnTo>
                    <a:pt x="63" y="113"/>
                  </a:lnTo>
                  <a:lnTo>
                    <a:pt x="47" y="82"/>
                  </a:lnTo>
                  <a:close/>
                  <a:moveTo>
                    <a:pt x="88" y="163"/>
                  </a:moveTo>
                  <a:lnTo>
                    <a:pt x="82" y="167"/>
                  </a:lnTo>
                  <a:lnTo>
                    <a:pt x="97" y="198"/>
                  </a:lnTo>
                  <a:lnTo>
                    <a:pt x="104" y="195"/>
                  </a:lnTo>
                  <a:lnTo>
                    <a:pt x="88" y="163"/>
                  </a:lnTo>
                  <a:close/>
                  <a:moveTo>
                    <a:pt x="129" y="245"/>
                  </a:moveTo>
                  <a:lnTo>
                    <a:pt x="122" y="248"/>
                  </a:lnTo>
                  <a:lnTo>
                    <a:pt x="138" y="279"/>
                  </a:lnTo>
                  <a:lnTo>
                    <a:pt x="144" y="276"/>
                  </a:lnTo>
                  <a:lnTo>
                    <a:pt x="129" y="245"/>
                  </a:lnTo>
                  <a:close/>
                  <a:moveTo>
                    <a:pt x="169" y="327"/>
                  </a:moveTo>
                  <a:lnTo>
                    <a:pt x="163" y="330"/>
                  </a:lnTo>
                  <a:lnTo>
                    <a:pt x="179" y="361"/>
                  </a:lnTo>
                  <a:lnTo>
                    <a:pt x="185" y="358"/>
                  </a:lnTo>
                  <a:lnTo>
                    <a:pt x="169" y="327"/>
                  </a:lnTo>
                  <a:close/>
                  <a:moveTo>
                    <a:pt x="210" y="408"/>
                  </a:moveTo>
                  <a:lnTo>
                    <a:pt x="204" y="411"/>
                  </a:lnTo>
                  <a:lnTo>
                    <a:pt x="219" y="443"/>
                  </a:lnTo>
                  <a:lnTo>
                    <a:pt x="226" y="439"/>
                  </a:lnTo>
                  <a:lnTo>
                    <a:pt x="210" y="408"/>
                  </a:lnTo>
                  <a:close/>
                  <a:moveTo>
                    <a:pt x="251" y="490"/>
                  </a:moveTo>
                  <a:lnTo>
                    <a:pt x="244" y="493"/>
                  </a:lnTo>
                  <a:lnTo>
                    <a:pt x="260" y="524"/>
                  </a:lnTo>
                  <a:lnTo>
                    <a:pt x="266" y="521"/>
                  </a:lnTo>
                  <a:lnTo>
                    <a:pt x="251" y="490"/>
                  </a:lnTo>
                  <a:close/>
                  <a:moveTo>
                    <a:pt x="291" y="571"/>
                  </a:moveTo>
                  <a:lnTo>
                    <a:pt x="285" y="574"/>
                  </a:lnTo>
                  <a:lnTo>
                    <a:pt x="286" y="577"/>
                  </a:lnTo>
                  <a:lnTo>
                    <a:pt x="317" y="593"/>
                  </a:lnTo>
                  <a:lnTo>
                    <a:pt x="320" y="586"/>
                  </a:lnTo>
                  <a:lnTo>
                    <a:pt x="291" y="571"/>
                  </a:lnTo>
                  <a:close/>
                  <a:moveTo>
                    <a:pt x="370" y="612"/>
                  </a:moveTo>
                  <a:lnTo>
                    <a:pt x="367" y="618"/>
                  </a:lnTo>
                  <a:lnTo>
                    <a:pt x="398" y="634"/>
                  </a:lnTo>
                  <a:lnTo>
                    <a:pt x="401" y="628"/>
                  </a:lnTo>
                  <a:lnTo>
                    <a:pt x="370" y="612"/>
                  </a:lnTo>
                  <a:close/>
                  <a:moveTo>
                    <a:pt x="451" y="654"/>
                  </a:moveTo>
                  <a:lnTo>
                    <a:pt x="448" y="660"/>
                  </a:lnTo>
                  <a:lnTo>
                    <a:pt x="479" y="676"/>
                  </a:lnTo>
                  <a:lnTo>
                    <a:pt x="482" y="670"/>
                  </a:lnTo>
                  <a:lnTo>
                    <a:pt x="451" y="654"/>
                  </a:lnTo>
                  <a:close/>
                  <a:moveTo>
                    <a:pt x="532" y="696"/>
                  </a:moveTo>
                  <a:lnTo>
                    <a:pt x="529" y="702"/>
                  </a:lnTo>
                  <a:lnTo>
                    <a:pt x="560" y="718"/>
                  </a:lnTo>
                  <a:lnTo>
                    <a:pt x="563" y="712"/>
                  </a:lnTo>
                  <a:lnTo>
                    <a:pt x="532" y="696"/>
                  </a:lnTo>
                  <a:close/>
                  <a:moveTo>
                    <a:pt x="613" y="738"/>
                  </a:moveTo>
                  <a:lnTo>
                    <a:pt x="610" y="744"/>
                  </a:lnTo>
                  <a:lnTo>
                    <a:pt x="641" y="760"/>
                  </a:lnTo>
                  <a:lnTo>
                    <a:pt x="644" y="754"/>
                  </a:lnTo>
                  <a:lnTo>
                    <a:pt x="613" y="738"/>
                  </a:lnTo>
                  <a:close/>
                  <a:moveTo>
                    <a:pt x="694" y="780"/>
                  </a:moveTo>
                  <a:lnTo>
                    <a:pt x="691" y="786"/>
                  </a:lnTo>
                  <a:lnTo>
                    <a:pt x="722" y="802"/>
                  </a:lnTo>
                  <a:lnTo>
                    <a:pt x="725" y="796"/>
                  </a:lnTo>
                  <a:lnTo>
                    <a:pt x="694" y="780"/>
                  </a:lnTo>
                  <a:close/>
                  <a:moveTo>
                    <a:pt x="775" y="821"/>
                  </a:moveTo>
                  <a:lnTo>
                    <a:pt x="772" y="828"/>
                  </a:lnTo>
                  <a:lnTo>
                    <a:pt x="803" y="844"/>
                  </a:lnTo>
                  <a:lnTo>
                    <a:pt x="806" y="838"/>
                  </a:lnTo>
                  <a:lnTo>
                    <a:pt x="775" y="821"/>
                  </a:lnTo>
                  <a:close/>
                  <a:moveTo>
                    <a:pt x="856" y="863"/>
                  </a:moveTo>
                  <a:lnTo>
                    <a:pt x="853" y="870"/>
                  </a:lnTo>
                  <a:lnTo>
                    <a:pt x="857" y="872"/>
                  </a:lnTo>
                  <a:lnTo>
                    <a:pt x="889" y="870"/>
                  </a:lnTo>
                  <a:lnTo>
                    <a:pt x="889" y="865"/>
                  </a:lnTo>
                  <a:lnTo>
                    <a:pt x="859" y="865"/>
                  </a:lnTo>
                  <a:lnTo>
                    <a:pt x="856" y="863"/>
                  </a:lnTo>
                  <a:close/>
                  <a:moveTo>
                    <a:pt x="889" y="863"/>
                  </a:moveTo>
                  <a:lnTo>
                    <a:pt x="859" y="865"/>
                  </a:lnTo>
                  <a:lnTo>
                    <a:pt x="889" y="865"/>
                  </a:lnTo>
                  <a:lnTo>
                    <a:pt x="889" y="863"/>
                  </a:lnTo>
                  <a:close/>
                  <a:moveTo>
                    <a:pt x="980" y="859"/>
                  </a:moveTo>
                  <a:lnTo>
                    <a:pt x="945" y="861"/>
                  </a:lnTo>
                  <a:lnTo>
                    <a:pt x="945" y="868"/>
                  </a:lnTo>
                  <a:lnTo>
                    <a:pt x="980" y="866"/>
                  </a:lnTo>
                  <a:lnTo>
                    <a:pt x="980" y="859"/>
                  </a:lnTo>
                  <a:close/>
                  <a:moveTo>
                    <a:pt x="1071" y="854"/>
                  </a:moveTo>
                  <a:lnTo>
                    <a:pt x="1036" y="856"/>
                  </a:lnTo>
                  <a:lnTo>
                    <a:pt x="1036" y="863"/>
                  </a:lnTo>
                  <a:lnTo>
                    <a:pt x="1071" y="861"/>
                  </a:lnTo>
                  <a:lnTo>
                    <a:pt x="1071" y="854"/>
                  </a:lnTo>
                  <a:close/>
                  <a:moveTo>
                    <a:pt x="1162" y="849"/>
                  </a:moveTo>
                  <a:lnTo>
                    <a:pt x="1127" y="851"/>
                  </a:lnTo>
                  <a:lnTo>
                    <a:pt x="1127" y="858"/>
                  </a:lnTo>
                  <a:lnTo>
                    <a:pt x="1162" y="856"/>
                  </a:lnTo>
                  <a:lnTo>
                    <a:pt x="1162" y="849"/>
                  </a:lnTo>
                  <a:close/>
                  <a:moveTo>
                    <a:pt x="1253" y="845"/>
                  </a:moveTo>
                  <a:lnTo>
                    <a:pt x="1218" y="847"/>
                  </a:lnTo>
                  <a:lnTo>
                    <a:pt x="1218" y="854"/>
                  </a:lnTo>
                  <a:lnTo>
                    <a:pt x="1253" y="852"/>
                  </a:lnTo>
                  <a:lnTo>
                    <a:pt x="1253" y="845"/>
                  </a:lnTo>
                  <a:close/>
                  <a:moveTo>
                    <a:pt x="1344" y="840"/>
                  </a:moveTo>
                  <a:lnTo>
                    <a:pt x="1309" y="842"/>
                  </a:lnTo>
                  <a:lnTo>
                    <a:pt x="1309" y="849"/>
                  </a:lnTo>
                  <a:lnTo>
                    <a:pt x="1344" y="847"/>
                  </a:lnTo>
                  <a:lnTo>
                    <a:pt x="1344" y="840"/>
                  </a:lnTo>
                  <a:close/>
                  <a:moveTo>
                    <a:pt x="1435" y="835"/>
                  </a:moveTo>
                  <a:lnTo>
                    <a:pt x="1400" y="837"/>
                  </a:lnTo>
                  <a:lnTo>
                    <a:pt x="1400" y="844"/>
                  </a:lnTo>
                  <a:lnTo>
                    <a:pt x="1435" y="842"/>
                  </a:lnTo>
                  <a:lnTo>
                    <a:pt x="1435" y="835"/>
                  </a:lnTo>
                  <a:close/>
                  <a:moveTo>
                    <a:pt x="1526" y="831"/>
                  </a:moveTo>
                  <a:lnTo>
                    <a:pt x="1491" y="833"/>
                  </a:lnTo>
                  <a:lnTo>
                    <a:pt x="1491" y="840"/>
                  </a:lnTo>
                  <a:lnTo>
                    <a:pt x="1526" y="838"/>
                  </a:lnTo>
                  <a:lnTo>
                    <a:pt x="1526" y="831"/>
                  </a:lnTo>
                  <a:close/>
                  <a:moveTo>
                    <a:pt x="1617" y="826"/>
                  </a:moveTo>
                  <a:lnTo>
                    <a:pt x="1582" y="828"/>
                  </a:lnTo>
                  <a:lnTo>
                    <a:pt x="1582" y="835"/>
                  </a:lnTo>
                  <a:lnTo>
                    <a:pt x="1617" y="833"/>
                  </a:lnTo>
                  <a:lnTo>
                    <a:pt x="1617" y="826"/>
                  </a:lnTo>
                  <a:close/>
                  <a:moveTo>
                    <a:pt x="1708" y="822"/>
                  </a:moveTo>
                  <a:lnTo>
                    <a:pt x="1673" y="823"/>
                  </a:lnTo>
                  <a:lnTo>
                    <a:pt x="1673" y="830"/>
                  </a:lnTo>
                  <a:lnTo>
                    <a:pt x="1708" y="829"/>
                  </a:lnTo>
                  <a:lnTo>
                    <a:pt x="1708" y="822"/>
                  </a:lnTo>
                  <a:close/>
                  <a:moveTo>
                    <a:pt x="1799" y="817"/>
                  </a:moveTo>
                  <a:lnTo>
                    <a:pt x="1764" y="819"/>
                  </a:lnTo>
                  <a:lnTo>
                    <a:pt x="1764" y="826"/>
                  </a:lnTo>
                  <a:lnTo>
                    <a:pt x="1799" y="824"/>
                  </a:lnTo>
                  <a:lnTo>
                    <a:pt x="1799" y="817"/>
                  </a:lnTo>
                  <a:close/>
                  <a:moveTo>
                    <a:pt x="1890" y="812"/>
                  </a:moveTo>
                  <a:lnTo>
                    <a:pt x="1855" y="814"/>
                  </a:lnTo>
                  <a:lnTo>
                    <a:pt x="1855" y="821"/>
                  </a:lnTo>
                  <a:lnTo>
                    <a:pt x="1890" y="819"/>
                  </a:lnTo>
                  <a:lnTo>
                    <a:pt x="1890" y="812"/>
                  </a:lnTo>
                  <a:close/>
                  <a:moveTo>
                    <a:pt x="1981" y="808"/>
                  </a:moveTo>
                  <a:lnTo>
                    <a:pt x="1946" y="809"/>
                  </a:lnTo>
                  <a:lnTo>
                    <a:pt x="1946" y="816"/>
                  </a:lnTo>
                  <a:lnTo>
                    <a:pt x="1981" y="815"/>
                  </a:lnTo>
                  <a:lnTo>
                    <a:pt x="1981" y="808"/>
                  </a:lnTo>
                  <a:close/>
                  <a:moveTo>
                    <a:pt x="2072" y="804"/>
                  </a:moveTo>
                  <a:lnTo>
                    <a:pt x="2037" y="805"/>
                  </a:lnTo>
                  <a:lnTo>
                    <a:pt x="2037" y="812"/>
                  </a:lnTo>
                  <a:lnTo>
                    <a:pt x="2073" y="811"/>
                  </a:lnTo>
                  <a:lnTo>
                    <a:pt x="2072" y="804"/>
                  </a:lnTo>
                  <a:close/>
                  <a:moveTo>
                    <a:pt x="2163" y="800"/>
                  </a:moveTo>
                  <a:lnTo>
                    <a:pt x="2128" y="802"/>
                  </a:lnTo>
                  <a:lnTo>
                    <a:pt x="2129" y="809"/>
                  </a:lnTo>
                  <a:lnTo>
                    <a:pt x="2164" y="807"/>
                  </a:lnTo>
                  <a:lnTo>
                    <a:pt x="2163" y="800"/>
                  </a:lnTo>
                  <a:close/>
                  <a:moveTo>
                    <a:pt x="2254" y="797"/>
                  </a:moveTo>
                  <a:lnTo>
                    <a:pt x="2219" y="798"/>
                  </a:lnTo>
                  <a:lnTo>
                    <a:pt x="2220" y="805"/>
                  </a:lnTo>
                  <a:lnTo>
                    <a:pt x="2255" y="804"/>
                  </a:lnTo>
                  <a:lnTo>
                    <a:pt x="2254" y="797"/>
                  </a:lnTo>
                  <a:close/>
                  <a:moveTo>
                    <a:pt x="2345" y="793"/>
                  </a:moveTo>
                  <a:lnTo>
                    <a:pt x="2310" y="795"/>
                  </a:lnTo>
                  <a:lnTo>
                    <a:pt x="2311" y="802"/>
                  </a:lnTo>
                  <a:lnTo>
                    <a:pt x="2346" y="800"/>
                  </a:lnTo>
                  <a:lnTo>
                    <a:pt x="2345" y="793"/>
                  </a:lnTo>
                  <a:close/>
                  <a:moveTo>
                    <a:pt x="2437" y="790"/>
                  </a:moveTo>
                  <a:lnTo>
                    <a:pt x="2402" y="791"/>
                  </a:lnTo>
                  <a:lnTo>
                    <a:pt x="2402" y="798"/>
                  </a:lnTo>
                  <a:lnTo>
                    <a:pt x="2437" y="797"/>
                  </a:lnTo>
                  <a:lnTo>
                    <a:pt x="2437" y="790"/>
                  </a:lnTo>
                  <a:close/>
                  <a:moveTo>
                    <a:pt x="2528" y="786"/>
                  </a:moveTo>
                  <a:lnTo>
                    <a:pt x="2493" y="788"/>
                  </a:lnTo>
                  <a:lnTo>
                    <a:pt x="2493" y="795"/>
                  </a:lnTo>
                  <a:lnTo>
                    <a:pt x="2528" y="793"/>
                  </a:lnTo>
                  <a:lnTo>
                    <a:pt x="2528" y="786"/>
                  </a:lnTo>
                  <a:close/>
                  <a:moveTo>
                    <a:pt x="2619" y="783"/>
                  </a:moveTo>
                  <a:lnTo>
                    <a:pt x="2584" y="784"/>
                  </a:lnTo>
                  <a:lnTo>
                    <a:pt x="2584" y="791"/>
                  </a:lnTo>
                  <a:lnTo>
                    <a:pt x="2619" y="790"/>
                  </a:lnTo>
                  <a:lnTo>
                    <a:pt x="2619" y="783"/>
                  </a:lnTo>
                  <a:close/>
                  <a:moveTo>
                    <a:pt x="2710" y="779"/>
                  </a:moveTo>
                  <a:lnTo>
                    <a:pt x="2675" y="780"/>
                  </a:lnTo>
                  <a:lnTo>
                    <a:pt x="2675" y="788"/>
                  </a:lnTo>
                  <a:lnTo>
                    <a:pt x="2710" y="786"/>
                  </a:lnTo>
                  <a:lnTo>
                    <a:pt x="2710" y="779"/>
                  </a:lnTo>
                  <a:close/>
                  <a:moveTo>
                    <a:pt x="2801" y="776"/>
                  </a:moveTo>
                  <a:lnTo>
                    <a:pt x="2766" y="777"/>
                  </a:lnTo>
                  <a:lnTo>
                    <a:pt x="2766" y="784"/>
                  </a:lnTo>
                  <a:lnTo>
                    <a:pt x="2801" y="783"/>
                  </a:lnTo>
                  <a:lnTo>
                    <a:pt x="2801" y="776"/>
                  </a:lnTo>
                  <a:close/>
                  <a:moveTo>
                    <a:pt x="2892" y="772"/>
                  </a:moveTo>
                  <a:lnTo>
                    <a:pt x="2857" y="773"/>
                  </a:lnTo>
                  <a:lnTo>
                    <a:pt x="2857" y="780"/>
                  </a:lnTo>
                  <a:lnTo>
                    <a:pt x="2892" y="779"/>
                  </a:lnTo>
                  <a:lnTo>
                    <a:pt x="2892" y="772"/>
                  </a:lnTo>
                  <a:close/>
                  <a:moveTo>
                    <a:pt x="2983" y="769"/>
                  </a:moveTo>
                  <a:lnTo>
                    <a:pt x="2948" y="770"/>
                  </a:lnTo>
                  <a:lnTo>
                    <a:pt x="2948" y="777"/>
                  </a:lnTo>
                  <a:lnTo>
                    <a:pt x="2983" y="776"/>
                  </a:lnTo>
                  <a:lnTo>
                    <a:pt x="2983" y="769"/>
                  </a:lnTo>
                  <a:close/>
                  <a:moveTo>
                    <a:pt x="3074" y="765"/>
                  </a:moveTo>
                  <a:lnTo>
                    <a:pt x="3039" y="766"/>
                  </a:lnTo>
                  <a:lnTo>
                    <a:pt x="3039" y="773"/>
                  </a:lnTo>
                  <a:lnTo>
                    <a:pt x="3074" y="772"/>
                  </a:lnTo>
                  <a:lnTo>
                    <a:pt x="3074" y="765"/>
                  </a:lnTo>
                  <a:close/>
                  <a:moveTo>
                    <a:pt x="3165" y="762"/>
                  </a:moveTo>
                  <a:lnTo>
                    <a:pt x="3130" y="763"/>
                  </a:lnTo>
                  <a:lnTo>
                    <a:pt x="3130" y="770"/>
                  </a:lnTo>
                  <a:lnTo>
                    <a:pt x="3165" y="769"/>
                  </a:lnTo>
                  <a:lnTo>
                    <a:pt x="3165" y="762"/>
                  </a:lnTo>
                  <a:close/>
                  <a:moveTo>
                    <a:pt x="3256" y="758"/>
                  </a:moveTo>
                  <a:lnTo>
                    <a:pt x="3221" y="759"/>
                  </a:lnTo>
                  <a:lnTo>
                    <a:pt x="3221" y="766"/>
                  </a:lnTo>
                  <a:lnTo>
                    <a:pt x="3257" y="765"/>
                  </a:lnTo>
                  <a:lnTo>
                    <a:pt x="3256" y="758"/>
                  </a:lnTo>
                  <a:close/>
                  <a:moveTo>
                    <a:pt x="3347" y="754"/>
                  </a:moveTo>
                  <a:lnTo>
                    <a:pt x="3312" y="756"/>
                  </a:lnTo>
                  <a:lnTo>
                    <a:pt x="3313" y="763"/>
                  </a:lnTo>
                  <a:lnTo>
                    <a:pt x="3348" y="761"/>
                  </a:lnTo>
                  <a:lnTo>
                    <a:pt x="3347" y="754"/>
                  </a:lnTo>
                  <a:close/>
                  <a:moveTo>
                    <a:pt x="3438" y="751"/>
                  </a:moveTo>
                  <a:lnTo>
                    <a:pt x="3403" y="752"/>
                  </a:lnTo>
                  <a:lnTo>
                    <a:pt x="3404" y="759"/>
                  </a:lnTo>
                  <a:lnTo>
                    <a:pt x="3439" y="758"/>
                  </a:lnTo>
                  <a:lnTo>
                    <a:pt x="3438" y="751"/>
                  </a:lnTo>
                  <a:close/>
                  <a:moveTo>
                    <a:pt x="3530" y="747"/>
                  </a:moveTo>
                  <a:lnTo>
                    <a:pt x="3494" y="749"/>
                  </a:lnTo>
                  <a:lnTo>
                    <a:pt x="3495" y="756"/>
                  </a:lnTo>
                  <a:lnTo>
                    <a:pt x="3530" y="754"/>
                  </a:lnTo>
                  <a:lnTo>
                    <a:pt x="3530" y="747"/>
                  </a:lnTo>
                  <a:close/>
                  <a:moveTo>
                    <a:pt x="3621" y="744"/>
                  </a:moveTo>
                  <a:lnTo>
                    <a:pt x="3586" y="745"/>
                  </a:lnTo>
                  <a:lnTo>
                    <a:pt x="3586" y="752"/>
                  </a:lnTo>
                  <a:lnTo>
                    <a:pt x="3621" y="751"/>
                  </a:lnTo>
                  <a:lnTo>
                    <a:pt x="3621" y="744"/>
                  </a:lnTo>
                  <a:close/>
                  <a:moveTo>
                    <a:pt x="3712" y="740"/>
                  </a:moveTo>
                  <a:lnTo>
                    <a:pt x="3677" y="742"/>
                  </a:lnTo>
                  <a:lnTo>
                    <a:pt x="3677" y="749"/>
                  </a:lnTo>
                  <a:lnTo>
                    <a:pt x="3712" y="747"/>
                  </a:lnTo>
                  <a:lnTo>
                    <a:pt x="3712" y="740"/>
                  </a:lnTo>
                  <a:close/>
                  <a:moveTo>
                    <a:pt x="3803" y="737"/>
                  </a:moveTo>
                  <a:lnTo>
                    <a:pt x="3768" y="738"/>
                  </a:lnTo>
                  <a:lnTo>
                    <a:pt x="3768" y="745"/>
                  </a:lnTo>
                  <a:lnTo>
                    <a:pt x="3803" y="744"/>
                  </a:lnTo>
                  <a:lnTo>
                    <a:pt x="3803" y="737"/>
                  </a:lnTo>
                  <a:close/>
                  <a:moveTo>
                    <a:pt x="3894" y="733"/>
                  </a:moveTo>
                  <a:lnTo>
                    <a:pt x="3859" y="735"/>
                  </a:lnTo>
                  <a:lnTo>
                    <a:pt x="3859" y="742"/>
                  </a:lnTo>
                  <a:lnTo>
                    <a:pt x="3894" y="740"/>
                  </a:lnTo>
                  <a:lnTo>
                    <a:pt x="3894" y="733"/>
                  </a:lnTo>
                  <a:close/>
                  <a:moveTo>
                    <a:pt x="3985" y="730"/>
                  </a:moveTo>
                  <a:lnTo>
                    <a:pt x="3950" y="731"/>
                  </a:lnTo>
                  <a:lnTo>
                    <a:pt x="3950" y="738"/>
                  </a:lnTo>
                  <a:lnTo>
                    <a:pt x="3985" y="737"/>
                  </a:lnTo>
                  <a:lnTo>
                    <a:pt x="3985" y="730"/>
                  </a:lnTo>
                  <a:close/>
                  <a:moveTo>
                    <a:pt x="4076" y="726"/>
                  </a:moveTo>
                  <a:lnTo>
                    <a:pt x="4041" y="728"/>
                  </a:lnTo>
                  <a:lnTo>
                    <a:pt x="4041" y="735"/>
                  </a:lnTo>
                  <a:lnTo>
                    <a:pt x="4076" y="733"/>
                  </a:lnTo>
                  <a:lnTo>
                    <a:pt x="4076" y="726"/>
                  </a:lnTo>
                  <a:close/>
                  <a:moveTo>
                    <a:pt x="4167" y="723"/>
                  </a:moveTo>
                  <a:lnTo>
                    <a:pt x="4132" y="724"/>
                  </a:lnTo>
                  <a:lnTo>
                    <a:pt x="4132" y="731"/>
                  </a:lnTo>
                  <a:lnTo>
                    <a:pt x="4167" y="730"/>
                  </a:lnTo>
                  <a:lnTo>
                    <a:pt x="4167" y="723"/>
                  </a:lnTo>
                  <a:close/>
                  <a:moveTo>
                    <a:pt x="4258" y="719"/>
                  </a:moveTo>
                  <a:lnTo>
                    <a:pt x="4223" y="721"/>
                  </a:lnTo>
                  <a:lnTo>
                    <a:pt x="4223" y="728"/>
                  </a:lnTo>
                  <a:lnTo>
                    <a:pt x="4258" y="726"/>
                  </a:lnTo>
                  <a:lnTo>
                    <a:pt x="4258" y="71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7" name="docshape142">
              <a:extLst>
                <a:ext uri="{FF2B5EF4-FFF2-40B4-BE49-F238E27FC236}">
                  <a16:creationId xmlns:a16="http://schemas.microsoft.com/office/drawing/2014/main" id="{959084A1-D2F3-4478-05E2-42FDE5F2EA9A}"/>
                </a:ext>
              </a:extLst>
            </p:cNvPr>
            <p:cNvSpPr>
              <a:spLocks/>
            </p:cNvSpPr>
            <p:nvPr/>
          </p:nvSpPr>
          <p:spPr bwMode="auto">
            <a:xfrm>
              <a:off x="6429" y="-1757"/>
              <a:ext cx="4274" cy="1039"/>
            </a:xfrm>
            <a:custGeom>
              <a:avLst/>
              <a:gdLst>
                <a:gd name="T0" fmla="+- 0 6436 6429"/>
                <a:gd name="T1" fmla="*/ T0 w 4274"/>
                <a:gd name="T2" fmla="+- 0 -1757 -1757"/>
                <a:gd name="T3" fmla="*/ -1757 h 1039"/>
                <a:gd name="T4" fmla="+- 0 6468 6429"/>
                <a:gd name="T5" fmla="*/ T4 w 4274"/>
                <a:gd name="T6" fmla="+- 0 -1671 -1757"/>
                <a:gd name="T7" fmla="*/ -1671 h 1039"/>
                <a:gd name="T8" fmla="+- 0 6500 6429"/>
                <a:gd name="T9" fmla="*/ T8 w 4274"/>
                <a:gd name="T10" fmla="+- 0 -1586 -1757"/>
                <a:gd name="T11" fmla="*/ -1586 h 1039"/>
                <a:gd name="T12" fmla="+- 0 6532 6429"/>
                <a:gd name="T13" fmla="*/ T12 w 4274"/>
                <a:gd name="T14" fmla="+- 0 -1501 -1757"/>
                <a:gd name="T15" fmla="*/ -1501 h 1039"/>
                <a:gd name="T16" fmla="+- 0 6564 6429"/>
                <a:gd name="T17" fmla="*/ T16 w 4274"/>
                <a:gd name="T18" fmla="+- 0 -1415 -1757"/>
                <a:gd name="T19" fmla="*/ -1415 h 1039"/>
                <a:gd name="T20" fmla="+- 0 6596 6429"/>
                <a:gd name="T21" fmla="*/ T20 w 4274"/>
                <a:gd name="T22" fmla="+- 0 -1330 -1757"/>
                <a:gd name="T23" fmla="*/ -1330 h 1039"/>
                <a:gd name="T24" fmla="+- 0 6628 6429"/>
                <a:gd name="T25" fmla="*/ T24 w 4274"/>
                <a:gd name="T26" fmla="+- 0 -1245 -1757"/>
                <a:gd name="T27" fmla="*/ -1245 h 1039"/>
                <a:gd name="T28" fmla="+- 0 6659 6429"/>
                <a:gd name="T29" fmla="*/ T28 w 4274"/>
                <a:gd name="T30" fmla="+- 0 -1159 -1757"/>
                <a:gd name="T31" fmla="*/ -1159 h 1039"/>
                <a:gd name="T32" fmla="+- 0 6691 6429"/>
                <a:gd name="T33" fmla="*/ T32 w 4274"/>
                <a:gd name="T34" fmla="+- 0 -1074 -1757"/>
                <a:gd name="T35" fmla="*/ -1074 h 1039"/>
                <a:gd name="T36" fmla="+- 0 6725 6429"/>
                <a:gd name="T37" fmla="*/ T36 w 4274"/>
                <a:gd name="T38" fmla="+- 0 -994 -1757"/>
                <a:gd name="T39" fmla="*/ -994 h 1039"/>
                <a:gd name="T40" fmla="+- 0 6807 6429"/>
                <a:gd name="T41" fmla="*/ T40 w 4274"/>
                <a:gd name="T42" fmla="+- 0 -954 -1757"/>
                <a:gd name="T43" fmla="*/ -954 h 1039"/>
                <a:gd name="T44" fmla="+- 0 6890 6429"/>
                <a:gd name="T45" fmla="*/ T44 w 4274"/>
                <a:gd name="T46" fmla="+- 0 -915 -1757"/>
                <a:gd name="T47" fmla="*/ -915 h 1039"/>
                <a:gd name="T48" fmla="+- 0 6972 6429"/>
                <a:gd name="T49" fmla="*/ T48 w 4274"/>
                <a:gd name="T50" fmla="+- 0 -876 -1757"/>
                <a:gd name="T51" fmla="*/ -876 h 1039"/>
                <a:gd name="T52" fmla="+- 0 7054 6429"/>
                <a:gd name="T53" fmla="*/ T52 w 4274"/>
                <a:gd name="T54" fmla="+- 0 -836 -1757"/>
                <a:gd name="T55" fmla="*/ -836 h 1039"/>
                <a:gd name="T56" fmla="+- 0 7136 6429"/>
                <a:gd name="T57" fmla="*/ T56 w 4274"/>
                <a:gd name="T58" fmla="+- 0 -797 -1757"/>
                <a:gd name="T59" fmla="*/ -797 h 1039"/>
                <a:gd name="T60" fmla="+- 0 7218 6429"/>
                <a:gd name="T61" fmla="*/ T60 w 4274"/>
                <a:gd name="T62" fmla="+- 0 -758 -1757"/>
                <a:gd name="T63" fmla="*/ -758 h 1039"/>
                <a:gd name="T64" fmla="+- 0 7335 6429"/>
                <a:gd name="T65" fmla="*/ T64 w 4274"/>
                <a:gd name="T66" fmla="+- 0 -728 -1757"/>
                <a:gd name="T67" fmla="*/ -728 h 1039"/>
                <a:gd name="T68" fmla="+- 0 7426 6429"/>
                <a:gd name="T69" fmla="*/ T68 w 4274"/>
                <a:gd name="T70" fmla="+- 0 -736 -1757"/>
                <a:gd name="T71" fmla="*/ -736 h 1039"/>
                <a:gd name="T72" fmla="+- 0 7517 6429"/>
                <a:gd name="T73" fmla="*/ T72 w 4274"/>
                <a:gd name="T74" fmla="+- 0 -744 -1757"/>
                <a:gd name="T75" fmla="*/ -744 h 1039"/>
                <a:gd name="T76" fmla="+- 0 7607 6429"/>
                <a:gd name="T77" fmla="*/ T76 w 4274"/>
                <a:gd name="T78" fmla="+- 0 -751 -1757"/>
                <a:gd name="T79" fmla="*/ -751 h 1039"/>
                <a:gd name="T80" fmla="+- 0 7698 6429"/>
                <a:gd name="T81" fmla="*/ T80 w 4274"/>
                <a:gd name="T82" fmla="+- 0 -759 -1757"/>
                <a:gd name="T83" fmla="*/ -759 h 1039"/>
                <a:gd name="T84" fmla="+- 0 7789 6429"/>
                <a:gd name="T85" fmla="*/ T84 w 4274"/>
                <a:gd name="T86" fmla="+- 0 -767 -1757"/>
                <a:gd name="T87" fmla="*/ -767 h 1039"/>
                <a:gd name="T88" fmla="+- 0 7880 6429"/>
                <a:gd name="T89" fmla="*/ T88 w 4274"/>
                <a:gd name="T90" fmla="+- 0 -774 -1757"/>
                <a:gd name="T91" fmla="*/ -774 h 1039"/>
                <a:gd name="T92" fmla="+- 0 7971 6429"/>
                <a:gd name="T93" fmla="*/ T92 w 4274"/>
                <a:gd name="T94" fmla="+- 0 -782 -1757"/>
                <a:gd name="T95" fmla="*/ -782 h 1039"/>
                <a:gd name="T96" fmla="+- 0 8062 6429"/>
                <a:gd name="T97" fmla="*/ T96 w 4274"/>
                <a:gd name="T98" fmla="+- 0 -790 -1757"/>
                <a:gd name="T99" fmla="*/ -790 h 1039"/>
                <a:gd name="T100" fmla="+- 0 8152 6429"/>
                <a:gd name="T101" fmla="*/ T100 w 4274"/>
                <a:gd name="T102" fmla="+- 0 -798 -1757"/>
                <a:gd name="T103" fmla="*/ -798 h 1039"/>
                <a:gd name="T104" fmla="+- 0 8243 6429"/>
                <a:gd name="T105" fmla="*/ T104 w 4274"/>
                <a:gd name="T106" fmla="+- 0 -805 -1757"/>
                <a:gd name="T107" fmla="*/ -805 h 1039"/>
                <a:gd name="T108" fmla="+- 0 8334 6429"/>
                <a:gd name="T109" fmla="*/ T108 w 4274"/>
                <a:gd name="T110" fmla="+- 0 -813 -1757"/>
                <a:gd name="T111" fmla="*/ -813 h 1039"/>
                <a:gd name="T112" fmla="+- 0 8425 6429"/>
                <a:gd name="T113" fmla="*/ T112 w 4274"/>
                <a:gd name="T114" fmla="+- 0 -821 -1757"/>
                <a:gd name="T115" fmla="*/ -821 h 1039"/>
                <a:gd name="T116" fmla="+- 0 8481 6429"/>
                <a:gd name="T117" fmla="*/ T116 w 4274"/>
                <a:gd name="T118" fmla="+- 0 -819 -1757"/>
                <a:gd name="T119" fmla="*/ -819 h 1039"/>
                <a:gd name="T120" fmla="+- 0 8572 6429"/>
                <a:gd name="T121" fmla="*/ T120 w 4274"/>
                <a:gd name="T122" fmla="+- 0 -816 -1757"/>
                <a:gd name="T123" fmla="*/ -816 h 1039"/>
                <a:gd name="T124" fmla="+- 0 8664 6429"/>
                <a:gd name="T125" fmla="*/ T124 w 4274"/>
                <a:gd name="T126" fmla="+- 0 -812 -1757"/>
                <a:gd name="T127" fmla="*/ -812 h 1039"/>
                <a:gd name="T128" fmla="+- 0 8755 6429"/>
                <a:gd name="T129" fmla="*/ T128 w 4274"/>
                <a:gd name="T130" fmla="+- 0 -809 -1757"/>
                <a:gd name="T131" fmla="*/ -809 h 1039"/>
                <a:gd name="T132" fmla="+- 0 8846 6429"/>
                <a:gd name="T133" fmla="*/ T132 w 4274"/>
                <a:gd name="T134" fmla="+- 0 -805 -1757"/>
                <a:gd name="T135" fmla="*/ -805 h 1039"/>
                <a:gd name="T136" fmla="+- 0 8937 6429"/>
                <a:gd name="T137" fmla="*/ T136 w 4274"/>
                <a:gd name="T138" fmla="+- 0 -802 -1757"/>
                <a:gd name="T139" fmla="*/ -802 h 1039"/>
                <a:gd name="T140" fmla="+- 0 9028 6429"/>
                <a:gd name="T141" fmla="*/ T140 w 4274"/>
                <a:gd name="T142" fmla="+- 0 -799 -1757"/>
                <a:gd name="T143" fmla="*/ -799 h 1039"/>
                <a:gd name="T144" fmla="+- 0 9119 6429"/>
                <a:gd name="T145" fmla="*/ T144 w 4274"/>
                <a:gd name="T146" fmla="+- 0 -795 -1757"/>
                <a:gd name="T147" fmla="*/ -795 h 1039"/>
                <a:gd name="T148" fmla="+- 0 9210 6429"/>
                <a:gd name="T149" fmla="*/ T148 w 4274"/>
                <a:gd name="T150" fmla="+- 0 -792 -1757"/>
                <a:gd name="T151" fmla="*/ -792 h 1039"/>
                <a:gd name="T152" fmla="+- 0 9301 6429"/>
                <a:gd name="T153" fmla="*/ T152 w 4274"/>
                <a:gd name="T154" fmla="+- 0 -788 -1757"/>
                <a:gd name="T155" fmla="*/ -788 h 1039"/>
                <a:gd name="T156" fmla="+- 0 9392 6429"/>
                <a:gd name="T157" fmla="*/ T156 w 4274"/>
                <a:gd name="T158" fmla="+- 0 -785 -1757"/>
                <a:gd name="T159" fmla="*/ -785 h 1039"/>
                <a:gd name="T160" fmla="+- 0 9483 6429"/>
                <a:gd name="T161" fmla="*/ T160 w 4274"/>
                <a:gd name="T162" fmla="+- 0 -782 -1757"/>
                <a:gd name="T163" fmla="*/ -782 h 1039"/>
                <a:gd name="T164" fmla="+- 0 9574 6429"/>
                <a:gd name="T165" fmla="*/ T164 w 4274"/>
                <a:gd name="T166" fmla="+- 0 -778 -1757"/>
                <a:gd name="T167" fmla="*/ -778 h 1039"/>
                <a:gd name="T168" fmla="+- 0 9665 6429"/>
                <a:gd name="T169" fmla="*/ T168 w 4274"/>
                <a:gd name="T170" fmla="+- 0 -775 -1757"/>
                <a:gd name="T171" fmla="*/ -775 h 1039"/>
                <a:gd name="T172" fmla="+- 0 9757 6429"/>
                <a:gd name="T173" fmla="*/ T172 w 4274"/>
                <a:gd name="T174" fmla="+- 0 -771 -1757"/>
                <a:gd name="T175" fmla="*/ -771 h 1039"/>
                <a:gd name="T176" fmla="+- 0 9848 6429"/>
                <a:gd name="T177" fmla="*/ T176 w 4274"/>
                <a:gd name="T178" fmla="+- 0 -768 -1757"/>
                <a:gd name="T179" fmla="*/ -768 h 1039"/>
                <a:gd name="T180" fmla="+- 0 9939 6429"/>
                <a:gd name="T181" fmla="*/ T180 w 4274"/>
                <a:gd name="T182" fmla="+- 0 -765 -1757"/>
                <a:gd name="T183" fmla="*/ -765 h 1039"/>
                <a:gd name="T184" fmla="+- 0 10030 6429"/>
                <a:gd name="T185" fmla="*/ T184 w 4274"/>
                <a:gd name="T186" fmla="+- 0 -761 -1757"/>
                <a:gd name="T187" fmla="*/ -761 h 1039"/>
                <a:gd name="T188" fmla="+- 0 10121 6429"/>
                <a:gd name="T189" fmla="*/ T188 w 4274"/>
                <a:gd name="T190" fmla="+- 0 -758 -1757"/>
                <a:gd name="T191" fmla="*/ -758 h 1039"/>
                <a:gd name="T192" fmla="+- 0 10212 6429"/>
                <a:gd name="T193" fmla="*/ T192 w 4274"/>
                <a:gd name="T194" fmla="+- 0 -755 -1757"/>
                <a:gd name="T195" fmla="*/ -755 h 1039"/>
                <a:gd name="T196" fmla="+- 0 10303 6429"/>
                <a:gd name="T197" fmla="*/ T196 w 4274"/>
                <a:gd name="T198" fmla="+- 0 -751 -1757"/>
                <a:gd name="T199" fmla="*/ -751 h 1039"/>
                <a:gd name="T200" fmla="+- 0 10394 6429"/>
                <a:gd name="T201" fmla="*/ T200 w 4274"/>
                <a:gd name="T202" fmla="+- 0 -748 -1757"/>
                <a:gd name="T203" fmla="*/ -748 h 1039"/>
                <a:gd name="T204" fmla="+- 0 10485 6429"/>
                <a:gd name="T205" fmla="*/ T204 w 4274"/>
                <a:gd name="T206" fmla="+- 0 -744 -1757"/>
                <a:gd name="T207" fmla="*/ -744 h 1039"/>
                <a:gd name="T208" fmla="+- 0 10576 6429"/>
                <a:gd name="T209" fmla="*/ T208 w 4274"/>
                <a:gd name="T210" fmla="+- 0 -741 -1757"/>
                <a:gd name="T211" fmla="*/ -741 h 1039"/>
                <a:gd name="T212" fmla="+- 0 10667 6429"/>
                <a:gd name="T213" fmla="*/ T212 w 4274"/>
                <a:gd name="T214" fmla="+- 0 -738 -1757"/>
                <a:gd name="T215" fmla="*/ -738 h 10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274" h="1039">
                  <a:moveTo>
                    <a:pt x="7" y="0"/>
                  </a:moveTo>
                  <a:lnTo>
                    <a:pt x="0" y="3"/>
                  </a:lnTo>
                  <a:lnTo>
                    <a:pt x="13" y="35"/>
                  </a:lnTo>
                  <a:lnTo>
                    <a:pt x="19" y="33"/>
                  </a:lnTo>
                  <a:lnTo>
                    <a:pt x="7" y="0"/>
                  </a:lnTo>
                  <a:close/>
                  <a:moveTo>
                    <a:pt x="39" y="86"/>
                  </a:moveTo>
                  <a:lnTo>
                    <a:pt x="32" y="88"/>
                  </a:lnTo>
                  <a:lnTo>
                    <a:pt x="44" y="121"/>
                  </a:lnTo>
                  <a:lnTo>
                    <a:pt x="51" y="118"/>
                  </a:lnTo>
                  <a:lnTo>
                    <a:pt x="39" y="86"/>
                  </a:lnTo>
                  <a:close/>
                  <a:moveTo>
                    <a:pt x="71" y="171"/>
                  </a:moveTo>
                  <a:lnTo>
                    <a:pt x="64" y="173"/>
                  </a:lnTo>
                  <a:lnTo>
                    <a:pt x="76" y="206"/>
                  </a:lnTo>
                  <a:lnTo>
                    <a:pt x="83" y="204"/>
                  </a:lnTo>
                  <a:lnTo>
                    <a:pt x="71" y="171"/>
                  </a:lnTo>
                  <a:close/>
                  <a:moveTo>
                    <a:pt x="103" y="256"/>
                  </a:moveTo>
                  <a:lnTo>
                    <a:pt x="96" y="259"/>
                  </a:lnTo>
                  <a:lnTo>
                    <a:pt x="108" y="292"/>
                  </a:lnTo>
                  <a:lnTo>
                    <a:pt x="115" y="289"/>
                  </a:lnTo>
                  <a:lnTo>
                    <a:pt x="103" y="256"/>
                  </a:lnTo>
                  <a:close/>
                  <a:moveTo>
                    <a:pt x="135" y="342"/>
                  </a:moveTo>
                  <a:lnTo>
                    <a:pt x="128" y="344"/>
                  </a:lnTo>
                  <a:lnTo>
                    <a:pt x="140" y="377"/>
                  </a:lnTo>
                  <a:lnTo>
                    <a:pt x="147" y="374"/>
                  </a:lnTo>
                  <a:lnTo>
                    <a:pt x="135" y="342"/>
                  </a:lnTo>
                  <a:close/>
                  <a:moveTo>
                    <a:pt x="167" y="427"/>
                  </a:moveTo>
                  <a:lnTo>
                    <a:pt x="160" y="429"/>
                  </a:lnTo>
                  <a:lnTo>
                    <a:pt x="172" y="462"/>
                  </a:lnTo>
                  <a:lnTo>
                    <a:pt x="179" y="460"/>
                  </a:lnTo>
                  <a:lnTo>
                    <a:pt x="167" y="427"/>
                  </a:lnTo>
                  <a:close/>
                  <a:moveTo>
                    <a:pt x="199" y="512"/>
                  </a:moveTo>
                  <a:lnTo>
                    <a:pt x="192" y="515"/>
                  </a:lnTo>
                  <a:lnTo>
                    <a:pt x="204" y="548"/>
                  </a:lnTo>
                  <a:lnTo>
                    <a:pt x="211" y="545"/>
                  </a:lnTo>
                  <a:lnTo>
                    <a:pt x="199" y="512"/>
                  </a:lnTo>
                  <a:close/>
                  <a:moveTo>
                    <a:pt x="230" y="598"/>
                  </a:moveTo>
                  <a:lnTo>
                    <a:pt x="224" y="600"/>
                  </a:lnTo>
                  <a:lnTo>
                    <a:pt x="236" y="633"/>
                  </a:lnTo>
                  <a:lnTo>
                    <a:pt x="243" y="631"/>
                  </a:lnTo>
                  <a:lnTo>
                    <a:pt x="230" y="598"/>
                  </a:lnTo>
                  <a:close/>
                  <a:moveTo>
                    <a:pt x="262" y="683"/>
                  </a:moveTo>
                  <a:lnTo>
                    <a:pt x="256" y="686"/>
                  </a:lnTo>
                  <a:lnTo>
                    <a:pt x="268" y="718"/>
                  </a:lnTo>
                  <a:lnTo>
                    <a:pt x="275" y="716"/>
                  </a:lnTo>
                  <a:lnTo>
                    <a:pt x="262" y="683"/>
                  </a:lnTo>
                  <a:close/>
                  <a:moveTo>
                    <a:pt x="296" y="763"/>
                  </a:moveTo>
                  <a:lnTo>
                    <a:pt x="293" y="770"/>
                  </a:lnTo>
                  <a:lnTo>
                    <a:pt x="325" y="785"/>
                  </a:lnTo>
                  <a:lnTo>
                    <a:pt x="328" y="778"/>
                  </a:lnTo>
                  <a:lnTo>
                    <a:pt x="296" y="763"/>
                  </a:lnTo>
                  <a:close/>
                  <a:moveTo>
                    <a:pt x="378" y="803"/>
                  </a:moveTo>
                  <a:lnTo>
                    <a:pt x="375" y="809"/>
                  </a:lnTo>
                  <a:lnTo>
                    <a:pt x="407" y="824"/>
                  </a:lnTo>
                  <a:lnTo>
                    <a:pt x="410" y="818"/>
                  </a:lnTo>
                  <a:lnTo>
                    <a:pt x="378" y="803"/>
                  </a:lnTo>
                  <a:close/>
                  <a:moveTo>
                    <a:pt x="461" y="842"/>
                  </a:moveTo>
                  <a:lnTo>
                    <a:pt x="458" y="848"/>
                  </a:lnTo>
                  <a:lnTo>
                    <a:pt x="489" y="863"/>
                  </a:lnTo>
                  <a:lnTo>
                    <a:pt x="492" y="857"/>
                  </a:lnTo>
                  <a:lnTo>
                    <a:pt x="461" y="842"/>
                  </a:lnTo>
                  <a:close/>
                  <a:moveTo>
                    <a:pt x="543" y="881"/>
                  </a:moveTo>
                  <a:lnTo>
                    <a:pt x="540" y="888"/>
                  </a:lnTo>
                  <a:lnTo>
                    <a:pt x="571" y="903"/>
                  </a:lnTo>
                  <a:lnTo>
                    <a:pt x="574" y="897"/>
                  </a:lnTo>
                  <a:lnTo>
                    <a:pt x="543" y="881"/>
                  </a:lnTo>
                  <a:close/>
                  <a:moveTo>
                    <a:pt x="625" y="921"/>
                  </a:moveTo>
                  <a:lnTo>
                    <a:pt x="622" y="927"/>
                  </a:lnTo>
                  <a:lnTo>
                    <a:pt x="654" y="942"/>
                  </a:lnTo>
                  <a:lnTo>
                    <a:pt x="657" y="936"/>
                  </a:lnTo>
                  <a:lnTo>
                    <a:pt x="625" y="921"/>
                  </a:lnTo>
                  <a:close/>
                  <a:moveTo>
                    <a:pt x="707" y="960"/>
                  </a:moveTo>
                  <a:lnTo>
                    <a:pt x="704" y="966"/>
                  </a:lnTo>
                  <a:lnTo>
                    <a:pt x="736" y="982"/>
                  </a:lnTo>
                  <a:lnTo>
                    <a:pt x="739" y="975"/>
                  </a:lnTo>
                  <a:lnTo>
                    <a:pt x="707" y="960"/>
                  </a:lnTo>
                  <a:close/>
                  <a:moveTo>
                    <a:pt x="789" y="999"/>
                  </a:moveTo>
                  <a:lnTo>
                    <a:pt x="786" y="1006"/>
                  </a:lnTo>
                  <a:lnTo>
                    <a:pt x="818" y="1021"/>
                  </a:lnTo>
                  <a:lnTo>
                    <a:pt x="821" y="1015"/>
                  </a:lnTo>
                  <a:lnTo>
                    <a:pt x="789" y="999"/>
                  </a:lnTo>
                  <a:close/>
                  <a:moveTo>
                    <a:pt x="906" y="1029"/>
                  </a:moveTo>
                  <a:lnTo>
                    <a:pt x="871" y="1032"/>
                  </a:lnTo>
                  <a:lnTo>
                    <a:pt x="872" y="1039"/>
                  </a:lnTo>
                  <a:lnTo>
                    <a:pt x="907" y="1036"/>
                  </a:lnTo>
                  <a:lnTo>
                    <a:pt x="906" y="1029"/>
                  </a:lnTo>
                  <a:close/>
                  <a:moveTo>
                    <a:pt x="997" y="1021"/>
                  </a:moveTo>
                  <a:lnTo>
                    <a:pt x="962" y="1024"/>
                  </a:lnTo>
                  <a:lnTo>
                    <a:pt x="963" y="1031"/>
                  </a:lnTo>
                  <a:lnTo>
                    <a:pt x="997" y="1028"/>
                  </a:lnTo>
                  <a:lnTo>
                    <a:pt x="997" y="1021"/>
                  </a:lnTo>
                  <a:close/>
                  <a:moveTo>
                    <a:pt x="1088" y="1013"/>
                  </a:moveTo>
                  <a:lnTo>
                    <a:pt x="1053" y="1016"/>
                  </a:lnTo>
                  <a:lnTo>
                    <a:pt x="1053" y="1023"/>
                  </a:lnTo>
                  <a:lnTo>
                    <a:pt x="1088" y="1020"/>
                  </a:lnTo>
                  <a:lnTo>
                    <a:pt x="1088" y="1013"/>
                  </a:lnTo>
                  <a:close/>
                  <a:moveTo>
                    <a:pt x="1178" y="1006"/>
                  </a:moveTo>
                  <a:lnTo>
                    <a:pt x="1144" y="1009"/>
                  </a:lnTo>
                  <a:lnTo>
                    <a:pt x="1144" y="1016"/>
                  </a:lnTo>
                  <a:lnTo>
                    <a:pt x="1179" y="1013"/>
                  </a:lnTo>
                  <a:lnTo>
                    <a:pt x="1178" y="1006"/>
                  </a:lnTo>
                  <a:close/>
                  <a:moveTo>
                    <a:pt x="1269" y="998"/>
                  </a:moveTo>
                  <a:lnTo>
                    <a:pt x="1234" y="1001"/>
                  </a:lnTo>
                  <a:lnTo>
                    <a:pt x="1235" y="1008"/>
                  </a:lnTo>
                  <a:lnTo>
                    <a:pt x="1270" y="1005"/>
                  </a:lnTo>
                  <a:lnTo>
                    <a:pt x="1269" y="998"/>
                  </a:lnTo>
                  <a:close/>
                  <a:moveTo>
                    <a:pt x="1360" y="990"/>
                  </a:moveTo>
                  <a:lnTo>
                    <a:pt x="1325" y="993"/>
                  </a:lnTo>
                  <a:lnTo>
                    <a:pt x="1326" y="1000"/>
                  </a:lnTo>
                  <a:lnTo>
                    <a:pt x="1361" y="997"/>
                  </a:lnTo>
                  <a:lnTo>
                    <a:pt x="1360" y="990"/>
                  </a:lnTo>
                  <a:close/>
                  <a:moveTo>
                    <a:pt x="1451" y="983"/>
                  </a:moveTo>
                  <a:lnTo>
                    <a:pt x="1416" y="985"/>
                  </a:lnTo>
                  <a:lnTo>
                    <a:pt x="1417" y="992"/>
                  </a:lnTo>
                  <a:lnTo>
                    <a:pt x="1452" y="989"/>
                  </a:lnTo>
                  <a:lnTo>
                    <a:pt x="1451" y="983"/>
                  </a:lnTo>
                  <a:close/>
                  <a:moveTo>
                    <a:pt x="1542" y="975"/>
                  </a:moveTo>
                  <a:lnTo>
                    <a:pt x="1507" y="978"/>
                  </a:lnTo>
                  <a:lnTo>
                    <a:pt x="1507" y="985"/>
                  </a:lnTo>
                  <a:lnTo>
                    <a:pt x="1542" y="982"/>
                  </a:lnTo>
                  <a:lnTo>
                    <a:pt x="1542" y="975"/>
                  </a:lnTo>
                  <a:close/>
                  <a:moveTo>
                    <a:pt x="1633" y="967"/>
                  </a:moveTo>
                  <a:lnTo>
                    <a:pt x="1598" y="970"/>
                  </a:lnTo>
                  <a:lnTo>
                    <a:pt x="1598" y="977"/>
                  </a:lnTo>
                  <a:lnTo>
                    <a:pt x="1633" y="974"/>
                  </a:lnTo>
                  <a:lnTo>
                    <a:pt x="1633" y="967"/>
                  </a:lnTo>
                  <a:close/>
                  <a:moveTo>
                    <a:pt x="1723" y="959"/>
                  </a:moveTo>
                  <a:lnTo>
                    <a:pt x="1688" y="962"/>
                  </a:lnTo>
                  <a:lnTo>
                    <a:pt x="1689" y="969"/>
                  </a:lnTo>
                  <a:lnTo>
                    <a:pt x="1724" y="966"/>
                  </a:lnTo>
                  <a:lnTo>
                    <a:pt x="1723" y="959"/>
                  </a:lnTo>
                  <a:close/>
                  <a:moveTo>
                    <a:pt x="1814" y="952"/>
                  </a:moveTo>
                  <a:lnTo>
                    <a:pt x="1779" y="955"/>
                  </a:lnTo>
                  <a:lnTo>
                    <a:pt x="1780" y="962"/>
                  </a:lnTo>
                  <a:lnTo>
                    <a:pt x="1815" y="959"/>
                  </a:lnTo>
                  <a:lnTo>
                    <a:pt x="1814" y="952"/>
                  </a:lnTo>
                  <a:close/>
                  <a:moveTo>
                    <a:pt x="1905" y="944"/>
                  </a:moveTo>
                  <a:lnTo>
                    <a:pt x="1870" y="947"/>
                  </a:lnTo>
                  <a:lnTo>
                    <a:pt x="1871" y="954"/>
                  </a:lnTo>
                  <a:lnTo>
                    <a:pt x="1906" y="951"/>
                  </a:lnTo>
                  <a:lnTo>
                    <a:pt x="1905" y="944"/>
                  </a:lnTo>
                  <a:close/>
                  <a:moveTo>
                    <a:pt x="1996" y="936"/>
                  </a:moveTo>
                  <a:lnTo>
                    <a:pt x="1961" y="939"/>
                  </a:lnTo>
                  <a:lnTo>
                    <a:pt x="1962" y="946"/>
                  </a:lnTo>
                  <a:lnTo>
                    <a:pt x="1996" y="943"/>
                  </a:lnTo>
                  <a:lnTo>
                    <a:pt x="1996" y="936"/>
                  </a:lnTo>
                  <a:close/>
                  <a:moveTo>
                    <a:pt x="2052" y="938"/>
                  </a:moveTo>
                  <a:lnTo>
                    <a:pt x="2052" y="945"/>
                  </a:lnTo>
                  <a:lnTo>
                    <a:pt x="2087" y="946"/>
                  </a:lnTo>
                  <a:lnTo>
                    <a:pt x="2087" y="939"/>
                  </a:lnTo>
                  <a:lnTo>
                    <a:pt x="2052" y="938"/>
                  </a:lnTo>
                  <a:close/>
                  <a:moveTo>
                    <a:pt x="2143" y="941"/>
                  </a:moveTo>
                  <a:lnTo>
                    <a:pt x="2143" y="948"/>
                  </a:lnTo>
                  <a:lnTo>
                    <a:pt x="2178" y="950"/>
                  </a:lnTo>
                  <a:lnTo>
                    <a:pt x="2178" y="943"/>
                  </a:lnTo>
                  <a:lnTo>
                    <a:pt x="2143" y="941"/>
                  </a:lnTo>
                  <a:close/>
                  <a:moveTo>
                    <a:pt x="2235" y="945"/>
                  </a:moveTo>
                  <a:lnTo>
                    <a:pt x="2234" y="952"/>
                  </a:lnTo>
                  <a:lnTo>
                    <a:pt x="2269" y="953"/>
                  </a:lnTo>
                  <a:lnTo>
                    <a:pt x="2270" y="946"/>
                  </a:lnTo>
                  <a:lnTo>
                    <a:pt x="2235" y="945"/>
                  </a:lnTo>
                  <a:close/>
                  <a:moveTo>
                    <a:pt x="2326" y="948"/>
                  </a:moveTo>
                  <a:lnTo>
                    <a:pt x="2325" y="955"/>
                  </a:lnTo>
                  <a:lnTo>
                    <a:pt x="2360" y="957"/>
                  </a:lnTo>
                  <a:lnTo>
                    <a:pt x="2361" y="950"/>
                  </a:lnTo>
                  <a:lnTo>
                    <a:pt x="2326" y="948"/>
                  </a:lnTo>
                  <a:close/>
                  <a:moveTo>
                    <a:pt x="2417" y="952"/>
                  </a:moveTo>
                  <a:lnTo>
                    <a:pt x="2416" y="959"/>
                  </a:lnTo>
                  <a:lnTo>
                    <a:pt x="2451" y="960"/>
                  </a:lnTo>
                  <a:lnTo>
                    <a:pt x="2452" y="953"/>
                  </a:lnTo>
                  <a:lnTo>
                    <a:pt x="2417" y="952"/>
                  </a:lnTo>
                  <a:close/>
                  <a:moveTo>
                    <a:pt x="2508" y="955"/>
                  </a:moveTo>
                  <a:lnTo>
                    <a:pt x="2508" y="962"/>
                  </a:lnTo>
                  <a:lnTo>
                    <a:pt x="2543" y="963"/>
                  </a:lnTo>
                  <a:lnTo>
                    <a:pt x="2543" y="956"/>
                  </a:lnTo>
                  <a:lnTo>
                    <a:pt x="2508" y="955"/>
                  </a:lnTo>
                  <a:close/>
                  <a:moveTo>
                    <a:pt x="2599" y="958"/>
                  </a:moveTo>
                  <a:lnTo>
                    <a:pt x="2599" y="965"/>
                  </a:lnTo>
                  <a:lnTo>
                    <a:pt x="2634" y="967"/>
                  </a:lnTo>
                  <a:lnTo>
                    <a:pt x="2634" y="960"/>
                  </a:lnTo>
                  <a:lnTo>
                    <a:pt x="2599" y="958"/>
                  </a:lnTo>
                  <a:close/>
                  <a:moveTo>
                    <a:pt x="2690" y="962"/>
                  </a:moveTo>
                  <a:lnTo>
                    <a:pt x="2690" y="969"/>
                  </a:lnTo>
                  <a:lnTo>
                    <a:pt x="2725" y="970"/>
                  </a:lnTo>
                  <a:lnTo>
                    <a:pt x="2725" y="963"/>
                  </a:lnTo>
                  <a:lnTo>
                    <a:pt x="2690" y="962"/>
                  </a:lnTo>
                  <a:close/>
                  <a:moveTo>
                    <a:pt x="2781" y="965"/>
                  </a:moveTo>
                  <a:lnTo>
                    <a:pt x="2781" y="972"/>
                  </a:lnTo>
                  <a:lnTo>
                    <a:pt x="2816" y="974"/>
                  </a:lnTo>
                  <a:lnTo>
                    <a:pt x="2816" y="967"/>
                  </a:lnTo>
                  <a:lnTo>
                    <a:pt x="2781" y="965"/>
                  </a:lnTo>
                  <a:close/>
                  <a:moveTo>
                    <a:pt x="2872" y="969"/>
                  </a:moveTo>
                  <a:lnTo>
                    <a:pt x="2872" y="976"/>
                  </a:lnTo>
                  <a:lnTo>
                    <a:pt x="2907" y="977"/>
                  </a:lnTo>
                  <a:lnTo>
                    <a:pt x="2907" y="970"/>
                  </a:lnTo>
                  <a:lnTo>
                    <a:pt x="2872" y="969"/>
                  </a:lnTo>
                  <a:close/>
                  <a:moveTo>
                    <a:pt x="2963" y="972"/>
                  </a:moveTo>
                  <a:lnTo>
                    <a:pt x="2963" y="979"/>
                  </a:lnTo>
                  <a:lnTo>
                    <a:pt x="2998" y="980"/>
                  </a:lnTo>
                  <a:lnTo>
                    <a:pt x="2998" y="973"/>
                  </a:lnTo>
                  <a:lnTo>
                    <a:pt x="2963" y="972"/>
                  </a:lnTo>
                  <a:close/>
                  <a:moveTo>
                    <a:pt x="3054" y="975"/>
                  </a:moveTo>
                  <a:lnTo>
                    <a:pt x="3054" y="982"/>
                  </a:lnTo>
                  <a:lnTo>
                    <a:pt x="3089" y="984"/>
                  </a:lnTo>
                  <a:lnTo>
                    <a:pt x="3089" y="977"/>
                  </a:lnTo>
                  <a:lnTo>
                    <a:pt x="3054" y="975"/>
                  </a:lnTo>
                  <a:close/>
                  <a:moveTo>
                    <a:pt x="3145" y="979"/>
                  </a:moveTo>
                  <a:lnTo>
                    <a:pt x="3145" y="986"/>
                  </a:lnTo>
                  <a:lnTo>
                    <a:pt x="3180" y="987"/>
                  </a:lnTo>
                  <a:lnTo>
                    <a:pt x="3180" y="980"/>
                  </a:lnTo>
                  <a:lnTo>
                    <a:pt x="3145" y="979"/>
                  </a:lnTo>
                  <a:close/>
                  <a:moveTo>
                    <a:pt x="3236" y="982"/>
                  </a:moveTo>
                  <a:lnTo>
                    <a:pt x="3236" y="989"/>
                  </a:lnTo>
                  <a:lnTo>
                    <a:pt x="3271" y="990"/>
                  </a:lnTo>
                  <a:lnTo>
                    <a:pt x="3271" y="983"/>
                  </a:lnTo>
                  <a:lnTo>
                    <a:pt x="3236" y="982"/>
                  </a:lnTo>
                  <a:close/>
                  <a:moveTo>
                    <a:pt x="3328" y="986"/>
                  </a:moveTo>
                  <a:lnTo>
                    <a:pt x="3327" y="993"/>
                  </a:lnTo>
                  <a:lnTo>
                    <a:pt x="3362" y="994"/>
                  </a:lnTo>
                  <a:lnTo>
                    <a:pt x="3363" y="987"/>
                  </a:lnTo>
                  <a:lnTo>
                    <a:pt x="3328" y="986"/>
                  </a:lnTo>
                  <a:close/>
                  <a:moveTo>
                    <a:pt x="3419" y="989"/>
                  </a:moveTo>
                  <a:lnTo>
                    <a:pt x="3418" y="996"/>
                  </a:lnTo>
                  <a:lnTo>
                    <a:pt x="3453" y="997"/>
                  </a:lnTo>
                  <a:lnTo>
                    <a:pt x="3454" y="990"/>
                  </a:lnTo>
                  <a:lnTo>
                    <a:pt x="3419" y="989"/>
                  </a:lnTo>
                  <a:close/>
                  <a:moveTo>
                    <a:pt x="3510" y="992"/>
                  </a:moveTo>
                  <a:lnTo>
                    <a:pt x="3509" y="999"/>
                  </a:lnTo>
                  <a:lnTo>
                    <a:pt x="3544" y="1001"/>
                  </a:lnTo>
                  <a:lnTo>
                    <a:pt x="3545" y="994"/>
                  </a:lnTo>
                  <a:lnTo>
                    <a:pt x="3510" y="992"/>
                  </a:lnTo>
                  <a:close/>
                  <a:moveTo>
                    <a:pt x="3601" y="996"/>
                  </a:moveTo>
                  <a:lnTo>
                    <a:pt x="3601" y="1003"/>
                  </a:lnTo>
                  <a:lnTo>
                    <a:pt x="3636" y="1004"/>
                  </a:lnTo>
                  <a:lnTo>
                    <a:pt x="3636" y="997"/>
                  </a:lnTo>
                  <a:lnTo>
                    <a:pt x="3601" y="996"/>
                  </a:lnTo>
                  <a:close/>
                  <a:moveTo>
                    <a:pt x="3692" y="999"/>
                  </a:moveTo>
                  <a:lnTo>
                    <a:pt x="3692" y="1006"/>
                  </a:lnTo>
                  <a:lnTo>
                    <a:pt x="3727" y="1007"/>
                  </a:lnTo>
                  <a:lnTo>
                    <a:pt x="3727" y="1000"/>
                  </a:lnTo>
                  <a:lnTo>
                    <a:pt x="3692" y="999"/>
                  </a:lnTo>
                  <a:close/>
                  <a:moveTo>
                    <a:pt x="3783" y="1002"/>
                  </a:moveTo>
                  <a:lnTo>
                    <a:pt x="3783" y="1009"/>
                  </a:lnTo>
                  <a:lnTo>
                    <a:pt x="3818" y="1011"/>
                  </a:lnTo>
                  <a:lnTo>
                    <a:pt x="3818" y="1004"/>
                  </a:lnTo>
                  <a:lnTo>
                    <a:pt x="3783" y="1002"/>
                  </a:lnTo>
                  <a:close/>
                  <a:moveTo>
                    <a:pt x="3874" y="1006"/>
                  </a:moveTo>
                  <a:lnTo>
                    <a:pt x="3874" y="1013"/>
                  </a:lnTo>
                  <a:lnTo>
                    <a:pt x="3909" y="1014"/>
                  </a:lnTo>
                  <a:lnTo>
                    <a:pt x="3909" y="1007"/>
                  </a:lnTo>
                  <a:lnTo>
                    <a:pt x="3874" y="1006"/>
                  </a:lnTo>
                  <a:close/>
                  <a:moveTo>
                    <a:pt x="3965" y="1009"/>
                  </a:moveTo>
                  <a:lnTo>
                    <a:pt x="3965" y="1016"/>
                  </a:lnTo>
                  <a:lnTo>
                    <a:pt x="4000" y="1018"/>
                  </a:lnTo>
                  <a:lnTo>
                    <a:pt x="4000" y="1011"/>
                  </a:lnTo>
                  <a:lnTo>
                    <a:pt x="3965" y="1009"/>
                  </a:lnTo>
                  <a:close/>
                  <a:moveTo>
                    <a:pt x="4056" y="1013"/>
                  </a:moveTo>
                  <a:lnTo>
                    <a:pt x="4056" y="1020"/>
                  </a:lnTo>
                  <a:lnTo>
                    <a:pt x="4091" y="1021"/>
                  </a:lnTo>
                  <a:lnTo>
                    <a:pt x="4091" y="1014"/>
                  </a:lnTo>
                  <a:lnTo>
                    <a:pt x="4056" y="1013"/>
                  </a:lnTo>
                  <a:close/>
                  <a:moveTo>
                    <a:pt x="4147" y="1016"/>
                  </a:moveTo>
                  <a:lnTo>
                    <a:pt x="4147" y="1023"/>
                  </a:lnTo>
                  <a:lnTo>
                    <a:pt x="4182" y="1024"/>
                  </a:lnTo>
                  <a:lnTo>
                    <a:pt x="4182" y="1017"/>
                  </a:lnTo>
                  <a:lnTo>
                    <a:pt x="4147" y="1016"/>
                  </a:lnTo>
                  <a:close/>
                  <a:moveTo>
                    <a:pt x="4238" y="1019"/>
                  </a:moveTo>
                  <a:lnTo>
                    <a:pt x="4238" y="1026"/>
                  </a:lnTo>
                  <a:lnTo>
                    <a:pt x="4273" y="1028"/>
                  </a:lnTo>
                  <a:lnTo>
                    <a:pt x="4273" y="1021"/>
                  </a:lnTo>
                  <a:lnTo>
                    <a:pt x="4238" y="101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8" name="docshape143">
              <a:extLst>
                <a:ext uri="{FF2B5EF4-FFF2-40B4-BE49-F238E27FC236}">
                  <a16:creationId xmlns:a16="http://schemas.microsoft.com/office/drawing/2014/main" id="{5BA23041-34FE-4D3E-0D7E-3411313D4EDE}"/>
                </a:ext>
              </a:extLst>
            </p:cNvPr>
            <p:cNvSpPr>
              <a:spLocks/>
            </p:cNvSpPr>
            <p:nvPr/>
          </p:nvSpPr>
          <p:spPr bwMode="auto">
            <a:xfrm>
              <a:off x="6429" y="-1974"/>
              <a:ext cx="4278" cy="1300"/>
            </a:xfrm>
            <a:custGeom>
              <a:avLst/>
              <a:gdLst>
                <a:gd name="T0" fmla="+- 0 6436 6429"/>
                <a:gd name="T1" fmla="*/ T0 w 4278"/>
                <a:gd name="T2" fmla="+- 0 -1973 -1973"/>
                <a:gd name="T3" fmla="*/ -1973 h 1300"/>
                <a:gd name="T4" fmla="+- 0 6463 6429"/>
                <a:gd name="T5" fmla="*/ T4 w 4278"/>
                <a:gd name="T6" fmla="+- 0 -1886 -1973"/>
                <a:gd name="T7" fmla="*/ -1886 h 1300"/>
                <a:gd name="T8" fmla="+- 0 6490 6429"/>
                <a:gd name="T9" fmla="*/ T8 w 4278"/>
                <a:gd name="T10" fmla="+- 0 -1799 -1973"/>
                <a:gd name="T11" fmla="*/ -1799 h 1300"/>
                <a:gd name="T12" fmla="+- 0 6517 6429"/>
                <a:gd name="T13" fmla="*/ T12 w 4278"/>
                <a:gd name="T14" fmla="+- 0 -1712 -1973"/>
                <a:gd name="T15" fmla="*/ -1712 h 1300"/>
                <a:gd name="T16" fmla="+- 0 6544 6429"/>
                <a:gd name="T17" fmla="*/ T16 w 4278"/>
                <a:gd name="T18" fmla="+- 0 -1625 -1973"/>
                <a:gd name="T19" fmla="*/ -1625 h 1300"/>
                <a:gd name="T20" fmla="+- 0 6571 6429"/>
                <a:gd name="T21" fmla="*/ T20 w 4278"/>
                <a:gd name="T22" fmla="+- 0 -1538 -1973"/>
                <a:gd name="T23" fmla="*/ -1538 h 1300"/>
                <a:gd name="T24" fmla="+- 0 6598 6429"/>
                <a:gd name="T25" fmla="*/ T24 w 4278"/>
                <a:gd name="T26" fmla="+- 0 -1451 -1973"/>
                <a:gd name="T27" fmla="*/ -1451 h 1300"/>
                <a:gd name="T28" fmla="+- 0 6625 6429"/>
                <a:gd name="T29" fmla="*/ T28 w 4278"/>
                <a:gd name="T30" fmla="+- 0 -1364 -1973"/>
                <a:gd name="T31" fmla="*/ -1364 h 1300"/>
                <a:gd name="T32" fmla="+- 0 6652 6429"/>
                <a:gd name="T33" fmla="*/ T32 w 4278"/>
                <a:gd name="T34" fmla="+- 0 -1277 -1973"/>
                <a:gd name="T35" fmla="*/ -1277 h 1300"/>
                <a:gd name="T36" fmla="+- 0 6679 6429"/>
                <a:gd name="T37" fmla="*/ T36 w 4278"/>
                <a:gd name="T38" fmla="+- 0 -1190 -1973"/>
                <a:gd name="T39" fmla="*/ -1190 h 1300"/>
                <a:gd name="T40" fmla="+- 0 6706 6429"/>
                <a:gd name="T41" fmla="*/ T40 w 4278"/>
                <a:gd name="T42" fmla="+- 0 -1103 -1973"/>
                <a:gd name="T43" fmla="*/ -1103 h 1300"/>
                <a:gd name="T44" fmla="+- 0 6754 6429"/>
                <a:gd name="T45" fmla="*/ T44 w 4278"/>
                <a:gd name="T46" fmla="+- 0 -1037 -1973"/>
                <a:gd name="T47" fmla="*/ -1037 h 1300"/>
                <a:gd name="T48" fmla="+- 0 6836 6429"/>
                <a:gd name="T49" fmla="*/ T48 w 4278"/>
                <a:gd name="T50" fmla="+- 0 -997 -1973"/>
                <a:gd name="T51" fmla="*/ -997 h 1300"/>
                <a:gd name="T52" fmla="+- 0 6918 6429"/>
                <a:gd name="T53" fmla="*/ T52 w 4278"/>
                <a:gd name="T54" fmla="+- 0 -956 -1973"/>
                <a:gd name="T55" fmla="*/ -956 h 1300"/>
                <a:gd name="T56" fmla="+- 0 6999 6429"/>
                <a:gd name="T57" fmla="*/ T56 w 4278"/>
                <a:gd name="T58" fmla="+- 0 -916 -1973"/>
                <a:gd name="T59" fmla="*/ -916 h 1300"/>
                <a:gd name="T60" fmla="+- 0 7081 6429"/>
                <a:gd name="T61" fmla="*/ T60 w 4278"/>
                <a:gd name="T62" fmla="+- 0 -875 -1973"/>
                <a:gd name="T63" fmla="*/ -875 h 1300"/>
                <a:gd name="T64" fmla="+- 0 7162 6429"/>
                <a:gd name="T65" fmla="*/ T64 w 4278"/>
                <a:gd name="T66" fmla="+- 0 -835 -1973"/>
                <a:gd name="T67" fmla="*/ -835 h 1300"/>
                <a:gd name="T68" fmla="+- 0 7244 6429"/>
                <a:gd name="T69" fmla="*/ T68 w 4278"/>
                <a:gd name="T70" fmla="+- 0 -794 -1973"/>
                <a:gd name="T71" fmla="*/ -794 h 1300"/>
                <a:gd name="T72" fmla="+- 0 7329 6429"/>
                <a:gd name="T73" fmla="*/ T72 w 4278"/>
                <a:gd name="T74" fmla="+- 0 -771 -1973"/>
                <a:gd name="T75" fmla="*/ -771 h 1300"/>
                <a:gd name="T76" fmla="+- 0 7420 6429"/>
                <a:gd name="T77" fmla="*/ T76 w 4278"/>
                <a:gd name="T78" fmla="+- 0 -768 -1973"/>
                <a:gd name="T79" fmla="*/ -768 h 1300"/>
                <a:gd name="T80" fmla="+- 0 7511 6429"/>
                <a:gd name="T81" fmla="*/ T80 w 4278"/>
                <a:gd name="T82" fmla="+- 0 -765 -1973"/>
                <a:gd name="T83" fmla="*/ -765 h 1300"/>
                <a:gd name="T84" fmla="+- 0 7602 6429"/>
                <a:gd name="T85" fmla="*/ T84 w 4278"/>
                <a:gd name="T86" fmla="+- 0 -763 -1973"/>
                <a:gd name="T87" fmla="*/ -763 h 1300"/>
                <a:gd name="T88" fmla="+- 0 7693 6429"/>
                <a:gd name="T89" fmla="*/ T88 w 4278"/>
                <a:gd name="T90" fmla="+- 0 -760 -1973"/>
                <a:gd name="T91" fmla="*/ -760 h 1300"/>
                <a:gd name="T92" fmla="+- 0 7784 6429"/>
                <a:gd name="T93" fmla="*/ T92 w 4278"/>
                <a:gd name="T94" fmla="+- 0 -757 -1973"/>
                <a:gd name="T95" fmla="*/ -757 h 1300"/>
                <a:gd name="T96" fmla="+- 0 7875 6429"/>
                <a:gd name="T97" fmla="*/ T96 w 4278"/>
                <a:gd name="T98" fmla="+- 0 -754 -1973"/>
                <a:gd name="T99" fmla="*/ -754 h 1300"/>
                <a:gd name="T100" fmla="+- 0 7966 6429"/>
                <a:gd name="T101" fmla="*/ T100 w 4278"/>
                <a:gd name="T102" fmla="+- 0 -751 -1973"/>
                <a:gd name="T103" fmla="*/ -751 h 1300"/>
                <a:gd name="T104" fmla="+- 0 8057 6429"/>
                <a:gd name="T105" fmla="*/ T104 w 4278"/>
                <a:gd name="T106" fmla="+- 0 -748 -1973"/>
                <a:gd name="T107" fmla="*/ -748 h 1300"/>
                <a:gd name="T108" fmla="+- 0 8148 6429"/>
                <a:gd name="T109" fmla="*/ T108 w 4278"/>
                <a:gd name="T110" fmla="+- 0 -745 -1973"/>
                <a:gd name="T111" fmla="*/ -745 h 1300"/>
                <a:gd name="T112" fmla="+- 0 8240 6429"/>
                <a:gd name="T113" fmla="*/ T112 w 4278"/>
                <a:gd name="T114" fmla="+- 0 -742 -1973"/>
                <a:gd name="T115" fmla="*/ -742 h 1300"/>
                <a:gd name="T116" fmla="+- 0 8331 6429"/>
                <a:gd name="T117" fmla="*/ T116 w 4278"/>
                <a:gd name="T118" fmla="+- 0 -739 -1973"/>
                <a:gd name="T119" fmla="*/ -739 h 1300"/>
                <a:gd name="T120" fmla="+- 0 8422 6429"/>
                <a:gd name="T121" fmla="*/ T120 w 4278"/>
                <a:gd name="T122" fmla="+- 0 -736 -1973"/>
                <a:gd name="T123" fmla="*/ -736 h 1300"/>
                <a:gd name="T124" fmla="+- 0 8513 6429"/>
                <a:gd name="T125" fmla="*/ T124 w 4278"/>
                <a:gd name="T126" fmla="+- 0 -734 -1973"/>
                <a:gd name="T127" fmla="*/ -734 h 1300"/>
                <a:gd name="T128" fmla="+- 0 8604 6429"/>
                <a:gd name="T129" fmla="*/ T128 w 4278"/>
                <a:gd name="T130" fmla="+- 0 -732 -1973"/>
                <a:gd name="T131" fmla="*/ -732 h 1300"/>
                <a:gd name="T132" fmla="+- 0 8695 6429"/>
                <a:gd name="T133" fmla="*/ T132 w 4278"/>
                <a:gd name="T134" fmla="+- 0 -730 -1973"/>
                <a:gd name="T135" fmla="*/ -730 h 1300"/>
                <a:gd name="T136" fmla="+- 0 8786 6429"/>
                <a:gd name="T137" fmla="*/ T136 w 4278"/>
                <a:gd name="T138" fmla="+- 0 -727 -1973"/>
                <a:gd name="T139" fmla="*/ -727 h 1300"/>
                <a:gd name="T140" fmla="+- 0 8877 6429"/>
                <a:gd name="T141" fmla="*/ T140 w 4278"/>
                <a:gd name="T142" fmla="+- 0 -725 -1973"/>
                <a:gd name="T143" fmla="*/ -725 h 1300"/>
                <a:gd name="T144" fmla="+- 0 8968 6429"/>
                <a:gd name="T145" fmla="*/ T144 w 4278"/>
                <a:gd name="T146" fmla="+- 0 -723 -1973"/>
                <a:gd name="T147" fmla="*/ -723 h 1300"/>
                <a:gd name="T148" fmla="+- 0 9060 6429"/>
                <a:gd name="T149" fmla="*/ T148 w 4278"/>
                <a:gd name="T150" fmla="+- 0 -721 -1973"/>
                <a:gd name="T151" fmla="*/ -721 h 1300"/>
                <a:gd name="T152" fmla="+- 0 9151 6429"/>
                <a:gd name="T153" fmla="*/ T152 w 4278"/>
                <a:gd name="T154" fmla="+- 0 -719 -1973"/>
                <a:gd name="T155" fmla="*/ -719 h 1300"/>
                <a:gd name="T156" fmla="+- 0 9242 6429"/>
                <a:gd name="T157" fmla="*/ T156 w 4278"/>
                <a:gd name="T158" fmla="+- 0 -716 -1973"/>
                <a:gd name="T159" fmla="*/ -716 h 1300"/>
                <a:gd name="T160" fmla="+- 0 9333 6429"/>
                <a:gd name="T161" fmla="*/ T160 w 4278"/>
                <a:gd name="T162" fmla="+- 0 -714 -1973"/>
                <a:gd name="T163" fmla="*/ -714 h 1300"/>
                <a:gd name="T164" fmla="+- 0 9424 6429"/>
                <a:gd name="T165" fmla="*/ T164 w 4278"/>
                <a:gd name="T166" fmla="+- 0 -712 -1973"/>
                <a:gd name="T167" fmla="*/ -712 h 1300"/>
                <a:gd name="T168" fmla="+- 0 9515 6429"/>
                <a:gd name="T169" fmla="*/ T168 w 4278"/>
                <a:gd name="T170" fmla="+- 0 -710 -1973"/>
                <a:gd name="T171" fmla="*/ -710 h 1300"/>
                <a:gd name="T172" fmla="+- 0 9606 6429"/>
                <a:gd name="T173" fmla="*/ T172 w 4278"/>
                <a:gd name="T174" fmla="+- 0 -707 -1973"/>
                <a:gd name="T175" fmla="*/ -707 h 1300"/>
                <a:gd name="T176" fmla="+- 0 9697 6429"/>
                <a:gd name="T177" fmla="*/ T176 w 4278"/>
                <a:gd name="T178" fmla="+- 0 -705 -1973"/>
                <a:gd name="T179" fmla="*/ -705 h 1300"/>
                <a:gd name="T180" fmla="+- 0 9789 6429"/>
                <a:gd name="T181" fmla="*/ T180 w 4278"/>
                <a:gd name="T182" fmla="+- 0 -703 -1973"/>
                <a:gd name="T183" fmla="*/ -703 h 1300"/>
                <a:gd name="T184" fmla="+- 0 9880 6429"/>
                <a:gd name="T185" fmla="*/ T184 w 4278"/>
                <a:gd name="T186" fmla="+- 0 -701 -1973"/>
                <a:gd name="T187" fmla="*/ -701 h 1300"/>
                <a:gd name="T188" fmla="+- 0 9971 6429"/>
                <a:gd name="T189" fmla="*/ T188 w 4278"/>
                <a:gd name="T190" fmla="+- 0 -699 -1973"/>
                <a:gd name="T191" fmla="*/ -699 h 1300"/>
                <a:gd name="T192" fmla="+- 0 10062 6429"/>
                <a:gd name="T193" fmla="*/ T192 w 4278"/>
                <a:gd name="T194" fmla="+- 0 -696 -1973"/>
                <a:gd name="T195" fmla="*/ -696 h 1300"/>
                <a:gd name="T196" fmla="+- 0 10153 6429"/>
                <a:gd name="T197" fmla="*/ T196 w 4278"/>
                <a:gd name="T198" fmla="+- 0 -694 -1973"/>
                <a:gd name="T199" fmla="*/ -694 h 1300"/>
                <a:gd name="T200" fmla="+- 0 10244 6429"/>
                <a:gd name="T201" fmla="*/ T200 w 4278"/>
                <a:gd name="T202" fmla="+- 0 -692 -1973"/>
                <a:gd name="T203" fmla="*/ -692 h 1300"/>
                <a:gd name="T204" fmla="+- 0 10335 6429"/>
                <a:gd name="T205" fmla="*/ T204 w 4278"/>
                <a:gd name="T206" fmla="+- 0 -690 -1973"/>
                <a:gd name="T207" fmla="*/ -690 h 1300"/>
                <a:gd name="T208" fmla="+- 0 10426 6429"/>
                <a:gd name="T209" fmla="*/ T208 w 4278"/>
                <a:gd name="T210" fmla="+- 0 -688 -1973"/>
                <a:gd name="T211" fmla="*/ -688 h 1300"/>
                <a:gd name="T212" fmla="+- 0 10518 6429"/>
                <a:gd name="T213" fmla="*/ T212 w 4278"/>
                <a:gd name="T214" fmla="+- 0 -685 -1973"/>
                <a:gd name="T215" fmla="*/ -685 h 1300"/>
                <a:gd name="T216" fmla="+- 0 10609 6429"/>
                <a:gd name="T217" fmla="*/ T216 w 4278"/>
                <a:gd name="T218" fmla="+- 0 -683 -1973"/>
                <a:gd name="T219" fmla="*/ -683 h 1300"/>
                <a:gd name="T220" fmla="+- 0 10700 6429"/>
                <a:gd name="T221" fmla="*/ T220 w 4278"/>
                <a:gd name="T222" fmla="+- 0 -681 -1973"/>
                <a:gd name="T223" fmla="*/ -681 h 13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4278" h="1300">
                  <a:moveTo>
                    <a:pt x="7" y="0"/>
                  </a:moveTo>
                  <a:lnTo>
                    <a:pt x="0" y="2"/>
                  </a:lnTo>
                  <a:lnTo>
                    <a:pt x="11" y="35"/>
                  </a:lnTo>
                  <a:lnTo>
                    <a:pt x="17" y="33"/>
                  </a:lnTo>
                  <a:lnTo>
                    <a:pt x="7" y="0"/>
                  </a:lnTo>
                  <a:close/>
                  <a:moveTo>
                    <a:pt x="34" y="87"/>
                  </a:moveTo>
                  <a:lnTo>
                    <a:pt x="27" y="89"/>
                  </a:lnTo>
                  <a:lnTo>
                    <a:pt x="38" y="122"/>
                  </a:lnTo>
                  <a:lnTo>
                    <a:pt x="44" y="120"/>
                  </a:lnTo>
                  <a:lnTo>
                    <a:pt x="34" y="87"/>
                  </a:lnTo>
                  <a:close/>
                  <a:moveTo>
                    <a:pt x="61" y="174"/>
                  </a:moveTo>
                  <a:lnTo>
                    <a:pt x="54" y="176"/>
                  </a:lnTo>
                  <a:lnTo>
                    <a:pt x="65" y="209"/>
                  </a:lnTo>
                  <a:lnTo>
                    <a:pt x="71" y="207"/>
                  </a:lnTo>
                  <a:lnTo>
                    <a:pt x="61" y="174"/>
                  </a:lnTo>
                  <a:close/>
                  <a:moveTo>
                    <a:pt x="88" y="261"/>
                  </a:moveTo>
                  <a:lnTo>
                    <a:pt x="81" y="263"/>
                  </a:lnTo>
                  <a:lnTo>
                    <a:pt x="91" y="296"/>
                  </a:lnTo>
                  <a:lnTo>
                    <a:pt x="98" y="294"/>
                  </a:lnTo>
                  <a:lnTo>
                    <a:pt x="88" y="261"/>
                  </a:lnTo>
                  <a:close/>
                  <a:moveTo>
                    <a:pt x="115" y="348"/>
                  </a:moveTo>
                  <a:lnTo>
                    <a:pt x="108" y="350"/>
                  </a:lnTo>
                  <a:lnTo>
                    <a:pt x="118" y="384"/>
                  </a:lnTo>
                  <a:lnTo>
                    <a:pt x="125" y="381"/>
                  </a:lnTo>
                  <a:lnTo>
                    <a:pt x="115" y="348"/>
                  </a:lnTo>
                  <a:close/>
                  <a:moveTo>
                    <a:pt x="142" y="435"/>
                  </a:moveTo>
                  <a:lnTo>
                    <a:pt x="135" y="437"/>
                  </a:lnTo>
                  <a:lnTo>
                    <a:pt x="145" y="471"/>
                  </a:lnTo>
                  <a:lnTo>
                    <a:pt x="152" y="469"/>
                  </a:lnTo>
                  <a:lnTo>
                    <a:pt x="142" y="435"/>
                  </a:lnTo>
                  <a:close/>
                  <a:moveTo>
                    <a:pt x="169" y="522"/>
                  </a:moveTo>
                  <a:lnTo>
                    <a:pt x="162" y="524"/>
                  </a:lnTo>
                  <a:lnTo>
                    <a:pt x="172" y="558"/>
                  </a:lnTo>
                  <a:lnTo>
                    <a:pt x="179" y="556"/>
                  </a:lnTo>
                  <a:lnTo>
                    <a:pt x="169" y="522"/>
                  </a:lnTo>
                  <a:close/>
                  <a:moveTo>
                    <a:pt x="196" y="609"/>
                  </a:moveTo>
                  <a:lnTo>
                    <a:pt x="189" y="611"/>
                  </a:lnTo>
                  <a:lnTo>
                    <a:pt x="199" y="645"/>
                  </a:lnTo>
                  <a:lnTo>
                    <a:pt x="206" y="643"/>
                  </a:lnTo>
                  <a:lnTo>
                    <a:pt x="196" y="609"/>
                  </a:lnTo>
                  <a:close/>
                  <a:moveTo>
                    <a:pt x="223" y="696"/>
                  </a:moveTo>
                  <a:lnTo>
                    <a:pt x="216" y="698"/>
                  </a:lnTo>
                  <a:lnTo>
                    <a:pt x="226" y="732"/>
                  </a:lnTo>
                  <a:lnTo>
                    <a:pt x="233" y="730"/>
                  </a:lnTo>
                  <a:lnTo>
                    <a:pt x="223" y="696"/>
                  </a:lnTo>
                  <a:close/>
                  <a:moveTo>
                    <a:pt x="250" y="783"/>
                  </a:moveTo>
                  <a:lnTo>
                    <a:pt x="243" y="785"/>
                  </a:lnTo>
                  <a:lnTo>
                    <a:pt x="253" y="819"/>
                  </a:lnTo>
                  <a:lnTo>
                    <a:pt x="260" y="817"/>
                  </a:lnTo>
                  <a:lnTo>
                    <a:pt x="250" y="783"/>
                  </a:lnTo>
                  <a:close/>
                  <a:moveTo>
                    <a:pt x="277" y="870"/>
                  </a:moveTo>
                  <a:lnTo>
                    <a:pt x="270" y="872"/>
                  </a:lnTo>
                  <a:lnTo>
                    <a:pt x="280" y="906"/>
                  </a:lnTo>
                  <a:lnTo>
                    <a:pt x="287" y="904"/>
                  </a:lnTo>
                  <a:lnTo>
                    <a:pt x="277" y="870"/>
                  </a:lnTo>
                  <a:close/>
                  <a:moveTo>
                    <a:pt x="325" y="936"/>
                  </a:moveTo>
                  <a:lnTo>
                    <a:pt x="322" y="942"/>
                  </a:lnTo>
                  <a:lnTo>
                    <a:pt x="353" y="957"/>
                  </a:lnTo>
                  <a:lnTo>
                    <a:pt x="357" y="951"/>
                  </a:lnTo>
                  <a:lnTo>
                    <a:pt x="325" y="936"/>
                  </a:lnTo>
                  <a:close/>
                  <a:moveTo>
                    <a:pt x="407" y="976"/>
                  </a:moveTo>
                  <a:lnTo>
                    <a:pt x="404" y="982"/>
                  </a:lnTo>
                  <a:lnTo>
                    <a:pt x="435" y="998"/>
                  </a:lnTo>
                  <a:lnTo>
                    <a:pt x="438" y="992"/>
                  </a:lnTo>
                  <a:lnTo>
                    <a:pt x="407" y="976"/>
                  </a:lnTo>
                  <a:close/>
                  <a:moveTo>
                    <a:pt x="489" y="1017"/>
                  </a:moveTo>
                  <a:lnTo>
                    <a:pt x="485" y="1023"/>
                  </a:lnTo>
                  <a:lnTo>
                    <a:pt x="517" y="1038"/>
                  </a:lnTo>
                  <a:lnTo>
                    <a:pt x="520" y="1032"/>
                  </a:lnTo>
                  <a:lnTo>
                    <a:pt x="489" y="1017"/>
                  </a:lnTo>
                  <a:close/>
                  <a:moveTo>
                    <a:pt x="570" y="1057"/>
                  </a:moveTo>
                  <a:lnTo>
                    <a:pt x="567" y="1063"/>
                  </a:lnTo>
                  <a:lnTo>
                    <a:pt x="598" y="1079"/>
                  </a:lnTo>
                  <a:lnTo>
                    <a:pt x="602" y="1073"/>
                  </a:lnTo>
                  <a:lnTo>
                    <a:pt x="570" y="1057"/>
                  </a:lnTo>
                  <a:close/>
                  <a:moveTo>
                    <a:pt x="652" y="1098"/>
                  </a:moveTo>
                  <a:lnTo>
                    <a:pt x="649" y="1104"/>
                  </a:lnTo>
                  <a:lnTo>
                    <a:pt x="680" y="1119"/>
                  </a:lnTo>
                  <a:lnTo>
                    <a:pt x="683" y="1113"/>
                  </a:lnTo>
                  <a:lnTo>
                    <a:pt x="652" y="1098"/>
                  </a:lnTo>
                  <a:close/>
                  <a:moveTo>
                    <a:pt x="733" y="1138"/>
                  </a:moveTo>
                  <a:lnTo>
                    <a:pt x="730" y="1144"/>
                  </a:lnTo>
                  <a:lnTo>
                    <a:pt x="762" y="1160"/>
                  </a:lnTo>
                  <a:lnTo>
                    <a:pt x="765" y="1154"/>
                  </a:lnTo>
                  <a:lnTo>
                    <a:pt x="733" y="1138"/>
                  </a:lnTo>
                  <a:close/>
                  <a:moveTo>
                    <a:pt x="815" y="1179"/>
                  </a:moveTo>
                  <a:lnTo>
                    <a:pt x="812" y="1185"/>
                  </a:lnTo>
                  <a:lnTo>
                    <a:pt x="843" y="1200"/>
                  </a:lnTo>
                  <a:lnTo>
                    <a:pt x="846" y="1194"/>
                  </a:lnTo>
                  <a:lnTo>
                    <a:pt x="815" y="1179"/>
                  </a:lnTo>
                  <a:close/>
                  <a:moveTo>
                    <a:pt x="900" y="1202"/>
                  </a:moveTo>
                  <a:lnTo>
                    <a:pt x="899" y="1209"/>
                  </a:lnTo>
                  <a:lnTo>
                    <a:pt x="934" y="1210"/>
                  </a:lnTo>
                  <a:lnTo>
                    <a:pt x="935" y="1203"/>
                  </a:lnTo>
                  <a:lnTo>
                    <a:pt x="900" y="1202"/>
                  </a:lnTo>
                  <a:close/>
                  <a:moveTo>
                    <a:pt x="991" y="1205"/>
                  </a:moveTo>
                  <a:lnTo>
                    <a:pt x="990" y="1212"/>
                  </a:lnTo>
                  <a:lnTo>
                    <a:pt x="1025" y="1213"/>
                  </a:lnTo>
                  <a:lnTo>
                    <a:pt x="1026" y="1206"/>
                  </a:lnTo>
                  <a:lnTo>
                    <a:pt x="991" y="1205"/>
                  </a:lnTo>
                  <a:close/>
                  <a:moveTo>
                    <a:pt x="1082" y="1208"/>
                  </a:moveTo>
                  <a:lnTo>
                    <a:pt x="1082" y="1215"/>
                  </a:lnTo>
                  <a:lnTo>
                    <a:pt x="1117" y="1216"/>
                  </a:lnTo>
                  <a:lnTo>
                    <a:pt x="1117" y="1209"/>
                  </a:lnTo>
                  <a:lnTo>
                    <a:pt x="1082" y="1208"/>
                  </a:lnTo>
                  <a:close/>
                  <a:moveTo>
                    <a:pt x="1173" y="1210"/>
                  </a:moveTo>
                  <a:lnTo>
                    <a:pt x="1173" y="1218"/>
                  </a:lnTo>
                  <a:lnTo>
                    <a:pt x="1208" y="1219"/>
                  </a:lnTo>
                  <a:lnTo>
                    <a:pt x="1208" y="1212"/>
                  </a:lnTo>
                  <a:lnTo>
                    <a:pt x="1173" y="1210"/>
                  </a:lnTo>
                  <a:close/>
                  <a:moveTo>
                    <a:pt x="1264" y="1213"/>
                  </a:moveTo>
                  <a:lnTo>
                    <a:pt x="1264" y="1220"/>
                  </a:lnTo>
                  <a:lnTo>
                    <a:pt x="1299" y="1222"/>
                  </a:lnTo>
                  <a:lnTo>
                    <a:pt x="1299" y="1215"/>
                  </a:lnTo>
                  <a:lnTo>
                    <a:pt x="1264" y="1213"/>
                  </a:lnTo>
                  <a:close/>
                  <a:moveTo>
                    <a:pt x="1355" y="1216"/>
                  </a:moveTo>
                  <a:lnTo>
                    <a:pt x="1355" y="1223"/>
                  </a:lnTo>
                  <a:lnTo>
                    <a:pt x="1390" y="1224"/>
                  </a:lnTo>
                  <a:lnTo>
                    <a:pt x="1390" y="1217"/>
                  </a:lnTo>
                  <a:lnTo>
                    <a:pt x="1355" y="1216"/>
                  </a:lnTo>
                  <a:close/>
                  <a:moveTo>
                    <a:pt x="1446" y="1219"/>
                  </a:moveTo>
                  <a:lnTo>
                    <a:pt x="1446" y="1226"/>
                  </a:lnTo>
                  <a:lnTo>
                    <a:pt x="1481" y="1227"/>
                  </a:lnTo>
                  <a:lnTo>
                    <a:pt x="1481" y="1220"/>
                  </a:lnTo>
                  <a:lnTo>
                    <a:pt x="1446" y="1219"/>
                  </a:lnTo>
                  <a:close/>
                  <a:moveTo>
                    <a:pt x="1537" y="1222"/>
                  </a:moveTo>
                  <a:lnTo>
                    <a:pt x="1537" y="1229"/>
                  </a:lnTo>
                  <a:lnTo>
                    <a:pt x="1572" y="1230"/>
                  </a:lnTo>
                  <a:lnTo>
                    <a:pt x="1572" y="1223"/>
                  </a:lnTo>
                  <a:lnTo>
                    <a:pt x="1537" y="1222"/>
                  </a:lnTo>
                  <a:close/>
                  <a:moveTo>
                    <a:pt x="1628" y="1225"/>
                  </a:moveTo>
                  <a:lnTo>
                    <a:pt x="1628" y="1232"/>
                  </a:lnTo>
                  <a:lnTo>
                    <a:pt x="1663" y="1233"/>
                  </a:lnTo>
                  <a:lnTo>
                    <a:pt x="1663" y="1226"/>
                  </a:lnTo>
                  <a:lnTo>
                    <a:pt x="1628" y="1225"/>
                  </a:lnTo>
                  <a:close/>
                  <a:moveTo>
                    <a:pt x="1719" y="1228"/>
                  </a:moveTo>
                  <a:lnTo>
                    <a:pt x="1719" y="1235"/>
                  </a:lnTo>
                  <a:lnTo>
                    <a:pt x="1754" y="1236"/>
                  </a:lnTo>
                  <a:lnTo>
                    <a:pt x="1755" y="1229"/>
                  </a:lnTo>
                  <a:lnTo>
                    <a:pt x="1719" y="1228"/>
                  </a:lnTo>
                  <a:close/>
                  <a:moveTo>
                    <a:pt x="1811" y="1231"/>
                  </a:moveTo>
                  <a:lnTo>
                    <a:pt x="1810" y="1238"/>
                  </a:lnTo>
                  <a:lnTo>
                    <a:pt x="1845" y="1239"/>
                  </a:lnTo>
                  <a:lnTo>
                    <a:pt x="1846" y="1232"/>
                  </a:lnTo>
                  <a:lnTo>
                    <a:pt x="1811" y="1231"/>
                  </a:lnTo>
                  <a:close/>
                  <a:moveTo>
                    <a:pt x="1902" y="1234"/>
                  </a:moveTo>
                  <a:lnTo>
                    <a:pt x="1901" y="1241"/>
                  </a:lnTo>
                  <a:lnTo>
                    <a:pt x="1936" y="1242"/>
                  </a:lnTo>
                  <a:lnTo>
                    <a:pt x="1937" y="1235"/>
                  </a:lnTo>
                  <a:lnTo>
                    <a:pt x="1902" y="1234"/>
                  </a:lnTo>
                  <a:close/>
                  <a:moveTo>
                    <a:pt x="1993" y="1237"/>
                  </a:moveTo>
                  <a:lnTo>
                    <a:pt x="1993" y="1244"/>
                  </a:lnTo>
                  <a:lnTo>
                    <a:pt x="2028" y="1245"/>
                  </a:lnTo>
                  <a:lnTo>
                    <a:pt x="2028" y="1238"/>
                  </a:lnTo>
                  <a:lnTo>
                    <a:pt x="1993" y="1237"/>
                  </a:lnTo>
                  <a:close/>
                  <a:moveTo>
                    <a:pt x="2084" y="1239"/>
                  </a:moveTo>
                  <a:lnTo>
                    <a:pt x="2084" y="1246"/>
                  </a:lnTo>
                  <a:lnTo>
                    <a:pt x="2119" y="1247"/>
                  </a:lnTo>
                  <a:lnTo>
                    <a:pt x="2119" y="1240"/>
                  </a:lnTo>
                  <a:lnTo>
                    <a:pt x="2084" y="1239"/>
                  </a:lnTo>
                  <a:close/>
                  <a:moveTo>
                    <a:pt x="2175" y="1241"/>
                  </a:moveTo>
                  <a:lnTo>
                    <a:pt x="2175" y="1248"/>
                  </a:lnTo>
                  <a:lnTo>
                    <a:pt x="2210" y="1249"/>
                  </a:lnTo>
                  <a:lnTo>
                    <a:pt x="2210" y="1242"/>
                  </a:lnTo>
                  <a:lnTo>
                    <a:pt x="2175" y="1241"/>
                  </a:lnTo>
                  <a:close/>
                  <a:moveTo>
                    <a:pt x="2266" y="1243"/>
                  </a:moveTo>
                  <a:lnTo>
                    <a:pt x="2266" y="1250"/>
                  </a:lnTo>
                  <a:lnTo>
                    <a:pt x="2301" y="1251"/>
                  </a:lnTo>
                  <a:lnTo>
                    <a:pt x="2301" y="1244"/>
                  </a:lnTo>
                  <a:lnTo>
                    <a:pt x="2266" y="1243"/>
                  </a:lnTo>
                  <a:close/>
                  <a:moveTo>
                    <a:pt x="2357" y="1246"/>
                  </a:moveTo>
                  <a:lnTo>
                    <a:pt x="2357" y="1253"/>
                  </a:lnTo>
                  <a:lnTo>
                    <a:pt x="2392" y="1253"/>
                  </a:lnTo>
                  <a:lnTo>
                    <a:pt x="2392" y="1246"/>
                  </a:lnTo>
                  <a:lnTo>
                    <a:pt x="2357" y="1246"/>
                  </a:lnTo>
                  <a:close/>
                  <a:moveTo>
                    <a:pt x="2448" y="1248"/>
                  </a:moveTo>
                  <a:lnTo>
                    <a:pt x="2448" y="1255"/>
                  </a:lnTo>
                  <a:lnTo>
                    <a:pt x="2483" y="1256"/>
                  </a:lnTo>
                  <a:lnTo>
                    <a:pt x="2483" y="1249"/>
                  </a:lnTo>
                  <a:lnTo>
                    <a:pt x="2448" y="1248"/>
                  </a:lnTo>
                  <a:close/>
                  <a:moveTo>
                    <a:pt x="2539" y="1250"/>
                  </a:moveTo>
                  <a:lnTo>
                    <a:pt x="2539" y="1257"/>
                  </a:lnTo>
                  <a:lnTo>
                    <a:pt x="2574" y="1258"/>
                  </a:lnTo>
                  <a:lnTo>
                    <a:pt x="2575" y="1251"/>
                  </a:lnTo>
                  <a:lnTo>
                    <a:pt x="2539" y="1250"/>
                  </a:lnTo>
                  <a:close/>
                  <a:moveTo>
                    <a:pt x="2631" y="1252"/>
                  </a:moveTo>
                  <a:lnTo>
                    <a:pt x="2630" y="1259"/>
                  </a:lnTo>
                  <a:lnTo>
                    <a:pt x="2665" y="1260"/>
                  </a:lnTo>
                  <a:lnTo>
                    <a:pt x="2666" y="1253"/>
                  </a:lnTo>
                  <a:lnTo>
                    <a:pt x="2631" y="1252"/>
                  </a:lnTo>
                  <a:close/>
                  <a:moveTo>
                    <a:pt x="2722" y="1254"/>
                  </a:moveTo>
                  <a:lnTo>
                    <a:pt x="2721" y="1261"/>
                  </a:lnTo>
                  <a:lnTo>
                    <a:pt x="2757" y="1262"/>
                  </a:lnTo>
                  <a:lnTo>
                    <a:pt x="2757" y="1255"/>
                  </a:lnTo>
                  <a:lnTo>
                    <a:pt x="2722" y="1254"/>
                  </a:lnTo>
                  <a:close/>
                  <a:moveTo>
                    <a:pt x="2813" y="1257"/>
                  </a:moveTo>
                  <a:lnTo>
                    <a:pt x="2813" y="1264"/>
                  </a:lnTo>
                  <a:lnTo>
                    <a:pt x="2848" y="1265"/>
                  </a:lnTo>
                  <a:lnTo>
                    <a:pt x="2848" y="1258"/>
                  </a:lnTo>
                  <a:lnTo>
                    <a:pt x="2813" y="1257"/>
                  </a:lnTo>
                  <a:close/>
                  <a:moveTo>
                    <a:pt x="2904" y="1259"/>
                  </a:moveTo>
                  <a:lnTo>
                    <a:pt x="2904" y="1266"/>
                  </a:lnTo>
                  <a:lnTo>
                    <a:pt x="2939" y="1267"/>
                  </a:lnTo>
                  <a:lnTo>
                    <a:pt x="2939" y="1260"/>
                  </a:lnTo>
                  <a:lnTo>
                    <a:pt x="2904" y="1259"/>
                  </a:lnTo>
                  <a:close/>
                  <a:moveTo>
                    <a:pt x="2995" y="1261"/>
                  </a:moveTo>
                  <a:lnTo>
                    <a:pt x="2995" y="1268"/>
                  </a:lnTo>
                  <a:lnTo>
                    <a:pt x="3030" y="1269"/>
                  </a:lnTo>
                  <a:lnTo>
                    <a:pt x="3030" y="1262"/>
                  </a:lnTo>
                  <a:lnTo>
                    <a:pt x="2995" y="1261"/>
                  </a:lnTo>
                  <a:close/>
                  <a:moveTo>
                    <a:pt x="3086" y="1263"/>
                  </a:moveTo>
                  <a:lnTo>
                    <a:pt x="3086" y="1270"/>
                  </a:lnTo>
                  <a:lnTo>
                    <a:pt x="3121" y="1271"/>
                  </a:lnTo>
                  <a:lnTo>
                    <a:pt x="3121" y="1264"/>
                  </a:lnTo>
                  <a:lnTo>
                    <a:pt x="3086" y="1263"/>
                  </a:lnTo>
                  <a:close/>
                  <a:moveTo>
                    <a:pt x="3177" y="1266"/>
                  </a:moveTo>
                  <a:lnTo>
                    <a:pt x="3177" y="1273"/>
                  </a:lnTo>
                  <a:lnTo>
                    <a:pt x="3212" y="1273"/>
                  </a:lnTo>
                  <a:lnTo>
                    <a:pt x="3212" y="1266"/>
                  </a:lnTo>
                  <a:lnTo>
                    <a:pt x="3177" y="1266"/>
                  </a:lnTo>
                  <a:close/>
                  <a:moveTo>
                    <a:pt x="3268" y="1268"/>
                  </a:moveTo>
                  <a:lnTo>
                    <a:pt x="3268" y="1275"/>
                  </a:lnTo>
                  <a:lnTo>
                    <a:pt x="3303" y="1276"/>
                  </a:lnTo>
                  <a:lnTo>
                    <a:pt x="3303" y="1269"/>
                  </a:lnTo>
                  <a:lnTo>
                    <a:pt x="3268" y="1268"/>
                  </a:lnTo>
                  <a:close/>
                  <a:moveTo>
                    <a:pt x="3360" y="1270"/>
                  </a:moveTo>
                  <a:lnTo>
                    <a:pt x="3359" y="1277"/>
                  </a:lnTo>
                  <a:lnTo>
                    <a:pt x="3394" y="1278"/>
                  </a:lnTo>
                  <a:lnTo>
                    <a:pt x="3395" y="1271"/>
                  </a:lnTo>
                  <a:lnTo>
                    <a:pt x="3360" y="1270"/>
                  </a:lnTo>
                  <a:close/>
                  <a:moveTo>
                    <a:pt x="3451" y="1272"/>
                  </a:moveTo>
                  <a:lnTo>
                    <a:pt x="3450" y="1279"/>
                  </a:lnTo>
                  <a:lnTo>
                    <a:pt x="3486" y="1280"/>
                  </a:lnTo>
                  <a:lnTo>
                    <a:pt x="3486" y="1273"/>
                  </a:lnTo>
                  <a:lnTo>
                    <a:pt x="3451" y="1272"/>
                  </a:lnTo>
                  <a:close/>
                  <a:moveTo>
                    <a:pt x="3542" y="1274"/>
                  </a:moveTo>
                  <a:lnTo>
                    <a:pt x="3542" y="1281"/>
                  </a:lnTo>
                  <a:lnTo>
                    <a:pt x="3577" y="1282"/>
                  </a:lnTo>
                  <a:lnTo>
                    <a:pt x="3577" y="1275"/>
                  </a:lnTo>
                  <a:lnTo>
                    <a:pt x="3542" y="1274"/>
                  </a:lnTo>
                  <a:close/>
                  <a:moveTo>
                    <a:pt x="3633" y="1277"/>
                  </a:moveTo>
                  <a:lnTo>
                    <a:pt x="3633" y="1284"/>
                  </a:lnTo>
                  <a:lnTo>
                    <a:pt x="3668" y="1284"/>
                  </a:lnTo>
                  <a:lnTo>
                    <a:pt x="3668" y="1277"/>
                  </a:lnTo>
                  <a:lnTo>
                    <a:pt x="3633" y="1277"/>
                  </a:lnTo>
                  <a:close/>
                  <a:moveTo>
                    <a:pt x="3724" y="1279"/>
                  </a:moveTo>
                  <a:lnTo>
                    <a:pt x="3724" y="1286"/>
                  </a:lnTo>
                  <a:lnTo>
                    <a:pt x="3759" y="1287"/>
                  </a:lnTo>
                  <a:lnTo>
                    <a:pt x="3759" y="1280"/>
                  </a:lnTo>
                  <a:lnTo>
                    <a:pt x="3724" y="1279"/>
                  </a:lnTo>
                  <a:close/>
                  <a:moveTo>
                    <a:pt x="3815" y="1281"/>
                  </a:moveTo>
                  <a:lnTo>
                    <a:pt x="3815" y="1288"/>
                  </a:lnTo>
                  <a:lnTo>
                    <a:pt x="3850" y="1289"/>
                  </a:lnTo>
                  <a:lnTo>
                    <a:pt x="3850" y="1282"/>
                  </a:lnTo>
                  <a:lnTo>
                    <a:pt x="3815" y="1281"/>
                  </a:lnTo>
                  <a:close/>
                  <a:moveTo>
                    <a:pt x="3906" y="1283"/>
                  </a:moveTo>
                  <a:lnTo>
                    <a:pt x="3906" y="1290"/>
                  </a:lnTo>
                  <a:lnTo>
                    <a:pt x="3941" y="1291"/>
                  </a:lnTo>
                  <a:lnTo>
                    <a:pt x="3941" y="1284"/>
                  </a:lnTo>
                  <a:lnTo>
                    <a:pt x="3906" y="1283"/>
                  </a:lnTo>
                  <a:close/>
                  <a:moveTo>
                    <a:pt x="3997" y="1285"/>
                  </a:moveTo>
                  <a:lnTo>
                    <a:pt x="3997" y="1292"/>
                  </a:lnTo>
                  <a:lnTo>
                    <a:pt x="4032" y="1293"/>
                  </a:lnTo>
                  <a:lnTo>
                    <a:pt x="4032" y="1286"/>
                  </a:lnTo>
                  <a:lnTo>
                    <a:pt x="3997" y="1285"/>
                  </a:lnTo>
                  <a:close/>
                  <a:moveTo>
                    <a:pt x="4089" y="1288"/>
                  </a:moveTo>
                  <a:lnTo>
                    <a:pt x="4088" y="1295"/>
                  </a:lnTo>
                  <a:lnTo>
                    <a:pt x="4123" y="1296"/>
                  </a:lnTo>
                  <a:lnTo>
                    <a:pt x="4124" y="1289"/>
                  </a:lnTo>
                  <a:lnTo>
                    <a:pt x="4089" y="1288"/>
                  </a:lnTo>
                  <a:close/>
                  <a:moveTo>
                    <a:pt x="4180" y="1290"/>
                  </a:moveTo>
                  <a:lnTo>
                    <a:pt x="4179" y="1297"/>
                  </a:lnTo>
                  <a:lnTo>
                    <a:pt x="4215" y="1298"/>
                  </a:lnTo>
                  <a:lnTo>
                    <a:pt x="4215" y="1291"/>
                  </a:lnTo>
                  <a:lnTo>
                    <a:pt x="4180" y="1290"/>
                  </a:lnTo>
                  <a:close/>
                  <a:moveTo>
                    <a:pt x="4271" y="1292"/>
                  </a:moveTo>
                  <a:lnTo>
                    <a:pt x="4271" y="1299"/>
                  </a:lnTo>
                  <a:lnTo>
                    <a:pt x="4277" y="1299"/>
                  </a:lnTo>
                  <a:lnTo>
                    <a:pt x="4278" y="1292"/>
                  </a:lnTo>
                  <a:lnTo>
                    <a:pt x="4271" y="1292"/>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9" name="docshape144">
              <a:extLst>
                <a:ext uri="{FF2B5EF4-FFF2-40B4-BE49-F238E27FC236}">
                  <a16:creationId xmlns:a16="http://schemas.microsoft.com/office/drawing/2014/main" id="{2F5247CC-21B6-119A-7C9B-2DA2AEDF669D}"/>
                </a:ext>
              </a:extLst>
            </p:cNvPr>
            <p:cNvSpPr>
              <a:spLocks/>
            </p:cNvSpPr>
            <p:nvPr/>
          </p:nvSpPr>
          <p:spPr bwMode="auto">
            <a:xfrm>
              <a:off x="6429" y="-2131"/>
              <a:ext cx="1947" cy="1361"/>
            </a:xfrm>
            <a:custGeom>
              <a:avLst/>
              <a:gdLst>
                <a:gd name="T0" fmla="+- 0 6439 6429"/>
                <a:gd name="T1" fmla="*/ T0 w 1947"/>
                <a:gd name="T2" fmla="+- 0 -2095 -2131"/>
                <a:gd name="T3" fmla="*/ -2095 h 1361"/>
                <a:gd name="T4" fmla="+- 0 6461 6429"/>
                <a:gd name="T5" fmla="*/ T4 w 1947"/>
                <a:gd name="T6" fmla="+- 0 -2043 -2131"/>
                <a:gd name="T7" fmla="*/ -2043 h 1361"/>
                <a:gd name="T8" fmla="+- 0 6471 6429"/>
                <a:gd name="T9" fmla="*/ T8 w 1947"/>
                <a:gd name="T10" fmla="+- 0 -2010 -2131"/>
                <a:gd name="T11" fmla="*/ -2010 h 1361"/>
                <a:gd name="T12" fmla="+- 0 6480 6429"/>
                <a:gd name="T13" fmla="*/ T12 w 1947"/>
                <a:gd name="T14" fmla="+- 0 -1954 -2131"/>
                <a:gd name="T15" fmla="*/ -1954 h 1361"/>
                <a:gd name="T16" fmla="+- 0 6486 6429"/>
                <a:gd name="T17" fmla="*/ T16 w 1947"/>
                <a:gd name="T18" fmla="+- 0 -1956 -2131"/>
                <a:gd name="T19" fmla="*/ -1956 h 1361"/>
                <a:gd name="T20" fmla="+- 0 6514 6429"/>
                <a:gd name="T21" fmla="*/ T20 w 1947"/>
                <a:gd name="T22" fmla="+- 0 -1833 -2131"/>
                <a:gd name="T23" fmla="*/ -1833 h 1361"/>
                <a:gd name="T24" fmla="+- 0 6537 6429"/>
                <a:gd name="T25" fmla="*/ T24 w 1947"/>
                <a:gd name="T26" fmla="+- 0 -1781 -2131"/>
                <a:gd name="T27" fmla="*/ -1781 h 1361"/>
                <a:gd name="T28" fmla="+- 0 6546 6429"/>
                <a:gd name="T29" fmla="*/ T28 w 1947"/>
                <a:gd name="T30" fmla="+- 0 -1747 -2131"/>
                <a:gd name="T31" fmla="*/ -1747 h 1361"/>
                <a:gd name="T32" fmla="+- 0 6555 6429"/>
                <a:gd name="T33" fmla="*/ T32 w 1947"/>
                <a:gd name="T34" fmla="+- 0 -1691 -2131"/>
                <a:gd name="T35" fmla="*/ -1691 h 1361"/>
                <a:gd name="T36" fmla="+- 0 6562 6429"/>
                <a:gd name="T37" fmla="*/ T36 w 1947"/>
                <a:gd name="T38" fmla="+- 0 -1693 -2131"/>
                <a:gd name="T39" fmla="*/ -1693 h 1361"/>
                <a:gd name="T40" fmla="+- 0 6590 6429"/>
                <a:gd name="T41" fmla="*/ T40 w 1947"/>
                <a:gd name="T42" fmla="+- 0 -1570 -2131"/>
                <a:gd name="T43" fmla="*/ -1570 h 1361"/>
                <a:gd name="T44" fmla="+- 0 6612 6429"/>
                <a:gd name="T45" fmla="*/ T44 w 1947"/>
                <a:gd name="T46" fmla="+- 0 -1518 -2131"/>
                <a:gd name="T47" fmla="*/ -1518 h 1361"/>
                <a:gd name="T48" fmla="+- 0 6622 6429"/>
                <a:gd name="T49" fmla="*/ T48 w 1947"/>
                <a:gd name="T50" fmla="+- 0 -1484 -2131"/>
                <a:gd name="T51" fmla="*/ -1484 h 1361"/>
                <a:gd name="T52" fmla="+- 0 6631 6429"/>
                <a:gd name="T53" fmla="*/ T52 w 1947"/>
                <a:gd name="T54" fmla="+- 0 -1428 -2131"/>
                <a:gd name="T55" fmla="*/ -1428 h 1361"/>
                <a:gd name="T56" fmla="+- 0 6637 6429"/>
                <a:gd name="T57" fmla="*/ T56 w 1947"/>
                <a:gd name="T58" fmla="+- 0 -1430 -2131"/>
                <a:gd name="T59" fmla="*/ -1430 h 1361"/>
                <a:gd name="T60" fmla="+- 0 6666 6429"/>
                <a:gd name="T61" fmla="*/ T60 w 1947"/>
                <a:gd name="T62" fmla="+- 0 -1307 -2131"/>
                <a:gd name="T63" fmla="*/ -1307 h 1361"/>
                <a:gd name="T64" fmla="+- 0 6688 6429"/>
                <a:gd name="T65" fmla="*/ T64 w 1947"/>
                <a:gd name="T66" fmla="+- 0 -1255 -2131"/>
                <a:gd name="T67" fmla="*/ -1255 h 1361"/>
                <a:gd name="T68" fmla="+- 0 6698 6429"/>
                <a:gd name="T69" fmla="*/ T68 w 1947"/>
                <a:gd name="T70" fmla="+- 0 -1221 -2131"/>
                <a:gd name="T71" fmla="*/ -1221 h 1361"/>
                <a:gd name="T72" fmla="+- 0 6706 6429"/>
                <a:gd name="T73" fmla="*/ T72 w 1947"/>
                <a:gd name="T74" fmla="+- 0 -1165 -2131"/>
                <a:gd name="T75" fmla="*/ -1165 h 1361"/>
                <a:gd name="T76" fmla="+- 0 6724 6429"/>
                <a:gd name="T77" fmla="*/ T76 w 1947"/>
                <a:gd name="T78" fmla="+- 0 -1138 -2131"/>
                <a:gd name="T79" fmla="*/ -1138 h 1361"/>
                <a:gd name="T80" fmla="+- 0 6774 6429"/>
                <a:gd name="T81" fmla="*/ T80 w 1947"/>
                <a:gd name="T82" fmla="+- 0 -1112 -2131"/>
                <a:gd name="T83" fmla="*/ -1112 h 1361"/>
                <a:gd name="T84" fmla="+- 0 6804 6429"/>
                <a:gd name="T85" fmla="*/ T84 w 1947"/>
                <a:gd name="T86" fmla="+- 0 -1095 -2131"/>
                <a:gd name="T87" fmla="*/ -1095 h 1361"/>
                <a:gd name="T88" fmla="+- 0 6850 6429"/>
                <a:gd name="T89" fmla="*/ T88 w 1947"/>
                <a:gd name="T90" fmla="+- 0 -1062 -2131"/>
                <a:gd name="T91" fmla="*/ -1062 h 1361"/>
                <a:gd name="T92" fmla="+- 0 6854 6429"/>
                <a:gd name="T93" fmla="*/ T92 w 1947"/>
                <a:gd name="T94" fmla="+- 0 -1068 -2131"/>
                <a:gd name="T95" fmla="*/ -1068 h 1361"/>
                <a:gd name="T96" fmla="+- 0 6961 6429"/>
                <a:gd name="T97" fmla="*/ T96 w 1947"/>
                <a:gd name="T98" fmla="+- 0 -1002 -2131"/>
                <a:gd name="T99" fmla="*/ -1002 h 1361"/>
                <a:gd name="T100" fmla="+- 0 7014 6429"/>
                <a:gd name="T101" fmla="*/ T100 w 1947"/>
                <a:gd name="T102" fmla="+- 0 -982 -2131"/>
                <a:gd name="T103" fmla="*/ -982 h 1361"/>
                <a:gd name="T104" fmla="+- 0 7045 6429"/>
                <a:gd name="T105" fmla="*/ T104 w 1947"/>
                <a:gd name="T106" fmla="+- 0 -965 -2131"/>
                <a:gd name="T107" fmla="*/ -965 h 1361"/>
                <a:gd name="T108" fmla="+- 0 7091 6429"/>
                <a:gd name="T109" fmla="*/ T108 w 1947"/>
                <a:gd name="T110" fmla="+- 0 -932 -2131"/>
                <a:gd name="T111" fmla="*/ -932 h 1361"/>
                <a:gd name="T112" fmla="+- 0 7094 6429"/>
                <a:gd name="T113" fmla="*/ T112 w 1947"/>
                <a:gd name="T114" fmla="+- 0 -938 -2131"/>
                <a:gd name="T115" fmla="*/ -938 h 1361"/>
                <a:gd name="T116" fmla="+- 0 7202 6429"/>
                <a:gd name="T117" fmla="*/ T116 w 1947"/>
                <a:gd name="T118" fmla="+- 0 -872 -2131"/>
                <a:gd name="T119" fmla="*/ -872 h 1361"/>
                <a:gd name="T120" fmla="+- 0 7255 6429"/>
                <a:gd name="T121" fmla="*/ T120 w 1947"/>
                <a:gd name="T122" fmla="+- 0 -852 -2131"/>
                <a:gd name="T123" fmla="*/ -852 h 1361"/>
                <a:gd name="T124" fmla="+- 0 7285 6429"/>
                <a:gd name="T125" fmla="*/ T124 w 1947"/>
                <a:gd name="T126" fmla="+- 0 -835 -2131"/>
                <a:gd name="T127" fmla="*/ -835 h 1361"/>
                <a:gd name="T128" fmla="+- 0 7339 6429"/>
                <a:gd name="T129" fmla="*/ T128 w 1947"/>
                <a:gd name="T130" fmla="+- 0 -824 -2131"/>
                <a:gd name="T131" fmla="*/ -824 h 1361"/>
                <a:gd name="T132" fmla="+- 0 7340 6429"/>
                <a:gd name="T133" fmla="*/ T132 w 1947"/>
                <a:gd name="T134" fmla="+- 0 -831 -2131"/>
                <a:gd name="T135" fmla="*/ -831 h 1361"/>
                <a:gd name="T136" fmla="+- 0 7465 6429"/>
                <a:gd name="T137" fmla="*/ T136 w 1947"/>
                <a:gd name="T138" fmla="+- 0 -817 -2131"/>
                <a:gd name="T139" fmla="*/ -817 h 1361"/>
                <a:gd name="T140" fmla="+- 0 7522 6429"/>
                <a:gd name="T141" fmla="*/ T140 w 1947"/>
                <a:gd name="T142" fmla="+- 0 -821 -2131"/>
                <a:gd name="T143" fmla="*/ -821 h 1361"/>
                <a:gd name="T144" fmla="+- 0 7557 6429"/>
                <a:gd name="T145" fmla="*/ T144 w 1947"/>
                <a:gd name="T146" fmla="+- 0 -820 -2131"/>
                <a:gd name="T147" fmla="*/ -820 h 1361"/>
                <a:gd name="T148" fmla="+- 0 7612 6429"/>
                <a:gd name="T149" fmla="*/ T148 w 1947"/>
                <a:gd name="T150" fmla="+- 0 -810 -2131"/>
                <a:gd name="T151" fmla="*/ -810 h 1361"/>
                <a:gd name="T152" fmla="+- 0 7613 6429"/>
                <a:gd name="T153" fmla="*/ T152 w 1947"/>
                <a:gd name="T154" fmla="+- 0 -817 -2131"/>
                <a:gd name="T155" fmla="*/ -817 h 1361"/>
                <a:gd name="T156" fmla="+- 0 7738 6429"/>
                <a:gd name="T157" fmla="*/ T156 w 1947"/>
                <a:gd name="T158" fmla="+- 0 -803 -2131"/>
                <a:gd name="T159" fmla="*/ -803 h 1361"/>
                <a:gd name="T160" fmla="+- 0 7795 6429"/>
                <a:gd name="T161" fmla="*/ T160 w 1947"/>
                <a:gd name="T162" fmla="+- 0 -807 -2131"/>
                <a:gd name="T163" fmla="*/ -807 h 1361"/>
                <a:gd name="T164" fmla="+- 0 7830 6429"/>
                <a:gd name="T165" fmla="*/ T164 w 1947"/>
                <a:gd name="T166" fmla="+- 0 -806 -2131"/>
                <a:gd name="T167" fmla="*/ -806 h 1361"/>
                <a:gd name="T168" fmla="+- 0 7885 6429"/>
                <a:gd name="T169" fmla="*/ T168 w 1947"/>
                <a:gd name="T170" fmla="+- 0 -796 -2131"/>
                <a:gd name="T171" fmla="*/ -796 h 1361"/>
                <a:gd name="T172" fmla="+- 0 7886 6429"/>
                <a:gd name="T173" fmla="*/ T172 w 1947"/>
                <a:gd name="T174" fmla="+- 0 -803 -2131"/>
                <a:gd name="T175" fmla="*/ -803 h 1361"/>
                <a:gd name="T176" fmla="+- 0 8011 6429"/>
                <a:gd name="T177" fmla="*/ T176 w 1947"/>
                <a:gd name="T178" fmla="+- 0 -789 -2131"/>
                <a:gd name="T179" fmla="*/ -789 h 1361"/>
                <a:gd name="T180" fmla="+- 0 8068 6429"/>
                <a:gd name="T181" fmla="*/ T180 w 1947"/>
                <a:gd name="T182" fmla="+- 0 -793 -2131"/>
                <a:gd name="T183" fmla="*/ -793 h 1361"/>
                <a:gd name="T184" fmla="+- 0 8103 6429"/>
                <a:gd name="T185" fmla="*/ T184 w 1947"/>
                <a:gd name="T186" fmla="+- 0 -791 -2131"/>
                <a:gd name="T187" fmla="*/ -791 h 1361"/>
                <a:gd name="T188" fmla="+- 0 8158 6429"/>
                <a:gd name="T189" fmla="*/ T188 w 1947"/>
                <a:gd name="T190" fmla="+- 0 -782 -2131"/>
                <a:gd name="T191" fmla="*/ -782 h 1361"/>
                <a:gd name="T192" fmla="+- 0 8159 6429"/>
                <a:gd name="T193" fmla="*/ T192 w 1947"/>
                <a:gd name="T194" fmla="+- 0 -789 -2131"/>
                <a:gd name="T195" fmla="*/ -789 h 1361"/>
                <a:gd name="T196" fmla="+- 0 8284 6429"/>
                <a:gd name="T197" fmla="*/ T196 w 1947"/>
                <a:gd name="T198" fmla="+- 0 -775 -2131"/>
                <a:gd name="T199" fmla="*/ -775 h 1361"/>
                <a:gd name="T200" fmla="+- 0 8341 6429"/>
                <a:gd name="T201" fmla="*/ T200 w 1947"/>
                <a:gd name="T202" fmla="+- 0 -779 -2131"/>
                <a:gd name="T203" fmla="*/ -779 h 1361"/>
                <a:gd name="T204" fmla="+- 0 8376 6429"/>
                <a:gd name="T205" fmla="*/ T204 w 1947"/>
                <a:gd name="T206" fmla="+- 0 -777 -2131"/>
                <a:gd name="T207" fmla="*/ -777 h 1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1947" h="1361">
                  <a:moveTo>
                    <a:pt x="7" y="0"/>
                  </a:moveTo>
                  <a:lnTo>
                    <a:pt x="0" y="2"/>
                  </a:lnTo>
                  <a:lnTo>
                    <a:pt x="10" y="36"/>
                  </a:lnTo>
                  <a:lnTo>
                    <a:pt x="17" y="34"/>
                  </a:lnTo>
                  <a:lnTo>
                    <a:pt x="7" y="0"/>
                  </a:lnTo>
                  <a:close/>
                  <a:moveTo>
                    <a:pt x="32" y="88"/>
                  </a:moveTo>
                  <a:lnTo>
                    <a:pt x="25" y="90"/>
                  </a:lnTo>
                  <a:lnTo>
                    <a:pt x="35" y="123"/>
                  </a:lnTo>
                  <a:lnTo>
                    <a:pt x="42" y="121"/>
                  </a:lnTo>
                  <a:lnTo>
                    <a:pt x="32" y="88"/>
                  </a:lnTo>
                  <a:close/>
                  <a:moveTo>
                    <a:pt x="57" y="175"/>
                  </a:moveTo>
                  <a:lnTo>
                    <a:pt x="51" y="177"/>
                  </a:lnTo>
                  <a:lnTo>
                    <a:pt x="60" y="211"/>
                  </a:lnTo>
                  <a:lnTo>
                    <a:pt x="67" y="209"/>
                  </a:lnTo>
                  <a:lnTo>
                    <a:pt x="57" y="175"/>
                  </a:lnTo>
                  <a:close/>
                  <a:moveTo>
                    <a:pt x="82" y="263"/>
                  </a:moveTo>
                  <a:lnTo>
                    <a:pt x="76" y="265"/>
                  </a:lnTo>
                  <a:lnTo>
                    <a:pt x="85" y="298"/>
                  </a:lnTo>
                  <a:lnTo>
                    <a:pt x="92" y="297"/>
                  </a:lnTo>
                  <a:lnTo>
                    <a:pt x="82" y="263"/>
                  </a:lnTo>
                  <a:close/>
                  <a:moveTo>
                    <a:pt x="108" y="350"/>
                  </a:moveTo>
                  <a:lnTo>
                    <a:pt x="101" y="352"/>
                  </a:lnTo>
                  <a:lnTo>
                    <a:pt x="111" y="386"/>
                  </a:lnTo>
                  <a:lnTo>
                    <a:pt x="117" y="384"/>
                  </a:lnTo>
                  <a:lnTo>
                    <a:pt x="108" y="350"/>
                  </a:lnTo>
                  <a:close/>
                  <a:moveTo>
                    <a:pt x="133" y="438"/>
                  </a:moveTo>
                  <a:lnTo>
                    <a:pt x="126" y="440"/>
                  </a:lnTo>
                  <a:lnTo>
                    <a:pt x="136" y="474"/>
                  </a:lnTo>
                  <a:lnTo>
                    <a:pt x="143" y="472"/>
                  </a:lnTo>
                  <a:lnTo>
                    <a:pt x="133" y="438"/>
                  </a:lnTo>
                  <a:close/>
                  <a:moveTo>
                    <a:pt x="158" y="526"/>
                  </a:moveTo>
                  <a:lnTo>
                    <a:pt x="151" y="528"/>
                  </a:lnTo>
                  <a:lnTo>
                    <a:pt x="161" y="561"/>
                  </a:lnTo>
                  <a:lnTo>
                    <a:pt x="168" y="559"/>
                  </a:lnTo>
                  <a:lnTo>
                    <a:pt x="158" y="526"/>
                  </a:lnTo>
                  <a:close/>
                  <a:moveTo>
                    <a:pt x="183" y="613"/>
                  </a:moveTo>
                  <a:lnTo>
                    <a:pt x="176" y="615"/>
                  </a:lnTo>
                  <a:lnTo>
                    <a:pt x="186" y="649"/>
                  </a:lnTo>
                  <a:lnTo>
                    <a:pt x="193" y="647"/>
                  </a:lnTo>
                  <a:lnTo>
                    <a:pt x="183" y="613"/>
                  </a:lnTo>
                  <a:close/>
                  <a:moveTo>
                    <a:pt x="208" y="701"/>
                  </a:moveTo>
                  <a:lnTo>
                    <a:pt x="202" y="703"/>
                  </a:lnTo>
                  <a:lnTo>
                    <a:pt x="211" y="736"/>
                  </a:lnTo>
                  <a:lnTo>
                    <a:pt x="218" y="735"/>
                  </a:lnTo>
                  <a:lnTo>
                    <a:pt x="208" y="701"/>
                  </a:lnTo>
                  <a:close/>
                  <a:moveTo>
                    <a:pt x="234" y="788"/>
                  </a:moveTo>
                  <a:lnTo>
                    <a:pt x="227" y="790"/>
                  </a:lnTo>
                  <a:lnTo>
                    <a:pt x="237" y="824"/>
                  </a:lnTo>
                  <a:lnTo>
                    <a:pt x="243" y="822"/>
                  </a:lnTo>
                  <a:lnTo>
                    <a:pt x="234" y="788"/>
                  </a:lnTo>
                  <a:close/>
                  <a:moveTo>
                    <a:pt x="259" y="876"/>
                  </a:moveTo>
                  <a:lnTo>
                    <a:pt x="252" y="878"/>
                  </a:lnTo>
                  <a:lnTo>
                    <a:pt x="262" y="912"/>
                  </a:lnTo>
                  <a:lnTo>
                    <a:pt x="269" y="910"/>
                  </a:lnTo>
                  <a:lnTo>
                    <a:pt x="259" y="876"/>
                  </a:lnTo>
                  <a:close/>
                  <a:moveTo>
                    <a:pt x="284" y="964"/>
                  </a:moveTo>
                  <a:lnTo>
                    <a:pt x="277" y="966"/>
                  </a:lnTo>
                  <a:lnTo>
                    <a:pt x="286" y="996"/>
                  </a:lnTo>
                  <a:lnTo>
                    <a:pt x="292" y="999"/>
                  </a:lnTo>
                  <a:lnTo>
                    <a:pt x="295" y="993"/>
                  </a:lnTo>
                  <a:lnTo>
                    <a:pt x="292" y="991"/>
                  </a:lnTo>
                  <a:lnTo>
                    <a:pt x="284" y="964"/>
                  </a:lnTo>
                  <a:close/>
                  <a:moveTo>
                    <a:pt x="345" y="1019"/>
                  </a:moveTo>
                  <a:lnTo>
                    <a:pt x="341" y="1025"/>
                  </a:lnTo>
                  <a:lnTo>
                    <a:pt x="372" y="1042"/>
                  </a:lnTo>
                  <a:lnTo>
                    <a:pt x="375" y="1036"/>
                  </a:lnTo>
                  <a:lnTo>
                    <a:pt x="345" y="1019"/>
                  </a:lnTo>
                  <a:close/>
                  <a:moveTo>
                    <a:pt x="425" y="1063"/>
                  </a:moveTo>
                  <a:lnTo>
                    <a:pt x="421" y="1069"/>
                  </a:lnTo>
                  <a:lnTo>
                    <a:pt x="452" y="1085"/>
                  </a:lnTo>
                  <a:lnTo>
                    <a:pt x="456" y="1079"/>
                  </a:lnTo>
                  <a:lnTo>
                    <a:pt x="425" y="1063"/>
                  </a:lnTo>
                  <a:close/>
                  <a:moveTo>
                    <a:pt x="505" y="1106"/>
                  </a:moveTo>
                  <a:lnTo>
                    <a:pt x="502" y="1112"/>
                  </a:lnTo>
                  <a:lnTo>
                    <a:pt x="532" y="1129"/>
                  </a:lnTo>
                  <a:lnTo>
                    <a:pt x="536" y="1123"/>
                  </a:lnTo>
                  <a:lnTo>
                    <a:pt x="505" y="1106"/>
                  </a:lnTo>
                  <a:close/>
                  <a:moveTo>
                    <a:pt x="585" y="1149"/>
                  </a:moveTo>
                  <a:lnTo>
                    <a:pt x="582" y="1155"/>
                  </a:lnTo>
                  <a:lnTo>
                    <a:pt x="613" y="1172"/>
                  </a:lnTo>
                  <a:lnTo>
                    <a:pt x="616" y="1166"/>
                  </a:lnTo>
                  <a:lnTo>
                    <a:pt x="585" y="1149"/>
                  </a:lnTo>
                  <a:close/>
                  <a:moveTo>
                    <a:pt x="665" y="1193"/>
                  </a:moveTo>
                  <a:lnTo>
                    <a:pt x="662" y="1199"/>
                  </a:lnTo>
                  <a:lnTo>
                    <a:pt x="693" y="1215"/>
                  </a:lnTo>
                  <a:lnTo>
                    <a:pt x="696" y="1209"/>
                  </a:lnTo>
                  <a:lnTo>
                    <a:pt x="665" y="1193"/>
                  </a:lnTo>
                  <a:close/>
                  <a:moveTo>
                    <a:pt x="745" y="1236"/>
                  </a:moveTo>
                  <a:lnTo>
                    <a:pt x="742" y="1242"/>
                  </a:lnTo>
                  <a:lnTo>
                    <a:pt x="773" y="1259"/>
                  </a:lnTo>
                  <a:lnTo>
                    <a:pt x="776" y="1253"/>
                  </a:lnTo>
                  <a:lnTo>
                    <a:pt x="745" y="1236"/>
                  </a:lnTo>
                  <a:close/>
                  <a:moveTo>
                    <a:pt x="826" y="1279"/>
                  </a:moveTo>
                  <a:lnTo>
                    <a:pt x="822" y="1286"/>
                  </a:lnTo>
                  <a:lnTo>
                    <a:pt x="853" y="1302"/>
                  </a:lnTo>
                  <a:lnTo>
                    <a:pt x="856" y="1296"/>
                  </a:lnTo>
                  <a:lnTo>
                    <a:pt x="826" y="1279"/>
                  </a:lnTo>
                  <a:close/>
                  <a:moveTo>
                    <a:pt x="911" y="1300"/>
                  </a:moveTo>
                  <a:lnTo>
                    <a:pt x="910" y="1307"/>
                  </a:lnTo>
                  <a:lnTo>
                    <a:pt x="945" y="1309"/>
                  </a:lnTo>
                  <a:lnTo>
                    <a:pt x="946" y="1302"/>
                  </a:lnTo>
                  <a:lnTo>
                    <a:pt x="911" y="1300"/>
                  </a:lnTo>
                  <a:close/>
                  <a:moveTo>
                    <a:pt x="1002" y="1305"/>
                  </a:moveTo>
                  <a:lnTo>
                    <a:pt x="1001" y="1312"/>
                  </a:lnTo>
                  <a:lnTo>
                    <a:pt x="1036" y="1314"/>
                  </a:lnTo>
                  <a:lnTo>
                    <a:pt x="1037" y="1307"/>
                  </a:lnTo>
                  <a:lnTo>
                    <a:pt x="1002" y="1305"/>
                  </a:lnTo>
                  <a:close/>
                  <a:moveTo>
                    <a:pt x="1093" y="1310"/>
                  </a:moveTo>
                  <a:lnTo>
                    <a:pt x="1092" y="1317"/>
                  </a:lnTo>
                  <a:lnTo>
                    <a:pt x="1127" y="1318"/>
                  </a:lnTo>
                  <a:lnTo>
                    <a:pt x="1128" y="1311"/>
                  </a:lnTo>
                  <a:lnTo>
                    <a:pt x="1093" y="1310"/>
                  </a:lnTo>
                  <a:close/>
                  <a:moveTo>
                    <a:pt x="1184" y="1314"/>
                  </a:moveTo>
                  <a:lnTo>
                    <a:pt x="1183" y="1321"/>
                  </a:lnTo>
                  <a:lnTo>
                    <a:pt x="1218" y="1323"/>
                  </a:lnTo>
                  <a:lnTo>
                    <a:pt x="1219" y="1316"/>
                  </a:lnTo>
                  <a:lnTo>
                    <a:pt x="1184" y="1314"/>
                  </a:lnTo>
                  <a:close/>
                  <a:moveTo>
                    <a:pt x="1275" y="1319"/>
                  </a:moveTo>
                  <a:lnTo>
                    <a:pt x="1274" y="1326"/>
                  </a:lnTo>
                  <a:lnTo>
                    <a:pt x="1309" y="1328"/>
                  </a:lnTo>
                  <a:lnTo>
                    <a:pt x="1310" y="1321"/>
                  </a:lnTo>
                  <a:lnTo>
                    <a:pt x="1275" y="1319"/>
                  </a:lnTo>
                  <a:close/>
                  <a:moveTo>
                    <a:pt x="1366" y="1324"/>
                  </a:moveTo>
                  <a:lnTo>
                    <a:pt x="1365" y="1331"/>
                  </a:lnTo>
                  <a:lnTo>
                    <a:pt x="1400" y="1332"/>
                  </a:lnTo>
                  <a:lnTo>
                    <a:pt x="1401" y="1325"/>
                  </a:lnTo>
                  <a:lnTo>
                    <a:pt x="1366" y="1324"/>
                  </a:lnTo>
                  <a:close/>
                  <a:moveTo>
                    <a:pt x="1457" y="1328"/>
                  </a:moveTo>
                  <a:lnTo>
                    <a:pt x="1456" y="1335"/>
                  </a:lnTo>
                  <a:lnTo>
                    <a:pt x="1491" y="1337"/>
                  </a:lnTo>
                  <a:lnTo>
                    <a:pt x="1492" y="1330"/>
                  </a:lnTo>
                  <a:lnTo>
                    <a:pt x="1457" y="1328"/>
                  </a:lnTo>
                  <a:close/>
                  <a:moveTo>
                    <a:pt x="1548" y="1333"/>
                  </a:moveTo>
                  <a:lnTo>
                    <a:pt x="1547" y="1340"/>
                  </a:lnTo>
                  <a:lnTo>
                    <a:pt x="1582" y="1342"/>
                  </a:lnTo>
                  <a:lnTo>
                    <a:pt x="1583" y="1335"/>
                  </a:lnTo>
                  <a:lnTo>
                    <a:pt x="1548" y="1333"/>
                  </a:lnTo>
                  <a:close/>
                  <a:moveTo>
                    <a:pt x="1639" y="1338"/>
                  </a:moveTo>
                  <a:lnTo>
                    <a:pt x="1638" y="1345"/>
                  </a:lnTo>
                  <a:lnTo>
                    <a:pt x="1673" y="1347"/>
                  </a:lnTo>
                  <a:lnTo>
                    <a:pt x="1674" y="1340"/>
                  </a:lnTo>
                  <a:lnTo>
                    <a:pt x="1639" y="1338"/>
                  </a:lnTo>
                  <a:close/>
                  <a:moveTo>
                    <a:pt x="1730" y="1342"/>
                  </a:moveTo>
                  <a:lnTo>
                    <a:pt x="1729" y="1349"/>
                  </a:lnTo>
                  <a:lnTo>
                    <a:pt x="1764" y="1351"/>
                  </a:lnTo>
                  <a:lnTo>
                    <a:pt x="1765" y="1344"/>
                  </a:lnTo>
                  <a:lnTo>
                    <a:pt x="1730" y="1342"/>
                  </a:lnTo>
                  <a:close/>
                  <a:moveTo>
                    <a:pt x="1821" y="1347"/>
                  </a:moveTo>
                  <a:lnTo>
                    <a:pt x="1820" y="1354"/>
                  </a:lnTo>
                  <a:lnTo>
                    <a:pt x="1855" y="1356"/>
                  </a:lnTo>
                  <a:lnTo>
                    <a:pt x="1856" y="1349"/>
                  </a:lnTo>
                  <a:lnTo>
                    <a:pt x="1821" y="1347"/>
                  </a:lnTo>
                  <a:close/>
                  <a:moveTo>
                    <a:pt x="1912" y="1352"/>
                  </a:moveTo>
                  <a:lnTo>
                    <a:pt x="1911" y="1359"/>
                  </a:lnTo>
                  <a:lnTo>
                    <a:pt x="1947" y="1361"/>
                  </a:lnTo>
                  <a:lnTo>
                    <a:pt x="1947" y="1354"/>
                  </a:lnTo>
                  <a:lnTo>
                    <a:pt x="1912" y="135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0" name="docshape145">
              <a:extLst>
                <a:ext uri="{FF2B5EF4-FFF2-40B4-BE49-F238E27FC236}">
                  <a16:creationId xmlns:a16="http://schemas.microsoft.com/office/drawing/2014/main" id="{A91F9A53-7F23-E350-FF6F-7D6A20BB86FF}"/>
                </a:ext>
              </a:extLst>
            </p:cNvPr>
            <p:cNvSpPr>
              <a:spLocks/>
            </p:cNvSpPr>
            <p:nvPr/>
          </p:nvSpPr>
          <p:spPr bwMode="auto">
            <a:xfrm>
              <a:off x="6411" y="-2953"/>
              <a:ext cx="4317" cy="2488"/>
            </a:xfrm>
            <a:custGeom>
              <a:avLst/>
              <a:gdLst>
                <a:gd name="T0" fmla="+- 0 10728 6411"/>
                <a:gd name="T1" fmla="*/ T0 w 4317"/>
                <a:gd name="T2" fmla="+- 0 -2953 -2953"/>
                <a:gd name="T3" fmla="*/ -2953 h 2488"/>
                <a:gd name="T4" fmla="+- 0 10721 6411"/>
                <a:gd name="T5" fmla="*/ T4 w 4317"/>
                <a:gd name="T6" fmla="+- 0 -2953 -2953"/>
                <a:gd name="T7" fmla="*/ -2953 h 2488"/>
                <a:gd name="T8" fmla="+- 0 10721 6411"/>
                <a:gd name="T9" fmla="*/ T8 w 4317"/>
                <a:gd name="T10" fmla="+- 0 -2945 -2953"/>
                <a:gd name="T11" fmla="*/ -2945 h 2488"/>
                <a:gd name="T12" fmla="+- 0 10721 6411"/>
                <a:gd name="T13" fmla="*/ T12 w 4317"/>
                <a:gd name="T14" fmla="+- 0 -471 -2953"/>
                <a:gd name="T15" fmla="*/ -471 h 2488"/>
                <a:gd name="T16" fmla="+- 0 6418 6411"/>
                <a:gd name="T17" fmla="*/ T16 w 4317"/>
                <a:gd name="T18" fmla="+- 0 -471 -2953"/>
                <a:gd name="T19" fmla="*/ -471 h 2488"/>
                <a:gd name="T20" fmla="+- 0 6418 6411"/>
                <a:gd name="T21" fmla="*/ T20 w 4317"/>
                <a:gd name="T22" fmla="+- 0 -2945 -2953"/>
                <a:gd name="T23" fmla="*/ -2945 h 2488"/>
                <a:gd name="T24" fmla="+- 0 10721 6411"/>
                <a:gd name="T25" fmla="*/ T24 w 4317"/>
                <a:gd name="T26" fmla="+- 0 -2945 -2953"/>
                <a:gd name="T27" fmla="*/ -2945 h 2488"/>
                <a:gd name="T28" fmla="+- 0 10721 6411"/>
                <a:gd name="T29" fmla="*/ T28 w 4317"/>
                <a:gd name="T30" fmla="+- 0 -2953 -2953"/>
                <a:gd name="T31" fmla="*/ -2953 h 2488"/>
                <a:gd name="T32" fmla="+- 0 6415 6411"/>
                <a:gd name="T33" fmla="*/ T32 w 4317"/>
                <a:gd name="T34" fmla="+- 0 -2953 -2953"/>
                <a:gd name="T35" fmla="*/ -2953 h 2488"/>
                <a:gd name="T36" fmla="+- 0 6411 6411"/>
                <a:gd name="T37" fmla="*/ T36 w 4317"/>
                <a:gd name="T38" fmla="+- 0 -2953 -2953"/>
                <a:gd name="T39" fmla="*/ -2953 h 2488"/>
                <a:gd name="T40" fmla="+- 0 6411 6411"/>
                <a:gd name="T41" fmla="*/ T40 w 4317"/>
                <a:gd name="T42" fmla="+- 0 -2945 -2953"/>
                <a:gd name="T43" fmla="*/ -2945 h 2488"/>
                <a:gd name="T44" fmla="+- 0 6411 6411"/>
                <a:gd name="T45" fmla="*/ T44 w 4317"/>
                <a:gd name="T46" fmla="+- 0 -471 -2953"/>
                <a:gd name="T47" fmla="*/ -471 h 2488"/>
                <a:gd name="T48" fmla="+- 0 6411 6411"/>
                <a:gd name="T49" fmla="*/ T48 w 4317"/>
                <a:gd name="T50" fmla="+- 0 -465 -2953"/>
                <a:gd name="T51" fmla="*/ -465 h 2488"/>
                <a:gd name="T52" fmla="+- 0 10728 6411"/>
                <a:gd name="T53" fmla="*/ T52 w 4317"/>
                <a:gd name="T54" fmla="+- 0 -465 -2953"/>
                <a:gd name="T55" fmla="*/ -465 h 2488"/>
                <a:gd name="T56" fmla="+- 0 10728 6411"/>
                <a:gd name="T57" fmla="*/ T56 w 4317"/>
                <a:gd name="T58" fmla="+- 0 -471 -2953"/>
                <a:gd name="T59" fmla="*/ -471 h 2488"/>
                <a:gd name="T60" fmla="+- 0 10728 6411"/>
                <a:gd name="T61" fmla="*/ T60 w 4317"/>
                <a:gd name="T62" fmla="+- 0 -2945 -2953"/>
                <a:gd name="T63" fmla="*/ -2945 h 2488"/>
                <a:gd name="T64" fmla="+- 0 10728 6411"/>
                <a:gd name="T65" fmla="*/ T64 w 4317"/>
                <a:gd name="T66" fmla="+- 0 -2949 -2953"/>
                <a:gd name="T67" fmla="*/ -2949 h 2488"/>
                <a:gd name="T68" fmla="+- 0 10728 6411"/>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61475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87B2-9F41-3AB2-F92A-69B1FE311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7C09F-0500-914C-CB69-F40989F4F2D9}"/>
              </a:ext>
            </a:extLst>
          </p:cNvPr>
          <p:cNvSpPr>
            <a:spLocks noGrp="1"/>
          </p:cNvSpPr>
          <p:nvPr>
            <p:ph idx="1"/>
          </p:nvPr>
        </p:nvSpPr>
        <p:spPr>
          <a:xfrm>
            <a:off x="684212" y="1026459"/>
            <a:ext cx="8534400" cy="3615267"/>
          </a:xfrm>
        </p:spPr>
        <p:txBody>
          <a:bodyPr>
            <a:normAutofit lnSpcReduction="10000"/>
          </a:bodyPr>
          <a:lstStyle/>
          <a:p>
            <a:pPr marL="76200" marR="0" indent="0" algn="r" rtl="1">
              <a:spcBef>
                <a:spcPts val="675"/>
              </a:spcBef>
              <a:spcAft>
                <a:spcPts val="0"/>
              </a:spcAft>
            </a:pPr>
            <a:r>
              <a:rPr lang="fa-IR" sz="2000" spc="-10" dirty="0">
                <a:solidFill>
                  <a:srgbClr val="131413"/>
                </a:solidFill>
                <a:effectLst/>
                <a:latin typeface="Arial" panose="020B0604020202020204" pitchFamily="34" charset="0"/>
                <a:ea typeface="Arial" panose="020B0604020202020204" pitchFamily="34" charset="0"/>
                <a:cs typeface="B Nazanin" panose="00000400000000000000" pitchFamily="2" charset="-78"/>
              </a:rPr>
              <a:t>خلاصه</a:t>
            </a:r>
            <a:endParaRPr lang="en-US" sz="2000" dirty="0">
              <a:effectLst/>
              <a:latin typeface="Arial" panose="020B0604020202020204" pitchFamily="34" charset="0"/>
              <a:ea typeface="Arial" panose="020B0604020202020204" pitchFamily="34" charset="0"/>
              <a:cs typeface="B Nazanin" panose="00000400000000000000" pitchFamily="2" charset="-78"/>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B Nazanin" panose="00000400000000000000" pitchFamily="2" charset="-78"/>
              </a:rPr>
              <a:t>این مقاله یک سیستم دستخط آنلاین مبتنی بر شبکه عصبی عمیق را معرفی می کند که از 102 زبان پشتیبانی می کند. نرخ خطا را 20 تا 40 درصد کاهش می دهد، نتایج برتر را در IAM- OnDB به دست می آورد و از منحنی های Bézier برای تشخیص سریعتر استفاده می کند. اثربخشی سیستم بر روی مجموعه داده های عمومی مختلف آزمایش شد.</a:t>
            </a: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1. معرفی</a:t>
            </a: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111111"/>
                </a:solidFill>
                <a:effectLst/>
                <a:ea typeface="Calibri" panose="020F0502020204030204" pitchFamily="34" charset="0"/>
                <a:cs typeface="B Nazanin" panose="00000400000000000000" pitchFamily="2" charset="-78"/>
              </a:rPr>
              <a:t>این مقاله بر روی تشخیص دست خط آنلاین تمرکز دارد، که ورودی کاربر را به شکل جوهر، فهرستی از ضربه های لمسی یا قلم، به متن تفسیر می کند. سکته مغزی به عنوان دنباله ای از نقاط با موقعیت (x, y) و زمان t تعریف می شود</a:t>
            </a:r>
            <a:endParaRPr lang="en-US" sz="2000" dirty="0">
              <a:cs typeface="B Nazanin" panose="00000400000000000000" pitchFamily="2" charset="-78"/>
            </a:endParaRPr>
          </a:p>
          <a:p>
            <a:pPr marL="0" marR="0" algn="r" rtl="1">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83962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91A5D-7667-7592-87B9-B50B1F5071E3}"/>
              </a:ext>
            </a:extLst>
          </p:cNvPr>
          <p:cNvSpPr>
            <a:spLocks noGrp="1"/>
          </p:cNvSpPr>
          <p:nvPr>
            <p:ph idx="1"/>
          </p:nvPr>
        </p:nvSpPr>
        <p:spPr>
          <a:xfrm>
            <a:off x="1075073" y="1621366"/>
            <a:ext cx="8534400" cy="3615267"/>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به بهبود سیستم های تشخیص دست خط می پردازد. سیستم جدید، در مقایسه با سیستم قدیمی، دارای پیش پردازش ورودی، استخراج ویژگی، معماری شبکه عصبی و روش آموزشی بهتری است. این منجر به نتایج پیشرفته ای در مجموعه داده های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شده است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متن اصلی بهینه‌سازی بیزی، به‌ویژه راهزن‌های فرآیند گاوسی دسته‌بندی‌شده و بهبود مورد انتظار را به عنوان تابع اکتساب، برای تنظیم وزن‌های رمزگشا در یک آموزش شناسایی مورد بحث قرار می‌دهد.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وزن ها بر روی زیرمجموعه ای از زبان ها با داده های کافی آموزش داده می شوند و سپس به زبان های دیگر منتقل می شوند.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همچنین به ارزیابی تجربی روی مجموعه داده‌های عمومی در سناریوهای داده‌های بسته و باز و مجموعه داده‌های داخلی برای زبان‌های اصلی اشاره می‌کند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مطالعه نشان داد که استفاده از 3 یا 5 لایه عملکرد بهتری نسبت به شبکه های کم عمق دارد و استفاده از 64 گره در هر لایه کافی است. تفاوت معنی داری در دقت بین نمایش خام و منحنی وجود نداشت.</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98690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3D6F-2980-0F5B-4A58-2B1217CD52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55944-4E7D-2D7C-E249-E05AA5E40359}"/>
              </a:ext>
            </a:extLst>
          </p:cNvPr>
          <p:cNvSpPr>
            <a:spLocks noGrp="1"/>
          </p:cNvSpPr>
          <p:nvPr>
            <p:ph idx="1"/>
          </p:nvPr>
        </p:nvSpPr>
        <p:spPr>
          <a:xfrm>
            <a:off x="897571" y="563034"/>
            <a:ext cx="8534400" cy="3615267"/>
          </a:xfrm>
        </p:spPr>
        <p:txBody>
          <a:bodyPr>
            <a:normAutofit/>
          </a:bodyPr>
          <a:lstStyle/>
          <a:p>
            <a:pPr algn="r" rtl="1"/>
            <a:r>
              <a:rPr lang="ar-SA"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rPr>
              <a:t>درباره استفاده از بهینه‌سازی بیزی برای تنظیم وزن‌های رمزگشا در آموزش شناسایی است. </a:t>
            </a:r>
            <a:endParaRPr lang="en-US"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rPr>
              <a:t>همچنین به ارزیابی تجربی روی مجموعه داده‌های عمومی در سناریوهای داده‌های بسته و باز و مجموعه داده‌های داخلی برای زبان‌های اصلی اشاره می‌کند</a:t>
            </a:r>
            <a:endParaRPr lang="en-US"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 این سیستم به طور خاص برای این وظایف تنظیم نشده بود اما همچنان به نتایج رقابتی دست یافت. </a:t>
            </a:r>
            <a:endParaRPr lang="en-US"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با تنظیم و آموزش خاص در مجموعه داده‌های مسابقه، این سیستم می‌تواند عملکردی مشابه با سایرین داشته باشد</a:t>
            </a:r>
            <a:r>
              <a:rPr lang="en-US"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solidFill>
                <a:schemeClr val="bg1"/>
              </a:solidFill>
              <a:cs typeface="B Nazanin" panose="00000400000000000000" pitchFamily="2" charset="-78"/>
            </a:endParaRPr>
          </a:p>
        </p:txBody>
      </p:sp>
      <p:pic>
        <p:nvPicPr>
          <p:cNvPr id="5" name="Picture 4">
            <a:extLst>
              <a:ext uri="{FF2B5EF4-FFF2-40B4-BE49-F238E27FC236}">
                <a16:creationId xmlns:a16="http://schemas.microsoft.com/office/drawing/2014/main" id="{9A5A66BD-48C4-CA43-0FD7-298AC8491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78" y="3305139"/>
            <a:ext cx="6056555" cy="3276616"/>
          </a:xfrm>
          <a:prstGeom prst="rect">
            <a:avLst/>
          </a:prstGeom>
        </p:spPr>
      </p:pic>
    </p:spTree>
    <p:extLst>
      <p:ext uri="{BB962C8B-B14F-4D97-AF65-F5344CB8AC3E}">
        <p14:creationId xmlns:p14="http://schemas.microsoft.com/office/powerpoint/2010/main" val="203981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AD57-BDD1-33E4-257E-234BF95C3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4DB95-E412-C84A-E515-384C4F0C025D}"/>
              </a:ext>
            </a:extLst>
          </p:cNvPr>
          <p:cNvSpPr>
            <a:spLocks noGrp="1"/>
          </p:cNvSpPr>
          <p:nvPr>
            <p:ph idx="1"/>
          </p:nvPr>
        </p:nvSpPr>
        <p:spPr>
          <a:xfrm>
            <a:off x="661737" y="365125"/>
            <a:ext cx="10515600" cy="4351338"/>
          </a:xfrm>
        </p:spPr>
        <p:txBody>
          <a:bodyPr>
            <a:normAutofit/>
          </a:bodyPr>
          <a:lstStyle/>
          <a:p>
            <a:pPr marL="0" marR="0" indent="0" algn="r" rtl="1">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sz="2000"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یک سیستم تشخیص دست خط آنلاین است</a:t>
            </a:r>
            <a:endParaRPr lang="en-US" sz="2000" dirty="0">
              <a:cs typeface="B Nazanin" panose="00000400000000000000" pitchFamily="2" charset="-78"/>
            </a:endParaRPr>
          </a:p>
        </p:txBody>
      </p:sp>
      <p:pic>
        <p:nvPicPr>
          <p:cNvPr id="7" name="image2.png">
            <a:extLst>
              <a:ext uri="{FF2B5EF4-FFF2-40B4-BE49-F238E27FC236}">
                <a16:creationId xmlns:a16="http://schemas.microsoft.com/office/drawing/2014/main" id="{28D06E3C-A4B3-857B-6845-FC2F14EAE057}"/>
              </a:ext>
            </a:extLst>
          </p:cNvPr>
          <p:cNvPicPr>
            <a:picLocks noChangeAspect="1"/>
          </p:cNvPicPr>
          <p:nvPr/>
        </p:nvPicPr>
        <p:blipFill>
          <a:blip r:embed="rId2" cstate="print"/>
          <a:stretch>
            <a:fillRect/>
          </a:stretch>
        </p:blipFill>
        <p:spPr>
          <a:xfrm>
            <a:off x="1812758" y="3876925"/>
            <a:ext cx="8502315" cy="2615950"/>
          </a:xfrm>
          <a:prstGeom prst="rect">
            <a:avLst/>
          </a:prstGeom>
        </p:spPr>
      </p:pic>
    </p:spTree>
    <p:extLst>
      <p:ext uri="{BB962C8B-B14F-4D97-AF65-F5344CB8AC3E}">
        <p14:creationId xmlns:p14="http://schemas.microsoft.com/office/powerpoint/2010/main" val="31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23A3-366E-7217-7D66-D897AF0ED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641B5-356B-7B40-5E3A-AE9E5600C81B}"/>
              </a:ext>
            </a:extLst>
          </p:cNvPr>
          <p:cNvSpPr>
            <a:spLocks noGrp="1"/>
          </p:cNvSpPr>
          <p:nvPr>
            <p:ph idx="1"/>
          </p:nvPr>
        </p:nvSpPr>
        <p:spPr>
          <a:xfrm>
            <a:off x="978255" y="1331259"/>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سوی دیگر، سیستم جدید با حذف نیاز به این اکتشافات، فرآیند را ساده می کند. این شامل یک پشته ساده از شبکه‌های حافظه کوتاه‌مدت دوطرفه (BLSTM)، یک لایه Logits و از دست دادن طبقه‌بندی زمانی اتصال (CTC) است.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مدل‌های جدید ثابت کرده‌اند که دقیق‌تر، کوچک‌تر و سریع‌تر از مدل‌های قبلی بخش‌بندی و رمزگشایی هستند و نیاز به تعداد زیادی ویژگی‌های مهندسی و اکتشافی را از بین می‌برند</a:t>
            </a:r>
            <a:endParaRPr lang="en-US" dirty="0">
              <a:solidFill>
                <a:schemeClr val="bg1"/>
              </a:solidFill>
            </a:endParaRPr>
          </a:p>
        </p:txBody>
      </p:sp>
    </p:spTree>
    <p:extLst>
      <p:ext uri="{BB962C8B-B14F-4D97-AF65-F5344CB8AC3E}">
        <p14:creationId xmlns:p14="http://schemas.microsoft.com/office/powerpoint/2010/main" val="20623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37FD-7DD6-4711-727D-4305FE8FF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D98148-A6C8-267C-285B-99933BBC649D}"/>
              </a:ext>
            </a:extLst>
          </p:cNvPr>
          <p:cNvSpPr>
            <a:spLocks noGrp="1"/>
          </p:cNvSpPr>
          <p:nvPr>
            <p:ph idx="1"/>
          </p:nvPr>
        </p:nvSpPr>
        <p:spPr>
          <a:xfrm>
            <a:off x="755930" y="1322294"/>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منجر به تشخیص سریع‌تر می‌شود. این سیستم در مجموعه داده‌های IAM- OnDB ، هم برای مجموعه‌های آموزشی باز و هم بسته، به وضعیت جدیدی دست می‌یابد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علاوه بر این، این مقاله یک پروتکل آزمایشی استاندارد جدید برای مجموعه داده IBM-UB-1 پیشنهاد می‌کند تا امکان مقایسه آسان‌تر بین رویکردها در آینده را فراهم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ndParaRPr>
          </a:p>
        </p:txBody>
      </p:sp>
    </p:spTree>
    <p:extLst>
      <p:ext uri="{BB962C8B-B14F-4D97-AF65-F5344CB8AC3E}">
        <p14:creationId xmlns:p14="http://schemas.microsoft.com/office/powerpoint/2010/main" val="1232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C71C-19E1-721C-4F34-9017BFA78299}"/>
              </a:ext>
            </a:extLst>
          </p:cNvPr>
          <p:cNvSpPr>
            <a:spLocks noGrp="1"/>
          </p:cNvSpPr>
          <p:nvPr>
            <p:ph type="title"/>
          </p:nvPr>
        </p:nvSpPr>
        <p:spPr>
          <a:xfrm>
            <a:off x="1186236" y="405405"/>
            <a:ext cx="8534400" cy="1507067"/>
          </a:xfrm>
        </p:spPr>
        <p:txBody>
          <a:bodyPr/>
          <a:lstStyle/>
          <a:p>
            <a:pPr algn="ctr" rtl="1"/>
            <a:r>
              <a:rPr lang="fa-IR" dirty="0"/>
              <a:t>زبان های پشتیبانی شده</a:t>
            </a:r>
            <a:endParaRPr lang="en-US" dirty="0"/>
          </a:p>
        </p:txBody>
      </p:sp>
      <p:sp>
        <p:nvSpPr>
          <p:cNvPr id="3" name="Content Placeholder 2">
            <a:extLst>
              <a:ext uri="{FF2B5EF4-FFF2-40B4-BE49-F238E27FC236}">
                <a16:creationId xmlns:a16="http://schemas.microsoft.com/office/drawing/2014/main" id="{9CC1E647-79C7-B1CA-07CC-5C9936FD056B}"/>
              </a:ext>
            </a:extLst>
          </p:cNvPr>
          <p:cNvSpPr>
            <a:spLocks noGrp="1"/>
          </p:cNvSpPr>
          <p:nvPr>
            <p:ph idx="1"/>
          </p:nvPr>
        </p:nvSpPr>
        <p:spPr>
          <a:xfrm>
            <a:off x="625941" y="690281"/>
            <a:ext cx="8534400" cy="3615267"/>
          </a:xfrm>
        </p:spPr>
        <p:txBody>
          <a:bodyPr/>
          <a:lstStyle/>
          <a:p>
            <a:endParaRPr lang="en-US" dirty="0"/>
          </a:p>
        </p:txBody>
      </p:sp>
      <p:pic>
        <p:nvPicPr>
          <p:cNvPr id="4" name="Picture 3">
            <a:extLst>
              <a:ext uri="{FF2B5EF4-FFF2-40B4-BE49-F238E27FC236}">
                <a16:creationId xmlns:a16="http://schemas.microsoft.com/office/drawing/2014/main" id="{92273EB1-C289-03BA-7082-495A88204D68}"/>
              </a:ext>
            </a:extLst>
          </p:cNvPr>
          <p:cNvPicPr>
            <a:picLocks noChangeAspect="1"/>
          </p:cNvPicPr>
          <p:nvPr/>
        </p:nvPicPr>
        <p:blipFill>
          <a:blip r:embed="rId2"/>
          <a:stretch>
            <a:fillRect/>
          </a:stretch>
        </p:blipFill>
        <p:spPr>
          <a:xfrm>
            <a:off x="1827212" y="2497914"/>
            <a:ext cx="7413811" cy="3250690"/>
          </a:xfrm>
          <a:prstGeom prst="rect">
            <a:avLst/>
          </a:prstGeom>
        </p:spPr>
      </p:pic>
    </p:spTree>
    <p:extLst>
      <p:ext uri="{BB962C8B-B14F-4D97-AF65-F5344CB8AC3E}">
        <p14:creationId xmlns:p14="http://schemas.microsoft.com/office/powerpoint/2010/main" val="4135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1D06-3B3C-3413-3F69-3D3F623EA8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6A5EAB-6FC9-4E4C-BC78-035A8A531B06}"/>
              </a:ext>
            </a:extLst>
          </p:cNvPr>
          <p:cNvSpPr>
            <a:spLocks noGrp="1"/>
          </p:cNvSpPr>
          <p:nvPr>
            <p:ph idx="1"/>
          </p:nvPr>
        </p:nvSpPr>
        <p:spPr>
          <a:xfrm>
            <a:off x="965835" y="284151"/>
            <a:ext cx="8534400" cy="3615267"/>
          </a:xfrm>
        </p:spPr>
        <p:txBody>
          <a:bodyPr/>
          <a:lstStyle/>
          <a:p>
            <a:pPr algn="r" rtl="1"/>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مروری بر مدل های تشخیص ما. در معماری ما، نمایش ورودی</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است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گذشت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از طریق یکی</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بیشتر</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دو طرفه</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های LSTM،</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آ</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نهایی</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سافت مکس</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در هر مرحله زمانی یک تصمیم طبقه بندی برای خروجی می گیرد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p>
        </p:txBody>
      </p:sp>
      <p:grpSp>
        <p:nvGrpSpPr>
          <p:cNvPr id="4" name="Group 3">
            <a:extLst>
              <a:ext uri="{FF2B5EF4-FFF2-40B4-BE49-F238E27FC236}">
                <a16:creationId xmlns:a16="http://schemas.microsoft.com/office/drawing/2014/main" id="{B11ABE54-B604-9B93-B7ED-29D2A352132B}"/>
              </a:ext>
            </a:extLst>
          </p:cNvPr>
          <p:cNvGrpSpPr>
            <a:grpSpLocks/>
          </p:cNvGrpSpPr>
          <p:nvPr/>
        </p:nvGrpSpPr>
        <p:grpSpPr bwMode="auto">
          <a:xfrm>
            <a:off x="1308847" y="2698822"/>
            <a:ext cx="7073153" cy="2562989"/>
            <a:chOff x="3674" y="206"/>
            <a:chExt cx="7200" cy="2039"/>
          </a:xfrm>
        </p:grpSpPr>
        <p:cxnSp>
          <p:nvCxnSpPr>
            <p:cNvPr id="5" name="Line 3">
              <a:extLst>
                <a:ext uri="{FF2B5EF4-FFF2-40B4-BE49-F238E27FC236}">
                  <a16:creationId xmlns:a16="http://schemas.microsoft.com/office/drawing/2014/main" id="{0FF7DBF1-AC76-F749-C43C-62952A42C79C}"/>
                </a:ext>
              </a:extLst>
            </p:cNvPr>
            <p:cNvCxnSpPr>
              <a:cxnSpLocks noChangeShapeType="1"/>
            </p:cNvCxnSpPr>
            <p:nvPr/>
          </p:nvCxnSpPr>
          <p:spPr bwMode="auto">
            <a:xfrm>
              <a:off x="3742"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6" name="docshape19">
              <a:extLst>
                <a:ext uri="{FF2B5EF4-FFF2-40B4-BE49-F238E27FC236}">
                  <a16:creationId xmlns:a16="http://schemas.microsoft.com/office/drawing/2014/main" id="{339DFE69-A0AB-9582-C13F-09073FCD0257}"/>
                </a:ext>
              </a:extLst>
            </p:cNvPr>
            <p:cNvSpPr>
              <a:spLocks noChangeArrowheads="1"/>
            </p:cNvSpPr>
            <p:nvPr/>
          </p:nvSpPr>
          <p:spPr bwMode="auto">
            <a:xfrm>
              <a:off x="3674" y="122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5">
              <a:extLst>
                <a:ext uri="{FF2B5EF4-FFF2-40B4-BE49-F238E27FC236}">
                  <a16:creationId xmlns:a16="http://schemas.microsoft.com/office/drawing/2014/main" id="{592C5689-D6BB-9F2C-4312-A5AAEABB0C50}"/>
                </a:ext>
              </a:extLst>
            </p:cNvPr>
            <p:cNvCxnSpPr>
              <a:cxnSpLocks noChangeShapeType="1"/>
            </p:cNvCxnSpPr>
            <p:nvPr/>
          </p:nvCxnSpPr>
          <p:spPr bwMode="auto">
            <a:xfrm>
              <a:off x="3674"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 name="docshape20">
              <a:extLst>
                <a:ext uri="{FF2B5EF4-FFF2-40B4-BE49-F238E27FC236}">
                  <a16:creationId xmlns:a16="http://schemas.microsoft.com/office/drawing/2014/main" id="{A6FE4BD9-C83A-33B6-A8A5-A0E409AAD09A}"/>
                </a:ext>
              </a:extLst>
            </p:cNvPr>
            <p:cNvSpPr>
              <a:spLocks/>
            </p:cNvSpPr>
            <p:nvPr/>
          </p:nvSpPr>
          <p:spPr bwMode="auto">
            <a:xfrm>
              <a:off x="3742" y="546"/>
              <a:ext cx="1019" cy="1359"/>
            </a:xfrm>
            <a:custGeom>
              <a:avLst/>
              <a:gdLst>
                <a:gd name="T0" fmla="+- 0 3742 3742"/>
                <a:gd name="T1" fmla="*/ T0 w 1019"/>
                <a:gd name="T2" fmla="+- 0 1905 546"/>
                <a:gd name="T3" fmla="*/ 1905 h 1359"/>
                <a:gd name="T4" fmla="+- 0 4761 3742"/>
                <a:gd name="T5" fmla="*/ T4 w 1019"/>
                <a:gd name="T6" fmla="+- 0 1226 546"/>
                <a:gd name="T7" fmla="*/ 1226 h 1359"/>
                <a:gd name="T8" fmla="+- 0 4761 3742"/>
                <a:gd name="T9" fmla="*/ T8 w 1019"/>
                <a:gd name="T10" fmla="+- 0 546 546"/>
                <a:gd name="T11" fmla="*/ 546 h 1359"/>
                <a:gd name="T12" fmla="+- 0 4693 3742"/>
                <a:gd name="T13" fmla="*/ T12 w 1019"/>
                <a:gd name="T14" fmla="+- 0 546 546"/>
                <a:gd name="T15" fmla="*/ 546 h 1359"/>
              </a:gdLst>
              <a:ahLst/>
              <a:cxnLst>
                <a:cxn ang="0">
                  <a:pos x="T1" y="T3"/>
                </a:cxn>
                <a:cxn ang="0">
                  <a:pos x="T5" y="T7"/>
                </a:cxn>
                <a:cxn ang="0">
                  <a:pos x="T9" y="T11"/>
                </a:cxn>
                <a:cxn ang="0">
                  <a:pos x="T13" y="T15"/>
                </a:cxn>
              </a:cxnLst>
              <a:rect l="0" t="0" r="r" b="b"/>
              <a:pathLst>
                <a:path w="1019" h="1359">
                  <a:moveTo>
                    <a:pt x="0" y="1359"/>
                  </a:moveTo>
                  <a:lnTo>
                    <a:pt x="1019" y="680"/>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docshape21">
              <a:extLst>
                <a:ext uri="{FF2B5EF4-FFF2-40B4-BE49-F238E27FC236}">
                  <a16:creationId xmlns:a16="http://schemas.microsoft.com/office/drawing/2014/main" id="{47A7140F-D99D-82BB-E1A0-09877CA4BEF4}"/>
                </a:ext>
              </a:extLst>
            </p:cNvPr>
            <p:cNvSpPr>
              <a:spLocks/>
            </p:cNvSpPr>
            <p:nvPr/>
          </p:nvSpPr>
          <p:spPr bwMode="auto">
            <a:xfrm>
              <a:off x="3674" y="546"/>
              <a:ext cx="1087" cy="1359"/>
            </a:xfrm>
            <a:custGeom>
              <a:avLst/>
              <a:gdLst>
                <a:gd name="T0" fmla="+- 0 3674 3674"/>
                <a:gd name="T1" fmla="*/ T0 w 1087"/>
                <a:gd name="T2" fmla="+- 0 1905 546"/>
                <a:gd name="T3" fmla="*/ 1905 h 1359"/>
                <a:gd name="T4" fmla="+- 0 4693 3674"/>
                <a:gd name="T5" fmla="*/ T4 w 1087"/>
                <a:gd name="T6" fmla="+- 0 1226 546"/>
                <a:gd name="T7" fmla="*/ 1226 h 1359"/>
                <a:gd name="T8" fmla="+- 0 4693 3674"/>
                <a:gd name="T9" fmla="*/ T8 w 1087"/>
                <a:gd name="T10" fmla="+- 0 546 546"/>
                <a:gd name="T11" fmla="*/ 546 h 1359"/>
                <a:gd name="T12" fmla="+- 0 4693 3674"/>
                <a:gd name="T13" fmla="*/ T12 w 1087"/>
                <a:gd name="T14" fmla="+- 0 1226 546"/>
                <a:gd name="T15" fmla="*/ 1226 h 1359"/>
                <a:gd name="T16" fmla="+- 0 4761 3674"/>
                <a:gd name="T17" fmla="*/ T16 w 1087"/>
                <a:gd name="T18" fmla="+- 0 1226 546"/>
                <a:gd name="T19" fmla="*/ 1226 h 1359"/>
              </a:gdLst>
              <a:ahLst/>
              <a:cxnLst>
                <a:cxn ang="0">
                  <a:pos x="T1" y="T3"/>
                </a:cxn>
                <a:cxn ang="0">
                  <a:pos x="T5" y="T7"/>
                </a:cxn>
                <a:cxn ang="0">
                  <a:pos x="T9" y="T11"/>
                </a:cxn>
                <a:cxn ang="0">
                  <a:pos x="T13" y="T15"/>
                </a:cxn>
                <a:cxn ang="0">
                  <a:pos x="T17" y="T19"/>
                </a:cxn>
              </a:cxnLst>
              <a:rect l="0" t="0" r="r" b="b"/>
              <a:pathLst>
                <a:path w="1087" h="1359">
                  <a:moveTo>
                    <a:pt x="0" y="1359"/>
                  </a:moveTo>
                  <a:lnTo>
                    <a:pt x="1019" y="680"/>
                  </a:lnTo>
                  <a:moveTo>
                    <a:pt x="1019" y="0"/>
                  </a:moveTo>
                  <a:lnTo>
                    <a:pt x="1019" y="680"/>
                  </a:lnTo>
                  <a:lnTo>
                    <a:pt x="1087" y="680"/>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0" name="Line 8">
              <a:extLst>
                <a:ext uri="{FF2B5EF4-FFF2-40B4-BE49-F238E27FC236}">
                  <a16:creationId xmlns:a16="http://schemas.microsoft.com/office/drawing/2014/main" id="{75730994-31F3-91E3-D76B-2C5E20759FB3}"/>
                </a:ext>
              </a:extLst>
            </p:cNvPr>
            <p:cNvCxnSpPr>
              <a:cxnSpLocks noChangeShapeType="1"/>
            </p:cNvCxnSpPr>
            <p:nvPr/>
          </p:nvCxnSpPr>
          <p:spPr bwMode="auto">
            <a:xfrm>
              <a:off x="4965"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1" name="docshape22">
              <a:extLst>
                <a:ext uri="{FF2B5EF4-FFF2-40B4-BE49-F238E27FC236}">
                  <a16:creationId xmlns:a16="http://schemas.microsoft.com/office/drawing/2014/main" id="{81382DB4-9F01-F234-3508-9140C556FF6B}"/>
                </a:ext>
              </a:extLst>
            </p:cNvPr>
            <p:cNvSpPr>
              <a:spLocks noChangeArrowheads="1"/>
            </p:cNvSpPr>
            <p:nvPr/>
          </p:nvSpPr>
          <p:spPr bwMode="auto">
            <a:xfrm>
              <a:off x="4896"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 name="Line 10">
              <a:extLst>
                <a:ext uri="{FF2B5EF4-FFF2-40B4-BE49-F238E27FC236}">
                  <a16:creationId xmlns:a16="http://schemas.microsoft.com/office/drawing/2014/main" id="{885A85A2-C635-F29C-6288-42296A813F6A}"/>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3" name="docshape23">
              <a:extLst>
                <a:ext uri="{FF2B5EF4-FFF2-40B4-BE49-F238E27FC236}">
                  <a16:creationId xmlns:a16="http://schemas.microsoft.com/office/drawing/2014/main" id="{774505CB-3986-4C88-D1C7-3E3267590203}"/>
                </a:ext>
              </a:extLst>
            </p:cNvPr>
            <p:cNvSpPr>
              <a:spLocks/>
            </p:cNvSpPr>
            <p:nvPr/>
          </p:nvSpPr>
          <p:spPr bwMode="auto">
            <a:xfrm>
              <a:off x="5915" y="206"/>
              <a:ext cx="68" cy="680"/>
            </a:xfrm>
            <a:custGeom>
              <a:avLst/>
              <a:gdLst>
                <a:gd name="T0" fmla="+- 0 5984 5916"/>
                <a:gd name="T1" fmla="*/ T0 w 68"/>
                <a:gd name="T2" fmla="+- 0 886 207"/>
                <a:gd name="T3" fmla="*/ 886 h 680"/>
                <a:gd name="T4" fmla="+- 0 5984 5916"/>
                <a:gd name="T5" fmla="*/ T4 w 68"/>
                <a:gd name="T6" fmla="+- 0 207 207"/>
                <a:gd name="T7" fmla="*/ 207 h 680"/>
                <a:gd name="T8" fmla="+- 0 5916 5916"/>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docshape24">
              <a:extLst>
                <a:ext uri="{FF2B5EF4-FFF2-40B4-BE49-F238E27FC236}">
                  <a16:creationId xmlns:a16="http://schemas.microsoft.com/office/drawing/2014/main" id="{A088B83C-DD78-CBAF-1981-7C3903E6E66A}"/>
                </a:ext>
              </a:extLst>
            </p:cNvPr>
            <p:cNvSpPr>
              <a:spLocks/>
            </p:cNvSpPr>
            <p:nvPr/>
          </p:nvSpPr>
          <p:spPr bwMode="auto">
            <a:xfrm>
              <a:off x="4896" y="206"/>
              <a:ext cx="1087" cy="1359"/>
            </a:xfrm>
            <a:custGeom>
              <a:avLst/>
              <a:gdLst>
                <a:gd name="T0" fmla="+- 0 4897 4897"/>
                <a:gd name="T1" fmla="*/ T0 w 1087"/>
                <a:gd name="T2" fmla="+- 0 1565 207"/>
                <a:gd name="T3" fmla="*/ 1565 h 1359"/>
                <a:gd name="T4" fmla="+- 0 5916 4897"/>
                <a:gd name="T5" fmla="*/ T4 w 1087"/>
                <a:gd name="T6" fmla="+- 0 886 207"/>
                <a:gd name="T7" fmla="*/ 886 h 1359"/>
                <a:gd name="T8" fmla="+- 0 5916 4897"/>
                <a:gd name="T9" fmla="*/ T8 w 1087"/>
                <a:gd name="T10" fmla="+- 0 207 207"/>
                <a:gd name="T11" fmla="*/ 207 h 1359"/>
                <a:gd name="T12" fmla="+- 0 5916 4897"/>
                <a:gd name="T13" fmla="*/ T12 w 1087"/>
                <a:gd name="T14" fmla="+- 0 886 207"/>
                <a:gd name="T15" fmla="*/ 886 h 1359"/>
                <a:gd name="T16" fmla="+- 0 5984 4897"/>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5" name="Line 13">
              <a:extLst>
                <a:ext uri="{FF2B5EF4-FFF2-40B4-BE49-F238E27FC236}">
                  <a16:creationId xmlns:a16="http://schemas.microsoft.com/office/drawing/2014/main" id="{0367323C-A92B-59BA-D85D-68962B87D53E}"/>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6" name="docshape25">
              <a:extLst>
                <a:ext uri="{FF2B5EF4-FFF2-40B4-BE49-F238E27FC236}">
                  <a16:creationId xmlns:a16="http://schemas.microsoft.com/office/drawing/2014/main" id="{DD238DD0-B607-B00F-FC31-A69969486EB4}"/>
                </a:ext>
              </a:extLst>
            </p:cNvPr>
            <p:cNvSpPr>
              <a:spLocks noChangeArrowheads="1"/>
            </p:cNvSpPr>
            <p:nvPr/>
          </p:nvSpPr>
          <p:spPr bwMode="auto">
            <a:xfrm>
              <a:off x="4896"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7" name="Line 15">
              <a:extLst>
                <a:ext uri="{FF2B5EF4-FFF2-40B4-BE49-F238E27FC236}">
                  <a16:creationId xmlns:a16="http://schemas.microsoft.com/office/drawing/2014/main" id="{C5361155-605F-99D0-49CE-1FFFD7AA7D42}"/>
                </a:ext>
              </a:extLst>
            </p:cNvPr>
            <p:cNvCxnSpPr>
              <a:cxnSpLocks noChangeShapeType="1"/>
            </p:cNvCxnSpPr>
            <p:nvPr/>
          </p:nvCxnSpPr>
          <p:spPr bwMode="auto">
            <a:xfrm>
              <a:off x="4965"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8" name="docshape26">
              <a:extLst>
                <a:ext uri="{FF2B5EF4-FFF2-40B4-BE49-F238E27FC236}">
                  <a16:creationId xmlns:a16="http://schemas.microsoft.com/office/drawing/2014/main" id="{7954001C-36A9-5B0C-69AB-E4E91DECCB8C}"/>
                </a:ext>
              </a:extLst>
            </p:cNvPr>
            <p:cNvSpPr>
              <a:spLocks/>
            </p:cNvSpPr>
            <p:nvPr/>
          </p:nvSpPr>
          <p:spPr bwMode="auto">
            <a:xfrm>
              <a:off x="5915" y="885"/>
              <a:ext cx="68" cy="680"/>
            </a:xfrm>
            <a:custGeom>
              <a:avLst/>
              <a:gdLst>
                <a:gd name="T0" fmla="+- 0 5984 5916"/>
                <a:gd name="T1" fmla="*/ T0 w 68"/>
                <a:gd name="T2" fmla="+- 0 1565 886"/>
                <a:gd name="T3" fmla="*/ 1565 h 680"/>
                <a:gd name="T4" fmla="+- 0 5984 5916"/>
                <a:gd name="T5" fmla="*/ T4 w 68"/>
                <a:gd name="T6" fmla="+- 0 886 886"/>
                <a:gd name="T7" fmla="*/ 886 h 680"/>
                <a:gd name="T8" fmla="+- 0 5916 5916"/>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docshape27">
              <a:extLst>
                <a:ext uri="{FF2B5EF4-FFF2-40B4-BE49-F238E27FC236}">
                  <a16:creationId xmlns:a16="http://schemas.microsoft.com/office/drawing/2014/main" id="{78D849C5-EAB5-BBF8-5634-9EA74592D605}"/>
                </a:ext>
              </a:extLst>
            </p:cNvPr>
            <p:cNvSpPr>
              <a:spLocks/>
            </p:cNvSpPr>
            <p:nvPr/>
          </p:nvSpPr>
          <p:spPr bwMode="auto">
            <a:xfrm>
              <a:off x="4896" y="885"/>
              <a:ext cx="1087" cy="1359"/>
            </a:xfrm>
            <a:custGeom>
              <a:avLst/>
              <a:gdLst>
                <a:gd name="T0" fmla="+- 0 4897 4897"/>
                <a:gd name="T1" fmla="*/ T0 w 1087"/>
                <a:gd name="T2" fmla="+- 0 2244 886"/>
                <a:gd name="T3" fmla="*/ 2244 h 1359"/>
                <a:gd name="T4" fmla="+- 0 5916 4897"/>
                <a:gd name="T5" fmla="*/ T4 w 1087"/>
                <a:gd name="T6" fmla="+- 0 1565 886"/>
                <a:gd name="T7" fmla="*/ 1565 h 1359"/>
                <a:gd name="T8" fmla="+- 0 5916 4897"/>
                <a:gd name="T9" fmla="*/ T8 w 1087"/>
                <a:gd name="T10" fmla="+- 0 886 886"/>
                <a:gd name="T11" fmla="*/ 886 h 1359"/>
                <a:gd name="T12" fmla="+- 0 5916 4897"/>
                <a:gd name="T13" fmla="*/ T12 w 1087"/>
                <a:gd name="T14" fmla="+- 0 1565 886"/>
                <a:gd name="T15" fmla="*/ 1565 h 1359"/>
                <a:gd name="T16" fmla="+- 0 5984 4897"/>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0" name="docshape28">
              <a:extLst>
                <a:ext uri="{FF2B5EF4-FFF2-40B4-BE49-F238E27FC236}">
                  <a16:creationId xmlns:a16="http://schemas.microsoft.com/office/drawing/2014/main" id="{309A5681-390C-19F3-F071-AFABB5978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docshape29">
              <a:extLst>
                <a:ext uri="{FF2B5EF4-FFF2-40B4-BE49-F238E27FC236}">
                  <a16:creationId xmlns:a16="http://schemas.microsoft.com/office/drawing/2014/main" id="{259D6A27-6252-DD4B-1675-38EA0D1CF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Line 20">
              <a:extLst>
                <a:ext uri="{FF2B5EF4-FFF2-40B4-BE49-F238E27FC236}">
                  <a16:creationId xmlns:a16="http://schemas.microsoft.com/office/drawing/2014/main" id="{288127DF-4E25-B2DE-4E63-7A78146A6DD2}"/>
                </a:ext>
              </a:extLst>
            </p:cNvPr>
            <p:cNvCxnSpPr>
              <a:cxnSpLocks noChangeShapeType="1"/>
            </p:cNvCxnSpPr>
            <p:nvPr/>
          </p:nvCxnSpPr>
          <p:spPr bwMode="auto">
            <a:xfrm>
              <a:off x="3742"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3" name="Line 21">
              <a:extLst>
                <a:ext uri="{FF2B5EF4-FFF2-40B4-BE49-F238E27FC236}">
                  <a16:creationId xmlns:a16="http://schemas.microsoft.com/office/drawing/2014/main" id="{ACB35992-D6F3-5E6F-0079-2923026F0106}"/>
                </a:ext>
              </a:extLst>
            </p:cNvPr>
            <p:cNvCxnSpPr>
              <a:cxnSpLocks noChangeShapeType="1"/>
            </p:cNvCxnSpPr>
            <p:nvPr/>
          </p:nvCxnSpPr>
          <p:spPr bwMode="auto">
            <a:xfrm>
              <a:off x="3742" y="190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4" name="Line 22">
              <a:extLst>
                <a:ext uri="{FF2B5EF4-FFF2-40B4-BE49-F238E27FC236}">
                  <a16:creationId xmlns:a16="http://schemas.microsoft.com/office/drawing/2014/main" id="{9C585A31-EBA4-40FE-F00A-A5E27CEE35B1}"/>
                </a:ext>
              </a:extLst>
            </p:cNvPr>
            <p:cNvCxnSpPr>
              <a:cxnSpLocks noChangeShapeType="1"/>
            </p:cNvCxnSpPr>
            <p:nvPr/>
          </p:nvCxnSpPr>
          <p:spPr bwMode="auto">
            <a:xfrm>
              <a:off x="4761" y="54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5" name="Line 23">
              <a:extLst>
                <a:ext uri="{FF2B5EF4-FFF2-40B4-BE49-F238E27FC236}">
                  <a16:creationId xmlns:a16="http://schemas.microsoft.com/office/drawing/2014/main" id="{A9CCB495-BADE-B85B-3EED-E810C9551F03}"/>
                </a:ext>
              </a:extLst>
            </p:cNvPr>
            <p:cNvCxnSpPr>
              <a:cxnSpLocks noChangeShapeType="1"/>
            </p:cNvCxnSpPr>
            <p:nvPr/>
          </p:nvCxnSpPr>
          <p:spPr bwMode="auto">
            <a:xfrm>
              <a:off x="4761"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6" name="Line 24">
              <a:extLst>
                <a:ext uri="{FF2B5EF4-FFF2-40B4-BE49-F238E27FC236}">
                  <a16:creationId xmlns:a16="http://schemas.microsoft.com/office/drawing/2014/main" id="{56A14744-CFAF-8D07-3984-7027AD21BF65}"/>
                </a:ext>
              </a:extLst>
            </p:cNvPr>
            <p:cNvCxnSpPr>
              <a:cxnSpLocks noChangeShapeType="1"/>
            </p:cNvCxnSpPr>
            <p:nvPr/>
          </p:nvCxnSpPr>
          <p:spPr bwMode="auto">
            <a:xfrm>
              <a:off x="3742"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7" name="Line 25">
              <a:extLst>
                <a:ext uri="{FF2B5EF4-FFF2-40B4-BE49-F238E27FC236}">
                  <a16:creationId xmlns:a16="http://schemas.microsoft.com/office/drawing/2014/main" id="{2679322F-791E-F8F6-AE7C-73A3FA01121D}"/>
                </a:ext>
              </a:extLst>
            </p:cNvPr>
            <p:cNvCxnSpPr>
              <a:cxnSpLocks noChangeShapeType="1"/>
            </p:cNvCxnSpPr>
            <p:nvPr/>
          </p:nvCxnSpPr>
          <p:spPr bwMode="auto">
            <a:xfrm>
              <a:off x="3742" y="1905"/>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8" name="Line 26">
              <a:extLst>
                <a:ext uri="{FF2B5EF4-FFF2-40B4-BE49-F238E27FC236}">
                  <a16:creationId xmlns:a16="http://schemas.microsoft.com/office/drawing/2014/main" id="{9D537FF8-EBAF-DCC2-3D2F-7E1171E108E8}"/>
                </a:ext>
              </a:extLst>
            </p:cNvPr>
            <p:cNvCxnSpPr>
              <a:cxnSpLocks noChangeShapeType="1"/>
            </p:cNvCxnSpPr>
            <p:nvPr/>
          </p:nvCxnSpPr>
          <p:spPr bwMode="auto">
            <a:xfrm>
              <a:off x="4761" y="546"/>
              <a:ext cx="1155" cy="34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9" name="Line 27">
              <a:extLst>
                <a:ext uri="{FF2B5EF4-FFF2-40B4-BE49-F238E27FC236}">
                  <a16:creationId xmlns:a16="http://schemas.microsoft.com/office/drawing/2014/main" id="{8D2E363C-E42E-80EF-062E-70B43E630938}"/>
                </a:ext>
              </a:extLst>
            </p:cNvPr>
            <p:cNvCxnSpPr>
              <a:cxnSpLocks noChangeShapeType="1"/>
            </p:cNvCxnSpPr>
            <p:nvPr/>
          </p:nvCxnSpPr>
          <p:spPr bwMode="auto">
            <a:xfrm>
              <a:off x="4761"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30" name="Line 28">
              <a:extLst>
                <a:ext uri="{FF2B5EF4-FFF2-40B4-BE49-F238E27FC236}">
                  <a16:creationId xmlns:a16="http://schemas.microsoft.com/office/drawing/2014/main" id="{4AD4F9BA-D33D-1D43-DED1-4411004E706F}"/>
                </a:ext>
              </a:extLst>
            </p:cNvPr>
            <p:cNvCxnSpPr>
              <a:cxnSpLocks noChangeShapeType="1"/>
            </p:cNvCxnSpPr>
            <p:nvPr/>
          </p:nvCxnSpPr>
          <p:spPr bwMode="auto">
            <a:xfrm>
              <a:off x="6188" y="886"/>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1" name="docshape30">
              <a:extLst>
                <a:ext uri="{FF2B5EF4-FFF2-40B4-BE49-F238E27FC236}">
                  <a16:creationId xmlns:a16="http://schemas.microsoft.com/office/drawing/2014/main" id="{0320B748-B537-A861-B818-A7961A7F8136}"/>
                </a:ext>
              </a:extLst>
            </p:cNvPr>
            <p:cNvSpPr>
              <a:spLocks noChangeArrowheads="1"/>
            </p:cNvSpPr>
            <p:nvPr/>
          </p:nvSpPr>
          <p:spPr bwMode="auto">
            <a:xfrm>
              <a:off x="6119"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30">
              <a:extLst>
                <a:ext uri="{FF2B5EF4-FFF2-40B4-BE49-F238E27FC236}">
                  <a16:creationId xmlns:a16="http://schemas.microsoft.com/office/drawing/2014/main" id="{E0CB0F32-9DDD-D9DD-5436-E97764B37843}"/>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3" name="docshape31">
              <a:extLst>
                <a:ext uri="{FF2B5EF4-FFF2-40B4-BE49-F238E27FC236}">
                  <a16:creationId xmlns:a16="http://schemas.microsoft.com/office/drawing/2014/main" id="{6F79369F-7F7D-930B-4346-9658DBD97278}"/>
                </a:ext>
              </a:extLst>
            </p:cNvPr>
            <p:cNvSpPr>
              <a:spLocks/>
            </p:cNvSpPr>
            <p:nvPr/>
          </p:nvSpPr>
          <p:spPr bwMode="auto">
            <a:xfrm>
              <a:off x="7138" y="206"/>
              <a:ext cx="68" cy="680"/>
            </a:xfrm>
            <a:custGeom>
              <a:avLst/>
              <a:gdLst>
                <a:gd name="T0" fmla="+- 0 7206 7138"/>
                <a:gd name="T1" fmla="*/ T0 w 68"/>
                <a:gd name="T2" fmla="+- 0 886 207"/>
                <a:gd name="T3" fmla="*/ 886 h 680"/>
                <a:gd name="T4" fmla="+- 0 7206 7138"/>
                <a:gd name="T5" fmla="*/ T4 w 68"/>
                <a:gd name="T6" fmla="+- 0 207 207"/>
                <a:gd name="T7" fmla="*/ 207 h 680"/>
                <a:gd name="T8" fmla="+- 0 7138 7138"/>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docshape32">
              <a:extLst>
                <a:ext uri="{FF2B5EF4-FFF2-40B4-BE49-F238E27FC236}">
                  <a16:creationId xmlns:a16="http://schemas.microsoft.com/office/drawing/2014/main" id="{8F9569FD-9318-89A3-D43D-7E3576B3AA88}"/>
                </a:ext>
              </a:extLst>
            </p:cNvPr>
            <p:cNvSpPr>
              <a:spLocks/>
            </p:cNvSpPr>
            <p:nvPr/>
          </p:nvSpPr>
          <p:spPr bwMode="auto">
            <a:xfrm>
              <a:off x="6119" y="206"/>
              <a:ext cx="1087" cy="1359"/>
            </a:xfrm>
            <a:custGeom>
              <a:avLst/>
              <a:gdLst>
                <a:gd name="T0" fmla="+- 0 6120 6120"/>
                <a:gd name="T1" fmla="*/ T0 w 1087"/>
                <a:gd name="T2" fmla="+- 0 1565 207"/>
                <a:gd name="T3" fmla="*/ 1565 h 1359"/>
                <a:gd name="T4" fmla="+- 0 7138 6120"/>
                <a:gd name="T5" fmla="*/ T4 w 1087"/>
                <a:gd name="T6" fmla="+- 0 886 207"/>
                <a:gd name="T7" fmla="*/ 886 h 1359"/>
                <a:gd name="T8" fmla="+- 0 7138 6120"/>
                <a:gd name="T9" fmla="*/ T8 w 1087"/>
                <a:gd name="T10" fmla="+- 0 207 207"/>
                <a:gd name="T11" fmla="*/ 207 h 1359"/>
                <a:gd name="T12" fmla="+- 0 7138 6120"/>
                <a:gd name="T13" fmla="*/ T12 w 1087"/>
                <a:gd name="T14" fmla="+- 0 886 207"/>
                <a:gd name="T15" fmla="*/ 886 h 1359"/>
                <a:gd name="T16" fmla="+- 0 7206 6120"/>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5" name="Line 33">
              <a:extLst>
                <a:ext uri="{FF2B5EF4-FFF2-40B4-BE49-F238E27FC236}">
                  <a16:creationId xmlns:a16="http://schemas.microsoft.com/office/drawing/2014/main" id="{2DFE165E-16F9-BE66-EB93-B469DE942B25}"/>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6" name="docshape33">
              <a:extLst>
                <a:ext uri="{FF2B5EF4-FFF2-40B4-BE49-F238E27FC236}">
                  <a16:creationId xmlns:a16="http://schemas.microsoft.com/office/drawing/2014/main" id="{EE253992-E2A0-8414-D65F-E246506BEBF1}"/>
                </a:ext>
              </a:extLst>
            </p:cNvPr>
            <p:cNvSpPr>
              <a:spLocks noChangeArrowheads="1"/>
            </p:cNvSpPr>
            <p:nvPr/>
          </p:nvSpPr>
          <p:spPr bwMode="auto">
            <a:xfrm>
              <a:off x="6119"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7" name="Line 35">
              <a:extLst>
                <a:ext uri="{FF2B5EF4-FFF2-40B4-BE49-F238E27FC236}">
                  <a16:creationId xmlns:a16="http://schemas.microsoft.com/office/drawing/2014/main" id="{637F8E57-FDE6-74A5-0E7D-BC554666089E}"/>
                </a:ext>
              </a:extLst>
            </p:cNvPr>
            <p:cNvCxnSpPr>
              <a:cxnSpLocks noChangeShapeType="1"/>
            </p:cNvCxnSpPr>
            <p:nvPr/>
          </p:nvCxnSpPr>
          <p:spPr bwMode="auto">
            <a:xfrm>
              <a:off x="6188" y="2244"/>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8" name="docshape34">
              <a:extLst>
                <a:ext uri="{FF2B5EF4-FFF2-40B4-BE49-F238E27FC236}">
                  <a16:creationId xmlns:a16="http://schemas.microsoft.com/office/drawing/2014/main" id="{D3F88FF0-A14B-C8FB-D2A0-C063865188A7}"/>
                </a:ext>
              </a:extLst>
            </p:cNvPr>
            <p:cNvSpPr>
              <a:spLocks/>
            </p:cNvSpPr>
            <p:nvPr/>
          </p:nvSpPr>
          <p:spPr bwMode="auto">
            <a:xfrm>
              <a:off x="7138" y="885"/>
              <a:ext cx="68" cy="680"/>
            </a:xfrm>
            <a:custGeom>
              <a:avLst/>
              <a:gdLst>
                <a:gd name="T0" fmla="+- 0 7206 7138"/>
                <a:gd name="T1" fmla="*/ T0 w 68"/>
                <a:gd name="T2" fmla="+- 0 1565 886"/>
                <a:gd name="T3" fmla="*/ 1565 h 680"/>
                <a:gd name="T4" fmla="+- 0 7206 7138"/>
                <a:gd name="T5" fmla="*/ T4 w 68"/>
                <a:gd name="T6" fmla="+- 0 886 886"/>
                <a:gd name="T7" fmla="*/ 886 h 680"/>
                <a:gd name="T8" fmla="+- 0 7138 7138"/>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docshape35">
              <a:extLst>
                <a:ext uri="{FF2B5EF4-FFF2-40B4-BE49-F238E27FC236}">
                  <a16:creationId xmlns:a16="http://schemas.microsoft.com/office/drawing/2014/main" id="{90F02A29-97CF-F322-967D-E31D6DD0E41F}"/>
                </a:ext>
              </a:extLst>
            </p:cNvPr>
            <p:cNvSpPr>
              <a:spLocks/>
            </p:cNvSpPr>
            <p:nvPr/>
          </p:nvSpPr>
          <p:spPr bwMode="auto">
            <a:xfrm>
              <a:off x="6119" y="885"/>
              <a:ext cx="1087" cy="1359"/>
            </a:xfrm>
            <a:custGeom>
              <a:avLst/>
              <a:gdLst>
                <a:gd name="T0" fmla="+- 0 6120 6120"/>
                <a:gd name="T1" fmla="*/ T0 w 1087"/>
                <a:gd name="T2" fmla="+- 0 2244 886"/>
                <a:gd name="T3" fmla="*/ 2244 h 1359"/>
                <a:gd name="T4" fmla="+- 0 7138 6120"/>
                <a:gd name="T5" fmla="*/ T4 w 1087"/>
                <a:gd name="T6" fmla="+- 0 1565 886"/>
                <a:gd name="T7" fmla="*/ 1565 h 1359"/>
                <a:gd name="T8" fmla="+- 0 7138 6120"/>
                <a:gd name="T9" fmla="*/ T8 w 1087"/>
                <a:gd name="T10" fmla="+- 0 886 886"/>
                <a:gd name="T11" fmla="*/ 886 h 1359"/>
                <a:gd name="T12" fmla="+- 0 7138 6120"/>
                <a:gd name="T13" fmla="*/ T12 w 1087"/>
                <a:gd name="T14" fmla="+- 0 1565 886"/>
                <a:gd name="T15" fmla="*/ 1565 h 1359"/>
                <a:gd name="T16" fmla="+- 0 7206 6120"/>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0" name="docshape36">
              <a:extLst>
                <a:ext uri="{FF2B5EF4-FFF2-40B4-BE49-F238E27FC236}">
                  <a16:creationId xmlns:a16="http://schemas.microsoft.com/office/drawing/2014/main" id="{2B83FF4A-C4BE-26ED-5919-B83BC76EA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docshape37">
              <a:extLst>
                <a:ext uri="{FF2B5EF4-FFF2-40B4-BE49-F238E27FC236}">
                  <a16:creationId xmlns:a16="http://schemas.microsoft.com/office/drawing/2014/main" id="{DB56037F-DE97-5E8C-DEB2-BBEF7B210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Line 40">
              <a:extLst>
                <a:ext uri="{FF2B5EF4-FFF2-40B4-BE49-F238E27FC236}">
                  <a16:creationId xmlns:a16="http://schemas.microsoft.com/office/drawing/2014/main" id="{7A530A7D-A9E1-C959-7942-D8F565CACD1D}"/>
                </a:ext>
              </a:extLst>
            </p:cNvPr>
            <p:cNvCxnSpPr>
              <a:cxnSpLocks noChangeShapeType="1"/>
            </p:cNvCxnSpPr>
            <p:nvPr/>
          </p:nvCxnSpPr>
          <p:spPr bwMode="auto">
            <a:xfrm>
              <a:off x="4965"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3" name="Line 41">
              <a:extLst>
                <a:ext uri="{FF2B5EF4-FFF2-40B4-BE49-F238E27FC236}">
                  <a16:creationId xmlns:a16="http://schemas.microsoft.com/office/drawing/2014/main" id="{428CDA24-7E75-FF66-C1D1-A758C734B02D}"/>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4" name="Line 42">
              <a:extLst>
                <a:ext uri="{FF2B5EF4-FFF2-40B4-BE49-F238E27FC236}">
                  <a16:creationId xmlns:a16="http://schemas.microsoft.com/office/drawing/2014/main" id="{498CC079-454B-53DC-4343-C0020DDD6DAD}"/>
                </a:ext>
              </a:extLst>
            </p:cNvPr>
            <p:cNvCxnSpPr>
              <a:cxnSpLocks noChangeShapeType="1"/>
            </p:cNvCxnSpPr>
            <p:nvPr/>
          </p:nvCxnSpPr>
          <p:spPr bwMode="auto">
            <a:xfrm>
              <a:off x="5984" y="207"/>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5" name="Line 43">
              <a:extLst>
                <a:ext uri="{FF2B5EF4-FFF2-40B4-BE49-F238E27FC236}">
                  <a16:creationId xmlns:a16="http://schemas.microsoft.com/office/drawing/2014/main" id="{3137C004-8305-7D83-B015-65DC00C4591D}"/>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6" name="Line 44">
              <a:extLst>
                <a:ext uri="{FF2B5EF4-FFF2-40B4-BE49-F238E27FC236}">
                  <a16:creationId xmlns:a16="http://schemas.microsoft.com/office/drawing/2014/main" id="{36CD1672-28E6-25C7-0D7E-32B0A426C538}"/>
                </a:ext>
              </a:extLst>
            </p:cNvPr>
            <p:cNvCxnSpPr>
              <a:cxnSpLocks noChangeShapeType="1"/>
            </p:cNvCxnSpPr>
            <p:nvPr/>
          </p:nvCxnSpPr>
          <p:spPr bwMode="auto">
            <a:xfrm>
              <a:off x="4965"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7" name="Line 45">
              <a:extLst>
                <a:ext uri="{FF2B5EF4-FFF2-40B4-BE49-F238E27FC236}">
                  <a16:creationId xmlns:a16="http://schemas.microsoft.com/office/drawing/2014/main" id="{8A8D2A32-681A-3D15-5245-68E617D0AFAF}"/>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8" name="Line 46">
              <a:extLst>
                <a:ext uri="{FF2B5EF4-FFF2-40B4-BE49-F238E27FC236}">
                  <a16:creationId xmlns:a16="http://schemas.microsoft.com/office/drawing/2014/main" id="{6FC22537-3C98-2EF6-1D1E-79EB07FFF2DF}"/>
                </a:ext>
              </a:extLst>
            </p:cNvPr>
            <p:cNvCxnSpPr>
              <a:cxnSpLocks noChangeShapeType="1"/>
            </p:cNvCxnSpPr>
            <p:nvPr/>
          </p:nvCxnSpPr>
          <p:spPr bwMode="auto">
            <a:xfrm>
              <a:off x="5984" y="207"/>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9" name="Line 47">
              <a:extLst>
                <a:ext uri="{FF2B5EF4-FFF2-40B4-BE49-F238E27FC236}">
                  <a16:creationId xmlns:a16="http://schemas.microsoft.com/office/drawing/2014/main" id="{1249B128-3A3E-6EDD-273C-30A0A65E80CC}"/>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50" name="Line 48">
              <a:extLst>
                <a:ext uri="{FF2B5EF4-FFF2-40B4-BE49-F238E27FC236}">
                  <a16:creationId xmlns:a16="http://schemas.microsoft.com/office/drawing/2014/main" id="{2FE7161A-FD36-F2DF-C720-3723F4074579}"/>
                </a:ext>
              </a:extLst>
            </p:cNvPr>
            <p:cNvCxnSpPr>
              <a:cxnSpLocks noChangeShapeType="1"/>
            </p:cNvCxnSpPr>
            <p:nvPr/>
          </p:nvCxnSpPr>
          <p:spPr bwMode="auto">
            <a:xfrm>
              <a:off x="7410"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1" name="docshape38">
              <a:extLst>
                <a:ext uri="{FF2B5EF4-FFF2-40B4-BE49-F238E27FC236}">
                  <a16:creationId xmlns:a16="http://schemas.microsoft.com/office/drawing/2014/main" id="{7FBD8D5D-EF88-DFBF-E02F-88D1ADB8D172}"/>
                </a:ext>
              </a:extLst>
            </p:cNvPr>
            <p:cNvSpPr>
              <a:spLocks noChangeArrowheads="1"/>
            </p:cNvSpPr>
            <p:nvPr/>
          </p:nvSpPr>
          <p:spPr bwMode="auto">
            <a:xfrm>
              <a:off x="7342"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2" name="docshape39">
              <a:extLst>
                <a:ext uri="{FF2B5EF4-FFF2-40B4-BE49-F238E27FC236}">
                  <a16:creationId xmlns:a16="http://schemas.microsoft.com/office/drawing/2014/main" id="{28AF0EFC-6354-5A7D-A36B-58C56358C884}"/>
                </a:ext>
              </a:extLst>
            </p:cNvPr>
            <p:cNvSpPr>
              <a:spLocks/>
            </p:cNvSpPr>
            <p:nvPr/>
          </p:nvSpPr>
          <p:spPr bwMode="auto">
            <a:xfrm>
              <a:off x="7410" y="206"/>
              <a:ext cx="1019" cy="1359"/>
            </a:xfrm>
            <a:custGeom>
              <a:avLst/>
              <a:gdLst>
                <a:gd name="T0" fmla="+- 0 7410 7410"/>
                <a:gd name="T1" fmla="*/ T0 w 1019"/>
                <a:gd name="T2" fmla="+- 0 1565 207"/>
                <a:gd name="T3" fmla="*/ 1565 h 1359"/>
                <a:gd name="T4" fmla="+- 0 8429 7410"/>
                <a:gd name="T5" fmla="*/ T4 w 1019"/>
                <a:gd name="T6" fmla="+- 0 886 207"/>
                <a:gd name="T7" fmla="*/ 886 h 1359"/>
                <a:gd name="T8" fmla="+- 0 8429 7410"/>
                <a:gd name="T9" fmla="*/ T8 w 1019"/>
                <a:gd name="T10" fmla="+- 0 207 207"/>
                <a:gd name="T11" fmla="*/ 207 h 1359"/>
                <a:gd name="T12" fmla="+- 0 8361 7410"/>
                <a:gd name="T13" fmla="*/ T12 w 1019"/>
                <a:gd name="T14" fmla="+- 0 207 207"/>
                <a:gd name="T15" fmla="*/ 207 h 1359"/>
              </a:gdLst>
              <a:ahLst/>
              <a:cxnLst>
                <a:cxn ang="0">
                  <a:pos x="T1" y="T3"/>
                </a:cxn>
                <a:cxn ang="0">
                  <a:pos x="T5" y="T7"/>
                </a:cxn>
                <a:cxn ang="0">
                  <a:pos x="T9" y="T11"/>
                </a:cxn>
                <a:cxn ang="0">
                  <a:pos x="T13" y="T15"/>
                </a:cxn>
              </a:cxnLst>
              <a:rect l="0" t="0" r="r" b="b"/>
              <a:pathLst>
                <a:path w="1019" h="1359">
                  <a:moveTo>
                    <a:pt x="0" y="1358"/>
                  </a:moveTo>
                  <a:lnTo>
                    <a:pt x="1019" y="679"/>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3" name="docshape40">
              <a:extLst>
                <a:ext uri="{FF2B5EF4-FFF2-40B4-BE49-F238E27FC236}">
                  <a16:creationId xmlns:a16="http://schemas.microsoft.com/office/drawing/2014/main" id="{B4AA522E-E3BF-2A61-B429-4E45AD295BC3}"/>
                </a:ext>
              </a:extLst>
            </p:cNvPr>
            <p:cNvSpPr>
              <a:spLocks/>
            </p:cNvSpPr>
            <p:nvPr/>
          </p:nvSpPr>
          <p:spPr bwMode="auto">
            <a:xfrm>
              <a:off x="7342" y="206"/>
              <a:ext cx="1087" cy="1359"/>
            </a:xfrm>
            <a:custGeom>
              <a:avLst/>
              <a:gdLst>
                <a:gd name="T0" fmla="+- 0 7342 7342"/>
                <a:gd name="T1" fmla="*/ T0 w 1087"/>
                <a:gd name="T2" fmla="+- 0 1565 207"/>
                <a:gd name="T3" fmla="*/ 1565 h 1359"/>
                <a:gd name="T4" fmla="+- 0 8361 7342"/>
                <a:gd name="T5" fmla="*/ T4 w 1087"/>
                <a:gd name="T6" fmla="+- 0 886 207"/>
                <a:gd name="T7" fmla="*/ 886 h 1359"/>
                <a:gd name="T8" fmla="+- 0 8361 7342"/>
                <a:gd name="T9" fmla="*/ T8 w 1087"/>
                <a:gd name="T10" fmla="+- 0 207 207"/>
                <a:gd name="T11" fmla="*/ 207 h 1359"/>
                <a:gd name="T12" fmla="+- 0 8361 7342"/>
                <a:gd name="T13" fmla="*/ T12 w 1087"/>
                <a:gd name="T14" fmla="+- 0 886 207"/>
                <a:gd name="T15" fmla="*/ 886 h 1359"/>
                <a:gd name="T16" fmla="+- 0 8429 7342"/>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4" name="Line 52">
              <a:extLst>
                <a:ext uri="{FF2B5EF4-FFF2-40B4-BE49-F238E27FC236}">
                  <a16:creationId xmlns:a16="http://schemas.microsoft.com/office/drawing/2014/main" id="{46E1D7AA-0F85-B3B6-AB20-9471C23384B8}"/>
                </a:ext>
              </a:extLst>
            </p:cNvPr>
            <p:cNvCxnSpPr>
              <a:cxnSpLocks noChangeShapeType="1"/>
            </p:cNvCxnSpPr>
            <p:nvPr/>
          </p:nvCxnSpPr>
          <p:spPr bwMode="auto">
            <a:xfrm>
              <a:off x="7410"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5" name="docshape41">
              <a:extLst>
                <a:ext uri="{FF2B5EF4-FFF2-40B4-BE49-F238E27FC236}">
                  <a16:creationId xmlns:a16="http://schemas.microsoft.com/office/drawing/2014/main" id="{72105F4A-A878-B4F2-D7DD-34516CB1DFEF}"/>
                </a:ext>
              </a:extLst>
            </p:cNvPr>
            <p:cNvSpPr>
              <a:spLocks noChangeArrowheads="1"/>
            </p:cNvSpPr>
            <p:nvPr/>
          </p:nvSpPr>
          <p:spPr bwMode="auto">
            <a:xfrm>
              <a:off x="7342"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6" name="Line 54">
              <a:extLst>
                <a:ext uri="{FF2B5EF4-FFF2-40B4-BE49-F238E27FC236}">
                  <a16:creationId xmlns:a16="http://schemas.microsoft.com/office/drawing/2014/main" id="{C0A39774-1555-AFF3-C4CA-2308F8F37E8D}"/>
                </a:ext>
              </a:extLst>
            </p:cNvPr>
            <p:cNvCxnSpPr>
              <a:cxnSpLocks noChangeShapeType="1"/>
            </p:cNvCxnSpPr>
            <p:nvPr/>
          </p:nvCxnSpPr>
          <p:spPr bwMode="auto">
            <a:xfrm>
              <a:off x="7410"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7" name="docshape42">
              <a:extLst>
                <a:ext uri="{FF2B5EF4-FFF2-40B4-BE49-F238E27FC236}">
                  <a16:creationId xmlns:a16="http://schemas.microsoft.com/office/drawing/2014/main" id="{B06E85A8-115C-6653-8CBB-07C0BFBBC55E}"/>
                </a:ext>
              </a:extLst>
            </p:cNvPr>
            <p:cNvSpPr>
              <a:spLocks/>
            </p:cNvSpPr>
            <p:nvPr/>
          </p:nvSpPr>
          <p:spPr bwMode="auto">
            <a:xfrm>
              <a:off x="8361" y="885"/>
              <a:ext cx="68" cy="680"/>
            </a:xfrm>
            <a:custGeom>
              <a:avLst/>
              <a:gdLst>
                <a:gd name="T0" fmla="+- 0 8429 8361"/>
                <a:gd name="T1" fmla="*/ T0 w 68"/>
                <a:gd name="T2" fmla="+- 0 1565 886"/>
                <a:gd name="T3" fmla="*/ 1565 h 680"/>
                <a:gd name="T4" fmla="+- 0 8429 8361"/>
                <a:gd name="T5" fmla="*/ T4 w 68"/>
                <a:gd name="T6" fmla="+- 0 886 886"/>
                <a:gd name="T7" fmla="*/ 886 h 680"/>
                <a:gd name="T8" fmla="+- 0 8361 8361"/>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8" name="docshape43">
              <a:extLst>
                <a:ext uri="{FF2B5EF4-FFF2-40B4-BE49-F238E27FC236}">
                  <a16:creationId xmlns:a16="http://schemas.microsoft.com/office/drawing/2014/main" id="{2159D32F-7396-5823-A32B-C522E7117D42}"/>
                </a:ext>
              </a:extLst>
            </p:cNvPr>
            <p:cNvSpPr>
              <a:spLocks/>
            </p:cNvSpPr>
            <p:nvPr/>
          </p:nvSpPr>
          <p:spPr bwMode="auto">
            <a:xfrm>
              <a:off x="7342" y="885"/>
              <a:ext cx="1087" cy="1359"/>
            </a:xfrm>
            <a:custGeom>
              <a:avLst/>
              <a:gdLst>
                <a:gd name="T0" fmla="+- 0 7342 7342"/>
                <a:gd name="T1" fmla="*/ T0 w 1087"/>
                <a:gd name="T2" fmla="+- 0 2244 886"/>
                <a:gd name="T3" fmla="*/ 2244 h 1359"/>
                <a:gd name="T4" fmla="+- 0 8361 7342"/>
                <a:gd name="T5" fmla="*/ T4 w 1087"/>
                <a:gd name="T6" fmla="+- 0 1565 886"/>
                <a:gd name="T7" fmla="*/ 1565 h 1359"/>
                <a:gd name="T8" fmla="+- 0 8361 7342"/>
                <a:gd name="T9" fmla="*/ T8 w 1087"/>
                <a:gd name="T10" fmla="+- 0 886 886"/>
                <a:gd name="T11" fmla="*/ 886 h 1359"/>
                <a:gd name="T12" fmla="+- 0 8361 7342"/>
                <a:gd name="T13" fmla="*/ T12 w 1087"/>
                <a:gd name="T14" fmla="+- 0 1565 886"/>
                <a:gd name="T15" fmla="*/ 1565 h 1359"/>
                <a:gd name="T16" fmla="+- 0 8429 7342"/>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9" name="docshape44">
              <a:extLst>
                <a:ext uri="{FF2B5EF4-FFF2-40B4-BE49-F238E27FC236}">
                  <a16:creationId xmlns:a16="http://schemas.microsoft.com/office/drawing/2014/main" id="{CB7E7D38-A763-D3E6-5B44-33BAA261E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docshape45">
              <a:extLst>
                <a:ext uri="{FF2B5EF4-FFF2-40B4-BE49-F238E27FC236}">
                  <a16:creationId xmlns:a16="http://schemas.microsoft.com/office/drawing/2014/main" id="{FED54995-FBB9-DBA6-9AE8-DF6EB7C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Line 59">
              <a:extLst>
                <a:ext uri="{FF2B5EF4-FFF2-40B4-BE49-F238E27FC236}">
                  <a16:creationId xmlns:a16="http://schemas.microsoft.com/office/drawing/2014/main" id="{03CD4DE0-B5B4-53F3-5EC8-55455D727955}"/>
                </a:ext>
              </a:extLst>
            </p:cNvPr>
            <p:cNvCxnSpPr>
              <a:cxnSpLocks noChangeShapeType="1"/>
            </p:cNvCxnSpPr>
            <p:nvPr/>
          </p:nvCxnSpPr>
          <p:spPr bwMode="auto">
            <a:xfrm>
              <a:off x="6188" y="886"/>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2" name="Line 60">
              <a:extLst>
                <a:ext uri="{FF2B5EF4-FFF2-40B4-BE49-F238E27FC236}">
                  <a16:creationId xmlns:a16="http://schemas.microsoft.com/office/drawing/2014/main" id="{61A9F2FB-20E3-1388-1B68-5D165A721520}"/>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3" name="Line 61">
              <a:extLst>
                <a:ext uri="{FF2B5EF4-FFF2-40B4-BE49-F238E27FC236}">
                  <a16:creationId xmlns:a16="http://schemas.microsoft.com/office/drawing/2014/main" id="{8166075D-D274-37DC-DABD-404F76E42792}"/>
                </a:ext>
              </a:extLst>
            </p:cNvPr>
            <p:cNvCxnSpPr>
              <a:cxnSpLocks noChangeShapeType="1"/>
            </p:cNvCxnSpPr>
            <p:nvPr/>
          </p:nvCxnSpPr>
          <p:spPr bwMode="auto">
            <a:xfrm>
              <a:off x="7206"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4" name="Line 62">
              <a:extLst>
                <a:ext uri="{FF2B5EF4-FFF2-40B4-BE49-F238E27FC236}">
                  <a16:creationId xmlns:a16="http://schemas.microsoft.com/office/drawing/2014/main" id="{7B1D8233-AF6F-41FE-FB2C-0FD773B3E6B6}"/>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5" name="Line 63">
              <a:extLst>
                <a:ext uri="{FF2B5EF4-FFF2-40B4-BE49-F238E27FC236}">
                  <a16:creationId xmlns:a16="http://schemas.microsoft.com/office/drawing/2014/main" id="{899B0999-C577-09A5-683C-B941273E532B}"/>
                </a:ext>
              </a:extLst>
            </p:cNvPr>
            <p:cNvCxnSpPr>
              <a:cxnSpLocks noChangeShapeType="1"/>
            </p:cNvCxnSpPr>
            <p:nvPr/>
          </p:nvCxnSpPr>
          <p:spPr bwMode="auto">
            <a:xfrm>
              <a:off x="6188" y="886"/>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6" name="Line 64">
              <a:extLst>
                <a:ext uri="{FF2B5EF4-FFF2-40B4-BE49-F238E27FC236}">
                  <a16:creationId xmlns:a16="http://schemas.microsoft.com/office/drawing/2014/main" id="{4B7C0FAA-F9EA-4AAA-BFDC-B8E6F1D86637}"/>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7" name="Line 65">
              <a:extLst>
                <a:ext uri="{FF2B5EF4-FFF2-40B4-BE49-F238E27FC236}">
                  <a16:creationId xmlns:a16="http://schemas.microsoft.com/office/drawing/2014/main" id="{33121817-53CC-7A81-3F0D-9A509E6E8A4C}"/>
                </a:ext>
              </a:extLst>
            </p:cNvPr>
            <p:cNvCxnSpPr>
              <a:cxnSpLocks noChangeShapeType="1"/>
            </p:cNvCxnSpPr>
            <p:nvPr/>
          </p:nvCxnSpPr>
          <p:spPr bwMode="auto">
            <a:xfrm>
              <a:off x="7206"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8" name="Line 66">
              <a:extLst>
                <a:ext uri="{FF2B5EF4-FFF2-40B4-BE49-F238E27FC236}">
                  <a16:creationId xmlns:a16="http://schemas.microsoft.com/office/drawing/2014/main" id="{A475270E-301C-D1A7-CC56-87005526DE14}"/>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9" name="Line 67">
              <a:extLst>
                <a:ext uri="{FF2B5EF4-FFF2-40B4-BE49-F238E27FC236}">
                  <a16:creationId xmlns:a16="http://schemas.microsoft.com/office/drawing/2014/main" id="{BBC4DB3D-9139-CFE6-3F69-EA7FCA10261A}"/>
                </a:ext>
              </a:extLst>
            </p:cNvPr>
            <p:cNvCxnSpPr>
              <a:cxnSpLocks noChangeShapeType="1"/>
            </p:cNvCxnSpPr>
            <p:nvPr/>
          </p:nvCxnSpPr>
          <p:spPr bwMode="auto">
            <a:xfrm>
              <a:off x="8633"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0" name="docshape46">
              <a:extLst>
                <a:ext uri="{FF2B5EF4-FFF2-40B4-BE49-F238E27FC236}">
                  <a16:creationId xmlns:a16="http://schemas.microsoft.com/office/drawing/2014/main" id="{162FF833-750B-BD6C-4CE0-18499CD84D3A}"/>
                </a:ext>
              </a:extLst>
            </p:cNvPr>
            <p:cNvSpPr>
              <a:spLocks noChangeArrowheads="1"/>
            </p:cNvSpPr>
            <p:nvPr/>
          </p:nvSpPr>
          <p:spPr bwMode="auto">
            <a:xfrm>
              <a:off x="8564"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1" name="Line 69">
              <a:extLst>
                <a:ext uri="{FF2B5EF4-FFF2-40B4-BE49-F238E27FC236}">
                  <a16:creationId xmlns:a16="http://schemas.microsoft.com/office/drawing/2014/main" id="{B997F09E-108B-4AAA-0EC0-AF6DFF5F7FA2}"/>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2" name="docshape47">
              <a:extLst>
                <a:ext uri="{FF2B5EF4-FFF2-40B4-BE49-F238E27FC236}">
                  <a16:creationId xmlns:a16="http://schemas.microsoft.com/office/drawing/2014/main" id="{E608D95A-5B0E-BBA4-0F4B-9E684AC2D5C9}"/>
                </a:ext>
              </a:extLst>
            </p:cNvPr>
            <p:cNvSpPr>
              <a:spLocks/>
            </p:cNvSpPr>
            <p:nvPr/>
          </p:nvSpPr>
          <p:spPr bwMode="auto">
            <a:xfrm>
              <a:off x="9583" y="206"/>
              <a:ext cx="68" cy="680"/>
            </a:xfrm>
            <a:custGeom>
              <a:avLst/>
              <a:gdLst>
                <a:gd name="T0" fmla="+- 0 9652 9584"/>
                <a:gd name="T1" fmla="*/ T0 w 68"/>
                <a:gd name="T2" fmla="+- 0 886 207"/>
                <a:gd name="T3" fmla="*/ 886 h 680"/>
                <a:gd name="T4" fmla="+- 0 9652 9584"/>
                <a:gd name="T5" fmla="*/ T4 w 68"/>
                <a:gd name="T6" fmla="+- 0 207 207"/>
                <a:gd name="T7" fmla="*/ 207 h 680"/>
                <a:gd name="T8" fmla="+- 0 9584 9584"/>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3" name="docshape48">
              <a:extLst>
                <a:ext uri="{FF2B5EF4-FFF2-40B4-BE49-F238E27FC236}">
                  <a16:creationId xmlns:a16="http://schemas.microsoft.com/office/drawing/2014/main" id="{66B7EBE8-AAEB-E13B-0CF4-0848D9D355F7}"/>
                </a:ext>
              </a:extLst>
            </p:cNvPr>
            <p:cNvSpPr>
              <a:spLocks/>
            </p:cNvSpPr>
            <p:nvPr/>
          </p:nvSpPr>
          <p:spPr bwMode="auto">
            <a:xfrm>
              <a:off x="8564" y="206"/>
              <a:ext cx="1087" cy="1359"/>
            </a:xfrm>
            <a:custGeom>
              <a:avLst/>
              <a:gdLst>
                <a:gd name="T0" fmla="+- 0 8565 8565"/>
                <a:gd name="T1" fmla="*/ T0 w 1087"/>
                <a:gd name="T2" fmla="+- 0 1565 207"/>
                <a:gd name="T3" fmla="*/ 1565 h 1359"/>
                <a:gd name="T4" fmla="+- 0 9584 8565"/>
                <a:gd name="T5" fmla="*/ T4 w 1087"/>
                <a:gd name="T6" fmla="+- 0 886 207"/>
                <a:gd name="T7" fmla="*/ 886 h 1359"/>
                <a:gd name="T8" fmla="+- 0 9584 8565"/>
                <a:gd name="T9" fmla="*/ T8 w 1087"/>
                <a:gd name="T10" fmla="+- 0 207 207"/>
                <a:gd name="T11" fmla="*/ 207 h 1359"/>
                <a:gd name="T12" fmla="+- 0 9584 8565"/>
                <a:gd name="T13" fmla="*/ T12 w 1087"/>
                <a:gd name="T14" fmla="+- 0 886 207"/>
                <a:gd name="T15" fmla="*/ 886 h 1359"/>
                <a:gd name="T16" fmla="+- 0 9652 8565"/>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4" name="Line 72">
              <a:extLst>
                <a:ext uri="{FF2B5EF4-FFF2-40B4-BE49-F238E27FC236}">
                  <a16:creationId xmlns:a16="http://schemas.microsoft.com/office/drawing/2014/main" id="{204AACEA-72C7-7774-0256-86CE5FD0216C}"/>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5" name="docshape49">
              <a:extLst>
                <a:ext uri="{FF2B5EF4-FFF2-40B4-BE49-F238E27FC236}">
                  <a16:creationId xmlns:a16="http://schemas.microsoft.com/office/drawing/2014/main" id="{0011DE3E-E94F-B973-ADDF-E318576B25CF}"/>
                </a:ext>
              </a:extLst>
            </p:cNvPr>
            <p:cNvSpPr>
              <a:spLocks noChangeArrowheads="1"/>
            </p:cNvSpPr>
            <p:nvPr/>
          </p:nvSpPr>
          <p:spPr bwMode="auto">
            <a:xfrm>
              <a:off x="8564"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6" name="Line 74">
              <a:extLst>
                <a:ext uri="{FF2B5EF4-FFF2-40B4-BE49-F238E27FC236}">
                  <a16:creationId xmlns:a16="http://schemas.microsoft.com/office/drawing/2014/main" id="{3049266F-1F1E-6375-CA6F-E3FD51E1084C}"/>
                </a:ext>
              </a:extLst>
            </p:cNvPr>
            <p:cNvCxnSpPr>
              <a:cxnSpLocks noChangeShapeType="1"/>
            </p:cNvCxnSpPr>
            <p:nvPr/>
          </p:nvCxnSpPr>
          <p:spPr bwMode="auto">
            <a:xfrm>
              <a:off x="8633"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7" name="docshape50">
              <a:extLst>
                <a:ext uri="{FF2B5EF4-FFF2-40B4-BE49-F238E27FC236}">
                  <a16:creationId xmlns:a16="http://schemas.microsoft.com/office/drawing/2014/main" id="{0D483C4C-BB28-4E23-9596-70BAD7EFB67A}"/>
                </a:ext>
              </a:extLst>
            </p:cNvPr>
            <p:cNvSpPr>
              <a:spLocks/>
            </p:cNvSpPr>
            <p:nvPr/>
          </p:nvSpPr>
          <p:spPr bwMode="auto">
            <a:xfrm>
              <a:off x="9583" y="885"/>
              <a:ext cx="68" cy="680"/>
            </a:xfrm>
            <a:custGeom>
              <a:avLst/>
              <a:gdLst>
                <a:gd name="T0" fmla="+- 0 9652 9584"/>
                <a:gd name="T1" fmla="*/ T0 w 68"/>
                <a:gd name="T2" fmla="+- 0 1565 886"/>
                <a:gd name="T3" fmla="*/ 1565 h 680"/>
                <a:gd name="T4" fmla="+- 0 9652 9584"/>
                <a:gd name="T5" fmla="*/ T4 w 68"/>
                <a:gd name="T6" fmla="+- 0 886 886"/>
                <a:gd name="T7" fmla="*/ 886 h 680"/>
                <a:gd name="T8" fmla="+- 0 9584 9584"/>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8" name="docshape51">
              <a:extLst>
                <a:ext uri="{FF2B5EF4-FFF2-40B4-BE49-F238E27FC236}">
                  <a16:creationId xmlns:a16="http://schemas.microsoft.com/office/drawing/2014/main" id="{31EA71D1-7897-D855-9280-4F7E79F3B2CF}"/>
                </a:ext>
              </a:extLst>
            </p:cNvPr>
            <p:cNvSpPr>
              <a:spLocks/>
            </p:cNvSpPr>
            <p:nvPr/>
          </p:nvSpPr>
          <p:spPr bwMode="auto">
            <a:xfrm>
              <a:off x="8564" y="885"/>
              <a:ext cx="1087" cy="1359"/>
            </a:xfrm>
            <a:custGeom>
              <a:avLst/>
              <a:gdLst>
                <a:gd name="T0" fmla="+- 0 8565 8565"/>
                <a:gd name="T1" fmla="*/ T0 w 1087"/>
                <a:gd name="T2" fmla="+- 0 2244 886"/>
                <a:gd name="T3" fmla="*/ 2244 h 1359"/>
                <a:gd name="T4" fmla="+- 0 9584 8565"/>
                <a:gd name="T5" fmla="*/ T4 w 1087"/>
                <a:gd name="T6" fmla="+- 0 1565 886"/>
                <a:gd name="T7" fmla="*/ 1565 h 1359"/>
                <a:gd name="T8" fmla="+- 0 9584 8565"/>
                <a:gd name="T9" fmla="*/ T8 w 1087"/>
                <a:gd name="T10" fmla="+- 0 886 886"/>
                <a:gd name="T11" fmla="*/ 886 h 1359"/>
                <a:gd name="T12" fmla="+- 0 9584 8565"/>
                <a:gd name="T13" fmla="*/ T12 w 1087"/>
                <a:gd name="T14" fmla="+- 0 1565 886"/>
                <a:gd name="T15" fmla="*/ 1565 h 1359"/>
                <a:gd name="T16" fmla="+- 0 9652 8565"/>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79" name="docshape52">
              <a:extLst>
                <a:ext uri="{FF2B5EF4-FFF2-40B4-BE49-F238E27FC236}">
                  <a16:creationId xmlns:a16="http://schemas.microsoft.com/office/drawing/2014/main" id="{A856CAC4-C766-0B40-BBC3-DCD7CE6D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docshape53">
              <a:extLst>
                <a:ext uri="{FF2B5EF4-FFF2-40B4-BE49-F238E27FC236}">
                  <a16:creationId xmlns:a16="http://schemas.microsoft.com/office/drawing/2014/main" id="{D1671D82-5339-8706-C8EC-F9CCA3623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Line 79">
              <a:extLst>
                <a:ext uri="{FF2B5EF4-FFF2-40B4-BE49-F238E27FC236}">
                  <a16:creationId xmlns:a16="http://schemas.microsoft.com/office/drawing/2014/main" id="{A844FB14-2294-A0C8-0F47-992B9F2951F0}"/>
                </a:ext>
              </a:extLst>
            </p:cNvPr>
            <p:cNvCxnSpPr>
              <a:cxnSpLocks noChangeShapeType="1"/>
            </p:cNvCxnSpPr>
            <p:nvPr/>
          </p:nvCxnSpPr>
          <p:spPr bwMode="auto">
            <a:xfrm>
              <a:off x="9855" y="1090"/>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2" name="docshape54">
              <a:extLst>
                <a:ext uri="{FF2B5EF4-FFF2-40B4-BE49-F238E27FC236}">
                  <a16:creationId xmlns:a16="http://schemas.microsoft.com/office/drawing/2014/main" id="{3DA34C15-E4A3-FEAA-9E5D-12CBE8D3ED81}"/>
                </a:ext>
              </a:extLst>
            </p:cNvPr>
            <p:cNvSpPr>
              <a:spLocks/>
            </p:cNvSpPr>
            <p:nvPr/>
          </p:nvSpPr>
          <p:spPr bwMode="auto">
            <a:xfrm>
              <a:off x="9787" y="410"/>
              <a:ext cx="1019" cy="1631"/>
            </a:xfrm>
            <a:custGeom>
              <a:avLst/>
              <a:gdLst>
                <a:gd name="T0" fmla="+- 0 9788 9788"/>
                <a:gd name="T1" fmla="*/ T0 w 1019"/>
                <a:gd name="T2" fmla="+- 0 1090 410"/>
                <a:gd name="T3" fmla="*/ 1090 h 1631"/>
                <a:gd name="T4" fmla="+- 0 10806 9788"/>
                <a:gd name="T5" fmla="*/ T4 w 1019"/>
                <a:gd name="T6" fmla="+- 0 410 410"/>
                <a:gd name="T7" fmla="*/ 410 h 1631"/>
                <a:gd name="T8" fmla="+- 0 9788 9788"/>
                <a:gd name="T9" fmla="*/ T8 w 1019"/>
                <a:gd name="T10" fmla="+- 0 1090 410"/>
                <a:gd name="T11" fmla="*/ 1090 h 1631"/>
                <a:gd name="T12" fmla="+- 0 9855 9788"/>
                <a:gd name="T13" fmla="*/ T12 w 1019"/>
                <a:gd name="T14" fmla="+- 0 1090 410"/>
                <a:gd name="T15" fmla="*/ 1090 h 1631"/>
                <a:gd name="T16" fmla="+- 0 9855 9788"/>
                <a:gd name="T17" fmla="*/ T16 w 1019"/>
                <a:gd name="T18" fmla="+- 0 2041 410"/>
                <a:gd name="T19" fmla="*/ 2041 h 1631"/>
                <a:gd name="T20" fmla="+- 0 9788 9788"/>
                <a:gd name="T21" fmla="*/ T20 w 1019"/>
                <a:gd name="T22" fmla="+- 0 2041 410"/>
                <a:gd name="T23" fmla="*/ 2041 h 1631"/>
                <a:gd name="T24" fmla="+- 0 9788 9788"/>
                <a:gd name="T25" fmla="*/ T24 w 1019"/>
                <a:gd name="T26" fmla="+- 0 1090 410"/>
                <a:gd name="T27" fmla="*/ 1090 h 1631"/>
              </a:gdLst>
              <a:ahLst/>
              <a:cxnLst>
                <a:cxn ang="0">
                  <a:pos x="T1" y="T3"/>
                </a:cxn>
                <a:cxn ang="0">
                  <a:pos x="T5" y="T7"/>
                </a:cxn>
                <a:cxn ang="0">
                  <a:pos x="T9" y="T11"/>
                </a:cxn>
                <a:cxn ang="0">
                  <a:pos x="T13" y="T15"/>
                </a:cxn>
                <a:cxn ang="0">
                  <a:pos x="T17" y="T19"/>
                </a:cxn>
                <a:cxn ang="0">
                  <a:pos x="T21" y="T23"/>
                </a:cxn>
                <a:cxn ang="0">
                  <a:pos x="T25" y="T27"/>
                </a:cxn>
              </a:cxnLst>
              <a:rect l="0" t="0" r="r" b="b"/>
              <a:pathLst>
                <a:path w="1019" h="1631">
                  <a:moveTo>
                    <a:pt x="0" y="680"/>
                  </a:moveTo>
                  <a:lnTo>
                    <a:pt x="1018" y="0"/>
                  </a:lnTo>
                  <a:moveTo>
                    <a:pt x="0" y="680"/>
                  </a:moveTo>
                  <a:lnTo>
                    <a:pt x="67" y="680"/>
                  </a:lnTo>
                  <a:lnTo>
                    <a:pt x="67" y="1631"/>
                  </a:lnTo>
                  <a:lnTo>
                    <a:pt x="0" y="1631"/>
                  </a:lnTo>
                  <a:lnTo>
                    <a:pt x="0" y="680"/>
                  </a:lnTo>
                  <a:close/>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3" name="Line 81">
              <a:extLst>
                <a:ext uri="{FF2B5EF4-FFF2-40B4-BE49-F238E27FC236}">
                  <a16:creationId xmlns:a16="http://schemas.microsoft.com/office/drawing/2014/main" id="{095E58A9-5789-58AE-98C5-4B4AFD51C149}"/>
                </a:ext>
              </a:extLst>
            </p:cNvPr>
            <p:cNvCxnSpPr>
              <a:cxnSpLocks noChangeShapeType="1"/>
            </p:cNvCxnSpPr>
            <p:nvPr/>
          </p:nvCxnSpPr>
          <p:spPr bwMode="auto">
            <a:xfrm>
              <a:off x="9855" y="2041"/>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4" name="docshape55">
              <a:extLst>
                <a:ext uri="{FF2B5EF4-FFF2-40B4-BE49-F238E27FC236}">
                  <a16:creationId xmlns:a16="http://schemas.microsoft.com/office/drawing/2014/main" id="{D3C10E5B-C628-4AD7-8257-7ED08F79DED8}"/>
                </a:ext>
              </a:extLst>
            </p:cNvPr>
            <p:cNvSpPr>
              <a:spLocks/>
            </p:cNvSpPr>
            <p:nvPr/>
          </p:nvSpPr>
          <p:spPr bwMode="auto">
            <a:xfrm>
              <a:off x="10806" y="410"/>
              <a:ext cx="68" cy="951"/>
            </a:xfrm>
            <a:custGeom>
              <a:avLst/>
              <a:gdLst>
                <a:gd name="T0" fmla="+- 0 10874 10806"/>
                <a:gd name="T1" fmla="*/ T0 w 68"/>
                <a:gd name="T2" fmla="+- 0 1361 410"/>
                <a:gd name="T3" fmla="*/ 1361 h 951"/>
                <a:gd name="T4" fmla="+- 0 10874 10806"/>
                <a:gd name="T5" fmla="*/ T4 w 68"/>
                <a:gd name="T6" fmla="+- 0 410 410"/>
                <a:gd name="T7" fmla="*/ 410 h 951"/>
                <a:gd name="T8" fmla="+- 0 10806 10806"/>
                <a:gd name="T9" fmla="*/ T8 w 68"/>
                <a:gd name="T10" fmla="+- 0 410 410"/>
                <a:gd name="T11" fmla="*/ 410 h 951"/>
              </a:gdLst>
              <a:ahLst/>
              <a:cxnLst>
                <a:cxn ang="0">
                  <a:pos x="T1" y="T3"/>
                </a:cxn>
                <a:cxn ang="0">
                  <a:pos x="T5" y="T7"/>
                </a:cxn>
                <a:cxn ang="0">
                  <a:pos x="T9" y="T11"/>
                </a:cxn>
              </a:cxnLst>
              <a:rect l="0" t="0" r="r" b="b"/>
              <a:pathLst>
                <a:path w="68" h="951">
                  <a:moveTo>
                    <a:pt x="68" y="951"/>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5" name="docshape56">
              <a:extLst>
                <a:ext uri="{FF2B5EF4-FFF2-40B4-BE49-F238E27FC236}">
                  <a16:creationId xmlns:a16="http://schemas.microsoft.com/office/drawing/2014/main" id="{4886BAE9-869A-510B-89C5-AB136F9DAE90}"/>
                </a:ext>
              </a:extLst>
            </p:cNvPr>
            <p:cNvSpPr>
              <a:spLocks/>
            </p:cNvSpPr>
            <p:nvPr/>
          </p:nvSpPr>
          <p:spPr bwMode="auto">
            <a:xfrm>
              <a:off x="9787" y="410"/>
              <a:ext cx="1087" cy="1631"/>
            </a:xfrm>
            <a:custGeom>
              <a:avLst/>
              <a:gdLst>
                <a:gd name="T0" fmla="+- 0 9788 9788"/>
                <a:gd name="T1" fmla="*/ T0 w 1087"/>
                <a:gd name="T2" fmla="+- 0 2041 410"/>
                <a:gd name="T3" fmla="*/ 2041 h 1631"/>
                <a:gd name="T4" fmla="+- 0 10806 9788"/>
                <a:gd name="T5" fmla="*/ T4 w 1087"/>
                <a:gd name="T6" fmla="+- 0 1361 410"/>
                <a:gd name="T7" fmla="*/ 1361 h 1631"/>
                <a:gd name="T8" fmla="+- 0 10806 9788"/>
                <a:gd name="T9" fmla="*/ T8 w 1087"/>
                <a:gd name="T10" fmla="+- 0 410 410"/>
                <a:gd name="T11" fmla="*/ 410 h 1631"/>
                <a:gd name="T12" fmla="+- 0 10806 9788"/>
                <a:gd name="T13" fmla="*/ T12 w 1087"/>
                <a:gd name="T14" fmla="+- 0 1361 410"/>
                <a:gd name="T15" fmla="*/ 1361 h 1631"/>
                <a:gd name="T16" fmla="+- 0 10874 9788"/>
                <a:gd name="T17" fmla="*/ T16 w 1087"/>
                <a:gd name="T18" fmla="+- 0 1361 410"/>
                <a:gd name="T19" fmla="*/ 1361 h 1631"/>
              </a:gdLst>
              <a:ahLst/>
              <a:cxnLst>
                <a:cxn ang="0">
                  <a:pos x="T1" y="T3"/>
                </a:cxn>
                <a:cxn ang="0">
                  <a:pos x="T5" y="T7"/>
                </a:cxn>
                <a:cxn ang="0">
                  <a:pos x="T9" y="T11"/>
                </a:cxn>
                <a:cxn ang="0">
                  <a:pos x="T13" y="T15"/>
                </a:cxn>
                <a:cxn ang="0">
                  <a:pos x="T17" y="T19"/>
                </a:cxn>
              </a:cxnLst>
              <a:rect l="0" t="0" r="r" b="b"/>
              <a:pathLst>
                <a:path w="1087" h="1631">
                  <a:moveTo>
                    <a:pt x="0" y="1631"/>
                  </a:moveTo>
                  <a:lnTo>
                    <a:pt x="1018" y="951"/>
                  </a:lnTo>
                  <a:moveTo>
                    <a:pt x="1018" y="0"/>
                  </a:moveTo>
                  <a:lnTo>
                    <a:pt x="1018" y="951"/>
                  </a:lnTo>
                  <a:lnTo>
                    <a:pt x="1086" y="951"/>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6" name="Line 84">
              <a:extLst>
                <a:ext uri="{FF2B5EF4-FFF2-40B4-BE49-F238E27FC236}">
                  <a16:creationId xmlns:a16="http://schemas.microsoft.com/office/drawing/2014/main" id="{66F6AC33-818B-7FDE-62C1-B08691696500}"/>
                </a:ext>
              </a:extLst>
            </p:cNvPr>
            <p:cNvCxnSpPr>
              <a:cxnSpLocks noChangeShapeType="1"/>
            </p:cNvCxnSpPr>
            <p:nvPr/>
          </p:nvCxnSpPr>
          <p:spPr bwMode="auto">
            <a:xfrm>
              <a:off x="8633" y="886"/>
              <a:ext cx="1155" cy="204"/>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7" name="Line 85">
              <a:extLst>
                <a:ext uri="{FF2B5EF4-FFF2-40B4-BE49-F238E27FC236}">
                  <a16:creationId xmlns:a16="http://schemas.microsoft.com/office/drawing/2014/main" id="{A0556C9A-DFC4-6D96-ACA9-756FB017ADE8}"/>
                </a:ext>
              </a:extLst>
            </p:cNvPr>
            <p:cNvCxnSpPr>
              <a:cxnSpLocks noChangeShapeType="1"/>
            </p:cNvCxnSpPr>
            <p:nvPr/>
          </p:nvCxnSpPr>
          <p:spPr bwMode="auto">
            <a:xfrm>
              <a:off x="8633"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8" name="Line 86">
              <a:extLst>
                <a:ext uri="{FF2B5EF4-FFF2-40B4-BE49-F238E27FC236}">
                  <a16:creationId xmlns:a16="http://schemas.microsoft.com/office/drawing/2014/main" id="{A4D3A784-FB54-F458-7DD7-3BA776A0DF0E}"/>
                </a:ext>
              </a:extLst>
            </p:cNvPr>
            <p:cNvCxnSpPr>
              <a:cxnSpLocks noChangeShapeType="1"/>
            </p:cNvCxnSpPr>
            <p:nvPr/>
          </p:nvCxnSpPr>
          <p:spPr bwMode="auto">
            <a:xfrm>
              <a:off x="9652" y="207"/>
              <a:ext cx="1154" cy="203"/>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9" name="Line 87">
              <a:extLst>
                <a:ext uri="{FF2B5EF4-FFF2-40B4-BE49-F238E27FC236}">
                  <a16:creationId xmlns:a16="http://schemas.microsoft.com/office/drawing/2014/main" id="{38C0D58D-F4A3-2DD1-963B-70EB2A3B6E1B}"/>
                </a:ext>
              </a:extLst>
            </p:cNvPr>
            <p:cNvCxnSpPr>
              <a:cxnSpLocks noChangeShapeType="1"/>
            </p:cNvCxnSpPr>
            <p:nvPr/>
          </p:nvCxnSpPr>
          <p:spPr bwMode="auto">
            <a:xfrm>
              <a:off x="9652"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0" name="Line 88">
              <a:extLst>
                <a:ext uri="{FF2B5EF4-FFF2-40B4-BE49-F238E27FC236}">
                  <a16:creationId xmlns:a16="http://schemas.microsoft.com/office/drawing/2014/main" id="{FA39E709-6D7D-DA84-79AD-0441521A0E42}"/>
                </a:ext>
              </a:extLst>
            </p:cNvPr>
            <p:cNvCxnSpPr>
              <a:cxnSpLocks noChangeShapeType="1"/>
            </p:cNvCxnSpPr>
            <p:nvPr/>
          </p:nvCxnSpPr>
          <p:spPr bwMode="auto">
            <a:xfrm>
              <a:off x="7410"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1" name="Line 89">
              <a:extLst>
                <a:ext uri="{FF2B5EF4-FFF2-40B4-BE49-F238E27FC236}">
                  <a16:creationId xmlns:a16="http://schemas.microsoft.com/office/drawing/2014/main" id="{ECCB139A-5A33-8DBC-E4CA-01DE9759D218}"/>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2" name="Line 90">
              <a:extLst>
                <a:ext uri="{FF2B5EF4-FFF2-40B4-BE49-F238E27FC236}">
                  <a16:creationId xmlns:a16="http://schemas.microsoft.com/office/drawing/2014/main" id="{F3C03DE7-AA00-54F7-102C-1EA29B260948}"/>
                </a:ext>
              </a:extLst>
            </p:cNvPr>
            <p:cNvCxnSpPr>
              <a:cxnSpLocks noChangeShapeType="1"/>
            </p:cNvCxnSpPr>
            <p:nvPr/>
          </p:nvCxnSpPr>
          <p:spPr bwMode="auto">
            <a:xfrm>
              <a:off x="8429"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3" name="Line 91">
              <a:extLst>
                <a:ext uri="{FF2B5EF4-FFF2-40B4-BE49-F238E27FC236}">
                  <a16:creationId xmlns:a16="http://schemas.microsoft.com/office/drawing/2014/main" id="{0D61B252-83B2-BB91-7FF6-3058C1F7DA77}"/>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4" name="Line 92">
              <a:extLst>
                <a:ext uri="{FF2B5EF4-FFF2-40B4-BE49-F238E27FC236}">
                  <a16:creationId xmlns:a16="http://schemas.microsoft.com/office/drawing/2014/main" id="{0B02658E-9C82-E2FD-0C38-DF00F5499532}"/>
                </a:ext>
              </a:extLst>
            </p:cNvPr>
            <p:cNvCxnSpPr>
              <a:cxnSpLocks noChangeShapeType="1"/>
            </p:cNvCxnSpPr>
            <p:nvPr/>
          </p:nvCxnSpPr>
          <p:spPr bwMode="auto">
            <a:xfrm>
              <a:off x="7410"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5" name="Line 93">
              <a:extLst>
                <a:ext uri="{FF2B5EF4-FFF2-40B4-BE49-F238E27FC236}">
                  <a16:creationId xmlns:a16="http://schemas.microsoft.com/office/drawing/2014/main" id="{29DEFDEF-8C77-A284-09AD-0AEEF272D9ED}"/>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6" name="Line 94">
              <a:extLst>
                <a:ext uri="{FF2B5EF4-FFF2-40B4-BE49-F238E27FC236}">
                  <a16:creationId xmlns:a16="http://schemas.microsoft.com/office/drawing/2014/main" id="{A2E4BD90-A2D5-7837-2341-AEAE419311C9}"/>
                </a:ext>
              </a:extLst>
            </p:cNvPr>
            <p:cNvCxnSpPr>
              <a:cxnSpLocks noChangeShapeType="1"/>
            </p:cNvCxnSpPr>
            <p:nvPr/>
          </p:nvCxnSpPr>
          <p:spPr bwMode="auto">
            <a:xfrm>
              <a:off x="8429"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7" name="Line 95">
              <a:extLst>
                <a:ext uri="{FF2B5EF4-FFF2-40B4-BE49-F238E27FC236}">
                  <a16:creationId xmlns:a16="http://schemas.microsoft.com/office/drawing/2014/main" id="{CFBC4135-4912-8CEA-E246-855D7ADD3AA3}"/>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332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D613-91F0-59A0-3CB6-A1E027341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F61A-7854-DA71-DC1D-486A42898FE7}"/>
              </a:ext>
            </a:extLst>
          </p:cNvPr>
          <p:cNvSpPr>
            <a:spLocks noGrp="1"/>
          </p:cNvSpPr>
          <p:nvPr>
            <p:ph idx="1"/>
          </p:nvPr>
        </p:nvSpPr>
        <p:spPr>
          <a:xfrm>
            <a:off x="684212" y="936812"/>
            <a:ext cx="8737694" cy="4038600"/>
          </a:xfrm>
        </p:spPr>
        <p:txBody>
          <a:bodyPr>
            <a:normAutofit/>
          </a:bodyPr>
          <a:lstStyle/>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یک مدل تشخیص دست‌خط سرتاسری را مورد بحث قرار می‌دهد که با الهام از تحقیقات در زمینه تشخیص دست خط، تشخیص نویسه‌های نوری و مدل‌سازی صوتی در تشخیص گفتار الهام گرفته شده است.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endParaRPr lang="en-US" dirty="0">
              <a:solidFill>
                <a:srgbClr val="111111"/>
              </a:solidFill>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مشابه چیزی است که اغلب در زمینه مدل‌سازی صوتی برای تشخیص گفتار استفاده می‌شود که به آن CLDNN (Convolutions، LSTMs و DNNs) گفته می‌شود. اما در چهار نکته متفاوت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3193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583-2343-3E2C-7765-084DF6FBA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9248C-80FC-C059-0B60-9227EF6078E4}"/>
              </a:ext>
            </a:extLst>
          </p:cNvPr>
          <p:cNvSpPr>
            <a:spLocks noGrp="1"/>
          </p:cNvSpPr>
          <p:nvPr>
            <p:ph idx="1"/>
          </p:nvPr>
        </p:nvSpPr>
        <p:spPr>
          <a:xfrm>
            <a:off x="684212" y="1501589"/>
            <a:ext cx="8534400" cy="3615267"/>
          </a:xfrm>
        </p:spPr>
        <p:txBody>
          <a:bodyPr>
            <a:normAutofit/>
          </a:bodyPr>
          <a:lstStyle/>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لایه‌های کانولوشن استفاده نمی‌کند، که به نظر می‌رسد برای شبکه‌های بزرگ آموزش داده شده بر روی مجموعه داده‌های بزرگ از توالی‌های نسبتاً کوتاه که معمولاً در تشخیص دست‌نویس دیده می‌شوند، ارزش اضافه نمی‌کنند.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LSTM های دو طرفه استفاده می کند که به دلیل محدودیت های تأخیر در سیستم های تشخیص گفتار امکان پذیر نیست.</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از لایه‌های کاملاً متصل اضافی قبل و بعد از لایه‌های LSTM دو طرفه استفاده نمی‌کند.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سیستم بر خلاف مدل‌های پنهان مارکوف (HMMs) که در تشخیص گفتار استفاده می‌شود، با استفاده از افت CTC آموزش داده می‌شود.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5711506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Light"/>
        <a:ea typeface=""/>
        <a:cs typeface="B Nazanin"/>
      </a:majorFont>
      <a:minorFont>
        <a:latin typeface="Calibri"/>
        <a:ea typeface=""/>
        <a:cs typeface="B Nazan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247</TotalTime>
  <Words>1635</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Times New Roman</vt:lpstr>
      <vt:lpstr>Wingdings 3</vt:lpstr>
      <vt:lpstr>Slice</vt:lpstr>
      <vt:lpstr>تشخیص دست خط آنلاین سریع چند زبانه مبتنی بر LSTM</vt:lpstr>
      <vt:lpstr>PowerPoint Presentation</vt:lpstr>
      <vt:lpstr>PowerPoint Presentation</vt:lpstr>
      <vt:lpstr>PowerPoint Presentation</vt:lpstr>
      <vt:lpstr>PowerPoint Presentation</vt:lpstr>
      <vt:lpstr>زبان های پشتیبانی شده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تشخیص دست خط آنلاین سریع چند زبانه مبتنی بر LSTM</dc:title>
  <dc:creator>saman tabrizi</dc:creator>
  <cp:lastModifiedBy>saman tabrizi</cp:lastModifiedBy>
  <cp:revision>4</cp:revision>
  <dcterms:created xsi:type="dcterms:W3CDTF">2023-12-08T08:41:08Z</dcterms:created>
  <dcterms:modified xsi:type="dcterms:W3CDTF">2023-12-08T12:49:43Z</dcterms:modified>
</cp:coreProperties>
</file>