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045700"/>
  <p:notesSz cx="7556500" cy="10045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114167"/>
            <a:ext cx="6428422" cy="2109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625592"/>
            <a:ext cx="5293995" cy="251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310511"/>
            <a:ext cx="3289839" cy="6630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310511"/>
            <a:ext cx="3289839" cy="6630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8157" y="583438"/>
            <a:ext cx="6264275" cy="0"/>
          </a:xfrm>
          <a:custGeom>
            <a:avLst/>
            <a:gdLst/>
            <a:ahLst/>
            <a:cxnLst/>
            <a:rect l="l" t="t" r="r" b="b"/>
            <a:pathLst>
              <a:path w="6264275" h="0">
                <a:moveTo>
                  <a:pt x="0" y="0"/>
                </a:moveTo>
                <a:lnTo>
                  <a:pt x="6264097" y="0"/>
                </a:lnTo>
              </a:path>
            </a:pathLst>
          </a:custGeom>
          <a:ln w="12687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01828"/>
            <a:ext cx="6806565" cy="1607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310511"/>
            <a:ext cx="6806565" cy="6630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342501"/>
            <a:ext cx="2420112" cy="50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342501"/>
            <a:ext cx="1739455" cy="50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342501"/>
            <a:ext cx="1739455" cy="50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rossmark.crossref.org/dialog/?doi=10.1007/s10032-020-00350-4&amp;domain=pdf" TargetMode="External"/><Relationship Id="rId3" Type="http://schemas.openxmlformats.org/officeDocument/2006/relationships/image" Target="../media/image1.png"/><Relationship Id="rId4" Type="http://schemas.openxmlformats.org/officeDocument/2006/relationships/hyperlink" Target="mailto:vcarbune@google.com" TargetMode="External"/><Relationship Id="rId5" Type="http://schemas.openxmlformats.org/officeDocument/2006/relationships/hyperlink" Target="mailto:une@google.com" TargetMode="External"/><Relationship Id="rId6" Type="http://schemas.openxmlformats.org/officeDocument/2006/relationships/hyperlink" Target="mailto:gonnet@google.com" TargetMode="External"/><Relationship Id="rId7" Type="http://schemas.openxmlformats.org/officeDocument/2006/relationships/hyperlink" Target="mailto:deselaers@google.com" TargetMode="External"/><Relationship Id="rId8" Type="http://schemas.openxmlformats.org/officeDocument/2006/relationships/hyperlink" Target="mailto:har@google.com" TargetMode="External"/><Relationship Id="rId9" Type="http://schemas.openxmlformats.org/officeDocument/2006/relationships/hyperlink" Target="mailto:shurick@google.com" TargetMode="External"/><Relationship Id="rId10" Type="http://schemas.openxmlformats.org/officeDocument/2006/relationships/hyperlink" Target="mailto:marcoscalvo@google.com" TargetMode="External"/><Relationship Id="rId11" Type="http://schemas.openxmlformats.org/officeDocument/2006/relationships/hyperlink" Target="mailto:llwang@google.com" TargetMode="External"/><Relationship Id="rId12" Type="http://schemas.openxmlformats.org/officeDocument/2006/relationships/hyperlink" Target="mailto:ng@google.com" TargetMode="External"/><Relationship Id="rId13" Type="http://schemas.openxmlformats.org/officeDocument/2006/relationships/hyperlink" Target="mailto:keysers@google.com" TargetMode="External"/><Relationship Id="rId14" Type="http://schemas.openxmlformats.org/officeDocument/2006/relationships/hyperlink" Target="mailto:ysers@google.com" TargetMode="External"/><Relationship Id="rId15" Type="http://schemas.openxmlformats.org/officeDocument/2006/relationships/hyperlink" Target="mailto:sfeuz@google.com" TargetMode="External"/><Relationship Id="rId16" Type="http://schemas.openxmlformats.org/officeDocument/2006/relationships/hyperlink" Target="mailto:pgervais@google.com" TargetMode="External"/><Relationship Id="rId17" Type="http://schemas.openxmlformats.org/officeDocument/2006/relationships/hyperlink" Target="mailto:ais@google.com" TargetMode="External"/><Relationship Id="rId18" Type="http://schemas.openxmlformats.org/officeDocument/2006/relationships/slide" Target="slide2.xml"/><Relationship Id="rId19" Type="http://schemas.openxmlformats.org/officeDocument/2006/relationships/slide" Target="slide13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14.xml"/><Relationship Id="rId4" Type="http://schemas.openxmlformats.org/officeDocument/2006/relationships/slide" Target="slide10.xml"/><Relationship Id="rId5" Type="http://schemas.openxmlformats.org/officeDocument/2006/relationships/slide" Target="slide13.xml"/><Relationship Id="rId6" Type="http://schemas.openxmlformats.org/officeDocument/2006/relationships/slide" Target="slide1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" Target="slide12.xml"/><Relationship Id="rId5" Type="http://schemas.openxmlformats.org/officeDocument/2006/relationships/slide" Target="slide13.xml"/><Relationship Id="rId6" Type="http://schemas.openxmlformats.org/officeDocument/2006/relationships/slide" Target="slide3.xml"/><Relationship Id="rId7" Type="http://schemas.openxmlformats.org/officeDocument/2006/relationships/slide" Target="slide11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reativecommons.org/licenses/by/4.0/" TargetMode="Externa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://arxiv.org/abs/1207.0580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rxiv.org/abs/1409.1556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slide" Target="slide2.xml"/><Relationship Id="rId4" Type="http://schemas.openxmlformats.org/officeDocument/2006/relationships/slide" Target="slide14.xml"/><Relationship Id="rId5" Type="http://schemas.openxmlformats.org/officeDocument/2006/relationships/slide" Target="slide13.xml"/><Relationship Id="rId6" Type="http://schemas.openxmlformats.org/officeDocument/2006/relationships/hyperlink" Target="https://www.apple.com/ipad-pro/" TargetMode="External"/><Relationship Id="rId7" Type="http://schemas.openxmlformats.org/officeDocument/2006/relationships/hyperlink" Target="https://www.microsoft.com/en-us/store/b/surface" TargetMode="External"/><Relationship Id="rId8" Type="http://schemas.openxmlformats.org/officeDocument/2006/relationships/hyperlink" Target="https://store.google.com/product/google_pixelbook" TargetMode="External"/><Relationship Id="rId9" Type="http://schemas.openxmlformats.org/officeDocument/2006/relationships/slide" Target="slide4.xml"/><Relationship Id="rId10" Type="http://schemas.openxmlformats.org/officeDocument/2006/relationships/slide" Target="slide7.xml"/><Relationship Id="rId11" Type="http://schemas.openxmlformats.org/officeDocument/2006/relationships/slide" Target="slide3.xml"/><Relationship Id="rId12" Type="http://schemas.openxmlformats.org/officeDocument/2006/relationships/slide" Target="slide6.xml"/><Relationship Id="rId13" Type="http://schemas.openxmlformats.org/officeDocument/2006/relationships/slide" Target="slide11.xml"/><Relationship Id="rId14" Type="http://schemas.openxmlformats.org/officeDocument/2006/relationships/slide" Target="slide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" Target="slide13.xml"/><Relationship Id="rId11" Type="http://schemas.openxmlformats.org/officeDocument/2006/relationships/slide" Target="slide14.xml"/><Relationship Id="rId12" Type="http://schemas.openxmlformats.org/officeDocument/2006/relationships/slide" Target="slide4.xml"/><Relationship Id="rId13" Type="http://schemas.openxmlformats.org/officeDocument/2006/relationships/slide" Target="slide6.xml"/><Relationship Id="rId14" Type="http://schemas.openxmlformats.org/officeDocument/2006/relationships/slide" Target="slide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3.xml"/><Relationship Id="rId3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slide" Target="slide6.xml"/><Relationship Id="rId4" Type="http://schemas.openxmlformats.org/officeDocument/2006/relationships/slide" Target="slide5.xml"/><Relationship Id="rId5" Type="http://schemas.openxmlformats.org/officeDocument/2006/relationships/slide" Target="slide4.xml"/><Relationship Id="rId6" Type="http://schemas.openxmlformats.org/officeDocument/2006/relationships/slide" Target="slide13.xml"/><Relationship Id="rId7" Type="http://schemas.openxmlformats.org/officeDocument/2006/relationships/slide" Target="slide7.xml"/><Relationship Id="rId8" Type="http://schemas.openxmlformats.org/officeDocument/2006/relationships/slide" Target="slide3.xml"/><Relationship Id="rId9" Type="http://schemas.openxmlformats.org/officeDocument/2006/relationships/hyperlink" Target="https://github.com/tensorflow/tensorflow/blob/master/tensorflow/core/util/ctc/ctc_beam_scorer.h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3.xml"/><Relationship Id="rId3" Type="http://schemas.openxmlformats.org/officeDocument/2006/relationships/slide" Target="slide14.xml"/><Relationship Id="rId4" Type="http://schemas.openxmlformats.org/officeDocument/2006/relationships/slide" Target="slide7.xml"/><Relationship Id="rId5" Type="http://schemas.openxmlformats.org/officeDocument/2006/relationships/slide" Target="slide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" Target="slide13.xml"/><Relationship Id="rId5" Type="http://schemas.openxmlformats.org/officeDocument/2006/relationships/slide" Target="slide8.xml"/><Relationship Id="rId6" Type="http://schemas.openxmlformats.org/officeDocument/2006/relationships/slide" Target="slide6.xml"/><Relationship Id="rId7" Type="http://schemas.openxmlformats.org/officeDocument/2006/relationships/slide" Target="slide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" Target="slide13.xml"/><Relationship Id="rId5" Type="http://schemas.openxmlformats.org/officeDocument/2006/relationships/slide" Target="slide8.xml"/><Relationship Id="rId6" Type="http://schemas.openxmlformats.org/officeDocument/2006/relationships/slide" Target="slide7.xml"/><Relationship Id="rId7" Type="http://schemas.openxmlformats.org/officeDocument/2006/relationships/slide" Target="slide14.xml"/><Relationship Id="rId8" Type="http://schemas.openxmlformats.org/officeDocument/2006/relationships/slide" Target="slide11.xml"/><Relationship Id="rId9" Type="http://schemas.openxmlformats.org/officeDocument/2006/relationships/slide" Target="slide9.xml"/><Relationship Id="rId10" Type="http://schemas.openxmlformats.org/officeDocument/2006/relationships/hyperlink" Target="https://arxiv.org/src/1902.10525v1/anc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67600"/>
            <a:ext cx="358584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100"/>
              </a:spcBef>
            </a:pP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International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Journal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 on</a:t>
            </a:r>
            <a:r>
              <a:rPr dirty="0" sz="850" spc="-4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Document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Analysis</a:t>
            </a:r>
            <a:r>
              <a:rPr dirty="0" sz="850" spc="-3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and</a:t>
            </a:r>
            <a:r>
              <a:rPr dirty="0" sz="850" spc="-4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Recognition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(IJDAR)</a:t>
            </a:r>
            <a:r>
              <a:rPr dirty="0" sz="850" spc="-4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(2020)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23:89–102 </a:t>
            </a:r>
            <a:r>
              <a:rPr dirty="0" sz="850" spc="-75">
                <a:solidFill>
                  <a:srgbClr val="131413"/>
                </a:solidFill>
                <a:latin typeface="Trebuchet MS"/>
                <a:cs typeface="Trebuchet MS"/>
              </a:rPr>
              <a:t>https://doi.org/10.1007/s10032-020-00350-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4</a:t>
            </a:r>
            <a:endParaRPr sz="850">
              <a:latin typeface="Trebuchet MS"/>
              <a:cs typeface="Trebuchet MS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9580" y="842251"/>
            <a:ext cx="362813" cy="36302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48157" y="763016"/>
            <a:ext cx="6264275" cy="0"/>
          </a:xfrm>
          <a:custGeom>
            <a:avLst/>
            <a:gdLst/>
            <a:ahLst/>
            <a:cxnLst/>
            <a:rect l="l" t="t" r="r" b="b"/>
            <a:pathLst>
              <a:path w="6264275" h="0">
                <a:moveTo>
                  <a:pt x="0" y="0"/>
                </a:moveTo>
                <a:lnTo>
                  <a:pt x="6264097" y="0"/>
                </a:lnTo>
              </a:path>
            </a:pathLst>
          </a:custGeom>
          <a:ln w="12687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48157" y="769347"/>
            <a:ext cx="3082290" cy="241300"/>
          </a:xfrm>
          <a:prstGeom prst="rect">
            <a:avLst/>
          </a:prstGeom>
          <a:solidFill>
            <a:srgbClr val="B2B2B2"/>
          </a:solidFill>
        </p:spPr>
        <p:txBody>
          <a:bodyPr wrap="square" lIns="0" tIns="4064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320"/>
              </a:spcBef>
            </a:pPr>
            <a:r>
              <a:rPr dirty="0" sz="950" b="1">
                <a:latin typeface="Arial"/>
                <a:cs typeface="Arial"/>
              </a:rPr>
              <a:t>ORIGINAL</a:t>
            </a:r>
            <a:r>
              <a:rPr dirty="0" sz="950" spc="405" b="1">
                <a:latin typeface="Arial"/>
                <a:cs typeface="Arial"/>
              </a:rPr>
              <a:t> </a:t>
            </a:r>
            <a:r>
              <a:rPr dirty="0" sz="950" spc="-20" b="1">
                <a:latin typeface="Arial"/>
                <a:cs typeface="Arial"/>
              </a:rPr>
              <a:t>PAPER 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4657" y="1294990"/>
            <a:ext cx="6353810" cy="2603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131413"/>
                </a:solidFill>
                <a:latin typeface="Calibri"/>
                <a:cs typeface="Calibri"/>
              </a:rPr>
              <a:t>Fast</a:t>
            </a:r>
            <a:r>
              <a:rPr dirty="0" sz="16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31413"/>
                </a:solidFill>
                <a:latin typeface="Calibri"/>
                <a:cs typeface="Calibri"/>
              </a:rPr>
              <a:t>multi-language</a:t>
            </a:r>
            <a:r>
              <a:rPr dirty="0" sz="16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600" spc="-40" b="1">
                <a:solidFill>
                  <a:srgbClr val="131413"/>
                </a:solidFill>
                <a:latin typeface="Calibri"/>
                <a:cs typeface="Calibri"/>
              </a:rPr>
              <a:t>LSTM-</a:t>
            </a:r>
            <a:r>
              <a:rPr dirty="0" sz="1600" spc="-35" b="1">
                <a:solidFill>
                  <a:srgbClr val="131413"/>
                </a:solidFill>
                <a:latin typeface="Calibri"/>
                <a:cs typeface="Calibri"/>
              </a:rPr>
              <a:t>based</a:t>
            </a:r>
            <a:r>
              <a:rPr dirty="0" sz="16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131413"/>
                </a:solidFill>
                <a:latin typeface="Calibri"/>
                <a:cs typeface="Calibri"/>
              </a:rPr>
              <a:t>online</a:t>
            </a:r>
            <a:r>
              <a:rPr dirty="0" sz="16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131413"/>
                </a:solidFill>
                <a:latin typeface="Calibri"/>
                <a:cs typeface="Calibri"/>
              </a:rPr>
              <a:t>handwriting</a:t>
            </a:r>
            <a:r>
              <a:rPr dirty="0" sz="16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31413"/>
                </a:solidFill>
                <a:latin typeface="Calibri"/>
                <a:cs typeface="Calibri"/>
              </a:rPr>
              <a:t>recognition</a:t>
            </a:r>
            <a:endParaRPr sz="16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660"/>
              </a:spcBef>
            </a:pPr>
            <a:r>
              <a:rPr dirty="0" sz="1000" spc="-40" b="1">
                <a:solidFill>
                  <a:srgbClr val="131413"/>
                </a:solidFill>
                <a:latin typeface="Arial"/>
                <a:cs typeface="Arial"/>
              </a:rPr>
              <a:t>Victor</a:t>
            </a:r>
            <a:r>
              <a:rPr dirty="0" sz="1000" spc="-3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60" b="1">
                <a:solidFill>
                  <a:srgbClr val="131413"/>
                </a:solidFill>
                <a:latin typeface="Arial"/>
                <a:cs typeface="Arial"/>
              </a:rPr>
              <a:t>Carbune</a:t>
            </a:r>
            <a:r>
              <a:rPr dirty="0" baseline="25925" sz="1125" spc="-89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baseline="25925" sz="1125" spc="7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r>
              <a:rPr dirty="0" sz="1000" spc="-7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55" b="1">
                <a:solidFill>
                  <a:srgbClr val="131413"/>
                </a:solidFill>
                <a:latin typeface="Arial"/>
                <a:cs typeface="Arial"/>
              </a:rPr>
              <a:t>Pedro</a:t>
            </a:r>
            <a:r>
              <a:rPr dirty="0" sz="1000" spc="-1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40" b="1">
                <a:solidFill>
                  <a:srgbClr val="131413"/>
                </a:solidFill>
                <a:latin typeface="Arial"/>
                <a:cs typeface="Arial"/>
              </a:rPr>
              <a:t>Gonnet</a:t>
            </a:r>
            <a:r>
              <a:rPr dirty="0" baseline="25925" sz="1125" spc="-60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baseline="25925" sz="1125" spc="1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r>
              <a:rPr dirty="0" sz="1000" spc="-75" b="1">
                <a:solidFill>
                  <a:srgbClr val="131413"/>
                </a:solidFill>
                <a:latin typeface="Arial"/>
                <a:cs typeface="Arial"/>
              </a:rPr>
              <a:t> Thomas</a:t>
            </a:r>
            <a:r>
              <a:rPr dirty="0" sz="1000" spc="2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60" b="1">
                <a:solidFill>
                  <a:srgbClr val="131413"/>
                </a:solidFill>
                <a:latin typeface="Arial"/>
                <a:cs typeface="Arial"/>
              </a:rPr>
              <a:t>Deselaers</a:t>
            </a:r>
            <a:r>
              <a:rPr dirty="0" baseline="25925" sz="1125" spc="-89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baseline="25925" sz="1125" spc="22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r>
              <a:rPr dirty="0" sz="1000" spc="-7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40" b="1">
                <a:solidFill>
                  <a:srgbClr val="131413"/>
                </a:solidFill>
                <a:latin typeface="Arial"/>
                <a:cs typeface="Arial"/>
              </a:rPr>
              <a:t>Henry</a:t>
            </a:r>
            <a:r>
              <a:rPr dirty="0" sz="1000" spc="2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131413"/>
                </a:solidFill>
                <a:latin typeface="Arial"/>
                <a:cs typeface="Arial"/>
              </a:rPr>
              <a:t>A.</a:t>
            </a:r>
            <a:r>
              <a:rPr dirty="0" sz="1000" spc="1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55" b="1">
                <a:solidFill>
                  <a:srgbClr val="131413"/>
                </a:solidFill>
                <a:latin typeface="Arial"/>
                <a:cs typeface="Arial"/>
              </a:rPr>
              <a:t>Rowley</a:t>
            </a:r>
            <a:r>
              <a:rPr dirty="0" baseline="25925" sz="1125" spc="-82" b="1">
                <a:solidFill>
                  <a:srgbClr val="131413"/>
                </a:solidFill>
                <a:latin typeface="Arial"/>
                <a:cs typeface="Arial"/>
              </a:rPr>
              <a:t>2</a:t>
            </a:r>
            <a:r>
              <a:rPr dirty="0" baseline="25925" sz="1125" spc="3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r>
              <a:rPr dirty="0" sz="1000" spc="-7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45" b="1">
                <a:solidFill>
                  <a:srgbClr val="131413"/>
                </a:solidFill>
                <a:latin typeface="Arial"/>
                <a:cs typeface="Arial"/>
              </a:rPr>
              <a:t>Alexander</a:t>
            </a:r>
            <a:r>
              <a:rPr dirty="0" sz="1000" spc="2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35" b="1">
                <a:solidFill>
                  <a:srgbClr val="131413"/>
                </a:solidFill>
                <a:latin typeface="Arial"/>
                <a:cs typeface="Arial"/>
              </a:rPr>
              <a:t>Daryin</a:t>
            </a:r>
            <a:r>
              <a:rPr dirty="0" baseline="25925" sz="1125" spc="-52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baseline="25925" sz="1125" spc="3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r>
              <a:rPr dirty="0" sz="1000" spc="-7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70" b="1">
                <a:solidFill>
                  <a:srgbClr val="131413"/>
                </a:solidFill>
                <a:latin typeface="Arial"/>
                <a:cs typeface="Arial"/>
              </a:rPr>
              <a:t>Marcos</a:t>
            </a:r>
            <a:r>
              <a:rPr dirty="0" sz="1000" spc="2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55" b="1">
                <a:solidFill>
                  <a:srgbClr val="131413"/>
                </a:solidFill>
                <a:latin typeface="Arial"/>
                <a:cs typeface="Arial"/>
              </a:rPr>
              <a:t>Calvo</a:t>
            </a:r>
            <a:r>
              <a:rPr dirty="0" baseline="25925" sz="1125" spc="-82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baseline="25925" sz="1125" spc="3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5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5"/>
              </a:spcBef>
            </a:pPr>
            <a:r>
              <a:rPr dirty="0" sz="1000" spc="-55" b="1">
                <a:solidFill>
                  <a:srgbClr val="131413"/>
                </a:solidFill>
                <a:latin typeface="Arial"/>
                <a:cs typeface="Arial"/>
              </a:rPr>
              <a:t>Li-Lun</a:t>
            </a:r>
            <a:r>
              <a:rPr dirty="0" sz="1000" spc="-1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40" b="1">
                <a:solidFill>
                  <a:srgbClr val="131413"/>
                </a:solidFill>
                <a:latin typeface="Arial"/>
                <a:cs typeface="Arial"/>
              </a:rPr>
              <a:t>Wang</a:t>
            </a:r>
            <a:r>
              <a:rPr dirty="0" baseline="25925" sz="1125" spc="-60" b="1">
                <a:solidFill>
                  <a:srgbClr val="131413"/>
                </a:solidFill>
                <a:latin typeface="Arial"/>
                <a:cs typeface="Arial"/>
              </a:rPr>
              <a:t>2</a:t>
            </a:r>
            <a:r>
              <a:rPr dirty="0" baseline="25925" sz="1125" spc="22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r>
              <a:rPr dirty="0" sz="1000" spc="-7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30" b="1">
                <a:solidFill>
                  <a:srgbClr val="131413"/>
                </a:solidFill>
                <a:latin typeface="Arial"/>
                <a:cs typeface="Arial"/>
              </a:rPr>
              <a:t>Daniel</a:t>
            </a:r>
            <a:r>
              <a:rPr dirty="0" sz="1000" spc="3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90" b="1">
                <a:solidFill>
                  <a:srgbClr val="131413"/>
                </a:solidFill>
                <a:latin typeface="Arial"/>
                <a:cs typeface="Arial"/>
              </a:rPr>
              <a:t>Keysers</a:t>
            </a:r>
            <a:r>
              <a:rPr dirty="0" baseline="25925" sz="1125" spc="-135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baseline="25925" sz="1125" spc="6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r>
              <a:rPr dirty="0" sz="1000" spc="-7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65" b="1">
                <a:solidFill>
                  <a:srgbClr val="131413"/>
                </a:solidFill>
                <a:latin typeface="Arial"/>
                <a:cs typeface="Arial"/>
              </a:rPr>
              <a:t>Sandro</a:t>
            </a:r>
            <a:r>
              <a:rPr dirty="0" sz="1000" spc="2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55" b="1">
                <a:solidFill>
                  <a:srgbClr val="131413"/>
                </a:solidFill>
                <a:latin typeface="Arial"/>
                <a:cs typeface="Arial"/>
              </a:rPr>
              <a:t>Feuz</a:t>
            </a:r>
            <a:r>
              <a:rPr dirty="0" baseline="25925" sz="1125" spc="-82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baseline="25925" sz="1125" spc="37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131413"/>
                </a:solidFill>
                <a:latin typeface="Arial"/>
                <a:cs typeface="Arial"/>
              </a:rPr>
              <a:t>·</a:t>
            </a:r>
            <a:r>
              <a:rPr dirty="0" sz="1000" spc="-7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40" b="1">
                <a:solidFill>
                  <a:srgbClr val="131413"/>
                </a:solidFill>
                <a:latin typeface="Arial"/>
                <a:cs typeface="Arial"/>
              </a:rPr>
              <a:t>Philippe</a:t>
            </a:r>
            <a:r>
              <a:rPr dirty="0" sz="1000" spc="3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131413"/>
                </a:solidFill>
                <a:latin typeface="Arial"/>
                <a:cs typeface="Arial"/>
              </a:rPr>
              <a:t>Gervais</a:t>
            </a:r>
            <a:r>
              <a:rPr dirty="0" baseline="25925" sz="1125" spc="-15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endParaRPr baseline="25925" sz="112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63500">
              <a:lnSpc>
                <a:spcPts val="1010"/>
              </a:lnSpc>
            </a:pP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Received: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8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August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 2019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180">
                <a:solidFill>
                  <a:srgbClr val="131413"/>
                </a:solidFill>
                <a:latin typeface="Trebuchet MS"/>
                <a:cs typeface="Trebuchet MS"/>
              </a:rPr>
              <a:t>/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0">
                <a:solidFill>
                  <a:srgbClr val="131413"/>
                </a:solidFill>
                <a:latin typeface="Trebuchet MS"/>
                <a:cs typeface="Trebuchet MS"/>
              </a:rPr>
              <a:t>Revised: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 20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December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2019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180">
                <a:solidFill>
                  <a:srgbClr val="131413"/>
                </a:solidFill>
                <a:latin typeface="Trebuchet MS"/>
                <a:cs typeface="Trebuchet MS"/>
              </a:rPr>
              <a:t>/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0">
                <a:solidFill>
                  <a:srgbClr val="131413"/>
                </a:solidFill>
                <a:latin typeface="Trebuchet MS"/>
                <a:cs typeface="Trebuchet MS"/>
              </a:rPr>
              <a:t>Accepted: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24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5">
                <a:solidFill>
                  <a:srgbClr val="131413"/>
                </a:solidFill>
                <a:latin typeface="Trebuchet MS"/>
                <a:cs typeface="Trebuchet MS"/>
              </a:rPr>
              <a:t>January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2020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180">
                <a:solidFill>
                  <a:srgbClr val="131413"/>
                </a:solidFill>
                <a:latin typeface="Trebuchet MS"/>
                <a:cs typeface="Trebuchet MS"/>
              </a:rPr>
              <a:t>/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Published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online: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8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February</a:t>
            </a:r>
            <a:r>
              <a:rPr dirty="0" sz="850" spc="-5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rebuchet MS"/>
                <a:cs typeface="Trebuchet MS"/>
              </a:rPr>
              <a:t>2020</a:t>
            </a:r>
            <a:endParaRPr sz="850">
              <a:latin typeface="Trebuchet MS"/>
              <a:cs typeface="Trebuchet MS"/>
            </a:endParaRPr>
          </a:p>
          <a:p>
            <a:pPr marL="63500">
              <a:lnSpc>
                <a:spcPts val="1010"/>
              </a:lnSpc>
            </a:pP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©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The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Author(s)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rebuchet MS"/>
                <a:cs typeface="Trebuchet MS"/>
              </a:rPr>
              <a:t>2020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630"/>
              </a:spcBef>
            </a:pPr>
            <a:r>
              <a:rPr dirty="0" sz="1000" spc="-10" b="1">
                <a:solidFill>
                  <a:srgbClr val="131413"/>
                </a:solidFill>
                <a:latin typeface="Arial"/>
                <a:cs typeface="Arial"/>
              </a:rPr>
              <a:t>Abstract</a:t>
            </a:r>
            <a:endParaRPr sz="1000">
              <a:latin typeface="Arial"/>
              <a:cs typeface="Arial"/>
            </a:endParaRPr>
          </a:p>
          <a:p>
            <a:pPr algn="just" marL="63500" marR="17780">
              <a:lnSpc>
                <a:spcPct val="103800"/>
              </a:lnSpc>
            </a:pP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able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support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102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architecture.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This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completely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replaced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segment-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and-decode-based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reduced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rate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20–40%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relative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most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languages.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Further,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report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state-of-the-art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IAM-OnDB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both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open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closed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 setting.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combines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methods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encoding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curves.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leads to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up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10</a:t>
            </a:r>
            <a:r>
              <a:rPr dirty="0" sz="1000" spc="-10">
                <a:solidFill>
                  <a:srgbClr val="131413"/>
                </a:solidFill>
                <a:latin typeface="Lucida Sans Unicode"/>
                <a:cs typeface="Lucida Sans Unicode"/>
              </a:rPr>
              <a:t>×</a:t>
            </a:r>
            <a:r>
              <a:rPr dirty="0" sz="1000" spc="-4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faster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times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compared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system.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Through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series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experiments,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determine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 optimal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configuration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report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setup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a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additional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public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5457" y="4166183"/>
            <a:ext cx="10071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200" spc="-1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131413"/>
                </a:solidFill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5457" y="4507756"/>
            <a:ext cx="3049905" cy="8102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 indent="-635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paper,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discuss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12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recognition: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Given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form 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ink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i.e.,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list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touch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strokes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output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textual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interpretation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input.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-1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5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2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7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-5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position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5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3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25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-25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-2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timestamp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spc="-16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48157" y="5492851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 h="0">
                <a:moveTo>
                  <a:pt x="0" y="0"/>
                </a:moveTo>
                <a:lnTo>
                  <a:pt x="3024035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29324" y="5485737"/>
            <a:ext cx="1356995" cy="317182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98755" marR="154305" indent="-186690">
              <a:lnSpc>
                <a:spcPct val="87900"/>
              </a:lnSpc>
              <a:spcBef>
                <a:spcPts val="300"/>
              </a:spcBef>
            </a:pPr>
            <a:r>
              <a:rPr dirty="0" sz="1200" spc="245">
                <a:solidFill>
                  <a:srgbClr val="131413"/>
                </a:solidFill>
                <a:latin typeface="Microsoft Sans Serif"/>
                <a:cs typeface="Microsoft Sans Serif"/>
              </a:rPr>
              <a:t>B</a:t>
            </a:r>
            <a:r>
              <a:rPr dirty="0" sz="1200" spc="75">
                <a:solidFill>
                  <a:srgbClr val="131413"/>
                </a:solidFill>
                <a:latin typeface="Microsoft Sans Serif"/>
                <a:cs typeface="Microsoft Sans Serif"/>
              </a:rPr>
              <a:t> </a:t>
            </a:r>
            <a:r>
              <a:rPr dirty="0" baseline="3267" sz="1275" spc="-15">
                <a:solidFill>
                  <a:srgbClr val="131413"/>
                </a:solidFill>
                <a:latin typeface="Times New Roman"/>
                <a:cs typeface="Times New Roman"/>
              </a:rPr>
              <a:t>Victor</a:t>
            </a:r>
            <a:r>
              <a:rPr dirty="0" baseline="3267" sz="1275" spc="-22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3267" sz="1275" spc="-15">
                <a:solidFill>
                  <a:srgbClr val="131413"/>
                </a:solidFill>
                <a:latin typeface="Times New Roman"/>
                <a:cs typeface="Times New Roman"/>
              </a:rPr>
              <a:t>Carbune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4"/>
              </a:rPr>
              <a:t>vcarb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5"/>
              </a:rPr>
              <a:t>une@google.com</a:t>
            </a:r>
            <a:endParaRPr sz="850">
              <a:latin typeface="Times New Roman"/>
              <a:cs typeface="Times New Roman"/>
            </a:endParaRPr>
          </a:p>
          <a:p>
            <a:pPr marL="198755" marR="253365">
              <a:lnSpc>
                <a:spcPts val="1000"/>
              </a:lnSpc>
              <a:spcBef>
                <a:spcPts val="52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Pedro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Gonnet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6"/>
              </a:rPr>
              <a:t>gonnet@google.com</a:t>
            </a:r>
            <a:endParaRPr sz="850">
              <a:latin typeface="Times New Roman"/>
              <a:cs typeface="Times New Roman"/>
            </a:endParaRPr>
          </a:p>
          <a:p>
            <a:pPr marL="198755" marR="151765">
              <a:lnSpc>
                <a:spcPts val="1000"/>
              </a:lnSpc>
              <a:spcBef>
                <a:spcPts val="49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Thomas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Deselaers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7"/>
              </a:rPr>
              <a:t>deselaers@google.com</a:t>
            </a:r>
            <a:endParaRPr sz="850">
              <a:latin typeface="Times New Roman"/>
              <a:cs typeface="Times New Roman"/>
            </a:endParaRPr>
          </a:p>
          <a:p>
            <a:pPr marL="198755" marR="392430">
              <a:lnSpc>
                <a:spcPts val="1000"/>
              </a:lnSpc>
              <a:spcBef>
                <a:spcPts val="49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Henry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Rowley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8"/>
              </a:rPr>
              <a:t>har@google.com</a:t>
            </a:r>
            <a:endParaRPr sz="850">
              <a:latin typeface="Times New Roman"/>
              <a:cs typeface="Times New Roman"/>
            </a:endParaRPr>
          </a:p>
          <a:p>
            <a:pPr marL="198755" marR="229870">
              <a:lnSpc>
                <a:spcPts val="1000"/>
              </a:lnSpc>
              <a:spcBef>
                <a:spcPts val="49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Alexander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Daryin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9"/>
              </a:rPr>
              <a:t>shurick@google.com</a:t>
            </a:r>
            <a:endParaRPr sz="850">
              <a:latin typeface="Times New Roman"/>
              <a:cs typeface="Times New Roman"/>
            </a:endParaRPr>
          </a:p>
          <a:p>
            <a:pPr marL="198755" marR="5080">
              <a:lnSpc>
                <a:spcPts val="1000"/>
              </a:lnSpc>
              <a:spcBef>
                <a:spcPts val="49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Marcos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Calvo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10"/>
              </a:rPr>
              <a:t>marcoscalvo@google.com</a:t>
            </a:r>
            <a:endParaRPr sz="850">
              <a:latin typeface="Times New Roman"/>
              <a:cs typeface="Times New Roman"/>
            </a:endParaRPr>
          </a:p>
          <a:p>
            <a:pPr marL="198755" marR="255270">
              <a:lnSpc>
                <a:spcPts val="1000"/>
              </a:lnSpc>
              <a:spcBef>
                <a:spcPts val="49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Li-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Lun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Wang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11"/>
              </a:rPr>
              <a:t>llwa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12"/>
              </a:rPr>
              <a:t>ng@google.com</a:t>
            </a:r>
            <a:endParaRPr sz="850">
              <a:latin typeface="Times New Roman"/>
              <a:cs typeface="Times New Roman"/>
            </a:endParaRPr>
          </a:p>
          <a:p>
            <a:pPr marL="198755" marR="226060">
              <a:lnSpc>
                <a:spcPts val="1000"/>
              </a:lnSpc>
              <a:spcBef>
                <a:spcPts val="49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Daniel</a:t>
            </a:r>
            <a:r>
              <a:rPr dirty="0" sz="85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Keysers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13"/>
              </a:rPr>
              <a:t>ke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14"/>
              </a:rPr>
              <a:t>ysers@google.com</a:t>
            </a:r>
            <a:endParaRPr sz="850">
              <a:latin typeface="Times New Roman"/>
              <a:cs typeface="Times New Roman"/>
            </a:endParaRPr>
          </a:p>
          <a:p>
            <a:pPr marL="198755" marR="318770">
              <a:lnSpc>
                <a:spcPts val="1000"/>
              </a:lnSpc>
              <a:spcBef>
                <a:spcPts val="49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Sandro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Feuz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15"/>
              </a:rPr>
              <a:t>sfeuz@google.com</a:t>
            </a:r>
            <a:endParaRPr sz="850">
              <a:latin typeface="Times New Roman"/>
              <a:cs typeface="Times New Roman"/>
            </a:endParaRPr>
          </a:p>
          <a:p>
            <a:pPr marL="198755" marR="184150">
              <a:lnSpc>
                <a:spcPts val="1000"/>
              </a:lnSpc>
              <a:spcBef>
                <a:spcPts val="49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Philippe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Gervais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16"/>
              </a:rPr>
              <a:t>pgerv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  <a:hlinkClick r:id="rId17"/>
              </a:rPr>
              <a:t>ais@google.com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5457" y="8742441"/>
            <a:ext cx="6667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15479" y="8694808"/>
            <a:ext cx="1250315" cy="405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6600"/>
              </a:lnSpc>
              <a:spcBef>
                <a:spcPts val="10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Google,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Zurich,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Switzerland Mountain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View,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CA,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USA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5457" y="8932179"/>
            <a:ext cx="66675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75513" y="4191486"/>
            <a:ext cx="3049905" cy="46056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 indent="14351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Figure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Times New Roman"/>
                <a:cs typeface="Times New Roman"/>
                <a:hlinkClick r:id="rId18" action="ppaction://hlinksldjump"/>
              </a:rPr>
              <a:t>1</a:t>
            </a:r>
            <a:r>
              <a:rPr dirty="0" sz="10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illustrates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example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handwrit- ing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scripts.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left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column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shows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examples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writing styles,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types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content,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may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written 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multiple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lines.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center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column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shows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examples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from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five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alphabetic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structure 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English: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German,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Russian,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Vietnamese,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Greek,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Geor-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gian.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right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column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shows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scripts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significantly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different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English: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Chinese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much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larger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complex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users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often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overlap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 one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another.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Korean,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while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alphabetic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language,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groups letters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 syllables leading to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large “alphabet” of syllables. Hindi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often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contains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connecting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“Shirorekha”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line, and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can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form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larger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structures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(grapheme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clus- ters)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influence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written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shape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components.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Arabic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written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right-to-left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(with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embedded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left-to-right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numbers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names),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char-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acters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change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shape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depending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their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position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within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word.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Emoji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non-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Unicode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symbols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also recognize.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recently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been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gaining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importance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 multiple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reasons: (a)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 increasing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number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people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emerging markets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obtaining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access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puting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devices,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many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exclusively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mobile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devices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touchscreens.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Many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users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native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easily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typed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English,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e.g.,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due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size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alphabet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grapheme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clusters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 makes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difficult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design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intuitive keyboard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layout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19" action="ppaction://hlinksldjump"/>
              </a:rPr>
              <a:t>10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5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(b)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large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mobile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devices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styluses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39480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98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31674" y="388046"/>
            <a:ext cx="69342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10">
                <a:solidFill>
                  <a:srgbClr val="131413"/>
                </a:solidFill>
                <a:latin typeface="Trebuchet MS"/>
                <a:cs typeface="Trebuchet MS"/>
              </a:rPr>
              <a:t>V.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Carbune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et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al.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457" y="687083"/>
            <a:ext cx="17608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4.3</a:t>
            </a:r>
            <a:r>
              <a:rPr dirty="0" sz="1100" spc="10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Additional</a:t>
            </a:r>
            <a:r>
              <a:rPr dirty="0" sz="11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public</a:t>
            </a:r>
            <a:r>
              <a:rPr dirty="0" sz="11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datasets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5457" y="1016119"/>
            <a:ext cx="3049905" cy="11264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4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provide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production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house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applied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publicly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avail-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able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benchmark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literature.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details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about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in-house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available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Note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presented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section,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evalu-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ate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current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live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without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tuning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specific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tasks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5469" y="2299273"/>
            <a:ext cx="30340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4.3.1</a:t>
            </a:r>
            <a:r>
              <a:rPr dirty="0" sz="1000" spc="114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25" b="1">
                <a:solidFill>
                  <a:srgbClr val="131413"/>
                </a:solidFill>
                <a:latin typeface="Calibri"/>
                <a:cs typeface="Calibri"/>
              </a:rPr>
              <a:t>Chinese isolated</a:t>
            </a:r>
            <a:r>
              <a:rPr dirty="0" sz="1000" spc="-30" b="1">
                <a:solidFill>
                  <a:srgbClr val="131413"/>
                </a:solidFill>
                <a:latin typeface="Calibri"/>
                <a:cs typeface="Calibri"/>
              </a:rPr>
              <a:t> characters</a:t>
            </a:r>
            <a:r>
              <a:rPr dirty="0" sz="1000" spc="-2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35" b="1">
                <a:solidFill>
                  <a:srgbClr val="131413"/>
                </a:solidFill>
                <a:latin typeface="Calibri"/>
                <a:cs typeface="Calibri"/>
              </a:rPr>
              <a:t>(ICDAR</a:t>
            </a:r>
            <a:r>
              <a:rPr dirty="0" sz="10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131413"/>
                </a:solidFill>
                <a:latin typeface="Calibri"/>
                <a:cs typeface="Calibri"/>
              </a:rPr>
              <a:t>2013</a:t>
            </a:r>
            <a:r>
              <a:rPr dirty="0" sz="10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competition)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5469" y="2615649"/>
            <a:ext cx="3049905" cy="30245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ICDAR-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2013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Competition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Chi-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nese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50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introduced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for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classifying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most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common Chinese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characters. 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report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rates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published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competition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recent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done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others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6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.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evaluate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live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production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tuned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task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trained as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multi-character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recognizer,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thus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even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aware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 each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sample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contains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character.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Further,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sys- tem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supports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12,363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while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competi- tion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contain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3,755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characters.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Note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 did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access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task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all.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Whenever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returns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character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sample,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count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this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error.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(This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happened twice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entire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224,590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samples.)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Despite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supporting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almost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four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times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many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needed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CASIA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 and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having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been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tuned to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task,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 accuracy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still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competitive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tuned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specifically.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5469" y="5796791"/>
            <a:ext cx="2891790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01625" marR="5080" indent="-289560">
              <a:lnSpc>
                <a:spcPct val="103699"/>
              </a:lnSpc>
              <a:spcBef>
                <a:spcPts val="50"/>
              </a:spcBef>
            </a:pP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4.3.2</a:t>
            </a:r>
            <a:r>
              <a:rPr dirty="0" sz="1000" spc="10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25" b="1">
                <a:solidFill>
                  <a:srgbClr val="131413"/>
                </a:solidFill>
                <a:latin typeface="Calibri"/>
                <a:cs typeface="Calibri"/>
              </a:rPr>
              <a:t>Vietnamese</a:t>
            </a:r>
            <a:r>
              <a:rPr dirty="0" sz="10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131413"/>
                </a:solidFill>
                <a:latin typeface="Calibri"/>
                <a:cs typeface="Calibri"/>
              </a:rPr>
              <a:t>online</a:t>
            </a:r>
            <a:r>
              <a:rPr dirty="0" sz="10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handwriting</a:t>
            </a:r>
            <a:r>
              <a:rPr dirty="0" sz="100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recognition</a:t>
            </a:r>
            <a:r>
              <a:rPr dirty="0" sz="10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131413"/>
                </a:solidFill>
                <a:latin typeface="Calibri"/>
                <a:cs typeface="Calibri"/>
              </a:rPr>
              <a:t>(ICFHR 2018</a:t>
            </a:r>
            <a:r>
              <a:rPr dirty="0" sz="10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competition)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5469" y="6271248"/>
            <a:ext cx="3049270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ICFHR2018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Competition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Vietnamese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written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VNOnDB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34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produc-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5457" y="6867256"/>
            <a:ext cx="3049905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spc="-20" b="1">
                <a:solidFill>
                  <a:srgbClr val="131413"/>
                </a:solidFill>
                <a:latin typeface="Calibri"/>
                <a:cs typeface="Calibri"/>
              </a:rPr>
              <a:t>Table</a:t>
            </a:r>
            <a:r>
              <a:rPr dirty="0" sz="850" spc="-2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6</a:t>
            </a:r>
            <a:r>
              <a:rPr dirty="0" sz="850" spc="37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Error rates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ICDAR-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2013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Competition Database of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Online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Handwritten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Chinese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648157" y="7189064"/>
          <a:ext cx="3100705" cy="1600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1845"/>
                <a:gridCol w="962659"/>
              </a:tblGrid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 action="ppaction://hlinksldjump"/>
                        </a:rPr>
                        <a:t>50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Traditional</a:t>
                      </a:r>
                      <a:r>
                        <a:rPr dirty="0" sz="850" spc="-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benchmark</a:t>
                      </a:r>
                      <a:r>
                        <a:rPr dirty="0" sz="850" spc="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 action="ppaction://hlinksldjump"/>
                        </a:rPr>
                        <a:t>30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ICDAR-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2011</a:t>
                      </a:r>
                      <a:r>
                        <a:rPr dirty="0" sz="850" spc="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winner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 action="ppaction://hlinksldjump"/>
                        </a:rPr>
                        <a:t>29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(production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system)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Sect.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 action="ppaction://hlinksldjump"/>
                        </a:rPr>
                        <a:t>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ICDAR-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2013</a:t>
                      </a:r>
                      <a:r>
                        <a:rPr dirty="0" sz="850" spc="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winner:</a:t>
                      </a:r>
                      <a:r>
                        <a:rPr dirty="0" sz="850" spc="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UWarwick</a:t>
                      </a:r>
                      <a:r>
                        <a:rPr dirty="0" sz="850" spc="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 action="ppaction://hlinksldjump"/>
                        </a:rPr>
                        <a:t>50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2.6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RNN:</a:t>
                      </a:r>
                      <a:r>
                        <a:rPr dirty="0" sz="850" spc="-4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NET4</a:t>
                      </a:r>
                      <a:r>
                        <a:rPr dirty="0" sz="850" spc="-4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 action="ppaction://hlinksldjump"/>
                        </a:rPr>
                        <a:t>52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100LSTM-512LSTM-512FC-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3755FC</a:t>
                      </a:r>
                      <a:r>
                        <a:rPr dirty="0" sz="850" spc="-4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 action="ppaction://hlinksldjump"/>
                        </a:rPr>
                        <a:t>49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RNN: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ensemble-NET123456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 action="ppaction://hlinksldjump"/>
                        </a:rPr>
                        <a:t>52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1.9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635457" y="8795611"/>
            <a:ext cx="3049905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open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set,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including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mix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characters,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words,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phrases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888219" y="890676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 h="0">
                <a:moveTo>
                  <a:pt x="0" y="0"/>
                </a:moveTo>
                <a:lnTo>
                  <a:pt x="3024035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875499" y="666003"/>
            <a:ext cx="2680335" cy="38925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850" spc="-20" b="1">
                <a:solidFill>
                  <a:srgbClr val="131413"/>
                </a:solidFill>
                <a:latin typeface="Calibri"/>
                <a:cs typeface="Calibri"/>
              </a:rPr>
              <a:t>Table</a:t>
            </a:r>
            <a:r>
              <a:rPr dirty="0" sz="85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7</a:t>
            </a:r>
            <a:r>
              <a:rPr dirty="0" sz="850" spc="38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VNONDB-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Word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977900" algn="l"/>
                <a:tab pos="2075814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Public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Secret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set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888219" y="1106589"/>
          <a:ext cx="3110230" cy="777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/>
                <a:gridCol w="465454"/>
                <a:gridCol w="495300"/>
                <a:gridCol w="136525"/>
                <a:gridCol w="465455"/>
                <a:gridCol w="504825"/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(Sect.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 action="ppaction://hlinksldjump"/>
                        </a:rPr>
                        <a:t>5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13.2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9.8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 marR="31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20.5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IVTOVTask1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2.9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67945" marR="31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15.3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MyScriptTask1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2.9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1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12.7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/>
          <p:nvPr/>
        </p:nvSpPr>
        <p:spPr>
          <a:xfrm>
            <a:off x="3888219" y="2290051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 h="0">
                <a:moveTo>
                  <a:pt x="0" y="0"/>
                </a:moveTo>
                <a:lnTo>
                  <a:pt x="3024035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853940" y="2505964"/>
            <a:ext cx="961390" cy="0"/>
          </a:xfrm>
          <a:custGeom>
            <a:avLst/>
            <a:gdLst/>
            <a:ahLst/>
            <a:cxnLst/>
            <a:rect l="l" t="t" r="r" b="b"/>
            <a:pathLst>
              <a:path w="961389" h="0">
                <a:moveTo>
                  <a:pt x="0" y="0"/>
                </a:moveTo>
                <a:lnTo>
                  <a:pt x="960920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951334" y="2505964"/>
            <a:ext cx="961390" cy="0"/>
          </a:xfrm>
          <a:custGeom>
            <a:avLst/>
            <a:gdLst/>
            <a:ahLst/>
            <a:cxnLst/>
            <a:rect l="l" t="t" r="r" b="b"/>
            <a:pathLst>
              <a:path w="961390" h="0">
                <a:moveTo>
                  <a:pt x="0" y="0"/>
                </a:moveTo>
                <a:lnTo>
                  <a:pt x="960920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875519" y="2065294"/>
            <a:ext cx="3049905" cy="60452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850" spc="-20" b="1">
                <a:solidFill>
                  <a:srgbClr val="131413"/>
                </a:solidFill>
                <a:latin typeface="Calibri"/>
                <a:cs typeface="Calibri"/>
              </a:rPr>
              <a:t>Table</a:t>
            </a:r>
            <a:r>
              <a:rPr dirty="0" sz="85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8</a:t>
            </a:r>
            <a:r>
              <a:rPr dirty="0" sz="850" spc="38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VNONDB-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977900" algn="l"/>
                <a:tab pos="2075814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Public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Secret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set</a:t>
            </a:r>
            <a:endParaRPr sz="85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  <a:spcBef>
                <a:spcPts val="670"/>
              </a:spcBef>
              <a:tabLst>
                <a:tab pos="1511935" algn="l"/>
                <a:tab pos="2075180" algn="l"/>
                <a:tab pos="2609215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CER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(%)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WER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(%)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CER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(%)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WER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(%)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3888219" y="2711132"/>
          <a:ext cx="3100705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/>
                <a:gridCol w="401955"/>
                <a:gridCol w="576580"/>
                <a:gridCol w="548640"/>
                <a:gridCol w="598169"/>
              </a:tblGrid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(Sect.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 action="ppaction://hlinksldjump"/>
                        </a:rPr>
                        <a:t>5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38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27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IVTOVTask2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1631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MyScriptTask2_1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1631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MyScriptTask2_2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1.6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31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 descr=""/>
          <p:cNvSpPr txBox="1"/>
          <p:nvPr/>
        </p:nvSpPr>
        <p:spPr>
          <a:xfrm>
            <a:off x="3875519" y="3764234"/>
            <a:ext cx="3049905" cy="20751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tion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evaluated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against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systems.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competition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reported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described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paper.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Due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licensing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restrictions,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were unable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do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competition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specific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tuning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competition,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case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mentioned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here.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participated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two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tasks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suited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pur- pose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our system, specifically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“Word”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(ref.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7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“Text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line”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(ref.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8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levels.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Even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though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can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technically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process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paragraph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level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inputs,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built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goal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mind.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699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contrast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us,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teams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validation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their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938731" y="6029121"/>
            <a:ext cx="2987040" cy="22332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39065" marR="5080" indent="-127000">
              <a:lnSpc>
                <a:spcPct val="103800"/>
              </a:lnSpc>
              <a:spcBef>
                <a:spcPts val="50"/>
              </a:spcBef>
              <a:buChar char="–"/>
              <a:tabLst>
                <a:tab pos="139700" algn="l"/>
              </a:tabLst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IVTOV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team’s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very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system. It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makes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end-to- end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loss.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delta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5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coordinates,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together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pen-up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(Boolean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fea- ture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quantifying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whether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ended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not).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They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report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two-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100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cells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 additional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preprocessing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handling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dataset.</a:t>
            </a:r>
            <a:endParaRPr sz="1000">
              <a:latin typeface="Times New Roman"/>
              <a:cs typeface="Times New Roman"/>
            </a:endParaRPr>
          </a:p>
          <a:p>
            <a:pPr algn="just" marL="139065" marR="5080" indent="-127000">
              <a:lnSpc>
                <a:spcPct val="103800"/>
              </a:lnSpc>
              <a:buChar char="–"/>
              <a:tabLst>
                <a:tab pos="139700" algn="l"/>
              </a:tabLst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MyScript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team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submitted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two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systems.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sys- tem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explicit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segmentation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component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along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feed-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forward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recognizing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hypothe-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ses, similar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formulation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previous system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they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make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LSTM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end-to-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end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loss.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They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do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provide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additional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details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875519" y="8452087"/>
            <a:ext cx="3049905" cy="6521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note</a:t>
            </a:r>
            <a:r>
              <a:rPr dirty="0" sz="100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modeling</a:t>
            </a:r>
            <a:r>
              <a:rPr dirty="0" sz="100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stacks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systems</a:t>
            </a:r>
            <a:r>
              <a:rPr dirty="0" sz="100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out-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performing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competition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fundamentally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(to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knowledge,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according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released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descriptions).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therefore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believe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might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5694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268922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Fast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multi-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language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LSTM-based</a:t>
            </a:r>
            <a:r>
              <a:rPr dirty="0" sz="850" spc="-2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online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handwriting</a:t>
            </a: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recognition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97313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99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40930" y="744423"/>
            <a:ext cx="2833370" cy="1694180"/>
            <a:chOff x="840930" y="744423"/>
            <a:chExt cx="2833370" cy="1694180"/>
          </a:xfrm>
        </p:grpSpPr>
        <p:sp>
          <p:nvSpPr>
            <p:cNvPr id="5" name="object 5" descr=""/>
            <p:cNvSpPr/>
            <p:nvPr/>
          </p:nvSpPr>
          <p:spPr>
            <a:xfrm>
              <a:off x="840930" y="744435"/>
              <a:ext cx="2833370" cy="1694180"/>
            </a:xfrm>
            <a:custGeom>
              <a:avLst/>
              <a:gdLst/>
              <a:ahLst/>
              <a:cxnLst/>
              <a:rect l="l" t="t" r="r" b="b"/>
              <a:pathLst>
                <a:path w="2833370" h="1694180">
                  <a:moveTo>
                    <a:pt x="35991" y="1587309"/>
                  </a:moveTo>
                  <a:lnTo>
                    <a:pt x="34467" y="1582991"/>
                  </a:lnTo>
                  <a:lnTo>
                    <a:pt x="32207" y="1580642"/>
                  </a:lnTo>
                  <a:lnTo>
                    <a:pt x="28892" y="1577187"/>
                  </a:lnTo>
                  <a:lnTo>
                    <a:pt x="28892" y="1588998"/>
                  </a:lnTo>
                  <a:lnTo>
                    <a:pt x="28892" y="1596529"/>
                  </a:lnTo>
                  <a:lnTo>
                    <a:pt x="27978" y="1599476"/>
                  </a:lnTo>
                  <a:lnTo>
                    <a:pt x="24282" y="1603832"/>
                  </a:lnTo>
                  <a:lnTo>
                    <a:pt x="21767" y="1604924"/>
                  </a:lnTo>
                  <a:lnTo>
                    <a:pt x="15443" y="1604924"/>
                  </a:lnTo>
                  <a:lnTo>
                    <a:pt x="12941" y="1603832"/>
                  </a:lnTo>
                  <a:lnTo>
                    <a:pt x="9232" y="1599476"/>
                  </a:lnTo>
                  <a:lnTo>
                    <a:pt x="8318" y="1596529"/>
                  </a:lnTo>
                  <a:lnTo>
                    <a:pt x="8318" y="1588998"/>
                  </a:lnTo>
                  <a:lnTo>
                    <a:pt x="9232" y="1586052"/>
                  </a:lnTo>
                  <a:lnTo>
                    <a:pt x="12941" y="1581721"/>
                  </a:lnTo>
                  <a:lnTo>
                    <a:pt x="13817" y="1581340"/>
                  </a:lnTo>
                  <a:lnTo>
                    <a:pt x="15443" y="1580642"/>
                  </a:lnTo>
                  <a:lnTo>
                    <a:pt x="21767" y="1580642"/>
                  </a:lnTo>
                  <a:lnTo>
                    <a:pt x="24282" y="1581721"/>
                  </a:lnTo>
                  <a:lnTo>
                    <a:pt x="27978" y="1586052"/>
                  </a:lnTo>
                  <a:lnTo>
                    <a:pt x="28892" y="1588998"/>
                  </a:lnTo>
                  <a:lnTo>
                    <a:pt x="28892" y="1577187"/>
                  </a:lnTo>
                  <a:lnTo>
                    <a:pt x="28384" y="1576654"/>
                  </a:lnTo>
                  <a:lnTo>
                    <a:pt x="24269" y="1575066"/>
                  </a:lnTo>
                  <a:lnTo>
                    <a:pt x="16535" y="1575066"/>
                  </a:lnTo>
                  <a:lnTo>
                    <a:pt x="14249" y="1575600"/>
                  </a:lnTo>
                  <a:lnTo>
                    <a:pt x="10121" y="1577771"/>
                  </a:lnTo>
                  <a:lnTo>
                    <a:pt x="8407" y="1579308"/>
                  </a:lnTo>
                  <a:lnTo>
                    <a:pt x="7023" y="1581340"/>
                  </a:lnTo>
                  <a:lnTo>
                    <a:pt x="7378" y="1574990"/>
                  </a:lnTo>
                  <a:lnTo>
                    <a:pt x="8775" y="1570253"/>
                  </a:lnTo>
                  <a:lnTo>
                    <a:pt x="11214" y="1567103"/>
                  </a:lnTo>
                  <a:lnTo>
                    <a:pt x="13677" y="1563966"/>
                  </a:lnTo>
                  <a:lnTo>
                    <a:pt x="17233" y="1562404"/>
                  </a:lnTo>
                  <a:lnTo>
                    <a:pt x="23647" y="1562404"/>
                  </a:lnTo>
                  <a:lnTo>
                    <a:pt x="25438" y="1562608"/>
                  </a:lnTo>
                  <a:lnTo>
                    <a:pt x="29044" y="1563497"/>
                  </a:lnTo>
                  <a:lnTo>
                    <a:pt x="30835" y="1564144"/>
                  </a:lnTo>
                  <a:lnTo>
                    <a:pt x="32588" y="1564982"/>
                  </a:lnTo>
                  <a:lnTo>
                    <a:pt x="32588" y="1562404"/>
                  </a:lnTo>
                  <a:lnTo>
                    <a:pt x="32588" y="1558544"/>
                  </a:lnTo>
                  <a:lnTo>
                    <a:pt x="30645" y="1557858"/>
                  </a:lnTo>
                  <a:lnTo>
                    <a:pt x="28765" y="1557337"/>
                  </a:lnTo>
                  <a:lnTo>
                    <a:pt x="25158" y="1556639"/>
                  </a:lnTo>
                  <a:lnTo>
                    <a:pt x="23368" y="1556461"/>
                  </a:lnTo>
                  <a:lnTo>
                    <a:pt x="15036" y="1556461"/>
                  </a:lnTo>
                  <a:lnTo>
                    <a:pt x="9779" y="1558912"/>
                  </a:lnTo>
                  <a:lnTo>
                    <a:pt x="1955" y="1568704"/>
                  </a:lnTo>
                  <a:lnTo>
                    <a:pt x="76" y="1574990"/>
                  </a:lnTo>
                  <a:lnTo>
                    <a:pt x="0" y="1592262"/>
                  </a:lnTo>
                  <a:lnTo>
                    <a:pt x="1600" y="1598955"/>
                  </a:lnTo>
                  <a:lnTo>
                    <a:pt x="7975" y="1608201"/>
                  </a:lnTo>
                  <a:lnTo>
                    <a:pt x="12585" y="1610512"/>
                  </a:lnTo>
                  <a:lnTo>
                    <a:pt x="23863" y="1610512"/>
                  </a:lnTo>
                  <a:lnTo>
                    <a:pt x="28067" y="1608886"/>
                  </a:lnTo>
                  <a:lnTo>
                    <a:pt x="31940" y="1604924"/>
                  </a:lnTo>
                  <a:lnTo>
                    <a:pt x="34404" y="1602422"/>
                  </a:lnTo>
                  <a:lnTo>
                    <a:pt x="35991" y="1598142"/>
                  </a:lnTo>
                  <a:lnTo>
                    <a:pt x="35991" y="1587309"/>
                  </a:lnTo>
                  <a:close/>
                </a:path>
                <a:path w="2833370" h="1694180">
                  <a:moveTo>
                    <a:pt x="105956" y="1686610"/>
                  </a:moveTo>
                  <a:lnTo>
                    <a:pt x="94462" y="1686610"/>
                  </a:lnTo>
                  <a:lnTo>
                    <a:pt x="94462" y="1646872"/>
                  </a:lnTo>
                  <a:lnTo>
                    <a:pt x="94462" y="1640446"/>
                  </a:lnTo>
                  <a:lnTo>
                    <a:pt x="87388" y="1640446"/>
                  </a:lnTo>
                  <a:lnTo>
                    <a:pt x="74942" y="1642960"/>
                  </a:lnTo>
                  <a:lnTo>
                    <a:pt x="74942" y="1649399"/>
                  </a:lnTo>
                  <a:lnTo>
                    <a:pt x="87464" y="1646872"/>
                  </a:lnTo>
                  <a:lnTo>
                    <a:pt x="87464" y="1686610"/>
                  </a:lnTo>
                  <a:lnTo>
                    <a:pt x="75958" y="1686610"/>
                  </a:lnTo>
                  <a:lnTo>
                    <a:pt x="75958" y="1692541"/>
                  </a:lnTo>
                  <a:lnTo>
                    <a:pt x="105956" y="1692541"/>
                  </a:lnTo>
                  <a:lnTo>
                    <a:pt x="105956" y="1686610"/>
                  </a:lnTo>
                  <a:close/>
                </a:path>
                <a:path w="2833370" h="1694180">
                  <a:moveTo>
                    <a:pt x="153504" y="1670367"/>
                  </a:moveTo>
                  <a:lnTo>
                    <a:pt x="151980" y="1666049"/>
                  </a:lnTo>
                  <a:lnTo>
                    <a:pt x="149733" y="1663687"/>
                  </a:lnTo>
                  <a:lnTo>
                    <a:pt x="146405" y="1660220"/>
                  </a:lnTo>
                  <a:lnTo>
                    <a:pt x="146405" y="1672056"/>
                  </a:lnTo>
                  <a:lnTo>
                    <a:pt x="146405" y="1679587"/>
                  </a:lnTo>
                  <a:lnTo>
                    <a:pt x="145491" y="1682534"/>
                  </a:lnTo>
                  <a:lnTo>
                    <a:pt x="141795" y="1686890"/>
                  </a:lnTo>
                  <a:lnTo>
                    <a:pt x="139280" y="1687969"/>
                  </a:lnTo>
                  <a:lnTo>
                    <a:pt x="132956" y="1687969"/>
                  </a:lnTo>
                  <a:lnTo>
                    <a:pt x="130454" y="1686890"/>
                  </a:lnTo>
                  <a:lnTo>
                    <a:pt x="126758" y="1682534"/>
                  </a:lnTo>
                  <a:lnTo>
                    <a:pt x="125818" y="1679587"/>
                  </a:lnTo>
                  <a:lnTo>
                    <a:pt x="125818" y="1672056"/>
                  </a:lnTo>
                  <a:lnTo>
                    <a:pt x="126758" y="1669097"/>
                  </a:lnTo>
                  <a:lnTo>
                    <a:pt x="130454" y="1664779"/>
                  </a:lnTo>
                  <a:lnTo>
                    <a:pt x="131368" y="1664385"/>
                  </a:lnTo>
                  <a:lnTo>
                    <a:pt x="132956" y="1663687"/>
                  </a:lnTo>
                  <a:lnTo>
                    <a:pt x="139280" y="1663687"/>
                  </a:lnTo>
                  <a:lnTo>
                    <a:pt x="141795" y="1664779"/>
                  </a:lnTo>
                  <a:lnTo>
                    <a:pt x="143649" y="1666925"/>
                  </a:lnTo>
                  <a:lnTo>
                    <a:pt x="145491" y="1669097"/>
                  </a:lnTo>
                  <a:lnTo>
                    <a:pt x="146405" y="1672056"/>
                  </a:lnTo>
                  <a:lnTo>
                    <a:pt x="146405" y="1660220"/>
                  </a:lnTo>
                  <a:lnTo>
                    <a:pt x="145897" y="1659686"/>
                  </a:lnTo>
                  <a:lnTo>
                    <a:pt x="141782" y="1658112"/>
                  </a:lnTo>
                  <a:lnTo>
                    <a:pt x="134048" y="1658112"/>
                  </a:lnTo>
                  <a:lnTo>
                    <a:pt x="124536" y="1664385"/>
                  </a:lnTo>
                  <a:lnTo>
                    <a:pt x="124891" y="1658048"/>
                  </a:lnTo>
                  <a:lnTo>
                    <a:pt x="126288" y="1653298"/>
                  </a:lnTo>
                  <a:lnTo>
                    <a:pt x="131203" y="1647012"/>
                  </a:lnTo>
                  <a:lnTo>
                    <a:pt x="134747" y="1645437"/>
                  </a:lnTo>
                  <a:lnTo>
                    <a:pt x="141173" y="1645437"/>
                  </a:lnTo>
                  <a:lnTo>
                    <a:pt x="142951" y="1645666"/>
                  </a:lnTo>
                  <a:lnTo>
                    <a:pt x="146558" y="1646542"/>
                  </a:lnTo>
                  <a:lnTo>
                    <a:pt x="148336" y="1647177"/>
                  </a:lnTo>
                  <a:lnTo>
                    <a:pt x="150101" y="1648015"/>
                  </a:lnTo>
                  <a:lnTo>
                    <a:pt x="150101" y="1645437"/>
                  </a:lnTo>
                  <a:lnTo>
                    <a:pt x="140893" y="1639506"/>
                  </a:lnTo>
                  <a:lnTo>
                    <a:pt x="132549" y="1639506"/>
                  </a:lnTo>
                  <a:lnTo>
                    <a:pt x="127292" y="1641957"/>
                  </a:lnTo>
                  <a:lnTo>
                    <a:pt x="119481" y="1651749"/>
                  </a:lnTo>
                  <a:lnTo>
                    <a:pt x="117614" y="1658048"/>
                  </a:lnTo>
                  <a:lnTo>
                    <a:pt x="117525" y="1675320"/>
                  </a:lnTo>
                  <a:lnTo>
                    <a:pt x="119113" y="1682013"/>
                  </a:lnTo>
                  <a:lnTo>
                    <a:pt x="125488" y="1691259"/>
                  </a:lnTo>
                  <a:lnTo>
                    <a:pt x="130098" y="1693557"/>
                  </a:lnTo>
                  <a:lnTo>
                    <a:pt x="141376" y="1693557"/>
                  </a:lnTo>
                  <a:lnTo>
                    <a:pt x="145580" y="1691944"/>
                  </a:lnTo>
                  <a:lnTo>
                    <a:pt x="149479" y="1687969"/>
                  </a:lnTo>
                  <a:lnTo>
                    <a:pt x="151917" y="1685467"/>
                  </a:lnTo>
                  <a:lnTo>
                    <a:pt x="153504" y="1681175"/>
                  </a:lnTo>
                  <a:lnTo>
                    <a:pt x="153504" y="1670367"/>
                  </a:lnTo>
                  <a:close/>
                </a:path>
                <a:path w="2833370" h="1694180">
                  <a:moveTo>
                    <a:pt x="2832900" y="0"/>
                  </a:moveTo>
                  <a:lnTo>
                    <a:pt x="2828429" y="0"/>
                  </a:lnTo>
                  <a:lnTo>
                    <a:pt x="2828429" y="5080"/>
                  </a:lnTo>
                  <a:lnTo>
                    <a:pt x="2828429" y="398145"/>
                  </a:lnTo>
                  <a:lnTo>
                    <a:pt x="2797632" y="398145"/>
                  </a:lnTo>
                  <a:lnTo>
                    <a:pt x="2797632" y="402628"/>
                  </a:lnTo>
                  <a:lnTo>
                    <a:pt x="2828429" y="402628"/>
                  </a:lnTo>
                  <a:lnTo>
                    <a:pt x="2828429" y="1078750"/>
                  </a:lnTo>
                  <a:lnTo>
                    <a:pt x="2797632" y="1078750"/>
                  </a:lnTo>
                  <a:lnTo>
                    <a:pt x="2797632" y="1083233"/>
                  </a:lnTo>
                  <a:lnTo>
                    <a:pt x="2828429" y="1083233"/>
                  </a:lnTo>
                  <a:lnTo>
                    <a:pt x="2828429" y="1297978"/>
                  </a:lnTo>
                  <a:lnTo>
                    <a:pt x="2797632" y="1297978"/>
                  </a:lnTo>
                  <a:lnTo>
                    <a:pt x="2797632" y="1302461"/>
                  </a:lnTo>
                  <a:lnTo>
                    <a:pt x="2828429" y="1302461"/>
                  </a:lnTo>
                  <a:lnTo>
                    <a:pt x="2828429" y="1579880"/>
                  </a:lnTo>
                  <a:lnTo>
                    <a:pt x="2817723" y="1579880"/>
                  </a:lnTo>
                  <a:lnTo>
                    <a:pt x="2817723" y="1549438"/>
                  </a:lnTo>
                  <a:lnTo>
                    <a:pt x="2813253" y="1549438"/>
                  </a:lnTo>
                  <a:lnTo>
                    <a:pt x="2813253" y="1579880"/>
                  </a:lnTo>
                  <a:lnTo>
                    <a:pt x="1792401" y="1579880"/>
                  </a:lnTo>
                  <a:lnTo>
                    <a:pt x="1792401" y="1549438"/>
                  </a:lnTo>
                  <a:lnTo>
                    <a:pt x="1787918" y="1549438"/>
                  </a:lnTo>
                  <a:lnTo>
                    <a:pt x="1787918" y="1579880"/>
                  </a:lnTo>
                  <a:lnTo>
                    <a:pt x="827405" y="1579880"/>
                  </a:lnTo>
                  <a:lnTo>
                    <a:pt x="827405" y="1549438"/>
                  </a:lnTo>
                  <a:lnTo>
                    <a:pt x="822934" y="1549438"/>
                  </a:lnTo>
                  <a:lnTo>
                    <a:pt x="822934" y="1579880"/>
                  </a:lnTo>
                  <a:lnTo>
                    <a:pt x="344652" y="1579880"/>
                  </a:lnTo>
                  <a:lnTo>
                    <a:pt x="344652" y="1549438"/>
                  </a:lnTo>
                  <a:lnTo>
                    <a:pt x="340182" y="1549438"/>
                  </a:lnTo>
                  <a:lnTo>
                    <a:pt x="340182" y="1579880"/>
                  </a:lnTo>
                  <a:lnTo>
                    <a:pt x="103517" y="1579880"/>
                  </a:lnTo>
                  <a:lnTo>
                    <a:pt x="103517" y="1549438"/>
                  </a:lnTo>
                  <a:lnTo>
                    <a:pt x="99047" y="1549438"/>
                  </a:lnTo>
                  <a:lnTo>
                    <a:pt x="99047" y="1579880"/>
                  </a:lnTo>
                  <a:lnTo>
                    <a:pt x="88341" y="1579880"/>
                  </a:lnTo>
                  <a:lnTo>
                    <a:pt x="88341" y="1302461"/>
                  </a:lnTo>
                  <a:lnTo>
                    <a:pt x="119151" y="1302461"/>
                  </a:lnTo>
                  <a:lnTo>
                    <a:pt x="119151" y="1297990"/>
                  </a:lnTo>
                  <a:lnTo>
                    <a:pt x="88341" y="1297990"/>
                  </a:lnTo>
                  <a:lnTo>
                    <a:pt x="88341" y="1083233"/>
                  </a:lnTo>
                  <a:lnTo>
                    <a:pt x="119151" y="1083233"/>
                  </a:lnTo>
                  <a:lnTo>
                    <a:pt x="119151" y="1078750"/>
                  </a:lnTo>
                  <a:lnTo>
                    <a:pt x="88341" y="1078750"/>
                  </a:lnTo>
                  <a:lnTo>
                    <a:pt x="88341" y="402628"/>
                  </a:lnTo>
                  <a:lnTo>
                    <a:pt x="119151" y="402628"/>
                  </a:lnTo>
                  <a:lnTo>
                    <a:pt x="119151" y="398145"/>
                  </a:lnTo>
                  <a:lnTo>
                    <a:pt x="88341" y="398145"/>
                  </a:lnTo>
                  <a:lnTo>
                    <a:pt x="88341" y="5080"/>
                  </a:lnTo>
                  <a:lnTo>
                    <a:pt x="99034" y="5080"/>
                  </a:lnTo>
                  <a:lnTo>
                    <a:pt x="99034" y="35572"/>
                  </a:lnTo>
                  <a:lnTo>
                    <a:pt x="103505" y="35572"/>
                  </a:lnTo>
                  <a:lnTo>
                    <a:pt x="103505" y="5080"/>
                  </a:lnTo>
                  <a:lnTo>
                    <a:pt x="340182" y="5080"/>
                  </a:lnTo>
                  <a:lnTo>
                    <a:pt x="340182" y="35572"/>
                  </a:lnTo>
                  <a:lnTo>
                    <a:pt x="344652" y="35572"/>
                  </a:lnTo>
                  <a:lnTo>
                    <a:pt x="344652" y="5080"/>
                  </a:lnTo>
                  <a:lnTo>
                    <a:pt x="822934" y="5080"/>
                  </a:lnTo>
                  <a:lnTo>
                    <a:pt x="822934" y="35572"/>
                  </a:lnTo>
                  <a:lnTo>
                    <a:pt x="827405" y="35572"/>
                  </a:lnTo>
                  <a:lnTo>
                    <a:pt x="827405" y="5080"/>
                  </a:lnTo>
                  <a:lnTo>
                    <a:pt x="1787918" y="5080"/>
                  </a:lnTo>
                  <a:lnTo>
                    <a:pt x="1787918" y="35572"/>
                  </a:lnTo>
                  <a:lnTo>
                    <a:pt x="1792401" y="35572"/>
                  </a:lnTo>
                  <a:lnTo>
                    <a:pt x="1792401" y="5080"/>
                  </a:lnTo>
                  <a:lnTo>
                    <a:pt x="2813240" y="5080"/>
                  </a:lnTo>
                  <a:lnTo>
                    <a:pt x="2813240" y="35572"/>
                  </a:lnTo>
                  <a:lnTo>
                    <a:pt x="2817711" y="35572"/>
                  </a:lnTo>
                  <a:lnTo>
                    <a:pt x="2817711" y="5080"/>
                  </a:lnTo>
                  <a:lnTo>
                    <a:pt x="2828429" y="5080"/>
                  </a:lnTo>
                  <a:lnTo>
                    <a:pt x="2828429" y="0"/>
                  </a:lnTo>
                  <a:lnTo>
                    <a:pt x="86106" y="0"/>
                  </a:lnTo>
                  <a:lnTo>
                    <a:pt x="83870" y="0"/>
                  </a:lnTo>
                  <a:lnTo>
                    <a:pt x="83870" y="5080"/>
                  </a:lnTo>
                  <a:lnTo>
                    <a:pt x="83870" y="1579880"/>
                  </a:lnTo>
                  <a:lnTo>
                    <a:pt x="83870" y="1584960"/>
                  </a:lnTo>
                  <a:lnTo>
                    <a:pt x="2832900" y="1584960"/>
                  </a:lnTo>
                  <a:lnTo>
                    <a:pt x="2832900" y="1579880"/>
                  </a:lnTo>
                  <a:lnTo>
                    <a:pt x="2832900" y="5080"/>
                  </a:lnTo>
                  <a:lnTo>
                    <a:pt x="2832900" y="2540"/>
                  </a:lnTo>
                  <a:lnTo>
                    <a:pt x="2832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493" y="794253"/>
              <a:ext cx="239306" cy="6914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77480" y="745261"/>
              <a:ext cx="2379345" cy="882650"/>
            </a:xfrm>
            <a:custGeom>
              <a:avLst/>
              <a:gdLst/>
              <a:ahLst/>
              <a:cxnLst/>
              <a:rect l="l" t="t" r="r" b="b"/>
              <a:pathLst>
                <a:path w="2379345" h="882650">
                  <a:moveTo>
                    <a:pt x="1938604" y="74028"/>
                  </a:moveTo>
                  <a:lnTo>
                    <a:pt x="1723390" y="74028"/>
                  </a:lnTo>
                  <a:lnTo>
                    <a:pt x="1723390" y="78486"/>
                  </a:lnTo>
                  <a:lnTo>
                    <a:pt x="1938604" y="78486"/>
                  </a:lnTo>
                  <a:lnTo>
                    <a:pt x="1938604" y="74028"/>
                  </a:lnTo>
                  <a:close/>
                </a:path>
                <a:path w="2379345" h="882650">
                  <a:moveTo>
                    <a:pt x="2379205" y="877862"/>
                  </a:moveTo>
                  <a:lnTo>
                    <a:pt x="1354213" y="754227"/>
                  </a:lnTo>
                  <a:lnTo>
                    <a:pt x="389813" y="326199"/>
                  </a:lnTo>
                  <a:lnTo>
                    <a:pt x="2870" y="0"/>
                  </a:lnTo>
                  <a:lnTo>
                    <a:pt x="0" y="3416"/>
                  </a:lnTo>
                  <a:lnTo>
                    <a:pt x="387426" y="330022"/>
                  </a:lnTo>
                  <a:lnTo>
                    <a:pt x="1353007" y="758571"/>
                  </a:lnTo>
                  <a:lnTo>
                    <a:pt x="2378672" y="882294"/>
                  </a:lnTo>
                  <a:lnTo>
                    <a:pt x="2379205" y="877862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346843" y="877311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89" h="69215">
                  <a:moveTo>
                    <a:pt x="0" y="45915"/>
                  </a:moveTo>
                  <a:lnTo>
                    <a:pt x="0" y="52722"/>
                  </a:lnTo>
                  <a:lnTo>
                    <a:pt x="2476" y="53586"/>
                  </a:lnTo>
                  <a:lnTo>
                    <a:pt x="4864" y="54234"/>
                  </a:lnTo>
                  <a:lnTo>
                    <a:pt x="9499" y="55084"/>
                  </a:lnTo>
                  <a:lnTo>
                    <a:pt x="11734" y="55300"/>
                  </a:lnTo>
                  <a:lnTo>
                    <a:pt x="20447" y="55300"/>
                  </a:lnTo>
                  <a:lnTo>
                    <a:pt x="25476" y="53903"/>
                  </a:lnTo>
                  <a:lnTo>
                    <a:pt x="31142" y="49382"/>
                  </a:lnTo>
                  <a:lnTo>
                    <a:pt x="11176" y="49382"/>
                  </a:lnTo>
                  <a:lnTo>
                    <a:pt x="8750" y="49090"/>
                  </a:lnTo>
                  <a:lnTo>
                    <a:pt x="4102" y="47934"/>
                  </a:lnTo>
                  <a:lnTo>
                    <a:pt x="1955" y="47058"/>
                  </a:lnTo>
                  <a:lnTo>
                    <a:pt x="0" y="45915"/>
                  </a:lnTo>
                  <a:close/>
                </a:path>
                <a:path w="275589" h="69215">
                  <a:moveTo>
                    <a:pt x="31342" y="7205"/>
                  </a:moveTo>
                  <a:lnTo>
                    <a:pt x="18618" y="7205"/>
                  </a:lnTo>
                  <a:lnTo>
                    <a:pt x="21336" y="7904"/>
                  </a:lnTo>
                  <a:lnTo>
                    <a:pt x="25133" y="10761"/>
                  </a:lnTo>
                  <a:lnTo>
                    <a:pt x="26073" y="12832"/>
                  </a:lnTo>
                  <a:lnTo>
                    <a:pt x="26073" y="18102"/>
                  </a:lnTo>
                  <a:lnTo>
                    <a:pt x="25158" y="20096"/>
                  </a:lnTo>
                  <a:lnTo>
                    <a:pt x="21475" y="22865"/>
                  </a:lnTo>
                  <a:lnTo>
                    <a:pt x="18834" y="23563"/>
                  </a:lnTo>
                  <a:lnTo>
                    <a:pt x="9004" y="23563"/>
                  </a:lnTo>
                  <a:lnTo>
                    <a:pt x="9004" y="29354"/>
                  </a:lnTo>
                  <a:lnTo>
                    <a:pt x="18923" y="29354"/>
                  </a:lnTo>
                  <a:lnTo>
                    <a:pt x="21920" y="30231"/>
                  </a:lnTo>
                  <a:lnTo>
                    <a:pt x="26212" y="33685"/>
                  </a:lnTo>
                  <a:lnTo>
                    <a:pt x="27166" y="35806"/>
                  </a:lnTo>
                  <a:lnTo>
                    <a:pt x="27292" y="42486"/>
                  </a:lnTo>
                  <a:lnTo>
                    <a:pt x="26136" y="45013"/>
                  </a:lnTo>
                  <a:lnTo>
                    <a:pt x="21501" y="48506"/>
                  </a:lnTo>
                  <a:lnTo>
                    <a:pt x="18135" y="49382"/>
                  </a:lnTo>
                  <a:lnTo>
                    <a:pt x="31142" y="49382"/>
                  </a:lnTo>
                  <a:lnTo>
                    <a:pt x="32537" y="48277"/>
                  </a:lnTo>
                  <a:lnTo>
                    <a:pt x="34302" y="44302"/>
                  </a:lnTo>
                  <a:lnTo>
                    <a:pt x="34302" y="35806"/>
                  </a:lnTo>
                  <a:lnTo>
                    <a:pt x="33362" y="32986"/>
                  </a:lnTo>
                  <a:lnTo>
                    <a:pt x="29565" y="28440"/>
                  </a:lnTo>
                  <a:lnTo>
                    <a:pt x="26936" y="26941"/>
                  </a:lnTo>
                  <a:lnTo>
                    <a:pt x="23545" y="26217"/>
                  </a:lnTo>
                  <a:lnTo>
                    <a:pt x="26606" y="25443"/>
                  </a:lnTo>
                  <a:lnTo>
                    <a:pt x="28956" y="24058"/>
                  </a:lnTo>
                  <a:lnTo>
                    <a:pt x="32258" y="20096"/>
                  </a:lnTo>
                  <a:lnTo>
                    <a:pt x="33070" y="17645"/>
                  </a:lnTo>
                  <a:lnTo>
                    <a:pt x="33070" y="10634"/>
                  </a:lnTo>
                  <a:lnTo>
                    <a:pt x="31521" y="7345"/>
                  </a:lnTo>
                  <a:lnTo>
                    <a:pt x="31342" y="7205"/>
                  </a:lnTo>
                  <a:close/>
                </a:path>
                <a:path w="275589" h="69215">
                  <a:moveTo>
                    <a:pt x="21056" y="1262"/>
                  </a:moveTo>
                  <a:lnTo>
                    <a:pt x="13639" y="1262"/>
                  </a:lnTo>
                  <a:lnTo>
                    <a:pt x="11430" y="1452"/>
                  </a:lnTo>
                  <a:lnTo>
                    <a:pt x="6756" y="2202"/>
                  </a:lnTo>
                  <a:lnTo>
                    <a:pt x="4241" y="2760"/>
                  </a:lnTo>
                  <a:lnTo>
                    <a:pt x="1574" y="3510"/>
                  </a:lnTo>
                  <a:lnTo>
                    <a:pt x="1574" y="9784"/>
                  </a:lnTo>
                  <a:lnTo>
                    <a:pt x="4229" y="8895"/>
                  </a:lnTo>
                  <a:lnTo>
                    <a:pt x="6654" y="8234"/>
                  </a:lnTo>
                  <a:lnTo>
                    <a:pt x="11087" y="7409"/>
                  </a:lnTo>
                  <a:lnTo>
                    <a:pt x="13157" y="7205"/>
                  </a:lnTo>
                  <a:lnTo>
                    <a:pt x="31342" y="7205"/>
                  </a:lnTo>
                  <a:lnTo>
                    <a:pt x="25298" y="2481"/>
                  </a:lnTo>
                  <a:lnTo>
                    <a:pt x="21056" y="1262"/>
                  </a:lnTo>
                  <a:close/>
                </a:path>
                <a:path w="275589" h="69215">
                  <a:moveTo>
                    <a:pt x="75806" y="0"/>
                  </a:moveTo>
                  <a:lnTo>
                    <a:pt x="69392" y="0"/>
                  </a:lnTo>
                  <a:lnTo>
                    <a:pt x="69392" y="54284"/>
                  </a:lnTo>
                  <a:lnTo>
                    <a:pt x="75806" y="54284"/>
                  </a:lnTo>
                  <a:lnTo>
                    <a:pt x="75806" y="0"/>
                  </a:lnTo>
                  <a:close/>
                </a:path>
                <a:path w="275589" h="69215">
                  <a:moveTo>
                    <a:pt x="116573" y="19728"/>
                  </a:moveTo>
                  <a:lnTo>
                    <a:pt x="105740" y="19728"/>
                  </a:lnTo>
                  <a:lnTo>
                    <a:pt x="108470" y="20528"/>
                  </a:lnTo>
                  <a:lnTo>
                    <a:pt x="112356" y="23766"/>
                  </a:lnTo>
                  <a:lnTo>
                    <a:pt x="113334" y="26040"/>
                  </a:lnTo>
                  <a:lnTo>
                    <a:pt x="113334" y="29646"/>
                  </a:lnTo>
                  <a:lnTo>
                    <a:pt x="98488" y="29646"/>
                  </a:lnTo>
                  <a:lnTo>
                    <a:pt x="94107" y="30764"/>
                  </a:lnTo>
                  <a:lnTo>
                    <a:pt x="88214" y="35209"/>
                  </a:lnTo>
                  <a:lnTo>
                    <a:pt x="86741" y="38524"/>
                  </a:lnTo>
                  <a:lnTo>
                    <a:pt x="86741" y="46690"/>
                  </a:lnTo>
                  <a:lnTo>
                    <a:pt x="87922" y="49700"/>
                  </a:lnTo>
                  <a:lnTo>
                    <a:pt x="92646" y="54183"/>
                  </a:lnTo>
                  <a:lnTo>
                    <a:pt x="95834" y="55300"/>
                  </a:lnTo>
                  <a:lnTo>
                    <a:pt x="102984" y="55300"/>
                  </a:lnTo>
                  <a:lnTo>
                    <a:pt x="105663" y="54742"/>
                  </a:lnTo>
                  <a:lnTo>
                    <a:pt x="110045" y="52494"/>
                  </a:lnTo>
                  <a:lnTo>
                    <a:pt x="111861" y="50741"/>
                  </a:lnTo>
                  <a:lnTo>
                    <a:pt x="112357" y="49941"/>
                  </a:lnTo>
                  <a:lnTo>
                    <a:pt x="98958" y="49941"/>
                  </a:lnTo>
                  <a:lnTo>
                    <a:pt x="96900" y="49255"/>
                  </a:lnTo>
                  <a:lnTo>
                    <a:pt x="93916" y="46588"/>
                  </a:lnTo>
                  <a:lnTo>
                    <a:pt x="93154" y="44785"/>
                  </a:lnTo>
                  <a:lnTo>
                    <a:pt x="93154" y="39641"/>
                  </a:lnTo>
                  <a:lnTo>
                    <a:pt x="94170" y="37609"/>
                  </a:lnTo>
                  <a:lnTo>
                    <a:pt x="98158" y="35247"/>
                  </a:lnTo>
                  <a:lnTo>
                    <a:pt x="101752" y="34650"/>
                  </a:lnTo>
                  <a:lnTo>
                    <a:pt x="119748" y="34650"/>
                  </a:lnTo>
                  <a:lnTo>
                    <a:pt x="119748" y="26040"/>
                  </a:lnTo>
                  <a:lnTo>
                    <a:pt x="118363" y="21607"/>
                  </a:lnTo>
                  <a:lnTo>
                    <a:pt x="116573" y="19728"/>
                  </a:lnTo>
                  <a:close/>
                </a:path>
                <a:path w="275589" h="69215">
                  <a:moveTo>
                    <a:pt x="119748" y="48366"/>
                  </a:moveTo>
                  <a:lnTo>
                    <a:pt x="113334" y="48366"/>
                  </a:lnTo>
                  <a:lnTo>
                    <a:pt x="113334" y="54284"/>
                  </a:lnTo>
                  <a:lnTo>
                    <a:pt x="119748" y="54284"/>
                  </a:lnTo>
                  <a:lnTo>
                    <a:pt x="119748" y="48366"/>
                  </a:lnTo>
                  <a:close/>
                </a:path>
                <a:path w="275589" h="69215">
                  <a:moveTo>
                    <a:pt x="119748" y="34650"/>
                  </a:moveTo>
                  <a:lnTo>
                    <a:pt x="113334" y="34650"/>
                  </a:lnTo>
                  <a:lnTo>
                    <a:pt x="113334" y="40264"/>
                  </a:lnTo>
                  <a:lnTo>
                    <a:pt x="112255" y="43629"/>
                  </a:lnTo>
                  <a:lnTo>
                    <a:pt x="107950" y="48671"/>
                  </a:lnTo>
                  <a:lnTo>
                    <a:pt x="105092" y="49941"/>
                  </a:lnTo>
                  <a:lnTo>
                    <a:pt x="112357" y="49941"/>
                  </a:lnTo>
                  <a:lnTo>
                    <a:pt x="113334" y="48366"/>
                  </a:lnTo>
                  <a:lnTo>
                    <a:pt x="119748" y="48366"/>
                  </a:lnTo>
                  <a:lnTo>
                    <a:pt x="119748" y="34650"/>
                  </a:lnTo>
                  <a:close/>
                </a:path>
                <a:path w="275589" h="69215">
                  <a:moveTo>
                    <a:pt x="108546" y="14279"/>
                  </a:moveTo>
                  <a:lnTo>
                    <a:pt x="100812" y="14279"/>
                  </a:lnTo>
                  <a:lnTo>
                    <a:pt x="98653" y="14508"/>
                  </a:lnTo>
                  <a:lnTo>
                    <a:pt x="94234" y="15410"/>
                  </a:lnTo>
                  <a:lnTo>
                    <a:pt x="91960" y="16095"/>
                  </a:lnTo>
                  <a:lnTo>
                    <a:pt x="89611" y="16997"/>
                  </a:lnTo>
                  <a:lnTo>
                    <a:pt x="89611" y="22928"/>
                  </a:lnTo>
                  <a:lnTo>
                    <a:pt x="91554" y="21861"/>
                  </a:lnTo>
                  <a:lnTo>
                    <a:pt x="93599" y="21061"/>
                  </a:lnTo>
                  <a:lnTo>
                    <a:pt x="95707" y="20515"/>
                  </a:lnTo>
                  <a:lnTo>
                    <a:pt x="97828" y="19994"/>
                  </a:lnTo>
                  <a:lnTo>
                    <a:pt x="99999" y="19728"/>
                  </a:lnTo>
                  <a:lnTo>
                    <a:pt x="116573" y="19728"/>
                  </a:lnTo>
                  <a:lnTo>
                    <a:pt x="112775" y="15740"/>
                  </a:lnTo>
                  <a:lnTo>
                    <a:pt x="108546" y="14279"/>
                  </a:lnTo>
                  <a:close/>
                </a:path>
                <a:path w="275589" h="69215">
                  <a:moveTo>
                    <a:pt x="135102" y="15232"/>
                  </a:moveTo>
                  <a:lnTo>
                    <a:pt x="128308" y="15232"/>
                  </a:lnTo>
                  <a:lnTo>
                    <a:pt x="144119" y="53662"/>
                  </a:lnTo>
                  <a:lnTo>
                    <a:pt x="142963" y="56608"/>
                  </a:lnTo>
                  <a:lnTo>
                    <a:pt x="141782" y="59720"/>
                  </a:lnTo>
                  <a:lnTo>
                    <a:pt x="140690" y="61688"/>
                  </a:lnTo>
                  <a:lnTo>
                    <a:pt x="138734" y="63365"/>
                  </a:lnTo>
                  <a:lnTo>
                    <a:pt x="137363" y="63797"/>
                  </a:lnTo>
                  <a:lnTo>
                    <a:pt x="131825" y="63797"/>
                  </a:lnTo>
                  <a:lnTo>
                    <a:pt x="131825" y="69156"/>
                  </a:lnTo>
                  <a:lnTo>
                    <a:pt x="139839" y="69156"/>
                  </a:lnTo>
                  <a:lnTo>
                    <a:pt x="142151" y="68445"/>
                  </a:lnTo>
                  <a:lnTo>
                    <a:pt x="145592" y="65613"/>
                  </a:lnTo>
                  <a:lnTo>
                    <a:pt x="147358" y="62577"/>
                  </a:lnTo>
                  <a:lnTo>
                    <a:pt x="149174" y="57929"/>
                  </a:lnTo>
                  <a:lnTo>
                    <a:pt x="154053" y="45788"/>
                  </a:lnTo>
                  <a:lnTo>
                    <a:pt x="147319" y="45788"/>
                  </a:lnTo>
                  <a:lnTo>
                    <a:pt x="135102" y="15232"/>
                  </a:lnTo>
                  <a:close/>
                </a:path>
                <a:path w="275589" h="69215">
                  <a:moveTo>
                    <a:pt x="166331" y="15232"/>
                  </a:moveTo>
                  <a:lnTo>
                    <a:pt x="159537" y="15232"/>
                  </a:lnTo>
                  <a:lnTo>
                    <a:pt x="147319" y="45788"/>
                  </a:lnTo>
                  <a:lnTo>
                    <a:pt x="154053" y="45788"/>
                  </a:lnTo>
                  <a:lnTo>
                    <a:pt x="166331" y="15232"/>
                  </a:lnTo>
                  <a:close/>
                </a:path>
                <a:path w="275589" h="69215">
                  <a:moveTo>
                    <a:pt x="196761" y="14279"/>
                  </a:moveTo>
                  <a:lnTo>
                    <a:pt x="185648" y="14279"/>
                  </a:lnTo>
                  <a:lnTo>
                    <a:pt x="180987" y="16159"/>
                  </a:lnTo>
                  <a:lnTo>
                    <a:pt x="176732" y="20769"/>
                  </a:lnTo>
                  <a:lnTo>
                    <a:pt x="174078" y="23677"/>
                  </a:lnTo>
                  <a:lnTo>
                    <a:pt x="172351" y="28745"/>
                  </a:lnTo>
                  <a:lnTo>
                    <a:pt x="172351" y="41330"/>
                  </a:lnTo>
                  <a:lnTo>
                    <a:pt x="174167" y="46233"/>
                  </a:lnTo>
                  <a:lnTo>
                    <a:pt x="181457" y="53497"/>
                  </a:lnTo>
                  <a:lnTo>
                    <a:pt x="186385" y="55300"/>
                  </a:lnTo>
                  <a:lnTo>
                    <a:pt x="195097" y="55300"/>
                  </a:lnTo>
                  <a:lnTo>
                    <a:pt x="197573" y="55046"/>
                  </a:lnTo>
                  <a:lnTo>
                    <a:pt x="202399" y="54018"/>
                  </a:lnTo>
                  <a:lnTo>
                    <a:pt x="204774" y="53281"/>
                  </a:lnTo>
                  <a:lnTo>
                    <a:pt x="207060" y="52303"/>
                  </a:lnTo>
                  <a:lnTo>
                    <a:pt x="207060" y="49852"/>
                  </a:lnTo>
                  <a:lnTo>
                    <a:pt x="188747" y="49852"/>
                  </a:lnTo>
                  <a:lnTo>
                    <a:pt x="185432" y="48709"/>
                  </a:lnTo>
                  <a:lnTo>
                    <a:pt x="180657" y="44086"/>
                  </a:lnTo>
                  <a:lnTo>
                    <a:pt x="179324" y="40721"/>
                  </a:lnTo>
                  <a:lnTo>
                    <a:pt x="179044" y="36288"/>
                  </a:lnTo>
                  <a:lnTo>
                    <a:pt x="208559" y="36288"/>
                  </a:lnTo>
                  <a:lnTo>
                    <a:pt x="208559" y="31310"/>
                  </a:lnTo>
                  <a:lnTo>
                    <a:pt x="179260" y="31310"/>
                  </a:lnTo>
                  <a:lnTo>
                    <a:pt x="179590" y="27627"/>
                  </a:lnTo>
                  <a:lnTo>
                    <a:pt x="180822" y="24782"/>
                  </a:lnTo>
                  <a:lnTo>
                    <a:pt x="185127" y="20731"/>
                  </a:lnTo>
                  <a:lnTo>
                    <a:pt x="187985" y="19728"/>
                  </a:lnTo>
                  <a:lnTo>
                    <a:pt x="204328" y="19728"/>
                  </a:lnTo>
                  <a:lnTo>
                    <a:pt x="200913" y="15968"/>
                  </a:lnTo>
                  <a:lnTo>
                    <a:pt x="196761" y="14279"/>
                  </a:lnTo>
                  <a:close/>
                </a:path>
                <a:path w="275589" h="69215">
                  <a:moveTo>
                    <a:pt x="207060" y="46233"/>
                  </a:moveTo>
                  <a:lnTo>
                    <a:pt x="204787" y="47452"/>
                  </a:lnTo>
                  <a:lnTo>
                    <a:pt x="202488" y="48353"/>
                  </a:lnTo>
                  <a:lnTo>
                    <a:pt x="197866" y="49560"/>
                  </a:lnTo>
                  <a:lnTo>
                    <a:pt x="195465" y="49852"/>
                  </a:lnTo>
                  <a:lnTo>
                    <a:pt x="207060" y="49852"/>
                  </a:lnTo>
                  <a:lnTo>
                    <a:pt x="207060" y="46233"/>
                  </a:lnTo>
                  <a:close/>
                </a:path>
                <a:path w="275589" h="69215">
                  <a:moveTo>
                    <a:pt x="204328" y="19728"/>
                  </a:moveTo>
                  <a:lnTo>
                    <a:pt x="194729" y="19728"/>
                  </a:lnTo>
                  <a:lnTo>
                    <a:pt x="197281" y="20769"/>
                  </a:lnTo>
                  <a:lnTo>
                    <a:pt x="201104" y="24947"/>
                  </a:lnTo>
                  <a:lnTo>
                    <a:pt x="202058" y="27627"/>
                  </a:lnTo>
                  <a:lnTo>
                    <a:pt x="202133" y="31272"/>
                  </a:lnTo>
                  <a:lnTo>
                    <a:pt x="179260" y="31310"/>
                  </a:lnTo>
                  <a:lnTo>
                    <a:pt x="208559" y="31310"/>
                  </a:lnTo>
                  <a:lnTo>
                    <a:pt x="208559" y="27335"/>
                  </a:lnTo>
                  <a:lnTo>
                    <a:pt x="207035" y="22750"/>
                  </a:lnTo>
                  <a:lnTo>
                    <a:pt x="204328" y="19728"/>
                  </a:lnTo>
                  <a:close/>
                </a:path>
                <a:path w="275589" h="69215">
                  <a:moveTo>
                    <a:pt x="225298" y="15232"/>
                  </a:moveTo>
                  <a:lnTo>
                    <a:pt x="218833" y="15232"/>
                  </a:lnTo>
                  <a:lnTo>
                    <a:pt x="218833" y="54284"/>
                  </a:lnTo>
                  <a:lnTo>
                    <a:pt x="225298" y="54284"/>
                  </a:lnTo>
                  <a:lnTo>
                    <a:pt x="225298" y="29291"/>
                  </a:lnTo>
                  <a:lnTo>
                    <a:pt x="226263" y="25913"/>
                  </a:lnTo>
                  <a:lnTo>
                    <a:pt x="230065" y="21290"/>
                  </a:lnTo>
                  <a:lnTo>
                    <a:pt x="225298" y="21290"/>
                  </a:lnTo>
                  <a:lnTo>
                    <a:pt x="225298" y="15232"/>
                  </a:lnTo>
                  <a:close/>
                </a:path>
                <a:path w="275589" h="69215">
                  <a:moveTo>
                    <a:pt x="238442" y="14279"/>
                  </a:moveTo>
                  <a:lnTo>
                    <a:pt x="235356" y="14279"/>
                  </a:lnTo>
                  <a:lnTo>
                    <a:pt x="232714" y="14851"/>
                  </a:lnTo>
                  <a:lnTo>
                    <a:pt x="230568" y="16007"/>
                  </a:lnTo>
                  <a:lnTo>
                    <a:pt x="228384" y="17150"/>
                  </a:lnTo>
                  <a:lnTo>
                    <a:pt x="226644" y="18928"/>
                  </a:lnTo>
                  <a:lnTo>
                    <a:pt x="225298" y="21290"/>
                  </a:lnTo>
                  <a:lnTo>
                    <a:pt x="230065" y="21290"/>
                  </a:lnTo>
                  <a:lnTo>
                    <a:pt x="232930" y="20007"/>
                  </a:lnTo>
                  <a:lnTo>
                    <a:pt x="241724" y="20007"/>
                  </a:lnTo>
                  <a:lnTo>
                    <a:pt x="241693" y="14622"/>
                  </a:lnTo>
                  <a:lnTo>
                    <a:pt x="239915" y="14368"/>
                  </a:lnTo>
                  <a:lnTo>
                    <a:pt x="238442" y="14279"/>
                  </a:lnTo>
                  <a:close/>
                </a:path>
                <a:path w="275589" h="69215">
                  <a:moveTo>
                    <a:pt x="241724" y="20007"/>
                  </a:moveTo>
                  <a:lnTo>
                    <a:pt x="236562" y="20007"/>
                  </a:lnTo>
                  <a:lnTo>
                    <a:pt x="239369" y="20299"/>
                  </a:lnTo>
                  <a:lnTo>
                    <a:pt x="241731" y="21226"/>
                  </a:lnTo>
                  <a:lnTo>
                    <a:pt x="241724" y="20007"/>
                  </a:lnTo>
                  <a:close/>
                </a:path>
                <a:path w="275589" h="69215">
                  <a:moveTo>
                    <a:pt x="245579" y="46233"/>
                  </a:moveTo>
                  <a:lnTo>
                    <a:pt x="245579" y="52862"/>
                  </a:lnTo>
                  <a:lnTo>
                    <a:pt x="248094" y="53675"/>
                  </a:lnTo>
                  <a:lnTo>
                    <a:pt x="250494" y="54284"/>
                  </a:lnTo>
                  <a:lnTo>
                    <a:pt x="252755" y="54703"/>
                  </a:lnTo>
                  <a:lnTo>
                    <a:pt x="255028" y="55097"/>
                  </a:lnTo>
                  <a:lnTo>
                    <a:pt x="257200" y="55300"/>
                  </a:lnTo>
                  <a:lnTo>
                    <a:pt x="264312" y="55300"/>
                  </a:lnTo>
                  <a:lnTo>
                    <a:pt x="268274" y="54246"/>
                  </a:lnTo>
                  <a:lnTo>
                    <a:pt x="274015" y="50017"/>
                  </a:lnTo>
                  <a:lnTo>
                    <a:pt x="257187" y="49941"/>
                  </a:lnTo>
                  <a:lnTo>
                    <a:pt x="254901" y="49636"/>
                  </a:lnTo>
                  <a:lnTo>
                    <a:pt x="250291" y="48392"/>
                  </a:lnTo>
                  <a:lnTo>
                    <a:pt x="247967" y="47464"/>
                  </a:lnTo>
                  <a:lnTo>
                    <a:pt x="245579" y="46233"/>
                  </a:lnTo>
                  <a:close/>
                </a:path>
                <a:path w="275589" h="69215">
                  <a:moveTo>
                    <a:pt x="263245" y="14279"/>
                  </a:moveTo>
                  <a:lnTo>
                    <a:pt x="256082" y="14279"/>
                  </a:lnTo>
                  <a:lnTo>
                    <a:pt x="252387" y="15283"/>
                  </a:lnTo>
                  <a:lnTo>
                    <a:pt x="247167" y="19283"/>
                  </a:lnTo>
                  <a:lnTo>
                    <a:pt x="245871" y="22090"/>
                  </a:lnTo>
                  <a:lnTo>
                    <a:pt x="245859" y="28808"/>
                  </a:lnTo>
                  <a:lnTo>
                    <a:pt x="246761" y="31196"/>
                  </a:lnTo>
                  <a:lnTo>
                    <a:pt x="248526" y="32923"/>
                  </a:lnTo>
                  <a:lnTo>
                    <a:pt x="250278" y="34676"/>
                  </a:lnTo>
                  <a:lnTo>
                    <a:pt x="253161" y="35946"/>
                  </a:lnTo>
                  <a:lnTo>
                    <a:pt x="257136" y="36784"/>
                  </a:lnTo>
                  <a:lnTo>
                    <a:pt x="259372" y="37304"/>
                  </a:lnTo>
                  <a:lnTo>
                    <a:pt x="263347" y="38168"/>
                  </a:lnTo>
                  <a:lnTo>
                    <a:pt x="265912" y="39070"/>
                  </a:lnTo>
                  <a:lnTo>
                    <a:pt x="268274" y="40911"/>
                  </a:lnTo>
                  <a:lnTo>
                    <a:pt x="268859" y="42257"/>
                  </a:lnTo>
                  <a:lnTo>
                    <a:pt x="268859" y="45890"/>
                  </a:lnTo>
                  <a:lnTo>
                    <a:pt x="268046" y="47337"/>
                  </a:lnTo>
                  <a:lnTo>
                    <a:pt x="264782" y="49420"/>
                  </a:lnTo>
                  <a:lnTo>
                    <a:pt x="262458" y="49941"/>
                  </a:lnTo>
                  <a:lnTo>
                    <a:pt x="274053" y="49941"/>
                  </a:lnTo>
                  <a:lnTo>
                    <a:pt x="275355" y="47337"/>
                  </a:lnTo>
                  <a:lnTo>
                    <a:pt x="275450" y="40327"/>
                  </a:lnTo>
                  <a:lnTo>
                    <a:pt x="274497" y="37838"/>
                  </a:lnTo>
                  <a:lnTo>
                    <a:pt x="270649" y="34282"/>
                  </a:lnTo>
                  <a:lnTo>
                    <a:pt x="267423" y="32910"/>
                  </a:lnTo>
                  <a:lnTo>
                    <a:pt x="257213" y="30675"/>
                  </a:lnTo>
                  <a:lnTo>
                    <a:pt x="254927" y="29875"/>
                  </a:lnTo>
                  <a:lnTo>
                    <a:pt x="252653" y="28173"/>
                  </a:lnTo>
                  <a:lnTo>
                    <a:pt x="252069" y="27005"/>
                  </a:lnTo>
                  <a:lnTo>
                    <a:pt x="252069" y="23563"/>
                  </a:lnTo>
                  <a:lnTo>
                    <a:pt x="252882" y="22090"/>
                  </a:lnTo>
                  <a:lnTo>
                    <a:pt x="256057" y="20134"/>
                  </a:lnTo>
                  <a:lnTo>
                    <a:pt x="258457" y="19664"/>
                  </a:lnTo>
                  <a:lnTo>
                    <a:pt x="273342" y="19664"/>
                  </a:lnTo>
                  <a:lnTo>
                    <a:pt x="273342" y="16375"/>
                  </a:lnTo>
                  <a:lnTo>
                    <a:pt x="271602" y="15676"/>
                  </a:lnTo>
                  <a:lnTo>
                    <a:pt x="269671" y="15143"/>
                  </a:lnTo>
                  <a:lnTo>
                    <a:pt x="265480" y="14457"/>
                  </a:lnTo>
                  <a:lnTo>
                    <a:pt x="263245" y="14279"/>
                  </a:lnTo>
                  <a:close/>
                </a:path>
                <a:path w="275589" h="69215">
                  <a:moveTo>
                    <a:pt x="273342" y="19664"/>
                  </a:moveTo>
                  <a:lnTo>
                    <a:pt x="263728" y="19664"/>
                  </a:lnTo>
                  <a:lnTo>
                    <a:pt x="265760" y="19880"/>
                  </a:lnTo>
                  <a:lnTo>
                    <a:pt x="269671" y="20807"/>
                  </a:lnTo>
                  <a:lnTo>
                    <a:pt x="271538" y="21518"/>
                  </a:lnTo>
                  <a:lnTo>
                    <a:pt x="273342" y="22458"/>
                  </a:lnTo>
                  <a:lnTo>
                    <a:pt x="273342" y="19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40104" y="782789"/>
              <a:ext cx="2716530" cy="1175385"/>
            </a:xfrm>
            <a:custGeom>
              <a:avLst/>
              <a:gdLst/>
              <a:ahLst/>
              <a:cxnLst/>
              <a:rect l="l" t="t" r="r" b="b"/>
              <a:pathLst>
                <a:path w="2716529" h="1175385">
                  <a:moveTo>
                    <a:pt x="2275979" y="119557"/>
                  </a:moveTo>
                  <a:lnTo>
                    <a:pt x="2060765" y="119557"/>
                  </a:lnTo>
                  <a:lnTo>
                    <a:pt x="2060765" y="124028"/>
                  </a:lnTo>
                  <a:lnTo>
                    <a:pt x="2275979" y="124028"/>
                  </a:lnTo>
                  <a:lnTo>
                    <a:pt x="2275979" y="119557"/>
                  </a:lnTo>
                  <a:close/>
                </a:path>
                <a:path w="2716529" h="1175385">
                  <a:moveTo>
                    <a:pt x="2716339" y="1164056"/>
                  </a:moveTo>
                  <a:lnTo>
                    <a:pt x="2716288" y="1159598"/>
                  </a:lnTo>
                  <a:lnTo>
                    <a:pt x="1691144" y="1170292"/>
                  </a:lnTo>
                  <a:lnTo>
                    <a:pt x="726871" y="1015034"/>
                  </a:lnTo>
                  <a:lnTo>
                    <a:pt x="245110" y="665645"/>
                  </a:lnTo>
                  <a:lnTo>
                    <a:pt x="4203" y="0"/>
                  </a:lnTo>
                  <a:lnTo>
                    <a:pt x="0" y="1511"/>
                  </a:lnTo>
                  <a:lnTo>
                    <a:pt x="241388" y="668451"/>
                  </a:lnTo>
                  <a:lnTo>
                    <a:pt x="725131" y="1019276"/>
                  </a:lnTo>
                  <a:lnTo>
                    <a:pt x="1690814" y="1174762"/>
                  </a:lnTo>
                  <a:lnTo>
                    <a:pt x="2716339" y="1164056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46919" y="960376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89" h="69215">
                  <a:moveTo>
                    <a:pt x="0" y="45984"/>
                  </a:moveTo>
                  <a:lnTo>
                    <a:pt x="0" y="53058"/>
                  </a:lnTo>
                  <a:lnTo>
                    <a:pt x="2425" y="53807"/>
                  </a:lnTo>
                  <a:lnTo>
                    <a:pt x="4762" y="54366"/>
                  </a:lnTo>
                  <a:lnTo>
                    <a:pt x="9309" y="55115"/>
                  </a:lnTo>
                  <a:lnTo>
                    <a:pt x="11531" y="55305"/>
                  </a:lnTo>
                  <a:lnTo>
                    <a:pt x="20053" y="55305"/>
                  </a:lnTo>
                  <a:lnTo>
                    <a:pt x="24980" y="53756"/>
                  </a:lnTo>
                  <a:lnTo>
                    <a:pt x="29911" y="49362"/>
                  </a:lnTo>
                  <a:lnTo>
                    <a:pt x="11087" y="49362"/>
                  </a:lnTo>
                  <a:lnTo>
                    <a:pt x="8712" y="49082"/>
                  </a:lnTo>
                  <a:lnTo>
                    <a:pt x="4254" y="47978"/>
                  </a:lnTo>
                  <a:lnTo>
                    <a:pt x="2095" y="47127"/>
                  </a:lnTo>
                  <a:lnTo>
                    <a:pt x="0" y="45984"/>
                  </a:lnTo>
                  <a:close/>
                </a:path>
                <a:path w="275589" h="69215">
                  <a:moveTo>
                    <a:pt x="29842" y="25791"/>
                  </a:moveTo>
                  <a:lnTo>
                    <a:pt x="17602" y="25791"/>
                  </a:lnTo>
                  <a:lnTo>
                    <a:pt x="20789" y="26845"/>
                  </a:lnTo>
                  <a:lnTo>
                    <a:pt x="25488" y="31087"/>
                  </a:lnTo>
                  <a:lnTo>
                    <a:pt x="26657" y="33944"/>
                  </a:lnTo>
                  <a:lnTo>
                    <a:pt x="26657" y="41208"/>
                  </a:lnTo>
                  <a:lnTo>
                    <a:pt x="25488" y="44079"/>
                  </a:lnTo>
                  <a:lnTo>
                    <a:pt x="20789" y="48308"/>
                  </a:lnTo>
                  <a:lnTo>
                    <a:pt x="17602" y="49362"/>
                  </a:lnTo>
                  <a:lnTo>
                    <a:pt x="29911" y="49362"/>
                  </a:lnTo>
                  <a:lnTo>
                    <a:pt x="31965" y="47546"/>
                  </a:lnTo>
                  <a:lnTo>
                    <a:pt x="33705" y="43190"/>
                  </a:lnTo>
                  <a:lnTo>
                    <a:pt x="33705" y="32128"/>
                  </a:lnTo>
                  <a:lnTo>
                    <a:pt x="32003" y="27823"/>
                  </a:lnTo>
                  <a:lnTo>
                    <a:pt x="29842" y="25791"/>
                  </a:lnTo>
                  <a:close/>
                </a:path>
                <a:path w="275589" h="69215">
                  <a:moveTo>
                    <a:pt x="29870" y="2194"/>
                  </a:moveTo>
                  <a:lnTo>
                    <a:pt x="2197" y="2194"/>
                  </a:lnTo>
                  <a:lnTo>
                    <a:pt x="2197" y="28369"/>
                  </a:lnTo>
                  <a:lnTo>
                    <a:pt x="4152" y="27492"/>
                  </a:lnTo>
                  <a:lnTo>
                    <a:pt x="6070" y="26832"/>
                  </a:lnTo>
                  <a:lnTo>
                    <a:pt x="9817" y="26007"/>
                  </a:lnTo>
                  <a:lnTo>
                    <a:pt x="11684" y="25791"/>
                  </a:lnTo>
                  <a:lnTo>
                    <a:pt x="29842" y="25791"/>
                  </a:lnTo>
                  <a:lnTo>
                    <a:pt x="25222" y="21447"/>
                  </a:lnTo>
                  <a:lnTo>
                    <a:pt x="23636" y="20901"/>
                  </a:lnTo>
                  <a:lnTo>
                    <a:pt x="8648" y="20901"/>
                  </a:lnTo>
                  <a:lnTo>
                    <a:pt x="8648" y="8125"/>
                  </a:lnTo>
                  <a:lnTo>
                    <a:pt x="29870" y="8125"/>
                  </a:lnTo>
                  <a:lnTo>
                    <a:pt x="29870" y="2194"/>
                  </a:lnTo>
                  <a:close/>
                </a:path>
                <a:path w="275589" h="69215">
                  <a:moveTo>
                    <a:pt x="20612" y="19860"/>
                  </a:moveTo>
                  <a:lnTo>
                    <a:pt x="14795" y="19860"/>
                  </a:lnTo>
                  <a:lnTo>
                    <a:pt x="11722" y="20114"/>
                  </a:lnTo>
                  <a:lnTo>
                    <a:pt x="8648" y="20901"/>
                  </a:lnTo>
                  <a:lnTo>
                    <a:pt x="23636" y="20901"/>
                  </a:lnTo>
                  <a:lnTo>
                    <a:pt x="20612" y="19860"/>
                  </a:lnTo>
                  <a:close/>
                </a:path>
                <a:path w="275589" h="69215">
                  <a:moveTo>
                    <a:pt x="75730" y="0"/>
                  </a:moveTo>
                  <a:lnTo>
                    <a:pt x="69316" y="0"/>
                  </a:lnTo>
                  <a:lnTo>
                    <a:pt x="69316" y="54289"/>
                  </a:lnTo>
                  <a:lnTo>
                    <a:pt x="75730" y="54289"/>
                  </a:lnTo>
                  <a:lnTo>
                    <a:pt x="75730" y="0"/>
                  </a:lnTo>
                  <a:close/>
                </a:path>
                <a:path w="275589" h="69215">
                  <a:moveTo>
                    <a:pt x="116485" y="19720"/>
                  </a:moveTo>
                  <a:lnTo>
                    <a:pt x="105664" y="19720"/>
                  </a:lnTo>
                  <a:lnTo>
                    <a:pt x="108394" y="20533"/>
                  </a:lnTo>
                  <a:lnTo>
                    <a:pt x="112280" y="23771"/>
                  </a:lnTo>
                  <a:lnTo>
                    <a:pt x="113245" y="26045"/>
                  </a:lnTo>
                  <a:lnTo>
                    <a:pt x="113245" y="29626"/>
                  </a:lnTo>
                  <a:lnTo>
                    <a:pt x="98412" y="29626"/>
                  </a:lnTo>
                  <a:lnTo>
                    <a:pt x="94030" y="30731"/>
                  </a:lnTo>
                  <a:lnTo>
                    <a:pt x="88138" y="35201"/>
                  </a:lnTo>
                  <a:lnTo>
                    <a:pt x="86664" y="38516"/>
                  </a:lnTo>
                  <a:lnTo>
                    <a:pt x="86664" y="46682"/>
                  </a:lnTo>
                  <a:lnTo>
                    <a:pt x="87845" y="49692"/>
                  </a:lnTo>
                  <a:lnTo>
                    <a:pt x="92570" y="54175"/>
                  </a:lnTo>
                  <a:lnTo>
                    <a:pt x="95745" y="55305"/>
                  </a:lnTo>
                  <a:lnTo>
                    <a:pt x="102908" y="55305"/>
                  </a:lnTo>
                  <a:lnTo>
                    <a:pt x="105587" y="54747"/>
                  </a:lnTo>
                  <a:lnTo>
                    <a:pt x="107759" y="53604"/>
                  </a:lnTo>
                  <a:lnTo>
                    <a:pt x="109969" y="52473"/>
                  </a:lnTo>
                  <a:lnTo>
                    <a:pt x="111785" y="50733"/>
                  </a:lnTo>
                  <a:lnTo>
                    <a:pt x="112282" y="49921"/>
                  </a:lnTo>
                  <a:lnTo>
                    <a:pt x="98869" y="49921"/>
                  </a:lnTo>
                  <a:lnTo>
                    <a:pt x="96824" y="49260"/>
                  </a:lnTo>
                  <a:lnTo>
                    <a:pt x="93840" y="46581"/>
                  </a:lnTo>
                  <a:lnTo>
                    <a:pt x="93091" y="44777"/>
                  </a:lnTo>
                  <a:lnTo>
                    <a:pt x="93091" y="39634"/>
                  </a:lnTo>
                  <a:lnTo>
                    <a:pt x="94094" y="37614"/>
                  </a:lnTo>
                  <a:lnTo>
                    <a:pt x="98082" y="35239"/>
                  </a:lnTo>
                  <a:lnTo>
                    <a:pt x="101676" y="34643"/>
                  </a:lnTo>
                  <a:lnTo>
                    <a:pt x="119684" y="34643"/>
                  </a:lnTo>
                  <a:lnTo>
                    <a:pt x="119684" y="26045"/>
                  </a:lnTo>
                  <a:lnTo>
                    <a:pt x="118275" y="21600"/>
                  </a:lnTo>
                  <a:lnTo>
                    <a:pt x="116485" y="19720"/>
                  </a:lnTo>
                  <a:close/>
                </a:path>
                <a:path w="275589" h="69215">
                  <a:moveTo>
                    <a:pt x="119684" y="48346"/>
                  </a:moveTo>
                  <a:lnTo>
                    <a:pt x="113245" y="48346"/>
                  </a:lnTo>
                  <a:lnTo>
                    <a:pt x="113245" y="54289"/>
                  </a:lnTo>
                  <a:lnTo>
                    <a:pt x="119684" y="54289"/>
                  </a:lnTo>
                  <a:lnTo>
                    <a:pt x="119684" y="48346"/>
                  </a:lnTo>
                  <a:close/>
                </a:path>
                <a:path w="275589" h="69215">
                  <a:moveTo>
                    <a:pt x="119684" y="34643"/>
                  </a:moveTo>
                  <a:lnTo>
                    <a:pt x="113245" y="34643"/>
                  </a:lnTo>
                  <a:lnTo>
                    <a:pt x="113245" y="40256"/>
                  </a:lnTo>
                  <a:lnTo>
                    <a:pt x="112166" y="43609"/>
                  </a:lnTo>
                  <a:lnTo>
                    <a:pt x="107873" y="48676"/>
                  </a:lnTo>
                  <a:lnTo>
                    <a:pt x="105016" y="49921"/>
                  </a:lnTo>
                  <a:lnTo>
                    <a:pt x="112282" y="49921"/>
                  </a:lnTo>
                  <a:lnTo>
                    <a:pt x="113245" y="48346"/>
                  </a:lnTo>
                  <a:lnTo>
                    <a:pt x="119684" y="48346"/>
                  </a:lnTo>
                  <a:lnTo>
                    <a:pt x="119684" y="34643"/>
                  </a:lnTo>
                  <a:close/>
                </a:path>
                <a:path w="275589" h="69215">
                  <a:moveTo>
                    <a:pt x="108470" y="14284"/>
                  </a:moveTo>
                  <a:lnTo>
                    <a:pt x="100723" y="14284"/>
                  </a:lnTo>
                  <a:lnTo>
                    <a:pt x="98577" y="14500"/>
                  </a:lnTo>
                  <a:lnTo>
                    <a:pt x="94145" y="15402"/>
                  </a:lnTo>
                  <a:lnTo>
                    <a:pt x="91871" y="16088"/>
                  </a:lnTo>
                  <a:lnTo>
                    <a:pt x="89534" y="16990"/>
                  </a:lnTo>
                  <a:lnTo>
                    <a:pt x="89534" y="22920"/>
                  </a:lnTo>
                  <a:lnTo>
                    <a:pt x="91478" y="21866"/>
                  </a:lnTo>
                  <a:lnTo>
                    <a:pt x="93522" y="21054"/>
                  </a:lnTo>
                  <a:lnTo>
                    <a:pt x="97751" y="19987"/>
                  </a:lnTo>
                  <a:lnTo>
                    <a:pt x="99923" y="19720"/>
                  </a:lnTo>
                  <a:lnTo>
                    <a:pt x="116485" y="19720"/>
                  </a:lnTo>
                  <a:lnTo>
                    <a:pt x="112687" y="15732"/>
                  </a:lnTo>
                  <a:lnTo>
                    <a:pt x="108470" y="14284"/>
                  </a:lnTo>
                  <a:close/>
                </a:path>
                <a:path w="275589" h="69215">
                  <a:moveTo>
                    <a:pt x="135026" y="15212"/>
                  </a:moveTo>
                  <a:lnTo>
                    <a:pt x="128231" y="15212"/>
                  </a:lnTo>
                  <a:lnTo>
                    <a:pt x="144030" y="53667"/>
                  </a:lnTo>
                  <a:lnTo>
                    <a:pt x="142874" y="56588"/>
                  </a:lnTo>
                  <a:lnTo>
                    <a:pt x="141706" y="59700"/>
                  </a:lnTo>
                  <a:lnTo>
                    <a:pt x="140614" y="61681"/>
                  </a:lnTo>
                  <a:lnTo>
                    <a:pt x="138658" y="63357"/>
                  </a:lnTo>
                  <a:lnTo>
                    <a:pt x="137287" y="63776"/>
                  </a:lnTo>
                  <a:lnTo>
                    <a:pt x="131749" y="63776"/>
                  </a:lnTo>
                  <a:lnTo>
                    <a:pt x="131749" y="69148"/>
                  </a:lnTo>
                  <a:lnTo>
                    <a:pt x="139763" y="69148"/>
                  </a:lnTo>
                  <a:lnTo>
                    <a:pt x="142062" y="68437"/>
                  </a:lnTo>
                  <a:lnTo>
                    <a:pt x="145516" y="65618"/>
                  </a:lnTo>
                  <a:lnTo>
                    <a:pt x="147281" y="62570"/>
                  </a:lnTo>
                  <a:lnTo>
                    <a:pt x="149098" y="57922"/>
                  </a:lnTo>
                  <a:lnTo>
                    <a:pt x="153975" y="45780"/>
                  </a:lnTo>
                  <a:lnTo>
                    <a:pt x="147243" y="45780"/>
                  </a:lnTo>
                  <a:lnTo>
                    <a:pt x="135026" y="15212"/>
                  </a:lnTo>
                  <a:close/>
                </a:path>
                <a:path w="275589" h="69215">
                  <a:moveTo>
                    <a:pt x="166255" y="15212"/>
                  </a:moveTo>
                  <a:lnTo>
                    <a:pt x="159461" y="15212"/>
                  </a:lnTo>
                  <a:lnTo>
                    <a:pt x="147243" y="45780"/>
                  </a:lnTo>
                  <a:lnTo>
                    <a:pt x="153975" y="45780"/>
                  </a:lnTo>
                  <a:lnTo>
                    <a:pt x="166255" y="15212"/>
                  </a:lnTo>
                  <a:close/>
                </a:path>
                <a:path w="275589" h="69215">
                  <a:moveTo>
                    <a:pt x="196684" y="14284"/>
                  </a:moveTo>
                  <a:lnTo>
                    <a:pt x="185559" y="14284"/>
                  </a:lnTo>
                  <a:lnTo>
                    <a:pt x="180898" y="16151"/>
                  </a:lnTo>
                  <a:lnTo>
                    <a:pt x="174002" y="23657"/>
                  </a:lnTo>
                  <a:lnTo>
                    <a:pt x="172275" y="28750"/>
                  </a:lnTo>
                  <a:lnTo>
                    <a:pt x="172275" y="41323"/>
                  </a:lnTo>
                  <a:lnTo>
                    <a:pt x="174091" y="46238"/>
                  </a:lnTo>
                  <a:lnTo>
                    <a:pt x="181381" y="53489"/>
                  </a:lnTo>
                  <a:lnTo>
                    <a:pt x="186308" y="55305"/>
                  </a:lnTo>
                  <a:lnTo>
                    <a:pt x="195021" y="55305"/>
                  </a:lnTo>
                  <a:lnTo>
                    <a:pt x="206984" y="52308"/>
                  </a:lnTo>
                  <a:lnTo>
                    <a:pt x="206984" y="49857"/>
                  </a:lnTo>
                  <a:lnTo>
                    <a:pt x="188658" y="49857"/>
                  </a:lnTo>
                  <a:lnTo>
                    <a:pt x="185343" y="48701"/>
                  </a:lnTo>
                  <a:lnTo>
                    <a:pt x="182968" y="46377"/>
                  </a:lnTo>
                  <a:lnTo>
                    <a:pt x="180568" y="44066"/>
                  </a:lnTo>
                  <a:lnTo>
                    <a:pt x="179247" y="40700"/>
                  </a:lnTo>
                  <a:lnTo>
                    <a:pt x="178968" y="36281"/>
                  </a:lnTo>
                  <a:lnTo>
                    <a:pt x="208483" y="36281"/>
                  </a:lnTo>
                  <a:lnTo>
                    <a:pt x="208483" y="31290"/>
                  </a:lnTo>
                  <a:lnTo>
                    <a:pt x="179184" y="31290"/>
                  </a:lnTo>
                  <a:lnTo>
                    <a:pt x="179514" y="27619"/>
                  </a:lnTo>
                  <a:lnTo>
                    <a:pt x="180746" y="24775"/>
                  </a:lnTo>
                  <a:lnTo>
                    <a:pt x="185039" y="20723"/>
                  </a:lnTo>
                  <a:lnTo>
                    <a:pt x="187921" y="19720"/>
                  </a:lnTo>
                  <a:lnTo>
                    <a:pt x="204230" y="19720"/>
                  </a:lnTo>
                  <a:lnTo>
                    <a:pt x="200837" y="15961"/>
                  </a:lnTo>
                  <a:lnTo>
                    <a:pt x="196684" y="14284"/>
                  </a:lnTo>
                  <a:close/>
                </a:path>
                <a:path w="275589" h="69215">
                  <a:moveTo>
                    <a:pt x="206984" y="46238"/>
                  </a:moveTo>
                  <a:lnTo>
                    <a:pt x="204711" y="47431"/>
                  </a:lnTo>
                  <a:lnTo>
                    <a:pt x="202412" y="48346"/>
                  </a:lnTo>
                  <a:lnTo>
                    <a:pt x="197777" y="49565"/>
                  </a:lnTo>
                  <a:lnTo>
                    <a:pt x="195402" y="49857"/>
                  </a:lnTo>
                  <a:lnTo>
                    <a:pt x="206984" y="49857"/>
                  </a:lnTo>
                  <a:lnTo>
                    <a:pt x="206984" y="46238"/>
                  </a:lnTo>
                  <a:close/>
                </a:path>
                <a:path w="275589" h="69215">
                  <a:moveTo>
                    <a:pt x="204230" y="19720"/>
                  </a:moveTo>
                  <a:lnTo>
                    <a:pt x="194665" y="19720"/>
                  </a:lnTo>
                  <a:lnTo>
                    <a:pt x="197192" y="20761"/>
                  </a:lnTo>
                  <a:lnTo>
                    <a:pt x="201028" y="24940"/>
                  </a:lnTo>
                  <a:lnTo>
                    <a:pt x="201981" y="27619"/>
                  </a:lnTo>
                  <a:lnTo>
                    <a:pt x="202057" y="31277"/>
                  </a:lnTo>
                  <a:lnTo>
                    <a:pt x="179184" y="31290"/>
                  </a:lnTo>
                  <a:lnTo>
                    <a:pt x="208483" y="31290"/>
                  </a:lnTo>
                  <a:lnTo>
                    <a:pt x="208483" y="27327"/>
                  </a:lnTo>
                  <a:lnTo>
                    <a:pt x="206959" y="22743"/>
                  </a:lnTo>
                  <a:lnTo>
                    <a:pt x="204230" y="19720"/>
                  </a:lnTo>
                  <a:close/>
                </a:path>
                <a:path w="275589" h="69215">
                  <a:moveTo>
                    <a:pt x="225209" y="15212"/>
                  </a:moveTo>
                  <a:lnTo>
                    <a:pt x="218757" y="15212"/>
                  </a:lnTo>
                  <a:lnTo>
                    <a:pt x="218757" y="54289"/>
                  </a:lnTo>
                  <a:lnTo>
                    <a:pt x="225209" y="54289"/>
                  </a:lnTo>
                  <a:lnTo>
                    <a:pt x="225209" y="29296"/>
                  </a:lnTo>
                  <a:lnTo>
                    <a:pt x="226186" y="25892"/>
                  </a:lnTo>
                  <a:lnTo>
                    <a:pt x="229968" y="21295"/>
                  </a:lnTo>
                  <a:lnTo>
                    <a:pt x="225209" y="21295"/>
                  </a:lnTo>
                  <a:lnTo>
                    <a:pt x="225209" y="15212"/>
                  </a:lnTo>
                  <a:close/>
                </a:path>
                <a:path w="275589" h="69215">
                  <a:moveTo>
                    <a:pt x="238379" y="14284"/>
                  </a:moveTo>
                  <a:lnTo>
                    <a:pt x="235267" y="14284"/>
                  </a:lnTo>
                  <a:lnTo>
                    <a:pt x="232651" y="14856"/>
                  </a:lnTo>
                  <a:lnTo>
                    <a:pt x="230479" y="15986"/>
                  </a:lnTo>
                  <a:lnTo>
                    <a:pt x="228307" y="17155"/>
                  </a:lnTo>
                  <a:lnTo>
                    <a:pt x="226567" y="18907"/>
                  </a:lnTo>
                  <a:lnTo>
                    <a:pt x="225209" y="21295"/>
                  </a:lnTo>
                  <a:lnTo>
                    <a:pt x="229968" y="21295"/>
                  </a:lnTo>
                  <a:lnTo>
                    <a:pt x="230073" y="21168"/>
                  </a:lnTo>
                  <a:lnTo>
                    <a:pt x="232854" y="19999"/>
                  </a:lnTo>
                  <a:lnTo>
                    <a:pt x="241646" y="19999"/>
                  </a:lnTo>
                  <a:lnTo>
                    <a:pt x="241604" y="14627"/>
                  </a:lnTo>
                  <a:lnTo>
                    <a:pt x="239839" y="14361"/>
                  </a:lnTo>
                  <a:lnTo>
                    <a:pt x="238379" y="14284"/>
                  </a:lnTo>
                  <a:close/>
                </a:path>
                <a:path w="275589" h="69215">
                  <a:moveTo>
                    <a:pt x="241646" y="19999"/>
                  </a:moveTo>
                  <a:lnTo>
                    <a:pt x="236486" y="19999"/>
                  </a:lnTo>
                  <a:lnTo>
                    <a:pt x="239293" y="20292"/>
                  </a:lnTo>
                  <a:lnTo>
                    <a:pt x="241655" y="21206"/>
                  </a:lnTo>
                  <a:lnTo>
                    <a:pt x="241646" y="19999"/>
                  </a:lnTo>
                  <a:close/>
                </a:path>
                <a:path w="275589" h="69215">
                  <a:moveTo>
                    <a:pt x="245503" y="46238"/>
                  </a:moveTo>
                  <a:lnTo>
                    <a:pt x="245503" y="52867"/>
                  </a:lnTo>
                  <a:lnTo>
                    <a:pt x="248018" y="53680"/>
                  </a:lnTo>
                  <a:lnTo>
                    <a:pt x="250418" y="54289"/>
                  </a:lnTo>
                  <a:lnTo>
                    <a:pt x="254952" y="55102"/>
                  </a:lnTo>
                  <a:lnTo>
                    <a:pt x="257124" y="55305"/>
                  </a:lnTo>
                  <a:lnTo>
                    <a:pt x="264236" y="55305"/>
                  </a:lnTo>
                  <a:lnTo>
                    <a:pt x="268185" y="54251"/>
                  </a:lnTo>
                  <a:lnTo>
                    <a:pt x="273938" y="50022"/>
                  </a:lnTo>
                  <a:lnTo>
                    <a:pt x="257098" y="49921"/>
                  </a:lnTo>
                  <a:lnTo>
                    <a:pt x="254825" y="49616"/>
                  </a:lnTo>
                  <a:lnTo>
                    <a:pt x="250202" y="48384"/>
                  </a:lnTo>
                  <a:lnTo>
                    <a:pt x="247891" y="47457"/>
                  </a:lnTo>
                  <a:lnTo>
                    <a:pt x="245503" y="46238"/>
                  </a:lnTo>
                  <a:close/>
                </a:path>
                <a:path w="275589" h="69215">
                  <a:moveTo>
                    <a:pt x="263169" y="14284"/>
                  </a:moveTo>
                  <a:lnTo>
                    <a:pt x="256006" y="14284"/>
                  </a:lnTo>
                  <a:lnTo>
                    <a:pt x="252310" y="15275"/>
                  </a:lnTo>
                  <a:lnTo>
                    <a:pt x="249694" y="17269"/>
                  </a:lnTo>
                  <a:lnTo>
                    <a:pt x="247091" y="19288"/>
                  </a:lnTo>
                  <a:lnTo>
                    <a:pt x="245794" y="22095"/>
                  </a:lnTo>
                  <a:lnTo>
                    <a:pt x="245865" y="29029"/>
                  </a:lnTo>
                  <a:lnTo>
                    <a:pt x="246684" y="31188"/>
                  </a:lnTo>
                  <a:lnTo>
                    <a:pt x="250202" y="34643"/>
                  </a:lnTo>
                  <a:lnTo>
                    <a:pt x="253085" y="35938"/>
                  </a:lnTo>
                  <a:lnTo>
                    <a:pt x="257060" y="36789"/>
                  </a:lnTo>
                  <a:lnTo>
                    <a:pt x="259295" y="37297"/>
                  </a:lnTo>
                  <a:lnTo>
                    <a:pt x="263270" y="38160"/>
                  </a:lnTo>
                  <a:lnTo>
                    <a:pt x="265849" y="39049"/>
                  </a:lnTo>
                  <a:lnTo>
                    <a:pt x="268185" y="40916"/>
                  </a:lnTo>
                  <a:lnTo>
                    <a:pt x="268770" y="42263"/>
                  </a:lnTo>
                  <a:lnTo>
                    <a:pt x="268770" y="45882"/>
                  </a:lnTo>
                  <a:lnTo>
                    <a:pt x="267957" y="47343"/>
                  </a:lnTo>
                  <a:lnTo>
                    <a:pt x="264706" y="49413"/>
                  </a:lnTo>
                  <a:lnTo>
                    <a:pt x="262381" y="49921"/>
                  </a:lnTo>
                  <a:lnTo>
                    <a:pt x="273989" y="49921"/>
                  </a:lnTo>
                  <a:lnTo>
                    <a:pt x="275272" y="47343"/>
                  </a:lnTo>
                  <a:lnTo>
                    <a:pt x="275374" y="40307"/>
                  </a:lnTo>
                  <a:lnTo>
                    <a:pt x="274421" y="37843"/>
                  </a:lnTo>
                  <a:lnTo>
                    <a:pt x="270573" y="34274"/>
                  </a:lnTo>
                  <a:lnTo>
                    <a:pt x="267347" y="32903"/>
                  </a:lnTo>
                  <a:lnTo>
                    <a:pt x="257124" y="30667"/>
                  </a:lnTo>
                  <a:lnTo>
                    <a:pt x="254850" y="29867"/>
                  </a:lnTo>
                  <a:lnTo>
                    <a:pt x="253707" y="29029"/>
                  </a:lnTo>
                  <a:lnTo>
                    <a:pt x="252577" y="28166"/>
                  </a:lnTo>
                  <a:lnTo>
                    <a:pt x="251993" y="26997"/>
                  </a:lnTo>
                  <a:lnTo>
                    <a:pt x="251993" y="23555"/>
                  </a:lnTo>
                  <a:lnTo>
                    <a:pt x="252806" y="22095"/>
                  </a:lnTo>
                  <a:lnTo>
                    <a:pt x="255981" y="20139"/>
                  </a:lnTo>
                  <a:lnTo>
                    <a:pt x="258381" y="19631"/>
                  </a:lnTo>
                  <a:lnTo>
                    <a:pt x="273291" y="19631"/>
                  </a:lnTo>
                  <a:lnTo>
                    <a:pt x="273291" y="16367"/>
                  </a:lnTo>
                  <a:lnTo>
                    <a:pt x="271513" y="15669"/>
                  </a:lnTo>
                  <a:lnTo>
                    <a:pt x="269582" y="15135"/>
                  </a:lnTo>
                  <a:lnTo>
                    <a:pt x="265391" y="14450"/>
                  </a:lnTo>
                  <a:lnTo>
                    <a:pt x="263169" y="14284"/>
                  </a:lnTo>
                  <a:close/>
                </a:path>
                <a:path w="275589" h="69215">
                  <a:moveTo>
                    <a:pt x="273291" y="19631"/>
                  </a:moveTo>
                  <a:lnTo>
                    <a:pt x="263651" y="19631"/>
                  </a:lnTo>
                  <a:lnTo>
                    <a:pt x="265671" y="19885"/>
                  </a:lnTo>
                  <a:lnTo>
                    <a:pt x="269582" y="20812"/>
                  </a:lnTo>
                  <a:lnTo>
                    <a:pt x="271462" y="21511"/>
                  </a:lnTo>
                  <a:lnTo>
                    <a:pt x="273291" y="22438"/>
                  </a:lnTo>
                  <a:lnTo>
                    <a:pt x="273291" y="19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41463" y="746150"/>
              <a:ext cx="2715260" cy="1186180"/>
            </a:xfrm>
            <a:custGeom>
              <a:avLst/>
              <a:gdLst/>
              <a:ahLst/>
              <a:cxnLst/>
              <a:rect l="l" t="t" r="r" b="b"/>
              <a:pathLst>
                <a:path w="2715260" h="1186180">
                  <a:moveTo>
                    <a:pt x="2274620" y="239268"/>
                  </a:moveTo>
                  <a:lnTo>
                    <a:pt x="2059406" y="239268"/>
                  </a:lnTo>
                  <a:lnTo>
                    <a:pt x="2059406" y="243751"/>
                  </a:lnTo>
                  <a:lnTo>
                    <a:pt x="2274620" y="243751"/>
                  </a:lnTo>
                  <a:lnTo>
                    <a:pt x="2274620" y="239268"/>
                  </a:lnTo>
                  <a:close/>
                </a:path>
                <a:path w="2715260" h="1186180">
                  <a:moveTo>
                    <a:pt x="2715196" y="1071651"/>
                  </a:moveTo>
                  <a:lnTo>
                    <a:pt x="2714701" y="1067219"/>
                  </a:lnTo>
                  <a:lnTo>
                    <a:pt x="1689735" y="1181049"/>
                  </a:lnTo>
                  <a:lnTo>
                    <a:pt x="725601" y="979817"/>
                  </a:lnTo>
                  <a:lnTo>
                    <a:pt x="243738" y="604075"/>
                  </a:lnTo>
                  <a:lnTo>
                    <a:pt x="4152" y="0"/>
                  </a:lnTo>
                  <a:lnTo>
                    <a:pt x="0" y="1638"/>
                  </a:lnTo>
                  <a:lnTo>
                    <a:pt x="240030" y="606844"/>
                  </a:lnTo>
                  <a:lnTo>
                    <a:pt x="723671" y="983983"/>
                  </a:lnTo>
                  <a:lnTo>
                    <a:pt x="1689531" y="1185570"/>
                  </a:lnTo>
                  <a:lnTo>
                    <a:pt x="2715196" y="1071651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47275" y="1043439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89" h="69215">
                  <a:moveTo>
                    <a:pt x="33489" y="2202"/>
                  </a:moveTo>
                  <a:lnTo>
                    <a:pt x="0" y="2202"/>
                  </a:lnTo>
                  <a:lnTo>
                    <a:pt x="0" y="8133"/>
                  </a:lnTo>
                  <a:lnTo>
                    <a:pt x="25006" y="8133"/>
                  </a:lnTo>
                  <a:lnTo>
                    <a:pt x="7226" y="54284"/>
                  </a:lnTo>
                  <a:lnTo>
                    <a:pt x="14579" y="54284"/>
                  </a:lnTo>
                  <a:lnTo>
                    <a:pt x="33489" y="5199"/>
                  </a:lnTo>
                  <a:lnTo>
                    <a:pt x="33489" y="2202"/>
                  </a:lnTo>
                  <a:close/>
                </a:path>
                <a:path w="275589" h="69215">
                  <a:moveTo>
                    <a:pt x="75374" y="0"/>
                  </a:moveTo>
                  <a:lnTo>
                    <a:pt x="68960" y="0"/>
                  </a:lnTo>
                  <a:lnTo>
                    <a:pt x="68960" y="54284"/>
                  </a:lnTo>
                  <a:lnTo>
                    <a:pt x="75374" y="54284"/>
                  </a:lnTo>
                  <a:lnTo>
                    <a:pt x="75374" y="0"/>
                  </a:lnTo>
                  <a:close/>
                </a:path>
                <a:path w="275589" h="69215">
                  <a:moveTo>
                    <a:pt x="116146" y="19728"/>
                  </a:moveTo>
                  <a:lnTo>
                    <a:pt x="105308" y="19728"/>
                  </a:lnTo>
                  <a:lnTo>
                    <a:pt x="108038" y="20515"/>
                  </a:lnTo>
                  <a:lnTo>
                    <a:pt x="109981" y="22153"/>
                  </a:lnTo>
                  <a:lnTo>
                    <a:pt x="111925" y="23754"/>
                  </a:lnTo>
                  <a:lnTo>
                    <a:pt x="112890" y="26040"/>
                  </a:lnTo>
                  <a:lnTo>
                    <a:pt x="112890" y="29621"/>
                  </a:lnTo>
                  <a:lnTo>
                    <a:pt x="98056" y="29621"/>
                  </a:lnTo>
                  <a:lnTo>
                    <a:pt x="93675" y="30739"/>
                  </a:lnTo>
                  <a:lnTo>
                    <a:pt x="87782" y="35209"/>
                  </a:lnTo>
                  <a:lnTo>
                    <a:pt x="86309" y="38524"/>
                  </a:lnTo>
                  <a:lnTo>
                    <a:pt x="86309" y="46690"/>
                  </a:lnTo>
                  <a:lnTo>
                    <a:pt x="87490" y="49687"/>
                  </a:lnTo>
                  <a:lnTo>
                    <a:pt x="92214" y="54183"/>
                  </a:lnTo>
                  <a:lnTo>
                    <a:pt x="95389" y="55300"/>
                  </a:lnTo>
                  <a:lnTo>
                    <a:pt x="102552" y="55300"/>
                  </a:lnTo>
                  <a:lnTo>
                    <a:pt x="105232" y="54742"/>
                  </a:lnTo>
                  <a:lnTo>
                    <a:pt x="109613" y="52481"/>
                  </a:lnTo>
                  <a:lnTo>
                    <a:pt x="111429" y="50728"/>
                  </a:lnTo>
                  <a:lnTo>
                    <a:pt x="111921" y="49928"/>
                  </a:lnTo>
                  <a:lnTo>
                    <a:pt x="98526" y="49928"/>
                  </a:lnTo>
                  <a:lnTo>
                    <a:pt x="96469" y="49255"/>
                  </a:lnTo>
                  <a:lnTo>
                    <a:pt x="93484" y="46588"/>
                  </a:lnTo>
                  <a:lnTo>
                    <a:pt x="92735" y="44772"/>
                  </a:lnTo>
                  <a:lnTo>
                    <a:pt x="92735" y="39641"/>
                  </a:lnTo>
                  <a:lnTo>
                    <a:pt x="93738" y="37622"/>
                  </a:lnTo>
                  <a:lnTo>
                    <a:pt x="97726" y="35234"/>
                  </a:lnTo>
                  <a:lnTo>
                    <a:pt x="101320" y="34650"/>
                  </a:lnTo>
                  <a:lnTo>
                    <a:pt x="119329" y="34650"/>
                  </a:lnTo>
                  <a:lnTo>
                    <a:pt x="119329" y="26040"/>
                  </a:lnTo>
                  <a:lnTo>
                    <a:pt x="117932" y="21595"/>
                  </a:lnTo>
                  <a:lnTo>
                    <a:pt x="116146" y="19728"/>
                  </a:lnTo>
                  <a:close/>
                </a:path>
                <a:path w="275589" h="69215">
                  <a:moveTo>
                    <a:pt x="119329" y="48353"/>
                  </a:moveTo>
                  <a:lnTo>
                    <a:pt x="112890" y="48353"/>
                  </a:lnTo>
                  <a:lnTo>
                    <a:pt x="112890" y="54284"/>
                  </a:lnTo>
                  <a:lnTo>
                    <a:pt x="119329" y="54284"/>
                  </a:lnTo>
                  <a:lnTo>
                    <a:pt x="119329" y="48353"/>
                  </a:lnTo>
                  <a:close/>
                </a:path>
                <a:path w="275589" h="69215">
                  <a:moveTo>
                    <a:pt x="119329" y="34650"/>
                  </a:moveTo>
                  <a:lnTo>
                    <a:pt x="112890" y="34650"/>
                  </a:lnTo>
                  <a:lnTo>
                    <a:pt x="112890" y="40264"/>
                  </a:lnTo>
                  <a:lnTo>
                    <a:pt x="111823" y="43616"/>
                  </a:lnTo>
                  <a:lnTo>
                    <a:pt x="109216" y="46690"/>
                  </a:lnTo>
                  <a:lnTo>
                    <a:pt x="107518" y="48658"/>
                  </a:lnTo>
                  <a:lnTo>
                    <a:pt x="104660" y="49928"/>
                  </a:lnTo>
                  <a:lnTo>
                    <a:pt x="111921" y="49928"/>
                  </a:lnTo>
                  <a:lnTo>
                    <a:pt x="112890" y="48353"/>
                  </a:lnTo>
                  <a:lnTo>
                    <a:pt x="119329" y="48353"/>
                  </a:lnTo>
                  <a:lnTo>
                    <a:pt x="119329" y="34650"/>
                  </a:lnTo>
                  <a:close/>
                </a:path>
                <a:path w="275589" h="69215">
                  <a:moveTo>
                    <a:pt x="108115" y="14267"/>
                  </a:moveTo>
                  <a:lnTo>
                    <a:pt x="100368" y="14267"/>
                  </a:lnTo>
                  <a:lnTo>
                    <a:pt x="98221" y="14508"/>
                  </a:lnTo>
                  <a:lnTo>
                    <a:pt x="93802" y="15410"/>
                  </a:lnTo>
                  <a:lnTo>
                    <a:pt x="91516" y="16083"/>
                  </a:lnTo>
                  <a:lnTo>
                    <a:pt x="89179" y="16997"/>
                  </a:lnTo>
                  <a:lnTo>
                    <a:pt x="89179" y="22928"/>
                  </a:lnTo>
                  <a:lnTo>
                    <a:pt x="91122" y="21861"/>
                  </a:lnTo>
                  <a:lnTo>
                    <a:pt x="93167" y="21048"/>
                  </a:lnTo>
                  <a:lnTo>
                    <a:pt x="97396" y="19994"/>
                  </a:lnTo>
                  <a:lnTo>
                    <a:pt x="99555" y="19728"/>
                  </a:lnTo>
                  <a:lnTo>
                    <a:pt x="116146" y="19728"/>
                  </a:lnTo>
                  <a:lnTo>
                    <a:pt x="112331" y="15740"/>
                  </a:lnTo>
                  <a:lnTo>
                    <a:pt x="108115" y="14267"/>
                  </a:lnTo>
                  <a:close/>
                </a:path>
                <a:path w="275589" h="69215">
                  <a:moveTo>
                    <a:pt x="134670" y="15219"/>
                  </a:moveTo>
                  <a:lnTo>
                    <a:pt x="127876" y="15219"/>
                  </a:lnTo>
                  <a:lnTo>
                    <a:pt x="143687" y="53662"/>
                  </a:lnTo>
                  <a:lnTo>
                    <a:pt x="142519" y="56596"/>
                  </a:lnTo>
                  <a:lnTo>
                    <a:pt x="141351" y="59707"/>
                  </a:lnTo>
                  <a:lnTo>
                    <a:pt x="140258" y="61688"/>
                  </a:lnTo>
                  <a:lnTo>
                    <a:pt x="138303" y="63365"/>
                  </a:lnTo>
                  <a:lnTo>
                    <a:pt x="136931" y="63771"/>
                  </a:lnTo>
                  <a:lnTo>
                    <a:pt x="131394" y="63771"/>
                  </a:lnTo>
                  <a:lnTo>
                    <a:pt x="131394" y="69156"/>
                  </a:lnTo>
                  <a:lnTo>
                    <a:pt x="139407" y="69156"/>
                  </a:lnTo>
                  <a:lnTo>
                    <a:pt x="141706" y="68445"/>
                  </a:lnTo>
                  <a:lnTo>
                    <a:pt x="145161" y="65600"/>
                  </a:lnTo>
                  <a:lnTo>
                    <a:pt x="146926" y="62577"/>
                  </a:lnTo>
                  <a:lnTo>
                    <a:pt x="148742" y="57917"/>
                  </a:lnTo>
                  <a:lnTo>
                    <a:pt x="153621" y="45775"/>
                  </a:lnTo>
                  <a:lnTo>
                    <a:pt x="146888" y="45775"/>
                  </a:lnTo>
                  <a:lnTo>
                    <a:pt x="134670" y="15219"/>
                  </a:lnTo>
                  <a:close/>
                </a:path>
                <a:path w="275589" h="69215">
                  <a:moveTo>
                    <a:pt x="165900" y="15219"/>
                  </a:moveTo>
                  <a:lnTo>
                    <a:pt x="159105" y="15219"/>
                  </a:lnTo>
                  <a:lnTo>
                    <a:pt x="146888" y="45775"/>
                  </a:lnTo>
                  <a:lnTo>
                    <a:pt x="153621" y="45775"/>
                  </a:lnTo>
                  <a:lnTo>
                    <a:pt x="165900" y="15219"/>
                  </a:lnTo>
                  <a:close/>
                </a:path>
                <a:path w="275589" h="69215">
                  <a:moveTo>
                    <a:pt x="196342" y="14267"/>
                  </a:moveTo>
                  <a:lnTo>
                    <a:pt x="185204" y="14267"/>
                  </a:lnTo>
                  <a:lnTo>
                    <a:pt x="180555" y="16159"/>
                  </a:lnTo>
                  <a:lnTo>
                    <a:pt x="173647" y="23665"/>
                  </a:lnTo>
                  <a:lnTo>
                    <a:pt x="171919" y="28745"/>
                  </a:lnTo>
                  <a:lnTo>
                    <a:pt x="171919" y="41330"/>
                  </a:lnTo>
                  <a:lnTo>
                    <a:pt x="173736" y="46233"/>
                  </a:lnTo>
                  <a:lnTo>
                    <a:pt x="177368" y="49865"/>
                  </a:lnTo>
                  <a:lnTo>
                    <a:pt x="181025" y="53484"/>
                  </a:lnTo>
                  <a:lnTo>
                    <a:pt x="185953" y="55300"/>
                  </a:lnTo>
                  <a:lnTo>
                    <a:pt x="194665" y="55300"/>
                  </a:lnTo>
                  <a:lnTo>
                    <a:pt x="197129" y="55046"/>
                  </a:lnTo>
                  <a:lnTo>
                    <a:pt x="201968" y="54018"/>
                  </a:lnTo>
                  <a:lnTo>
                    <a:pt x="204330" y="53281"/>
                  </a:lnTo>
                  <a:lnTo>
                    <a:pt x="206629" y="52303"/>
                  </a:lnTo>
                  <a:lnTo>
                    <a:pt x="206629" y="49865"/>
                  </a:lnTo>
                  <a:lnTo>
                    <a:pt x="188315" y="49865"/>
                  </a:lnTo>
                  <a:lnTo>
                    <a:pt x="185000" y="48696"/>
                  </a:lnTo>
                  <a:lnTo>
                    <a:pt x="180212" y="44074"/>
                  </a:lnTo>
                  <a:lnTo>
                    <a:pt x="178892" y="40708"/>
                  </a:lnTo>
                  <a:lnTo>
                    <a:pt x="178612" y="36288"/>
                  </a:lnTo>
                  <a:lnTo>
                    <a:pt x="208127" y="36288"/>
                  </a:lnTo>
                  <a:lnTo>
                    <a:pt x="208127" y="31297"/>
                  </a:lnTo>
                  <a:lnTo>
                    <a:pt x="178828" y="31297"/>
                  </a:lnTo>
                  <a:lnTo>
                    <a:pt x="179158" y="27627"/>
                  </a:lnTo>
                  <a:lnTo>
                    <a:pt x="180390" y="24782"/>
                  </a:lnTo>
                  <a:lnTo>
                    <a:pt x="184696" y="20731"/>
                  </a:lnTo>
                  <a:lnTo>
                    <a:pt x="187566" y="19728"/>
                  </a:lnTo>
                  <a:lnTo>
                    <a:pt x="203899" y="19728"/>
                  </a:lnTo>
                  <a:lnTo>
                    <a:pt x="200482" y="15968"/>
                  </a:lnTo>
                  <a:lnTo>
                    <a:pt x="196342" y="14267"/>
                  </a:lnTo>
                  <a:close/>
                </a:path>
                <a:path w="275589" h="69215">
                  <a:moveTo>
                    <a:pt x="206629" y="46233"/>
                  </a:moveTo>
                  <a:lnTo>
                    <a:pt x="204355" y="47439"/>
                  </a:lnTo>
                  <a:lnTo>
                    <a:pt x="202056" y="48353"/>
                  </a:lnTo>
                  <a:lnTo>
                    <a:pt x="197421" y="49547"/>
                  </a:lnTo>
                  <a:lnTo>
                    <a:pt x="195046" y="49865"/>
                  </a:lnTo>
                  <a:lnTo>
                    <a:pt x="206629" y="49865"/>
                  </a:lnTo>
                  <a:lnTo>
                    <a:pt x="206629" y="46233"/>
                  </a:lnTo>
                  <a:close/>
                </a:path>
                <a:path w="275589" h="69215">
                  <a:moveTo>
                    <a:pt x="203899" y="19728"/>
                  </a:moveTo>
                  <a:lnTo>
                    <a:pt x="194297" y="19728"/>
                  </a:lnTo>
                  <a:lnTo>
                    <a:pt x="196837" y="20756"/>
                  </a:lnTo>
                  <a:lnTo>
                    <a:pt x="200672" y="24947"/>
                  </a:lnTo>
                  <a:lnTo>
                    <a:pt x="201630" y="27627"/>
                  </a:lnTo>
                  <a:lnTo>
                    <a:pt x="201701" y="31259"/>
                  </a:lnTo>
                  <a:lnTo>
                    <a:pt x="178828" y="31297"/>
                  </a:lnTo>
                  <a:lnTo>
                    <a:pt x="208127" y="31297"/>
                  </a:lnTo>
                  <a:lnTo>
                    <a:pt x="208127" y="27335"/>
                  </a:lnTo>
                  <a:lnTo>
                    <a:pt x="206603" y="22725"/>
                  </a:lnTo>
                  <a:lnTo>
                    <a:pt x="203899" y="19728"/>
                  </a:lnTo>
                  <a:close/>
                </a:path>
                <a:path w="275589" h="69215">
                  <a:moveTo>
                    <a:pt x="224853" y="15219"/>
                  </a:moveTo>
                  <a:lnTo>
                    <a:pt x="218401" y="15219"/>
                  </a:lnTo>
                  <a:lnTo>
                    <a:pt x="218401" y="54284"/>
                  </a:lnTo>
                  <a:lnTo>
                    <a:pt x="224853" y="54284"/>
                  </a:lnTo>
                  <a:lnTo>
                    <a:pt x="224853" y="29291"/>
                  </a:lnTo>
                  <a:lnTo>
                    <a:pt x="225831" y="25900"/>
                  </a:lnTo>
                  <a:lnTo>
                    <a:pt x="229623" y="21290"/>
                  </a:lnTo>
                  <a:lnTo>
                    <a:pt x="224853" y="21290"/>
                  </a:lnTo>
                  <a:lnTo>
                    <a:pt x="224853" y="15219"/>
                  </a:lnTo>
                  <a:close/>
                </a:path>
                <a:path w="275589" h="69215">
                  <a:moveTo>
                    <a:pt x="238023" y="14267"/>
                  </a:moveTo>
                  <a:lnTo>
                    <a:pt x="234924" y="14267"/>
                  </a:lnTo>
                  <a:lnTo>
                    <a:pt x="232295" y="14851"/>
                  </a:lnTo>
                  <a:lnTo>
                    <a:pt x="227952" y="17150"/>
                  </a:lnTo>
                  <a:lnTo>
                    <a:pt x="226212" y="18915"/>
                  </a:lnTo>
                  <a:lnTo>
                    <a:pt x="224853" y="21290"/>
                  </a:lnTo>
                  <a:lnTo>
                    <a:pt x="229623" y="21290"/>
                  </a:lnTo>
                  <a:lnTo>
                    <a:pt x="232498" y="20007"/>
                  </a:lnTo>
                  <a:lnTo>
                    <a:pt x="241293" y="20007"/>
                  </a:lnTo>
                  <a:lnTo>
                    <a:pt x="241261" y="14635"/>
                  </a:lnTo>
                  <a:lnTo>
                    <a:pt x="239483" y="14368"/>
                  </a:lnTo>
                  <a:lnTo>
                    <a:pt x="238023" y="14267"/>
                  </a:lnTo>
                  <a:close/>
                </a:path>
                <a:path w="275589" h="69215">
                  <a:moveTo>
                    <a:pt x="241293" y="20007"/>
                  </a:moveTo>
                  <a:lnTo>
                    <a:pt x="236131" y="20007"/>
                  </a:lnTo>
                  <a:lnTo>
                    <a:pt x="238937" y="20299"/>
                  </a:lnTo>
                  <a:lnTo>
                    <a:pt x="241300" y="21214"/>
                  </a:lnTo>
                  <a:lnTo>
                    <a:pt x="241293" y="20007"/>
                  </a:lnTo>
                  <a:close/>
                </a:path>
                <a:path w="275589" h="69215">
                  <a:moveTo>
                    <a:pt x="245148" y="46233"/>
                  </a:moveTo>
                  <a:lnTo>
                    <a:pt x="245148" y="52862"/>
                  </a:lnTo>
                  <a:lnTo>
                    <a:pt x="247662" y="53675"/>
                  </a:lnTo>
                  <a:lnTo>
                    <a:pt x="250063" y="54284"/>
                  </a:lnTo>
                  <a:lnTo>
                    <a:pt x="254596" y="55110"/>
                  </a:lnTo>
                  <a:lnTo>
                    <a:pt x="256781" y="55300"/>
                  </a:lnTo>
                  <a:lnTo>
                    <a:pt x="263880" y="55300"/>
                  </a:lnTo>
                  <a:lnTo>
                    <a:pt x="267830" y="54246"/>
                  </a:lnTo>
                  <a:lnTo>
                    <a:pt x="273583" y="50004"/>
                  </a:lnTo>
                  <a:lnTo>
                    <a:pt x="256755" y="49928"/>
                  </a:lnTo>
                  <a:lnTo>
                    <a:pt x="254469" y="49623"/>
                  </a:lnTo>
                  <a:lnTo>
                    <a:pt x="249859" y="48392"/>
                  </a:lnTo>
                  <a:lnTo>
                    <a:pt x="247535" y="47464"/>
                  </a:lnTo>
                  <a:lnTo>
                    <a:pt x="245148" y="46233"/>
                  </a:lnTo>
                  <a:close/>
                </a:path>
                <a:path w="275589" h="69215">
                  <a:moveTo>
                    <a:pt x="262813" y="14267"/>
                  </a:moveTo>
                  <a:lnTo>
                    <a:pt x="255650" y="14267"/>
                  </a:lnTo>
                  <a:lnTo>
                    <a:pt x="251955" y="15270"/>
                  </a:lnTo>
                  <a:lnTo>
                    <a:pt x="246735" y="19270"/>
                  </a:lnTo>
                  <a:lnTo>
                    <a:pt x="245444" y="22090"/>
                  </a:lnTo>
                  <a:lnTo>
                    <a:pt x="245427" y="28808"/>
                  </a:lnTo>
                  <a:lnTo>
                    <a:pt x="246329" y="31196"/>
                  </a:lnTo>
                  <a:lnTo>
                    <a:pt x="249847" y="34650"/>
                  </a:lnTo>
                  <a:lnTo>
                    <a:pt x="252729" y="35946"/>
                  </a:lnTo>
                  <a:lnTo>
                    <a:pt x="256705" y="36784"/>
                  </a:lnTo>
                  <a:lnTo>
                    <a:pt x="262915" y="38168"/>
                  </a:lnTo>
                  <a:lnTo>
                    <a:pt x="265493" y="39057"/>
                  </a:lnTo>
                  <a:lnTo>
                    <a:pt x="267830" y="40911"/>
                  </a:lnTo>
                  <a:lnTo>
                    <a:pt x="268427" y="42257"/>
                  </a:lnTo>
                  <a:lnTo>
                    <a:pt x="268427" y="45890"/>
                  </a:lnTo>
                  <a:lnTo>
                    <a:pt x="267614" y="47350"/>
                  </a:lnTo>
                  <a:lnTo>
                    <a:pt x="264350" y="49408"/>
                  </a:lnTo>
                  <a:lnTo>
                    <a:pt x="262039" y="49928"/>
                  </a:lnTo>
                  <a:lnTo>
                    <a:pt x="273621" y="49928"/>
                  </a:lnTo>
                  <a:lnTo>
                    <a:pt x="274916" y="47350"/>
                  </a:lnTo>
                  <a:lnTo>
                    <a:pt x="275018" y="40314"/>
                  </a:lnTo>
                  <a:lnTo>
                    <a:pt x="274066" y="37851"/>
                  </a:lnTo>
                  <a:lnTo>
                    <a:pt x="270217" y="34282"/>
                  </a:lnTo>
                  <a:lnTo>
                    <a:pt x="266992" y="32910"/>
                  </a:lnTo>
                  <a:lnTo>
                    <a:pt x="256781" y="30675"/>
                  </a:lnTo>
                  <a:lnTo>
                    <a:pt x="254495" y="29862"/>
                  </a:lnTo>
                  <a:lnTo>
                    <a:pt x="252222" y="28173"/>
                  </a:lnTo>
                  <a:lnTo>
                    <a:pt x="251637" y="27005"/>
                  </a:lnTo>
                  <a:lnTo>
                    <a:pt x="251637" y="23550"/>
                  </a:lnTo>
                  <a:lnTo>
                    <a:pt x="252450" y="22090"/>
                  </a:lnTo>
                  <a:lnTo>
                    <a:pt x="255625" y="20134"/>
                  </a:lnTo>
                  <a:lnTo>
                    <a:pt x="258025" y="19639"/>
                  </a:lnTo>
                  <a:lnTo>
                    <a:pt x="272935" y="19639"/>
                  </a:lnTo>
                  <a:lnTo>
                    <a:pt x="272935" y="16362"/>
                  </a:lnTo>
                  <a:lnTo>
                    <a:pt x="271157" y="15664"/>
                  </a:lnTo>
                  <a:lnTo>
                    <a:pt x="269227" y="15143"/>
                  </a:lnTo>
                  <a:lnTo>
                    <a:pt x="265036" y="14457"/>
                  </a:lnTo>
                  <a:lnTo>
                    <a:pt x="262813" y="14267"/>
                  </a:lnTo>
                  <a:close/>
                </a:path>
                <a:path w="275589" h="69215">
                  <a:moveTo>
                    <a:pt x="272935" y="19639"/>
                  </a:moveTo>
                  <a:lnTo>
                    <a:pt x="263296" y="19639"/>
                  </a:lnTo>
                  <a:lnTo>
                    <a:pt x="265315" y="19880"/>
                  </a:lnTo>
                  <a:lnTo>
                    <a:pt x="269227" y="20807"/>
                  </a:lnTo>
                  <a:lnTo>
                    <a:pt x="271106" y="21506"/>
                  </a:lnTo>
                  <a:lnTo>
                    <a:pt x="272935" y="22433"/>
                  </a:lnTo>
                  <a:lnTo>
                    <a:pt x="272935" y="19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40066" y="826249"/>
              <a:ext cx="2716530" cy="1099820"/>
            </a:xfrm>
            <a:custGeom>
              <a:avLst/>
              <a:gdLst/>
              <a:ahLst/>
              <a:cxnLst/>
              <a:rect l="l" t="t" r="r" b="b"/>
              <a:pathLst>
                <a:path w="2716529" h="1099820">
                  <a:moveTo>
                    <a:pt x="2276017" y="242239"/>
                  </a:moveTo>
                  <a:lnTo>
                    <a:pt x="2060803" y="242239"/>
                  </a:lnTo>
                  <a:lnTo>
                    <a:pt x="2060803" y="246722"/>
                  </a:lnTo>
                  <a:lnTo>
                    <a:pt x="2276017" y="246722"/>
                  </a:lnTo>
                  <a:lnTo>
                    <a:pt x="2276017" y="242239"/>
                  </a:lnTo>
                  <a:close/>
                </a:path>
                <a:path w="2716529" h="1099820">
                  <a:moveTo>
                    <a:pt x="2716453" y="1054074"/>
                  </a:moveTo>
                  <a:lnTo>
                    <a:pt x="2716238" y="1049616"/>
                  </a:lnTo>
                  <a:lnTo>
                    <a:pt x="1691068" y="1095171"/>
                  </a:lnTo>
                  <a:lnTo>
                    <a:pt x="726579" y="1016152"/>
                  </a:lnTo>
                  <a:lnTo>
                    <a:pt x="245135" y="810374"/>
                  </a:lnTo>
                  <a:lnTo>
                    <a:pt x="4292" y="0"/>
                  </a:lnTo>
                  <a:lnTo>
                    <a:pt x="0" y="1282"/>
                  </a:lnTo>
                  <a:lnTo>
                    <a:pt x="241452" y="813650"/>
                  </a:lnTo>
                  <a:lnTo>
                    <a:pt x="725487" y="1020546"/>
                  </a:lnTo>
                  <a:lnTo>
                    <a:pt x="1690966" y="1099642"/>
                  </a:lnTo>
                  <a:lnTo>
                    <a:pt x="2716453" y="1054074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45916" y="1126504"/>
              <a:ext cx="276860" cy="69215"/>
            </a:xfrm>
            <a:custGeom>
              <a:avLst/>
              <a:gdLst/>
              <a:ahLst/>
              <a:cxnLst/>
              <a:rect l="l" t="t" r="r" b="b"/>
              <a:pathLst>
                <a:path w="276860" h="69215">
                  <a:moveTo>
                    <a:pt x="3340" y="46785"/>
                  </a:moveTo>
                  <a:lnTo>
                    <a:pt x="3340" y="53199"/>
                  </a:lnTo>
                  <a:lnTo>
                    <a:pt x="5295" y="53897"/>
                  </a:lnTo>
                  <a:lnTo>
                    <a:pt x="7188" y="54430"/>
                  </a:lnTo>
                  <a:lnTo>
                    <a:pt x="10807" y="55116"/>
                  </a:lnTo>
                  <a:lnTo>
                    <a:pt x="12598" y="55294"/>
                  </a:lnTo>
                  <a:lnTo>
                    <a:pt x="20942" y="55294"/>
                  </a:lnTo>
                  <a:lnTo>
                    <a:pt x="26187" y="52843"/>
                  </a:lnTo>
                  <a:lnTo>
                    <a:pt x="28948" y="49376"/>
                  </a:lnTo>
                  <a:lnTo>
                    <a:pt x="12306" y="49376"/>
                  </a:lnTo>
                  <a:lnTo>
                    <a:pt x="10528" y="49147"/>
                  </a:lnTo>
                  <a:lnTo>
                    <a:pt x="6908" y="48271"/>
                  </a:lnTo>
                  <a:lnTo>
                    <a:pt x="5118" y="47611"/>
                  </a:lnTo>
                  <a:lnTo>
                    <a:pt x="3340" y="46785"/>
                  </a:lnTo>
                  <a:close/>
                </a:path>
                <a:path w="276860" h="69215">
                  <a:moveTo>
                    <a:pt x="35928" y="30415"/>
                  </a:moveTo>
                  <a:lnTo>
                    <a:pt x="28917" y="30415"/>
                  </a:lnTo>
                  <a:lnTo>
                    <a:pt x="28575" y="36790"/>
                  </a:lnTo>
                  <a:lnTo>
                    <a:pt x="27165" y="41540"/>
                  </a:lnTo>
                  <a:lnTo>
                    <a:pt x="22263" y="47801"/>
                  </a:lnTo>
                  <a:lnTo>
                    <a:pt x="18707" y="49376"/>
                  </a:lnTo>
                  <a:lnTo>
                    <a:pt x="28948" y="49376"/>
                  </a:lnTo>
                  <a:lnTo>
                    <a:pt x="33985" y="43051"/>
                  </a:lnTo>
                  <a:lnTo>
                    <a:pt x="35845" y="36790"/>
                  </a:lnTo>
                  <a:lnTo>
                    <a:pt x="35928" y="30415"/>
                  </a:lnTo>
                  <a:close/>
                </a:path>
                <a:path w="276860" h="69215">
                  <a:moveTo>
                    <a:pt x="23393" y="1256"/>
                  </a:moveTo>
                  <a:lnTo>
                    <a:pt x="12103" y="1256"/>
                  </a:lnTo>
                  <a:lnTo>
                    <a:pt x="7899" y="2868"/>
                  </a:lnTo>
                  <a:lnTo>
                    <a:pt x="1574" y="9333"/>
                  </a:lnTo>
                  <a:lnTo>
                    <a:pt x="0" y="13625"/>
                  </a:lnTo>
                  <a:lnTo>
                    <a:pt x="0" y="24446"/>
                  </a:lnTo>
                  <a:lnTo>
                    <a:pt x="1511" y="28751"/>
                  </a:lnTo>
                  <a:lnTo>
                    <a:pt x="7581" y="35050"/>
                  </a:lnTo>
                  <a:lnTo>
                    <a:pt x="11709" y="36638"/>
                  </a:lnTo>
                  <a:lnTo>
                    <a:pt x="19431" y="36638"/>
                  </a:lnTo>
                  <a:lnTo>
                    <a:pt x="21717" y="36092"/>
                  </a:lnTo>
                  <a:lnTo>
                    <a:pt x="25857" y="33958"/>
                  </a:lnTo>
                  <a:lnTo>
                    <a:pt x="27571" y="32409"/>
                  </a:lnTo>
                  <a:lnTo>
                    <a:pt x="28446" y="31113"/>
                  </a:lnTo>
                  <a:lnTo>
                    <a:pt x="14211" y="31113"/>
                  </a:lnTo>
                  <a:lnTo>
                    <a:pt x="11696" y="30034"/>
                  </a:lnTo>
                  <a:lnTo>
                    <a:pt x="9855" y="27862"/>
                  </a:lnTo>
                  <a:lnTo>
                    <a:pt x="8001" y="25716"/>
                  </a:lnTo>
                  <a:lnTo>
                    <a:pt x="7073" y="22757"/>
                  </a:lnTo>
                  <a:lnTo>
                    <a:pt x="7073" y="15226"/>
                  </a:lnTo>
                  <a:lnTo>
                    <a:pt x="8001" y="12279"/>
                  </a:lnTo>
                  <a:lnTo>
                    <a:pt x="11696" y="7910"/>
                  </a:lnTo>
                  <a:lnTo>
                    <a:pt x="14211" y="6831"/>
                  </a:lnTo>
                  <a:lnTo>
                    <a:pt x="30241" y="6831"/>
                  </a:lnTo>
                  <a:lnTo>
                    <a:pt x="27990" y="3554"/>
                  </a:lnTo>
                  <a:lnTo>
                    <a:pt x="23393" y="1256"/>
                  </a:lnTo>
                  <a:close/>
                </a:path>
                <a:path w="276860" h="69215">
                  <a:moveTo>
                    <a:pt x="30241" y="6831"/>
                  </a:moveTo>
                  <a:lnTo>
                    <a:pt x="20535" y="6831"/>
                  </a:lnTo>
                  <a:lnTo>
                    <a:pt x="23037" y="7910"/>
                  </a:lnTo>
                  <a:lnTo>
                    <a:pt x="26733" y="12279"/>
                  </a:lnTo>
                  <a:lnTo>
                    <a:pt x="27660" y="15226"/>
                  </a:lnTo>
                  <a:lnTo>
                    <a:pt x="27660" y="22757"/>
                  </a:lnTo>
                  <a:lnTo>
                    <a:pt x="26733" y="25716"/>
                  </a:lnTo>
                  <a:lnTo>
                    <a:pt x="24879" y="27862"/>
                  </a:lnTo>
                  <a:lnTo>
                    <a:pt x="23037" y="30034"/>
                  </a:lnTo>
                  <a:lnTo>
                    <a:pt x="20535" y="31113"/>
                  </a:lnTo>
                  <a:lnTo>
                    <a:pt x="28446" y="31113"/>
                  </a:lnTo>
                  <a:lnTo>
                    <a:pt x="28917" y="30415"/>
                  </a:lnTo>
                  <a:lnTo>
                    <a:pt x="35928" y="30415"/>
                  </a:lnTo>
                  <a:lnTo>
                    <a:pt x="35928" y="19505"/>
                  </a:lnTo>
                  <a:lnTo>
                    <a:pt x="34340" y="12800"/>
                  </a:lnTo>
                  <a:lnTo>
                    <a:pt x="30241" y="6831"/>
                  </a:lnTo>
                  <a:close/>
                </a:path>
                <a:path w="276860" h="69215">
                  <a:moveTo>
                    <a:pt x="76746" y="0"/>
                  </a:moveTo>
                  <a:lnTo>
                    <a:pt x="70319" y="0"/>
                  </a:lnTo>
                  <a:lnTo>
                    <a:pt x="70319" y="54278"/>
                  </a:lnTo>
                  <a:lnTo>
                    <a:pt x="76746" y="54278"/>
                  </a:lnTo>
                  <a:lnTo>
                    <a:pt x="76746" y="0"/>
                  </a:lnTo>
                  <a:close/>
                </a:path>
                <a:path w="276860" h="69215">
                  <a:moveTo>
                    <a:pt x="117503" y="19721"/>
                  </a:moveTo>
                  <a:lnTo>
                    <a:pt x="106667" y="19721"/>
                  </a:lnTo>
                  <a:lnTo>
                    <a:pt x="109397" y="20521"/>
                  </a:lnTo>
                  <a:lnTo>
                    <a:pt x="113283" y="23760"/>
                  </a:lnTo>
                  <a:lnTo>
                    <a:pt x="114261" y="26033"/>
                  </a:lnTo>
                  <a:lnTo>
                    <a:pt x="114261" y="29602"/>
                  </a:lnTo>
                  <a:lnTo>
                    <a:pt x="99415" y="29602"/>
                  </a:lnTo>
                  <a:lnTo>
                    <a:pt x="95034" y="30720"/>
                  </a:lnTo>
                  <a:lnTo>
                    <a:pt x="89128" y="35203"/>
                  </a:lnTo>
                  <a:lnTo>
                    <a:pt x="87668" y="38505"/>
                  </a:lnTo>
                  <a:lnTo>
                    <a:pt x="87668" y="46683"/>
                  </a:lnTo>
                  <a:lnTo>
                    <a:pt x="88849" y="49693"/>
                  </a:lnTo>
                  <a:lnTo>
                    <a:pt x="93560" y="54176"/>
                  </a:lnTo>
                  <a:lnTo>
                    <a:pt x="96748" y="55294"/>
                  </a:lnTo>
                  <a:lnTo>
                    <a:pt x="103911" y="55294"/>
                  </a:lnTo>
                  <a:lnTo>
                    <a:pt x="106591" y="54735"/>
                  </a:lnTo>
                  <a:lnTo>
                    <a:pt x="110959" y="52475"/>
                  </a:lnTo>
                  <a:lnTo>
                    <a:pt x="112801" y="50735"/>
                  </a:lnTo>
                  <a:lnTo>
                    <a:pt x="113293" y="49935"/>
                  </a:lnTo>
                  <a:lnTo>
                    <a:pt x="99885" y="49935"/>
                  </a:lnTo>
                  <a:lnTo>
                    <a:pt x="97840" y="49249"/>
                  </a:lnTo>
                  <a:lnTo>
                    <a:pt x="94843" y="46569"/>
                  </a:lnTo>
                  <a:lnTo>
                    <a:pt x="94081" y="44766"/>
                  </a:lnTo>
                  <a:lnTo>
                    <a:pt x="94081" y="39635"/>
                  </a:lnTo>
                  <a:lnTo>
                    <a:pt x="95084" y="37603"/>
                  </a:lnTo>
                  <a:lnTo>
                    <a:pt x="99085" y="35241"/>
                  </a:lnTo>
                  <a:lnTo>
                    <a:pt x="102679" y="34644"/>
                  </a:lnTo>
                  <a:lnTo>
                    <a:pt x="120675" y="34644"/>
                  </a:lnTo>
                  <a:lnTo>
                    <a:pt x="120675" y="26033"/>
                  </a:lnTo>
                  <a:lnTo>
                    <a:pt x="119265" y="21588"/>
                  </a:lnTo>
                  <a:lnTo>
                    <a:pt x="117503" y="19721"/>
                  </a:lnTo>
                  <a:close/>
                </a:path>
                <a:path w="276860" h="69215">
                  <a:moveTo>
                    <a:pt x="120675" y="48360"/>
                  </a:moveTo>
                  <a:lnTo>
                    <a:pt x="114261" y="48360"/>
                  </a:lnTo>
                  <a:lnTo>
                    <a:pt x="114261" y="54278"/>
                  </a:lnTo>
                  <a:lnTo>
                    <a:pt x="120675" y="54278"/>
                  </a:lnTo>
                  <a:lnTo>
                    <a:pt x="120675" y="48360"/>
                  </a:lnTo>
                  <a:close/>
                </a:path>
                <a:path w="276860" h="69215">
                  <a:moveTo>
                    <a:pt x="120675" y="34644"/>
                  </a:moveTo>
                  <a:lnTo>
                    <a:pt x="114261" y="34644"/>
                  </a:lnTo>
                  <a:lnTo>
                    <a:pt x="114261" y="40257"/>
                  </a:lnTo>
                  <a:lnTo>
                    <a:pt x="113182" y="43610"/>
                  </a:lnTo>
                  <a:lnTo>
                    <a:pt x="108877" y="48652"/>
                  </a:lnTo>
                  <a:lnTo>
                    <a:pt x="106019" y="49935"/>
                  </a:lnTo>
                  <a:lnTo>
                    <a:pt x="113293" y="49935"/>
                  </a:lnTo>
                  <a:lnTo>
                    <a:pt x="114261" y="48360"/>
                  </a:lnTo>
                  <a:lnTo>
                    <a:pt x="120675" y="48360"/>
                  </a:lnTo>
                  <a:lnTo>
                    <a:pt x="120675" y="34644"/>
                  </a:lnTo>
                  <a:close/>
                </a:path>
                <a:path w="276860" h="69215">
                  <a:moveTo>
                    <a:pt x="109486" y="14273"/>
                  </a:moveTo>
                  <a:lnTo>
                    <a:pt x="101739" y="14273"/>
                  </a:lnTo>
                  <a:lnTo>
                    <a:pt x="99580" y="14502"/>
                  </a:lnTo>
                  <a:lnTo>
                    <a:pt x="95161" y="15391"/>
                  </a:lnTo>
                  <a:lnTo>
                    <a:pt x="92875" y="16089"/>
                  </a:lnTo>
                  <a:lnTo>
                    <a:pt x="90538" y="16991"/>
                  </a:lnTo>
                  <a:lnTo>
                    <a:pt x="90538" y="22909"/>
                  </a:lnTo>
                  <a:lnTo>
                    <a:pt x="92481" y="21855"/>
                  </a:lnTo>
                  <a:lnTo>
                    <a:pt x="94526" y="21042"/>
                  </a:lnTo>
                  <a:lnTo>
                    <a:pt x="98755" y="19975"/>
                  </a:lnTo>
                  <a:lnTo>
                    <a:pt x="100926" y="19721"/>
                  </a:lnTo>
                  <a:lnTo>
                    <a:pt x="117503" y="19721"/>
                  </a:lnTo>
                  <a:lnTo>
                    <a:pt x="113703" y="15734"/>
                  </a:lnTo>
                  <a:lnTo>
                    <a:pt x="109486" y="14273"/>
                  </a:lnTo>
                  <a:close/>
                </a:path>
                <a:path w="276860" h="69215">
                  <a:moveTo>
                    <a:pt x="136042" y="15213"/>
                  </a:moveTo>
                  <a:lnTo>
                    <a:pt x="129235" y="15213"/>
                  </a:lnTo>
                  <a:lnTo>
                    <a:pt x="145046" y="53656"/>
                  </a:lnTo>
                  <a:lnTo>
                    <a:pt x="143890" y="56577"/>
                  </a:lnTo>
                  <a:lnTo>
                    <a:pt x="142709" y="59714"/>
                  </a:lnTo>
                  <a:lnTo>
                    <a:pt x="141630" y="61682"/>
                  </a:lnTo>
                  <a:lnTo>
                    <a:pt x="139674" y="63346"/>
                  </a:lnTo>
                  <a:lnTo>
                    <a:pt x="138303" y="63778"/>
                  </a:lnTo>
                  <a:lnTo>
                    <a:pt x="132765" y="63778"/>
                  </a:lnTo>
                  <a:lnTo>
                    <a:pt x="132765" y="69137"/>
                  </a:lnTo>
                  <a:lnTo>
                    <a:pt x="140779" y="69137"/>
                  </a:lnTo>
                  <a:lnTo>
                    <a:pt x="143078" y="68439"/>
                  </a:lnTo>
                  <a:lnTo>
                    <a:pt x="144792" y="67003"/>
                  </a:lnTo>
                  <a:lnTo>
                    <a:pt x="146519" y="65606"/>
                  </a:lnTo>
                  <a:lnTo>
                    <a:pt x="148309" y="62508"/>
                  </a:lnTo>
                  <a:lnTo>
                    <a:pt x="150101" y="57910"/>
                  </a:lnTo>
                  <a:lnTo>
                    <a:pt x="154980" y="45769"/>
                  </a:lnTo>
                  <a:lnTo>
                    <a:pt x="148259" y="45769"/>
                  </a:lnTo>
                  <a:lnTo>
                    <a:pt x="136042" y="15213"/>
                  </a:lnTo>
                  <a:close/>
                </a:path>
                <a:path w="276860" h="69215">
                  <a:moveTo>
                    <a:pt x="167258" y="15213"/>
                  </a:moveTo>
                  <a:lnTo>
                    <a:pt x="160464" y="15213"/>
                  </a:lnTo>
                  <a:lnTo>
                    <a:pt x="148259" y="45769"/>
                  </a:lnTo>
                  <a:lnTo>
                    <a:pt x="154980" y="45769"/>
                  </a:lnTo>
                  <a:lnTo>
                    <a:pt x="167258" y="15213"/>
                  </a:lnTo>
                  <a:close/>
                </a:path>
                <a:path w="276860" h="69215">
                  <a:moveTo>
                    <a:pt x="197688" y="14273"/>
                  </a:moveTo>
                  <a:lnTo>
                    <a:pt x="186575" y="14273"/>
                  </a:lnTo>
                  <a:lnTo>
                    <a:pt x="181914" y="16140"/>
                  </a:lnTo>
                  <a:lnTo>
                    <a:pt x="177659" y="20750"/>
                  </a:lnTo>
                  <a:lnTo>
                    <a:pt x="175005" y="23658"/>
                  </a:lnTo>
                  <a:lnTo>
                    <a:pt x="173278" y="28738"/>
                  </a:lnTo>
                  <a:lnTo>
                    <a:pt x="173278" y="41324"/>
                  </a:lnTo>
                  <a:lnTo>
                    <a:pt x="175094" y="46226"/>
                  </a:lnTo>
                  <a:lnTo>
                    <a:pt x="182384" y="53478"/>
                  </a:lnTo>
                  <a:lnTo>
                    <a:pt x="187312" y="55294"/>
                  </a:lnTo>
                  <a:lnTo>
                    <a:pt x="196024" y="55294"/>
                  </a:lnTo>
                  <a:lnTo>
                    <a:pt x="198501" y="55040"/>
                  </a:lnTo>
                  <a:lnTo>
                    <a:pt x="203327" y="54011"/>
                  </a:lnTo>
                  <a:lnTo>
                    <a:pt x="205701" y="53275"/>
                  </a:lnTo>
                  <a:lnTo>
                    <a:pt x="207987" y="52297"/>
                  </a:lnTo>
                  <a:lnTo>
                    <a:pt x="207987" y="49846"/>
                  </a:lnTo>
                  <a:lnTo>
                    <a:pt x="189674" y="49846"/>
                  </a:lnTo>
                  <a:lnTo>
                    <a:pt x="186359" y="48690"/>
                  </a:lnTo>
                  <a:lnTo>
                    <a:pt x="183959" y="46379"/>
                  </a:lnTo>
                  <a:lnTo>
                    <a:pt x="181584" y="44055"/>
                  </a:lnTo>
                  <a:lnTo>
                    <a:pt x="180251" y="40702"/>
                  </a:lnTo>
                  <a:lnTo>
                    <a:pt x="179971" y="36269"/>
                  </a:lnTo>
                  <a:lnTo>
                    <a:pt x="209473" y="36269"/>
                  </a:lnTo>
                  <a:lnTo>
                    <a:pt x="209473" y="31278"/>
                  </a:lnTo>
                  <a:lnTo>
                    <a:pt x="180187" y="31278"/>
                  </a:lnTo>
                  <a:lnTo>
                    <a:pt x="180505" y="27608"/>
                  </a:lnTo>
                  <a:lnTo>
                    <a:pt x="181737" y="24763"/>
                  </a:lnTo>
                  <a:lnTo>
                    <a:pt x="186055" y="20725"/>
                  </a:lnTo>
                  <a:lnTo>
                    <a:pt x="188912" y="19721"/>
                  </a:lnTo>
                  <a:lnTo>
                    <a:pt x="205264" y="19721"/>
                  </a:lnTo>
                  <a:lnTo>
                    <a:pt x="201841" y="15962"/>
                  </a:lnTo>
                  <a:lnTo>
                    <a:pt x="197688" y="14273"/>
                  </a:lnTo>
                  <a:close/>
                </a:path>
                <a:path w="276860" h="69215">
                  <a:moveTo>
                    <a:pt x="207987" y="46226"/>
                  </a:moveTo>
                  <a:lnTo>
                    <a:pt x="205701" y="47433"/>
                  </a:lnTo>
                  <a:lnTo>
                    <a:pt x="203415" y="48347"/>
                  </a:lnTo>
                  <a:lnTo>
                    <a:pt x="198793" y="49554"/>
                  </a:lnTo>
                  <a:lnTo>
                    <a:pt x="196392" y="49846"/>
                  </a:lnTo>
                  <a:lnTo>
                    <a:pt x="207987" y="49846"/>
                  </a:lnTo>
                  <a:lnTo>
                    <a:pt x="207987" y="46226"/>
                  </a:lnTo>
                  <a:close/>
                </a:path>
                <a:path w="276860" h="69215">
                  <a:moveTo>
                    <a:pt x="205264" y="19721"/>
                  </a:moveTo>
                  <a:lnTo>
                    <a:pt x="195656" y="19721"/>
                  </a:lnTo>
                  <a:lnTo>
                    <a:pt x="198208" y="20750"/>
                  </a:lnTo>
                  <a:lnTo>
                    <a:pt x="202044" y="24941"/>
                  </a:lnTo>
                  <a:lnTo>
                    <a:pt x="202973" y="27608"/>
                  </a:lnTo>
                  <a:lnTo>
                    <a:pt x="203060" y="31253"/>
                  </a:lnTo>
                  <a:lnTo>
                    <a:pt x="180187" y="31278"/>
                  </a:lnTo>
                  <a:lnTo>
                    <a:pt x="209473" y="31278"/>
                  </a:lnTo>
                  <a:lnTo>
                    <a:pt x="209473" y="27316"/>
                  </a:lnTo>
                  <a:lnTo>
                    <a:pt x="207949" y="22744"/>
                  </a:lnTo>
                  <a:lnTo>
                    <a:pt x="205264" y="19721"/>
                  </a:lnTo>
                  <a:close/>
                </a:path>
                <a:path w="276860" h="69215">
                  <a:moveTo>
                    <a:pt x="226225" y="15213"/>
                  </a:moveTo>
                  <a:lnTo>
                    <a:pt x="219773" y="15213"/>
                  </a:lnTo>
                  <a:lnTo>
                    <a:pt x="219773" y="54278"/>
                  </a:lnTo>
                  <a:lnTo>
                    <a:pt x="226225" y="54278"/>
                  </a:lnTo>
                  <a:lnTo>
                    <a:pt x="226225" y="29272"/>
                  </a:lnTo>
                  <a:lnTo>
                    <a:pt x="227190" y="25881"/>
                  </a:lnTo>
                  <a:lnTo>
                    <a:pt x="230982" y="21283"/>
                  </a:lnTo>
                  <a:lnTo>
                    <a:pt x="226225" y="21283"/>
                  </a:lnTo>
                  <a:lnTo>
                    <a:pt x="226225" y="15213"/>
                  </a:lnTo>
                  <a:close/>
                </a:path>
                <a:path w="276860" h="69215">
                  <a:moveTo>
                    <a:pt x="239369" y="14273"/>
                  </a:moveTo>
                  <a:lnTo>
                    <a:pt x="236283" y="14273"/>
                  </a:lnTo>
                  <a:lnTo>
                    <a:pt x="233654" y="14832"/>
                  </a:lnTo>
                  <a:lnTo>
                    <a:pt x="231495" y="16000"/>
                  </a:lnTo>
                  <a:lnTo>
                    <a:pt x="229311" y="17143"/>
                  </a:lnTo>
                  <a:lnTo>
                    <a:pt x="227571" y="18909"/>
                  </a:lnTo>
                  <a:lnTo>
                    <a:pt x="226225" y="21283"/>
                  </a:lnTo>
                  <a:lnTo>
                    <a:pt x="230982" y="21283"/>
                  </a:lnTo>
                  <a:lnTo>
                    <a:pt x="233857" y="20001"/>
                  </a:lnTo>
                  <a:lnTo>
                    <a:pt x="242651" y="20001"/>
                  </a:lnTo>
                  <a:lnTo>
                    <a:pt x="242620" y="14616"/>
                  </a:lnTo>
                  <a:lnTo>
                    <a:pt x="240842" y="14349"/>
                  </a:lnTo>
                  <a:lnTo>
                    <a:pt x="239369" y="14273"/>
                  </a:lnTo>
                  <a:close/>
                </a:path>
                <a:path w="276860" h="69215">
                  <a:moveTo>
                    <a:pt x="242651" y="20001"/>
                  </a:moveTo>
                  <a:lnTo>
                    <a:pt x="237490" y="20001"/>
                  </a:lnTo>
                  <a:lnTo>
                    <a:pt x="240309" y="20293"/>
                  </a:lnTo>
                  <a:lnTo>
                    <a:pt x="242658" y="21220"/>
                  </a:lnTo>
                  <a:lnTo>
                    <a:pt x="242651" y="20001"/>
                  </a:lnTo>
                  <a:close/>
                </a:path>
                <a:path w="276860" h="69215">
                  <a:moveTo>
                    <a:pt x="246506" y="46226"/>
                  </a:moveTo>
                  <a:lnTo>
                    <a:pt x="246506" y="52856"/>
                  </a:lnTo>
                  <a:lnTo>
                    <a:pt x="249021" y="53668"/>
                  </a:lnTo>
                  <a:lnTo>
                    <a:pt x="251421" y="54278"/>
                  </a:lnTo>
                  <a:lnTo>
                    <a:pt x="255943" y="55091"/>
                  </a:lnTo>
                  <a:lnTo>
                    <a:pt x="258127" y="55294"/>
                  </a:lnTo>
                  <a:lnTo>
                    <a:pt x="265239" y="55294"/>
                  </a:lnTo>
                  <a:lnTo>
                    <a:pt x="269201" y="54240"/>
                  </a:lnTo>
                  <a:lnTo>
                    <a:pt x="274954" y="50011"/>
                  </a:lnTo>
                  <a:lnTo>
                    <a:pt x="258114" y="49935"/>
                  </a:lnTo>
                  <a:lnTo>
                    <a:pt x="255828" y="49604"/>
                  </a:lnTo>
                  <a:lnTo>
                    <a:pt x="251218" y="48385"/>
                  </a:lnTo>
                  <a:lnTo>
                    <a:pt x="248881" y="47458"/>
                  </a:lnTo>
                  <a:lnTo>
                    <a:pt x="246506" y="46226"/>
                  </a:lnTo>
                  <a:close/>
                </a:path>
                <a:path w="276860" h="69215">
                  <a:moveTo>
                    <a:pt x="264172" y="14273"/>
                  </a:moveTo>
                  <a:lnTo>
                    <a:pt x="256997" y="14273"/>
                  </a:lnTo>
                  <a:lnTo>
                    <a:pt x="253314" y="15276"/>
                  </a:lnTo>
                  <a:lnTo>
                    <a:pt x="250697" y="17258"/>
                  </a:lnTo>
                  <a:lnTo>
                    <a:pt x="248094" y="19277"/>
                  </a:lnTo>
                  <a:lnTo>
                    <a:pt x="246803" y="22071"/>
                  </a:lnTo>
                  <a:lnTo>
                    <a:pt x="246868" y="29018"/>
                  </a:lnTo>
                  <a:lnTo>
                    <a:pt x="247688" y="31177"/>
                  </a:lnTo>
                  <a:lnTo>
                    <a:pt x="251206" y="34657"/>
                  </a:lnTo>
                  <a:lnTo>
                    <a:pt x="254088" y="35939"/>
                  </a:lnTo>
                  <a:lnTo>
                    <a:pt x="258063" y="36765"/>
                  </a:lnTo>
                  <a:lnTo>
                    <a:pt x="260299" y="37285"/>
                  </a:lnTo>
                  <a:lnTo>
                    <a:pt x="264274" y="38149"/>
                  </a:lnTo>
                  <a:lnTo>
                    <a:pt x="266839" y="39038"/>
                  </a:lnTo>
                  <a:lnTo>
                    <a:pt x="269201" y="40905"/>
                  </a:lnTo>
                  <a:lnTo>
                    <a:pt x="269786" y="42251"/>
                  </a:lnTo>
                  <a:lnTo>
                    <a:pt x="269786" y="45871"/>
                  </a:lnTo>
                  <a:lnTo>
                    <a:pt x="268973" y="47331"/>
                  </a:lnTo>
                  <a:lnTo>
                    <a:pt x="265709" y="49414"/>
                  </a:lnTo>
                  <a:lnTo>
                    <a:pt x="263385" y="49935"/>
                  </a:lnTo>
                  <a:lnTo>
                    <a:pt x="274992" y="49935"/>
                  </a:lnTo>
                  <a:lnTo>
                    <a:pt x="276277" y="47331"/>
                  </a:lnTo>
                  <a:lnTo>
                    <a:pt x="276377" y="40321"/>
                  </a:lnTo>
                  <a:lnTo>
                    <a:pt x="275412" y="37832"/>
                  </a:lnTo>
                  <a:lnTo>
                    <a:pt x="271576" y="34276"/>
                  </a:lnTo>
                  <a:lnTo>
                    <a:pt x="268351" y="32891"/>
                  </a:lnTo>
                  <a:lnTo>
                    <a:pt x="263779" y="31926"/>
                  </a:lnTo>
                  <a:lnTo>
                    <a:pt x="258140" y="30656"/>
                  </a:lnTo>
                  <a:lnTo>
                    <a:pt x="255854" y="29843"/>
                  </a:lnTo>
                  <a:lnTo>
                    <a:pt x="254711" y="29018"/>
                  </a:lnTo>
                  <a:lnTo>
                    <a:pt x="253580" y="28154"/>
                  </a:lnTo>
                  <a:lnTo>
                    <a:pt x="252996" y="26986"/>
                  </a:lnTo>
                  <a:lnTo>
                    <a:pt x="252996" y="23544"/>
                  </a:lnTo>
                  <a:lnTo>
                    <a:pt x="253809" y="22071"/>
                  </a:lnTo>
                  <a:lnTo>
                    <a:pt x="256984" y="20115"/>
                  </a:lnTo>
                  <a:lnTo>
                    <a:pt x="259384" y="19632"/>
                  </a:lnTo>
                  <a:lnTo>
                    <a:pt x="274269" y="19632"/>
                  </a:lnTo>
                  <a:lnTo>
                    <a:pt x="274269" y="16356"/>
                  </a:lnTo>
                  <a:lnTo>
                    <a:pt x="272503" y="15657"/>
                  </a:lnTo>
                  <a:lnTo>
                    <a:pt x="270586" y="15124"/>
                  </a:lnTo>
                  <a:lnTo>
                    <a:pt x="268490" y="14794"/>
                  </a:lnTo>
                  <a:lnTo>
                    <a:pt x="266407" y="14438"/>
                  </a:lnTo>
                  <a:lnTo>
                    <a:pt x="264172" y="14273"/>
                  </a:lnTo>
                  <a:close/>
                </a:path>
                <a:path w="276860" h="69215">
                  <a:moveTo>
                    <a:pt x="274269" y="19632"/>
                  </a:moveTo>
                  <a:lnTo>
                    <a:pt x="264668" y="19632"/>
                  </a:lnTo>
                  <a:lnTo>
                    <a:pt x="266687" y="19861"/>
                  </a:lnTo>
                  <a:lnTo>
                    <a:pt x="270586" y="20801"/>
                  </a:lnTo>
                  <a:lnTo>
                    <a:pt x="272465" y="21499"/>
                  </a:lnTo>
                  <a:lnTo>
                    <a:pt x="274269" y="22426"/>
                  </a:lnTo>
                  <a:lnTo>
                    <a:pt x="274269" y="19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40282" y="949909"/>
              <a:ext cx="2716530" cy="857250"/>
            </a:xfrm>
            <a:custGeom>
              <a:avLst/>
              <a:gdLst/>
              <a:ahLst/>
              <a:cxnLst/>
              <a:rect l="l" t="t" r="r" b="b"/>
              <a:pathLst>
                <a:path w="2716529" h="857250">
                  <a:moveTo>
                    <a:pt x="2275802" y="201599"/>
                  </a:moveTo>
                  <a:lnTo>
                    <a:pt x="2060587" y="201599"/>
                  </a:lnTo>
                  <a:lnTo>
                    <a:pt x="2060587" y="206082"/>
                  </a:lnTo>
                  <a:lnTo>
                    <a:pt x="2275802" y="206082"/>
                  </a:lnTo>
                  <a:lnTo>
                    <a:pt x="2275802" y="201599"/>
                  </a:lnTo>
                  <a:close/>
                </a:path>
                <a:path w="2716529" h="857250">
                  <a:moveTo>
                    <a:pt x="2716212" y="713371"/>
                  </a:moveTo>
                  <a:lnTo>
                    <a:pt x="2716072" y="708914"/>
                  </a:lnTo>
                  <a:lnTo>
                    <a:pt x="1690649" y="740181"/>
                  </a:lnTo>
                  <a:lnTo>
                    <a:pt x="726554" y="852182"/>
                  </a:lnTo>
                  <a:lnTo>
                    <a:pt x="244843" y="421233"/>
                  </a:lnTo>
                  <a:lnTo>
                    <a:pt x="3873" y="0"/>
                  </a:lnTo>
                  <a:lnTo>
                    <a:pt x="0" y="2209"/>
                  </a:lnTo>
                  <a:lnTo>
                    <a:pt x="241325" y="424091"/>
                  </a:lnTo>
                  <a:lnTo>
                    <a:pt x="725081" y="856830"/>
                  </a:lnTo>
                  <a:lnTo>
                    <a:pt x="1690979" y="744639"/>
                  </a:lnTo>
                  <a:lnTo>
                    <a:pt x="2716212" y="713371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92834" y="746150"/>
              <a:ext cx="2557145" cy="1231265"/>
            </a:xfrm>
            <a:custGeom>
              <a:avLst/>
              <a:gdLst/>
              <a:ahLst/>
              <a:cxnLst/>
              <a:rect l="l" t="t" r="r" b="b"/>
              <a:pathLst>
                <a:path w="2557145" h="1231264">
                  <a:moveTo>
                    <a:pt x="4165" y="0"/>
                  </a:moveTo>
                  <a:lnTo>
                    <a:pt x="0" y="1612"/>
                  </a:lnTo>
                  <a:lnTo>
                    <a:pt x="8128" y="22402"/>
                  </a:lnTo>
                  <a:lnTo>
                    <a:pt x="12293" y="20789"/>
                  </a:lnTo>
                  <a:lnTo>
                    <a:pt x="4165" y="0"/>
                  </a:lnTo>
                  <a:close/>
                </a:path>
                <a:path w="2557145" h="1231264">
                  <a:moveTo>
                    <a:pt x="25285" y="54063"/>
                  </a:moveTo>
                  <a:lnTo>
                    <a:pt x="21120" y="55689"/>
                  </a:lnTo>
                  <a:lnTo>
                    <a:pt x="29248" y="76492"/>
                  </a:lnTo>
                  <a:lnTo>
                    <a:pt x="33401" y="74866"/>
                  </a:lnTo>
                  <a:lnTo>
                    <a:pt x="25285" y="54063"/>
                  </a:lnTo>
                  <a:close/>
                </a:path>
                <a:path w="2557145" h="1231264">
                  <a:moveTo>
                    <a:pt x="46418" y="108140"/>
                  </a:moveTo>
                  <a:lnTo>
                    <a:pt x="42252" y="109766"/>
                  </a:lnTo>
                  <a:lnTo>
                    <a:pt x="50380" y="130555"/>
                  </a:lnTo>
                  <a:lnTo>
                    <a:pt x="54533" y="128943"/>
                  </a:lnTo>
                  <a:lnTo>
                    <a:pt x="46418" y="108140"/>
                  </a:lnTo>
                  <a:close/>
                </a:path>
                <a:path w="2557145" h="1231264">
                  <a:moveTo>
                    <a:pt x="67525" y="162217"/>
                  </a:moveTo>
                  <a:lnTo>
                    <a:pt x="63385" y="163842"/>
                  </a:lnTo>
                  <a:lnTo>
                    <a:pt x="71501" y="184632"/>
                  </a:lnTo>
                  <a:lnTo>
                    <a:pt x="75666" y="183006"/>
                  </a:lnTo>
                  <a:lnTo>
                    <a:pt x="67525" y="162217"/>
                  </a:lnTo>
                  <a:close/>
                </a:path>
                <a:path w="2557145" h="1231264">
                  <a:moveTo>
                    <a:pt x="88658" y="216293"/>
                  </a:moveTo>
                  <a:lnTo>
                    <a:pt x="84518" y="217906"/>
                  </a:lnTo>
                  <a:lnTo>
                    <a:pt x="88633" y="228472"/>
                  </a:lnTo>
                  <a:lnTo>
                    <a:pt x="97485" y="236613"/>
                  </a:lnTo>
                  <a:lnTo>
                    <a:pt x="100495" y="233324"/>
                  </a:lnTo>
                  <a:lnTo>
                    <a:pt x="92417" y="225894"/>
                  </a:lnTo>
                  <a:lnTo>
                    <a:pt x="88658" y="216293"/>
                  </a:lnTo>
                  <a:close/>
                </a:path>
                <a:path w="2557145" h="1231264">
                  <a:moveTo>
                    <a:pt x="126796" y="257505"/>
                  </a:moveTo>
                  <a:lnTo>
                    <a:pt x="123774" y="260794"/>
                  </a:lnTo>
                  <a:lnTo>
                    <a:pt x="140195" y="275907"/>
                  </a:lnTo>
                  <a:lnTo>
                    <a:pt x="143230" y="272618"/>
                  </a:lnTo>
                  <a:lnTo>
                    <a:pt x="126796" y="257505"/>
                  </a:lnTo>
                  <a:close/>
                </a:path>
                <a:path w="2557145" h="1231264">
                  <a:moveTo>
                    <a:pt x="169532" y="296799"/>
                  </a:moveTo>
                  <a:lnTo>
                    <a:pt x="166509" y="300075"/>
                  </a:lnTo>
                  <a:lnTo>
                    <a:pt x="182956" y="315201"/>
                  </a:lnTo>
                  <a:lnTo>
                    <a:pt x="185966" y="311924"/>
                  </a:lnTo>
                  <a:lnTo>
                    <a:pt x="169532" y="296799"/>
                  </a:lnTo>
                  <a:close/>
                </a:path>
                <a:path w="2557145" h="1231264">
                  <a:moveTo>
                    <a:pt x="212267" y="336080"/>
                  </a:moveTo>
                  <a:lnTo>
                    <a:pt x="209257" y="339382"/>
                  </a:lnTo>
                  <a:lnTo>
                    <a:pt x="225678" y="354495"/>
                  </a:lnTo>
                  <a:lnTo>
                    <a:pt x="228701" y="351205"/>
                  </a:lnTo>
                  <a:lnTo>
                    <a:pt x="212267" y="336080"/>
                  </a:lnTo>
                  <a:close/>
                </a:path>
                <a:path w="2557145" h="1231264">
                  <a:moveTo>
                    <a:pt x="255003" y="375386"/>
                  </a:moveTo>
                  <a:lnTo>
                    <a:pt x="251980" y="378675"/>
                  </a:lnTo>
                  <a:lnTo>
                    <a:pt x="268427" y="393776"/>
                  </a:lnTo>
                  <a:lnTo>
                    <a:pt x="271437" y="390499"/>
                  </a:lnTo>
                  <a:lnTo>
                    <a:pt x="255003" y="375386"/>
                  </a:lnTo>
                  <a:close/>
                </a:path>
                <a:path w="2557145" h="1231264">
                  <a:moveTo>
                    <a:pt x="297738" y="414680"/>
                  </a:moveTo>
                  <a:lnTo>
                    <a:pt x="294716" y="417969"/>
                  </a:lnTo>
                  <a:lnTo>
                    <a:pt x="311137" y="433082"/>
                  </a:lnTo>
                  <a:lnTo>
                    <a:pt x="314172" y="429793"/>
                  </a:lnTo>
                  <a:lnTo>
                    <a:pt x="297738" y="414680"/>
                  </a:lnTo>
                  <a:close/>
                </a:path>
                <a:path w="2557145" h="1231264">
                  <a:moveTo>
                    <a:pt x="340461" y="453974"/>
                  </a:moveTo>
                  <a:lnTo>
                    <a:pt x="337451" y="457263"/>
                  </a:lnTo>
                  <a:lnTo>
                    <a:pt x="353885" y="472376"/>
                  </a:lnTo>
                  <a:lnTo>
                    <a:pt x="356895" y="469099"/>
                  </a:lnTo>
                  <a:lnTo>
                    <a:pt x="340461" y="453974"/>
                  </a:lnTo>
                  <a:close/>
                </a:path>
                <a:path w="2557145" h="1231264">
                  <a:moveTo>
                    <a:pt x="383209" y="493268"/>
                  </a:moveTo>
                  <a:lnTo>
                    <a:pt x="380187" y="496557"/>
                  </a:lnTo>
                  <a:lnTo>
                    <a:pt x="396608" y="511670"/>
                  </a:lnTo>
                  <a:lnTo>
                    <a:pt x="399630" y="508380"/>
                  </a:lnTo>
                  <a:lnTo>
                    <a:pt x="383209" y="493268"/>
                  </a:lnTo>
                  <a:close/>
                </a:path>
                <a:path w="2557145" h="1231264">
                  <a:moveTo>
                    <a:pt x="425945" y="532549"/>
                  </a:moveTo>
                  <a:lnTo>
                    <a:pt x="422910" y="535838"/>
                  </a:lnTo>
                  <a:lnTo>
                    <a:pt x="439356" y="550964"/>
                  </a:lnTo>
                  <a:lnTo>
                    <a:pt x="442379" y="547674"/>
                  </a:lnTo>
                  <a:lnTo>
                    <a:pt x="425945" y="532549"/>
                  </a:lnTo>
                  <a:close/>
                </a:path>
                <a:path w="2557145" h="1231264">
                  <a:moveTo>
                    <a:pt x="468668" y="571842"/>
                  </a:moveTo>
                  <a:lnTo>
                    <a:pt x="465658" y="575132"/>
                  </a:lnTo>
                  <a:lnTo>
                    <a:pt x="482092" y="590257"/>
                  </a:lnTo>
                  <a:lnTo>
                    <a:pt x="485114" y="586968"/>
                  </a:lnTo>
                  <a:lnTo>
                    <a:pt x="468668" y="571842"/>
                  </a:lnTo>
                  <a:close/>
                </a:path>
                <a:path w="2557145" h="1231264">
                  <a:moveTo>
                    <a:pt x="511403" y="611136"/>
                  </a:moveTo>
                  <a:lnTo>
                    <a:pt x="508393" y="614438"/>
                  </a:lnTo>
                  <a:lnTo>
                    <a:pt x="524814" y="629538"/>
                  </a:lnTo>
                  <a:lnTo>
                    <a:pt x="527850" y="626262"/>
                  </a:lnTo>
                  <a:lnTo>
                    <a:pt x="511403" y="611136"/>
                  </a:lnTo>
                  <a:close/>
                </a:path>
                <a:path w="2557145" h="1231264">
                  <a:moveTo>
                    <a:pt x="554151" y="650443"/>
                  </a:moveTo>
                  <a:lnTo>
                    <a:pt x="551129" y="653732"/>
                  </a:lnTo>
                  <a:lnTo>
                    <a:pt x="567550" y="668845"/>
                  </a:lnTo>
                  <a:lnTo>
                    <a:pt x="570572" y="665568"/>
                  </a:lnTo>
                  <a:lnTo>
                    <a:pt x="554151" y="650443"/>
                  </a:lnTo>
                  <a:close/>
                </a:path>
                <a:path w="2557145" h="1231264">
                  <a:moveTo>
                    <a:pt x="601548" y="681367"/>
                  </a:moveTo>
                  <a:lnTo>
                    <a:pt x="599706" y="685431"/>
                  </a:lnTo>
                  <a:lnTo>
                    <a:pt x="620064" y="694639"/>
                  </a:lnTo>
                  <a:lnTo>
                    <a:pt x="621893" y="690562"/>
                  </a:lnTo>
                  <a:lnTo>
                    <a:pt x="601548" y="681367"/>
                  </a:lnTo>
                  <a:close/>
                </a:path>
                <a:path w="2557145" h="1231264">
                  <a:moveTo>
                    <a:pt x="654469" y="705256"/>
                  </a:moveTo>
                  <a:lnTo>
                    <a:pt x="652627" y="709320"/>
                  </a:lnTo>
                  <a:lnTo>
                    <a:pt x="672972" y="718502"/>
                  </a:lnTo>
                  <a:lnTo>
                    <a:pt x="674814" y="714425"/>
                  </a:lnTo>
                  <a:lnTo>
                    <a:pt x="654469" y="705256"/>
                  </a:lnTo>
                  <a:close/>
                </a:path>
                <a:path w="2557145" h="1231264">
                  <a:moveTo>
                    <a:pt x="707377" y="729119"/>
                  </a:moveTo>
                  <a:lnTo>
                    <a:pt x="705535" y="733183"/>
                  </a:lnTo>
                  <a:lnTo>
                    <a:pt x="725881" y="742378"/>
                  </a:lnTo>
                  <a:lnTo>
                    <a:pt x="727735" y="738301"/>
                  </a:lnTo>
                  <a:lnTo>
                    <a:pt x="707377" y="729119"/>
                  </a:lnTo>
                  <a:close/>
                </a:path>
                <a:path w="2557145" h="1231264">
                  <a:moveTo>
                    <a:pt x="760298" y="753008"/>
                  </a:moveTo>
                  <a:lnTo>
                    <a:pt x="758456" y="757072"/>
                  </a:lnTo>
                  <a:lnTo>
                    <a:pt x="778814" y="766254"/>
                  </a:lnTo>
                  <a:lnTo>
                    <a:pt x="780656" y="762177"/>
                  </a:lnTo>
                  <a:lnTo>
                    <a:pt x="760298" y="753008"/>
                  </a:lnTo>
                  <a:close/>
                </a:path>
                <a:path w="2557145" h="1231264">
                  <a:moveTo>
                    <a:pt x="813206" y="776871"/>
                  </a:moveTo>
                  <a:lnTo>
                    <a:pt x="811377" y="780948"/>
                  </a:lnTo>
                  <a:lnTo>
                    <a:pt x="831735" y="790117"/>
                  </a:lnTo>
                  <a:lnTo>
                    <a:pt x="833577" y="786053"/>
                  </a:lnTo>
                  <a:lnTo>
                    <a:pt x="813206" y="776871"/>
                  </a:lnTo>
                  <a:close/>
                </a:path>
                <a:path w="2557145" h="1231264">
                  <a:moveTo>
                    <a:pt x="866127" y="800760"/>
                  </a:moveTo>
                  <a:lnTo>
                    <a:pt x="864298" y="804811"/>
                  </a:lnTo>
                  <a:lnTo>
                    <a:pt x="884643" y="814006"/>
                  </a:lnTo>
                  <a:lnTo>
                    <a:pt x="886485" y="809942"/>
                  </a:lnTo>
                  <a:lnTo>
                    <a:pt x="866127" y="800760"/>
                  </a:lnTo>
                  <a:close/>
                </a:path>
                <a:path w="2557145" h="1231264">
                  <a:moveTo>
                    <a:pt x="919035" y="824623"/>
                  </a:moveTo>
                  <a:lnTo>
                    <a:pt x="917206" y="828700"/>
                  </a:lnTo>
                  <a:lnTo>
                    <a:pt x="937564" y="837882"/>
                  </a:lnTo>
                  <a:lnTo>
                    <a:pt x="939393" y="833805"/>
                  </a:lnTo>
                  <a:lnTo>
                    <a:pt x="919035" y="824623"/>
                  </a:lnTo>
                  <a:close/>
                </a:path>
                <a:path w="2557145" h="1231264">
                  <a:moveTo>
                    <a:pt x="971956" y="848499"/>
                  </a:moveTo>
                  <a:lnTo>
                    <a:pt x="970114" y="852563"/>
                  </a:lnTo>
                  <a:lnTo>
                    <a:pt x="990485" y="861758"/>
                  </a:lnTo>
                  <a:lnTo>
                    <a:pt x="992314" y="857694"/>
                  </a:lnTo>
                  <a:lnTo>
                    <a:pt x="971956" y="848499"/>
                  </a:lnTo>
                  <a:close/>
                </a:path>
                <a:path w="2557145" h="1231264">
                  <a:moveTo>
                    <a:pt x="1024877" y="872388"/>
                  </a:moveTo>
                  <a:lnTo>
                    <a:pt x="1023035" y="876452"/>
                  </a:lnTo>
                  <a:lnTo>
                    <a:pt x="1043393" y="885634"/>
                  </a:lnTo>
                  <a:lnTo>
                    <a:pt x="1045222" y="881557"/>
                  </a:lnTo>
                  <a:lnTo>
                    <a:pt x="1024877" y="872388"/>
                  </a:lnTo>
                  <a:close/>
                </a:path>
                <a:path w="2557145" h="1231264">
                  <a:moveTo>
                    <a:pt x="1077798" y="896251"/>
                  </a:moveTo>
                  <a:lnTo>
                    <a:pt x="1075956" y="900328"/>
                  </a:lnTo>
                  <a:lnTo>
                    <a:pt x="1096314" y="909497"/>
                  </a:lnTo>
                  <a:lnTo>
                    <a:pt x="1098143" y="905433"/>
                  </a:lnTo>
                  <a:lnTo>
                    <a:pt x="1077798" y="896251"/>
                  </a:lnTo>
                  <a:close/>
                </a:path>
                <a:path w="2557145" h="1231264">
                  <a:moveTo>
                    <a:pt x="1130706" y="920140"/>
                  </a:moveTo>
                  <a:lnTo>
                    <a:pt x="1128864" y="924204"/>
                  </a:lnTo>
                  <a:lnTo>
                    <a:pt x="1149235" y="933386"/>
                  </a:lnTo>
                  <a:lnTo>
                    <a:pt x="1151064" y="929309"/>
                  </a:lnTo>
                  <a:lnTo>
                    <a:pt x="1130706" y="920140"/>
                  </a:lnTo>
                  <a:close/>
                </a:path>
                <a:path w="2557145" h="1231264">
                  <a:moveTo>
                    <a:pt x="1183627" y="944003"/>
                  </a:moveTo>
                  <a:lnTo>
                    <a:pt x="1181785" y="948080"/>
                  </a:lnTo>
                  <a:lnTo>
                    <a:pt x="1202131" y="957262"/>
                  </a:lnTo>
                  <a:lnTo>
                    <a:pt x="1203985" y="953185"/>
                  </a:lnTo>
                  <a:lnTo>
                    <a:pt x="1183627" y="944003"/>
                  </a:lnTo>
                  <a:close/>
                </a:path>
                <a:path w="2557145" h="1231264">
                  <a:moveTo>
                    <a:pt x="1236535" y="967879"/>
                  </a:moveTo>
                  <a:lnTo>
                    <a:pt x="1234706" y="971943"/>
                  </a:lnTo>
                  <a:lnTo>
                    <a:pt x="1255052" y="981138"/>
                  </a:lnTo>
                  <a:lnTo>
                    <a:pt x="1256893" y="977074"/>
                  </a:lnTo>
                  <a:lnTo>
                    <a:pt x="1236535" y="967879"/>
                  </a:lnTo>
                  <a:close/>
                </a:path>
                <a:path w="2557145" h="1231264">
                  <a:moveTo>
                    <a:pt x="1289456" y="991755"/>
                  </a:moveTo>
                  <a:lnTo>
                    <a:pt x="1287614" y="995832"/>
                  </a:lnTo>
                  <a:lnTo>
                    <a:pt x="1307973" y="1005014"/>
                  </a:lnTo>
                  <a:lnTo>
                    <a:pt x="1309801" y="1000925"/>
                  </a:lnTo>
                  <a:lnTo>
                    <a:pt x="1289456" y="991755"/>
                  </a:lnTo>
                  <a:close/>
                </a:path>
                <a:path w="2557145" h="1231264">
                  <a:moveTo>
                    <a:pt x="1342364" y="1015631"/>
                  </a:moveTo>
                  <a:lnTo>
                    <a:pt x="1340535" y="1019708"/>
                  </a:lnTo>
                  <a:lnTo>
                    <a:pt x="1360893" y="1028877"/>
                  </a:lnTo>
                  <a:lnTo>
                    <a:pt x="1362722" y="1024826"/>
                  </a:lnTo>
                  <a:lnTo>
                    <a:pt x="1342364" y="1015631"/>
                  </a:lnTo>
                  <a:close/>
                </a:path>
                <a:path w="2557145" h="1231264">
                  <a:moveTo>
                    <a:pt x="1395285" y="1039520"/>
                  </a:moveTo>
                  <a:lnTo>
                    <a:pt x="1393443" y="1043571"/>
                  </a:lnTo>
                  <a:lnTo>
                    <a:pt x="1413802" y="1052766"/>
                  </a:lnTo>
                  <a:lnTo>
                    <a:pt x="1415643" y="1048689"/>
                  </a:lnTo>
                  <a:lnTo>
                    <a:pt x="1395285" y="1039520"/>
                  </a:lnTo>
                  <a:close/>
                </a:path>
                <a:path w="2557145" h="1231264">
                  <a:moveTo>
                    <a:pt x="1448206" y="1063371"/>
                  </a:moveTo>
                  <a:lnTo>
                    <a:pt x="1446364" y="1067447"/>
                  </a:lnTo>
                  <a:lnTo>
                    <a:pt x="1466723" y="1076642"/>
                  </a:lnTo>
                  <a:lnTo>
                    <a:pt x="1468564" y="1072565"/>
                  </a:lnTo>
                  <a:lnTo>
                    <a:pt x="1448206" y="1063371"/>
                  </a:lnTo>
                  <a:close/>
                </a:path>
                <a:path w="2557145" h="1231264">
                  <a:moveTo>
                    <a:pt x="1501127" y="1087259"/>
                  </a:moveTo>
                  <a:lnTo>
                    <a:pt x="1499273" y="1091336"/>
                  </a:lnTo>
                  <a:lnTo>
                    <a:pt x="1519643" y="1100518"/>
                  </a:lnTo>
                  <a:lnTo>
                    <a:pt x="1521472" y="1096441"/>
                  </a:lnTo>
                  <a:lnTo>
                    <a:pt x="1501127" y="1087259"/>
                  </a:lnTo>
                  <a:close/>
                </a:path>
                <a:path w="2557145" h="1231264">
                  <a:moveTo>
                    <a:pt x="1554708" y="1106182"/>
                  </a:moveTo>
                  <a:lnTo>
                    <a:pt x="1554175" y="1110614"/>
                  </a:lnTo>
                  <a:lnTo>
                    <a:pt x="1576362" y="1113282"/>
                  </a:lnTo>
                  <a:lnTo>
                    <a:pt x="1576882" y="1108836"/>
                  </a:lnTo>
                  <a:lnTo>
                    <a:pt x="1554708" y="1106182"/>
                  </a:lnTo>
                  <a:close/>
                </a:path>
                <a:path w="2557145" h="1231264">
                  <a:moveTo>
                    <a:pt x="1612353" y="1113091"/>
                  </a:moveTo>
                  <a:lnTo>
                    <a:pt x="1611820" y="1117523"/>
                  </a:lnTo>
                  <a:lnTo>
                    <a:pt x="1633994" y="1120190"/>
                  </a:lnTo>
                  <a:lnTo>
                    <a:pt x="1634528" y="1115745"/>
                  </a:lnTo>
                  <a:lnTo>
                    <a:pt x="1612353" y="1113091"/>
                  </a:lnTo>
                  <a:close/>
                </a:path>
                <a:path w="2557145" h="1231264">
                  <a:moveTo>
                    <a:pt x="1669999" y="1119987"/>
                  </a:moveTo>
                  <a:lnTo>
                    <a:pt x="1669478" y="1124432"/>
                  </a:lnTo>
                  <a:lnTo>
                    <a:pt x="1691639" y="1127086"/>
                  </a:lnTo>
                  <a:lnTo>
                    <a:pt x="1692160" y="1122654"/>
                  </a:lnTo>
                  <a:lnTo>
                    <a:pt x="1669999" y="1119987"/>
                  </a:lnTo>
                  <a:close/>
                </a:path>
                <a:path w="2557145" h="1231264">
                  <a:moveTo>
                    <a:pt x="1727644" y="1126896"/>
                  </a:moveTo>
                  <a:lnTo>
                    <a:pt x="1727111" y="1131341"/>
                  </a:lnTo>
                  <a:lnTo>
                    <a:pt x="1749272" y="1133995"/>
                  </a:lnTo>
                  <a:lnTo>
                    <a:pt x="1749805" y="1129538"/>
                  </a:lnTo>
                  <a:lnTo>
                    <a:pt x="1727644" y="1126896"/>
                  </a:lnTo>
                  <a:close/>
                </a:path>
                <a:path w="2557145" h="1231264">
                  <a:moveTo>
                    <a:pt x="1785277" y="1133805"/>
                  </a:moveTo>
                  <a:lnTo>
                    <a:pt x="1784743" y="1138237"/>
                  </a:lnTo>
                  <a:lnTo>
                    <a:pt x="1806917" y="1140891"/>
                  </a:lnTo>
                  <a:lnTo>
                    <a:pt x="1807451" y="1136446"/>
                  </a:lnTo>
                  <a:lnTo>
                    <a:pt x="1785277" y="1133805"/>
                  </a:lnTo>
                  <a:close/>
                </a:path>
                <a:path w="2557145" h="1231264">
                  <a:moveTo>
                    <a:pt x="1842922" y="1140713"/>
                  </a:moveTo>
                  <a:lnTo>
                    <a:pt x="1842389" y="1145146"/>
                  </a:lnTo>
                  <a:lnTo>
                    <a:pt x="1864550" y="1147787"/>
                  </a:lnTo>
                  <a:lnTo>
                    <a:pt x="1865083" y="1143355"/>
                  </a:lnTo>
                  <a:lnTo>
                    <a:pt x="1842922" y="1140713"/>
                  </a:lnTo>
                  <a:close/>
                </a:path>
                <a:path w="2557145" h="1231264">
                  <a:moveTo>
                    <a:pt x="1900555" y="1147610"/>
                  </a:moveTo>
                  <a:lnTo>
                    <a:pt x="1900034" y="1152055"/>
                  </a:lnTo>
                  <a:lnTo>
                    <a:pt x="1922195" y="1154696"/>
                  </a:lnTo>
                  <a:lnTo>
                    <a:pt x="1922729" y="1150264"/>
                  </a:lnTo>
                  <a:lnTo>
                    <a:pt x="1900555" y="1147610"/>
                  </a:lnTo>
                  <a:close/>
                </a:path>
                <a:path w="2557145" h="1231264">
                  <a:moveTo>
                    <a:pt x="1958200" y="1154506"/>
                  </a:moveTo>
                  <a:lnTo>
                    <a:pt x="1957666" y="1158951"/>
                  </a:lnTo>
                  <a:lnTo>
                    <a:pt x="1979853" y="1161605"/>
                  </a:lnTo>
                  <a:lnTo>
                    <a:pt x="1980374" y="1157173"/>
                  </a:lnTo>
                  <a:lnTo>
                    <a:pt x="1958200" y="1154506"/>
                  </a:lnTo>
                  <a:close/>
                </a:path>
                <a:path w="2557145" h="1231264">
                  <a:moveTo>
                    <a:pt x="2015858" y="1161414"/>
                  </a:moveTo>
                  <a:lnTo>
                    <a:pt x="2015324" y="1165847"/>
                  </a:lnTo>
                  <a:lnTo>
                    <a:pt x="2037486" y="1168501"/>
                  </a:lnTo>
                  <a:lnTo>
                    <a:pt x="2038019" y="1164082"/>
                  </a:lnTo>
                  <a:lnTo>
                    <a:pt x="2015858" y="1161414"/>
                  </a:lnTo>
                  <a:close/>
                </a:path>
                <a:path w="2557145" h="1231264">
                  <a:moveTo>
                    <a:pt x="2073490" y="1168323"/>
                  </a:moveTo>
                  <a:lnTo>
                    <a:pt x="2072957" y="1172743"/>
                  </a:lnTo>
                  <a:lnTo>
                    <a:pt x="2095131" y="1175410"/>
                  </a:lnTo>
                  <a:lnTo>
                    <a:pt x="2095665" y="1170978"/>
                  </a:lnTo>
                  <a:lnTo>
                    <a:pt x="2073490" y="1168323"/>
                  </a:lnTo>
                  <a:close/>
                </a:path>
                <a:path w="2557145" h="1231264">
                  <a:moveTo>
                    <a:pt x="2131136" y="1175219"/>
                  </a:moveTo>
                  <a:lnTo>
                    <a:pt x="2130602" y="1179652"/>
                  </a:lnTo>
                  <a:lnTo>
                    <a:pt x="2152764" y="1182319"/>
                  </a:lnTo>
                  <a:lnTo>
                    <a:pt x="2153297" y="1177886"/>
                  </a:lnTo>
                  <a:lnTo>
                    <a:pt x="2131136" y="1175219"/>
                  </a:lnTo>
                  <a:close/>
                </a:path>
                <a:path w="2557145" h="1231264">
                  <a:moveTo>
                    <a:pt x="2188768" y="1182128"/>
                  </a:moveTo>
                  <a:lnTo>
                    <a:pt x="2188248" y="1186561"/>
                  </a:lnTo>
                  <a:lnTo>
                    <a:pt x="2210396" y="1189227"/>
                  </a:lnTo>
                  <a:lnTo>
                    <a:pt x="2210942" y="1184783"/>
                  </a:lnTo>
                  <a:lnTo>
                    <a:pt x="2188768" y="1182128"/>
                  </a:lnTo>
                  <a:close/>
                </a:path>
                <a:path w="2557145" h="1231264">
                  <a:moveTo>
                    <a:pt x="2246414" y="1189037"/>
                  </a:moveTo>
                  <a:lnTo>
                    <a:pt x="2245880" y="1193469"/>
                  </a:lnTo>
                  <a:lnTo>
                    <a:pt x="2268042" y="1196136"/>
                  </a:lnTo>
                  <a:lnTo>
                    <a:pt x="2268575" y="1191679"/>
                  </a:lnTo>
                  <a:lnTo>
                    <a:pt x="2246414" y="1189037"/>
                  </a:lnTo>
                  <a:close/>
                </a:path>
                <a:path w="2557145" h="1231264">
                  <a:moveTo>
                    <a:pt x="2304046" y="1195946"/>
                  </a:moveTo>
                  <a:lnTo>
                    <a:pt x="2303513" y="1200378"/>
                  </a:lnTo>
                  <a:lnTo>
                    <a:pt x="2325700" y="1203032"/>
                  </a:lnTo>
                  <a:lnTo>
                    <a:pt x="2326233" y="1198587"/>
                  </a:lnTo>
                  <a:lnTo>
                    <a:pt x="2304046" y="1195946"/>
                  </a:lnTo>
                  <a:close/>
                </a:path>
                <a:path w="2557145" h="1231264">
                  <a:moveTo>
                    <a:pt x="2361692" y="1202829"/>
                  </a:moveTo>
                  <a:lnTo>
                    <a:pt x="2361171" y="1207287"/>
                  </a:lnTo>
                  <a:lnTo>
                    <a:pt x="2383345" y="1209928"/>
                  </a:lnTo>
                  <a:lnTo>
                    <a:pt x="2383878" y="1205483"/>
                  </a:lnTo>
                  <a:lnTo>
                    <a:pt x="2361692" y="1202829"/>
                  </a:lnTo>
                  <a:close/>
                </a:path>
                <a:path w="2557145" h="1231264">
                  <a:moveTo>
                    <a:pt x="2419349" y="1209751"/>
                  </a:moveTo>
                  <a:lnTo>
                    <a:pt x="2418816" y="1214183"/>
                  </a:lnTo>
                  <a:lnTo>
                    <a:pt x="2440978" y="1216825"/>
                  </a:lnTo>
                  <a:lnTo>
                    <a:pt x="2441511" y="1212392"/>
                  </a:lnTo>
                  <a:lnTo>
                    <a:pt x="2419349" y="1209751"/>
                  </a:lnTo>
                  <a:close/>
                </a:path>
                <a:path w="2557145" h="1231264">
                  <a:moveTo>
                    <a:pt x="2476982" y="1216647"/>
                  </a:moveTo>
                  <a:lnTo>
                    <a:pt x="2476461" y="1221079"/>
                  </a:lnTo>
                  <a:lnTo>
                    <a:pt x="2498623" y="1223733"/>
                  </a:lnTo>
                  <a:lnTo>
                    <a:pt x="2499144" y="1219301"/>
                  </a:lnTo>
                  <a:lnTo>
                    <a:pt x="2476982" y="1216647"/>
                  </a:lnTo>
                  <a:close/>
                </a:path>
                <a:path w="2557145" h="1231264">
                  <a:moveTo>
                    <a:pt x="2534627" y="1223556"/>
                  </a:moveTo>
                  <a:lnTo>
                    <a:pt x="2534081" y="1227988"/>
                  </a:lnTo>
                  <a:lnTo>
                    <a:pt x="2556255" y="1230642"/>
                  </a:lnTo>
                  <a:lnTo>
                    <a:pt x="2556776" y="1226210"/>
                  </a:lnTo>
                  <a:lnTo>
                    <a:pt x="2534627" y="1223556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40066" y="1009777"/>
              <a:ext cx="2716530" cy="1192530"/>
            </a:xfrm>
            <a:custGeom>
              <a:avLst/>
              <a:gdLst/>
              <a:ahLst/>
              <a:cxnLst/>
              <a:rect l="l" t="t" r="r" b="b"/>
              <a:pathLst>
                <a:path w="2716529" h="1192530">
                  <a:moveTo>
                    <a:pt x="4279" y="0"/>
                  </a:moveTo>
                  <a:lnTo>
                    <a:pt x="0" y="1308"/>
                  </a:lnTo>
                  <a:lnTo>
                    <a:pt x="6553" y="22656"/>
                  </a:lnTo>
                  <a:lnTo>
                    <a:pt x="10833" y="21348"/>
                  </a:lnTo>
                  <a:lnTo>
                    <a:pt x="4279" y="0"/>
                  </a:lnTo>
                  <a:close/>
                </a:path>
                <a:path w="2716529" h="1192530">
                  <a:moveTo>
                    <a:pt x="21310" y="55498"/>
                  </a:moveTo>
                  <a:lnTo>
                    <a:pt x="17030" y="56819"/>
                  </a:lnTo>
                  <a:lnTo>
                    <a:pt x="23583" y="78155"/>
                  </a:lnTo>
                  <a:lnTo>
                    <a:pt x="27851" y="76860"/>
                  </a:lnTo>
                  <a:lnTo>
                    <a:pt x="21310" y="55498"/>
                  </a:lnTo>
                  <a:close/>
                </a:path>
                <a:path w="2716529" h="1192530">
                  <a:moveTo>
                    <a:pt x="38341" y="110997"/>
                  </a:moveTo>
                  <a:lnTo>
                    <a:pt x="34074" y="112318"/>
                  </a:lnTo>
                  <a:lnTo>
                    <a:pt x="40614" y="133642"/>
                  </a:lnTo>
                  <a:lnTo>
                    <a:pt x="44881" y="132346"/>
                  </a:lnTo>
                  <a:lnTo>
                    <a:pt x="38341" y="110997"/>
                  </a:lnTo>
                  <a:close/>
                </a:path>
                <a:path w="2716529" h="1192530">
                  <a:moveTo>
                    <a:pt x="55359" y="166509"/>
                  </a:moveTo>
                  <a:lnTo>
                    <a:pt x="51104" y="167805"/>
                  </a:lnTo>
                  <a:lnTo>
                    <a:pt x="57645" y="189153"/>
                  </a:lnTo>
                  <a:lnTo>
                    <a:pt x="61912" y="187845"/>
                  </a:lnTo>
                  <a:lnTo>
                    <a:pt x="55359" y="166509"/>
                  </a:lnTo>
                  <a:close/>
                </a:path>
                <a:path w="2716529" h="1192530">
                  <a:moveTo>
                    <a:pt x="72390" y="221995"/>
                  </a:moveTo>
                  <a:lnTo>
                    <a:pt x="68122" y="223304"/>
                  </a:lnTo>
                  <a:lnTo>
                    <a:pt x="74676" y="244665"/>
                  </a:lnTo>
                  <a:lnTo>
                    <a:pt x="78930" y="243344"/>
                  </a:lnTo>
                  <a:lnTo>
                    <a:pt x="72390" y="221995"/>
                  </a:lnTo>
                  <a:close/>
                </a:path>
                <a:path w="2716529" h="1192530">
                  <a:moveTo>
                    <a:pt x="89420" y="277495"/>
                  </a:moveTo>
                  <a:lnTo>
                    <a:pt x="85140" y="278803"/>
                  </a:lnTo>
                  <a:lnTo>
                    <a:pt x="91693" y="300164"/>
                  </a:lnTo>
                  <a:lnTo>
                    <a:pt x="95961" y="298843"/>
                  </a:lnTo>
                  <a:lnTo>
                    <a:pt x="89420" y="277495"/>
                  </a:lnTo>
                  <a:close/>
                </a:path>
                <a:path w="2716529" h="1192530">
                  <a:moveTo>
                    <a:pt x="106451" y="333006"/>
                  </a:moveTo>
                  <a:lnTo>
                    <a:pt x="102184" y="334314"/>
                  </a:lnTo>
                  <a:lnTo>
                    <a:pt x="108724" y="355650"/>
                  </a:lnTo>
                  <a:lnTo>
                    <a:pt x="113004" y="354355"/>
                  </a:lnTo>
                  <a:lnTo>
                    <a:pt x="106451" y="333006"/>
                  </a:lnTo>
                  <a:close/>
                </a:path>
                <a:path w="2716529" h="1192530">
                  <a:moveTo>
                    <a:pt x="123482" y="388493"/>
                  </a:moveTo>
                  <a:lnTo>
                    <a:pt x="119214" y="389813"/>
                  </a:lnTo>
                  <a:lnTo>
                    <a:pt x="125755" y="411162"/>
                  </a:lnTo>
                  <a:lnTo>
                    <a:pt x="130022" y="409841"/>
                  </a:lnTo>
                  <a:lnTo>
                    <a:pt x="123482" y="388493"/>
                  </a:lnTo>
                  <a:close/>
                </a:path>
                <a:path w="2716529" h="1192530">
                  <a:moveTo>
                    <a:pt x="140500" y="444004"/>
                  </a:moveTo>
                  <a:lnTo>
                    <a:pt x="136245" y="445312"/>
                  </a:lnTo>
                  <a:lnTo>
                    <a:pt x="142786" y="466661"/>
                  </a:lnTo>
                  <a:lnTo>
                    <a:pt x="147053" y="465353"/>
                  </a:lnTo>
                  <a:lnTo>
                    <a:pt x="140500" y="444004"/>
                  </a:lnTo>
                  <a:close/>
                </a:path>
                <a:path w="2716529" h="1192530">
                  <a:moveTo>
                    <a:pt x="157530" y="499503"/>
                  </a:moveTo>
                  <a:lnTo>
                    <a:pt x="153250" y="500811"/>
                  </a:lnTo>
                  <a:lnTo>
                    <a:pt x="159816" y="522160"/>
                  </a:lnTo>
                  <a:lnTo>
                    <a:pt x="164084" y="520839"/>
                  </a:lnTo>
                  <a:lnTo>
                    <a:pt x="157530" y="499503"/>
                  </a:lnTo>
                  <a:close/>
                </a:path>
                <a:path w="2716529" h="1192530">
                  <a:moveTo>
                    <a:pt x="174561" y="554990"/>
                  </a:moveTo>
                  <a:lnTo>
                    <a:pt x="170281" y="556310"/>
                  </a:lnTo>
                  <a:lnTo>
                    <a:pt x="176834" y="577659"/>
                  </a:lnTo>
                  <a:lnTo>
                    <a:pt x="181102" y="576338"/>
                  </a:lnTo>
                  <a:lnTo>
                    <a:pt x="174561" y="554990"/>
                  </a:lnTo>
                  <a:close/>
                </a:path>
                <a:path w="2716529" h="1192530">
                  <a:moveTo>
                    <a:pt x="191592" y="610501"/>
                  </a:moveTo>
                  <a:lnTo>
                    <a:pt x="187325" y="611822"/>
                  </a:lnTo>
                  <a:lnTo>
                    <a:pt x="193865" y="633145"/>
                  </a:lnTo>
                  <a:lnTo>
                    <a:pt x="198145" y="631850"/>
                  </a:lnTo>
                  <a:lnTo>
                    <a:pt x="191592" y="610501"/>
                  </a:lnTo>
                  <a:close/>
                </a:path>
                <a:path w="2716529" h="1192530">
                  <a:moveTo>
                    <a:pt x="208622" y="665987"/>
                  </a:moveTo>
                  <a:lnTo>
                    <a:pt x="204355" y="667308"/>
                  </a:lnTo>
                  <a:lnTo>
                    <a:pt x="210908" y="688657"/>
                  </a:lnTo>
                  <a:lnTo>
                    <a:pt x="215163" y="687349"/>
                  </a:lnTo>
                  <a:lnTo>
                    <a:pt x="208622" y="665987"/>
                  </a:lnTo>
                  <a:close/>
                </a:path>
                <a:path w="2716529" h="1192530">
                  <a:moveTo>
                    <a:pt x="225640" y="721512"/>
                  </a:moveTo>
                  <a:lnTo>
                    <a:pt x="221386" y="722807"/>
                  </a:lnTo>
                  <a:lnTo>
                    <a:pt x="227926" y="744156"/>
                  </a:lnTo>
                  <a:lnTo>
                    <a:pt x="232206" y="742848"/>
                  </a:lnTo>
                  <a:lnTo>
                    <a:pt x="225640" y="721512"/>
                  </a:lnTo>
                  <a:close/>
                </a:path>
                <a:path w="2716529" h="1192530">
                  <a:moveTo>
                    <a:pt x="242671" y="776998"/>
                  </a:moveTo>
                  <a:lnTo>
                    <a:pt x="238404" y="778306"/>
                  </a:lnTo>
                  <a:lnTo>
                    <a:pt x="241388" y="788060"/>
                  </a:lnTo>
                  <a:lnTo>
                    <a:pt x="253060" y="795401"/>
                  </a:lnTo>
                  <a:lnTo>
                    <a:pt x="255447" y="791629"/>
                  </a:lnTo>
                  <a:lnTo>
                    <a:pt x="245173" y="785164"/>
                  </a:lnTo>
                  <a:lnTo>
                    <a:pt x="242671" y="776998"/>
                  </a:lnTo>
                  <a:close/>
                </a:path>
                <a:path w="2716529" h="1192530">
                  <a:moveTo>
                    <a:pt x="285673" y="810666"/>
                  </a:moveTo>
                  <a:lnTo>
                    <a:pt x="283298" y="814438"/>
                  </a:lnTo>
                  <a:lnTo>
                    <a:pt x="302183" y="826350"/>
                  </a:lnTo>
                  <a:lnTo>
                    <a:pt x="304571" y="822578"/>
                  </a:lnTo>
                  <a:lnTo>
                    <a:pt x="285673" y="810666"/>
                  </a:lnTo>
                  <a:close/>
                </a:path>
                <a:path w="2716529" h="1192530">
                  <a:moveTo>
                    <a:pt x="334797" y="841603"/>
                  </a:moveTo>
                  <a:lnTo>
                    <a:pt x="332409" y="845388"/>
                  </a:lnTo>
                  <a:lnTo>
                    <a:pt x="351307" y="857288"/>
                  </a:lnTo>
                  <a:lnTo>
                    <a:pt x="353682" y="853516"/>
                  </a:lnTo>
                  <a:lnTo>
                    <a:pt x="334797" y="841603"/>
                  </a:lnTo>
                  <a:close/>
                </a:path>
                <a:path w="2716529" h="1192530">
                  <a:moveTo>
                    <a:pt x="383920" y="872553"/>
                  </a:moveTo>
                  <a:lnTo>
                    <a:pt x="381533" y="876325"/>
                  </a:lnTo>
                  <a:lnTo>
                    <a:pt x="400418" y="888238"/>
                  </a:lnTo>
                  <a:lnTo>
                    <a:pt x="402805" y="884466"/>
                  </a:lnTo>
                  <a:lnTo>
                    <a:pt x="383920" y="872553"/>
                  </a:lnTo>
                  <a:close/>
                </a:path>
                <a:path w="2716529" h="1192530">
                  <a:moveTo>
                    <a:pt x="433031" y="903503"/>
                  </a:moveTo>
                  <a:lnTo>
                    <a:pt x="430657" y="907275"/>
                  </a:lnTo>
                  <a:lnTo>
                    <a:pt x="449541" y="919175"/>
                  </a:lnTo>
                  <a:lnTo>
                    <a:pt x="451929" y="915390"/>
                  </a:lnTo>
                  <a:lnTo>
                    <a:pt x="433031" y="903503"/>
                  </a:lnTo>
                  <a:close/>
                </a:path>
                <a:path w="2716529" h="1192530">
                  <a:moveTo>
                    <a:pt x="482155" y="934440"/>
                  </a:moveTo>
                  <a:lnTo>
                    <a:pt x="479780" y="938212"/>
                  </a:lnTo>
                  <a:lnTo>
                    <a:pt x="498665" y="950112"/>
                  </a:lnTo>
                  <a:lnTo>
                    <a:pt x="501053" y="946327"/>
                  </a:lnTo>
                  <a:lnTo>
                    <a:pt x="482155" y="934440"/>
                  </a:lnTo>
                  <a:close/>
                </a:path>
                <a:path w="2716529" h="1192530">
                  <a:moveTo>
                    <a:pt x="531291" y="965377"/>
                  </a:moveTo>
                  <a:lnTo>
                    <a:pt x="528904" y="969149"/>
                  </a:lnTo>
                  <a:lnTo>
                    <a:pt x="547789" y="981062"/>
                  </a:lnTo>
                  <a:lnTo>
                    <a:pt x="550176" y="977277"/>
                  </a:lnTo>
                  <a:lnTo>
                    <a:pt x="531291" y="965377"/>
                  </a:lnTo>
                  <a:close/>
                </a:path>
                <a:path w="2716529" h="1192530">
                  <a:moveTo>
                    <a:pt x="580402" y="996314"/>
                  </a:moveTo>
                  <a:lnTo>
                    <a:pt x="578027" y="1000099"/>
                  </a:lnTo>
                  <a:lnTo>
                    <a:pt x="596912" y="1011986"/>
                  </a:lnTo>
                  <a:lnTo>
                    <a:pt x="599287" y="1008214"/>
                  </a:lnTo>
                  <a:lnTo>
                    <a:pt x="580402" y="996314"/>
                  </a:lnTo>
                  <a:close/>
                </a:path>
                <a:path w="2716529" h="1192530">
                  <a:moveTo>
                    <a:pt x="629526" y="1027252"/>
                  </a:moveTo>
                  <a:lnTo>
                    <a:pt x="627138" y="1031036"/>
                  </a:lnTo>
                  <a:lnTo>
                    <a:pt x="646036" y="1042936"/>
                  </a:lnTo>
                  <a:lnTo>
                    <a:pt x="648411" y="1039164"/>
                  </a:lnTo>
                  <a:lnTo>
                    <a:pt x="629526" y="1027252"/>
                  </a:lnTo>
                  <a:close/>
                </a:path>
                <a:path w="2716529" h="1192530">
                  <a:moveTo>
                    <a:pt x="678637" y="1058202"/>
                  </a:moveTo>
                  <a:lnTo>
                    <a:pt x="676262" y="1061974"/>
                  </a:lnTo>
                  <a:lnTo>
                    <a:pt x="695147" y="1073873"/>
                  </a:lnTo>
                  <a:lnTo>
                    <a:pt x="697534" y="1070102"/>
                  </a:lnTo>
                  <a:lnTo>
                    <a:pt x="678637" y="1058202"/>
                  </a:lnTo>
                  <a:close/>
                </a:path>
                <a:path w="2716529" h="1192530">
                  <a:moveTo>
                    <a:pt x="726884" y="1088529"/>
                  </a:moveTo>
                  <a:lnTo>
                    <a:pt x="726452" y="1092961"/>
                  </a:lnTo>
                  <a:lnTo>
                    <a:pt x="748664" y="1095197"/>
                  </a:lnTo>
                  <a:lnTo>
                    <a:pt x="749109" y="1090752"/>
                  </a:lnTo>
                  <a:lnTo>
                    <a:pt x="726884" y="1088529"/>
                  </a:lnTo>
                  <a:close/>
                </a:path>
                <a:path w="2716529" h="1192530">
                  <a:moveTo>
                    <a:pt x="784656" y="1094308"/>
                  </a:moveTo>
                  <a:lnTo>
                    <a:pt x="784199" y="1098740"/>
                  </a:lnTo>
                  <a:lnTo>
                    <a:pt x="806424" y="1100975"/>
                  </a:lnTo>
                  <a:lnTo>
                    <a:pt x="806881" y="1096517"/>
                  </a:lnTo>
                  <a:lnTo>
                    <a:pt x="784656" y="1094308"/>
                  </a:lnTo>
                  <a:close/>
                </a:path>
                <a:path w="2716529" h="1192530">
                  <a:moveTo>
                    <a:pt x="842416" y="1100074"/>
                  </a:moveTo>
                  <a:lnTo>
                    <a:pt x="841971" y="1104519"/>
                  </a:lnTo>
                  <a:lnTo>
                    <a:pt x="864209" y="1106741"/>
                  </a:lnTo>
                  <a:lnTo>
                    <a:pt x="864641" y="1102296"/>
                  </a:lnTo>
                  <a:lnTo>
                    <a:pt x="842416" y="1100074"/>
                  </a:lnTo>
                  <a:close/>
                </a:path>
                <a:path w="2716529" h="1192530">
                  <a:moveTo>
                    <a:pt x="900188" y="1105852"/>
                  </a:moveTo>
                  <a:lnTo>
                    <a:pt x="899744" y="1110297"/>
                  </a:lnTo>
                  <a:lnTo>
                    <a:pt x="921956" y="1112519"/>
                  </a:lnTo>
                  <a:lnTo>
                    <a:pt x="922413" y="1108075"/>
                  </a:lnTo>
                  <a:lnTo>
                    <a:pt x="900188" y="1105852"/>
                  </a:lnTo>
                  <a:close/>
                </a:path>
                <a:path w="2716529" h="1192530">
                  <a:moveTo>
                    <a:pt x="957948" y="1111618"/>
                  </a:moveTo>
                  <a:lnTo>
                    <a:pt x="957503" y="1116063"/>
                  </a:lnTo>
                  <a:lnTo>
                    <a:pt x="979728" y="1118285"/>
                  </a:lnTo>
                  <a:lnTo>
                    <a:pt x="980173" y="1113840"/>
                  </a:lnTo>
                  <a:lnTo>
                    <a:pt x="957948" y="1111618"/>
                  </a:lnTo>
                  <a:close/>
                </a:path>
                <a:path w="2716529" h="1192530">
                  <a:moveTo>
                    <a:pt x="1015720" y="1117396"/>
                  </a:moveTo>
                  <a:lnTo>
                    <a:pt x="1015276" y="1121841"/>
                  </a:lnTo>
                  <a:lnTo>
                    <a:pt x="1037488" y="1124064"/>
                  </a:lnTo>
                  <a:lnTo>
                    <a:pt x="1037920" y="1119619"/>
                  </a:lnTo>
                  <a:lnTo>
                    <a:pt x="1015720" y="1117396"/>
                  </a:lnTo>
                  <a:close/>
                </a:path>
                <a:path w="2716529" h="1192530">
                  <a:moveTo>
                    <a:pt x="1073492" y="1123175"/>
                  </a:moveTo>
                  <a:lnTo>
                    <a:pt x="1073048" y="1127620"/>
                  </a:lnTo>
                  <a:lnTo>
                    <a:pt x="1095260" y="1129842"/>
                  </a:lnTo>
                  <a:lnTo>
                    <a:pt x="1095705" y="1125385"/>
                  </a:lnTo>
                  <a:lnTo>
                    <a:pt x="1073492" y="1123175"/>
                  </a:lnTo>
                  <a:close/>
                </a:path>
                <a:path w="2716529" h="1192530">
                  <a:moveTo>
                    <a:pt x="1131252" y="1128953"/>
                  </a:moveTo>
                  <a:lnTo>
                    <a:pt x="1130795" y="1133386"/>
                  </a:lnTo>
                  <a:lnTo>
                    <a:pt x="1153020" y="1135608"/>
                  </a:lnTo>
                  <a:lnTo>
                    <a:pt x="1153464" y="1131176"/>
                  </a:lnTo>
                  <a:lnTo>
                    <a:pt x="1131252" y="1128953"/>
                  </a:lnTo>
                  <a:close/>
                </a:path>
                <a:path w="2716529" h="1192530">
                  <a:moveTo>
                    <a:pt x="1189012" y="1134719"/>
                  </a:moveTo>
                  <a:lnTo>
                    <a:pt x="1188580" y="1139164"/>
                  </a:lnTo>
                  <a:lnTo>
                    <a:pt x="1210792" y="1141387"/>
                  </a:lnTo>
                  <a:lnTo>
                    <a:pt x="1211237" y="1136954"/>
                  </a:lnTo>
                  <a:lnTo>
                    <a:pt x="1189012" y="1134719"/>
                  </a:lnTo>
                  <a:close/>
                </a:path>
                <a:path w="2716529" h="1192530">
                  <a:moveTo>
                    <a:pt x="1246784" y="1140498"/>
                  </a:moveTo>
                  <a:lnTo>
                    <a:pt x="1246327" y="1144943"/>
                  </a:lnTo>
                  <a:lnTo>
                    <a:pt x="1268552" y="1147165"/>
                  </a:lnTo>
                  <a:lnTo>
                    <a:pt x="1268996" y="1142720"/>
                  </a:lnTo>
                  <a:lnTo>
                    <a:pt x="1246784" y="1140498"/>
                  </a:lnTo>
                  <a:close/>
                </a:path>
                <a:path w="2716529" h="1192530">
                  <a:moveTo>
                    <a:pt x="1304544" y="1146276"/>
                  </a:moveTo>
                  <a:lnTo>
                    <a:pt x="1304112" y="1150721"/>
                  </a:lnTo>
                  <a:lnTo>
                    <a:pt x="1326324" y="1152944"/>
                  </a:lnTo>
                  <a:lnTo>
                    <a:pt x="1326769" y="1148499"/>
                  </a:lnTo>
                  <a:lnTo>
                    <a:pt x="1304544" y="1146276"/>
                  </a:lnTo>
                  <a:close/>
                </a:path>
                <a:path w="2716529" h="1192530">
                  <a:moveTo>
                    <a:pt x="1362316" y="1152042"/>
                  </a:moveTo>
                  <a:lnTo>
                    <a:pt x="1361871" y="1156487"/>
                  </a:lnTo>
                  <a:lnTo>
                    <a:pt x="1384084" y="1158709"/>
                  </a:lnTo>
                  <a:lnTo>
                    <a:pt x="1384528" y="1154264"/>
                  </a:lnTo>
                  <a:lnTo>
                    <a:pt x="1362316" y="1152042"/>
                  </a:lnTo>
                  <a:close/>
                </a:path>
                <a:path w="2716529" h="1192530">
                  <a:moveTo>
                    <a:pt x="1420075" y="1157820"/>
                  </a:moveTo>
                  <a:lnTo>
                    <a:pt x="1419631" y="1162265"/>
                  </a:lnTo>
                  <a:lnTo>
                    <a:pt x="1441831" y="1164488"/>
                  </a:lnTo>
                  <a:lnTo>
                    <a:pt x="1442300" y="1160043"/>
                  </a:lnTo>
                  <a:lnTo>
                    <a:pt x="1420075" y="1157820"/>
                  </a:lnTo>
                  <a:close/>
                </a:path>
                <a:path w="2716529" h="1192530">
                  <a:moveTo>
                    <a:pt x="1477848" y="1163599"/>
                  </a:moveTo>
                  <a:lnTo>
                    <a:pt x="1477403" y="1168044"/>
                  </a:lnTo>
                  <a:lnTo>
                    <a:pt x="1499615" y="1170266"/>
                  </a:lnTo>
                  <a:lnTo>
                    <a:pt x="1500047" y="1165821"/>
                  </a:lnTo>
                  <a:lnTo>
                    <a:pt x="1477848" y="1163599"/>
                  </a:lnTo>
                  <a:close/>
                </a:path>
                <a:path w="2716529" h="1192530">
                  <a:moveTo>
                    <a:pt x="1535607" y="1169365"/>
                  </a:moveTo>
                  <a:lnTo>
                    <a:pt x="1535163" y="1173810"/>
                  </a:lnTo>
                  <a:lnTo>
                    <a:pt x="1557375" y="1176032"/>
                  </a:lnTo>
                  <a:lnTo>
                    <a:pt x="1557832" y="1171587"/>
                  </a:lnTo>
                  <a:lnTo>
                    <a:pt x="1535607" y="1169365"/>
                  </a:lnTo>
                  <a:close/>
                </a:path>
                <a:path w="2716529" h="1192530">
                  <a:moveTo>
                    <a:pt x="1593380" y="1175143"/>
                  </a:moveTo>
                  <a:lnTo>
                    <a:pt x="1592922" y="1179588"/>
                  </a:lnTo>
                  <a:lnTo>
                    <a:pt x="1615147" y="1181811"/>
                  </a:lnTo>
                  <a:lnTo>
                    <a:pt x="1615592" y="1177366"/>
                  </a:lnTo>
                  <a:lnTo>
                    <a:pt x="1593380" y="1175143"/>
                  </a:lnTo>
                  <a:close/>
                </a:path>
                <a:path w="2716529" h="1192530">
                  <a:moveTo>
                    <a:pt x="1651127" y="1180922"/>
                  </a:moveTo>
                  <a:lnTo>
                    <a:pt x="1650707" y="1185354"/>
                  </a:lnTo>
                  <a:lnTo>
                    <a:pt x="1672907" y="1187577"/>
                  </a:lnTo>
                  <a:lnTo>
                    <a:pt x="1673352" y="1183132"/>
                  </a:lnTo>
                  <a:lnTo>
                    <a:pt x="1651127" y="1180922"/>
                  </a:lnTo>
                  <a:close/>
                </a:path>
                <a:path w="2716529" h="1192530">
                  <a:moveTo>
                    <a:pt x="1708772" y="1184960"/>
                  </a:moveTo>
                  <a:lnTo>
                    <a:pt x="1708759" y="1189431"/>
                  </a:lnTo>
                  <a:lnTo>
                    <a:pt x="1731098" y="1189482"/>
                  </a:lnTo>
                  <a:lnTo>
                    <a:pt x="1731111" y="1185024"/>
                  </a:lnTo>
                  <a:lnTo>
                    <a:pt x="1708772" y="1184960"/>
                  </a:lnTo>
                  <a:close/>
                </a:path>
                <a:path w="2716529" h="1192530">
                  <a:moveTo>
                    <a:pt x="1766836" y="1185125"/>
                  </a:moveTo>
                  <a:lnTo>
                    <a:pt x="1766824" y="1189583"/>
                  </a:lnTo>
                  <a:lnTo>
                    <a:pt x="1789137" y="1189659"/>
                  </a:lnTo>
                  <a:lnTo>
                    <a:pt x="1789150" y="1185176"/>
                  </a:lnTo>
                  <a:lnTo>
                    <a:pt x="1766836" y="1185125"/>
                  </a:lnTo>
                  <a:close/>
                </a:path>
                <a:path w="2716529" h="1192530">
                  <a:moveTo>
                    <a:pt x="1824875" y="1185265"/>
                  </a:moveTo>
                  <a:lnTo>
                    <a:pt x="1824862" y="1189736"/>
                  </a:lnTo>
                  <a:lnTo>
                    <a:pt x="1847189" y="1189786"/>
                  </a:lnTo>
                  <a:lnTo>
                    <a:pt x="1847215" y="1185329"/>
                  </a:lnTo>
                  <a:lnTo>
                    <a:pt x="1824875" y="1185265"/>
                  </a:lnTo>
                  <a:close/>
                </a:path>
                <a:path w="2716529" h="1192530">
                  <a:moveTo>
                    <a:pt x="1882940" y="1185430"/>
                  </a:moveTo>
                  <a:lnTo>
                    <a:pt x="1882927" y="1189888"/>
                  </a:lnTo>
                  <a:lnTo>
                    <a:pt x="1905241" y="1189951"/>
                  </a:lnTo>
                  <a:lnTo>
                    <a:pt x="1905266" y="1185481"/>
                  </a:lnTo>
                  <a:lnTo>
                    <a:pt x="1882940" y="1185430"/>
                  </a:lnTo>
                  <a:close/>
                </a:path>
                <a:path w="2716529" h="1192530">
                  <a:moveTo>
                    <a:pt x="1940991" y="1185570"/>
                  </a:moveTo>
                  <a:lnTo>
                    <a:pt x="1940979" y="1190040"/>
                  </a:lnTo>
                  <a:lnTo>
                    <a:pt x="1963305" y="1190104"/>
                  </a:lnTo>
                  <a:lnTo>
                    <a:pt x="1963318" y="1185646"/>
                  </a:lnTo>
                  <a:lnTo>
                    <a:pt x="1940991" y="1185570"/>
                  </a:lnTo>
                  <a:close/>
                </a:path>
                <a:path w="2716529" h="1192530">
                  <a:moveTo>
                    <a:pt x="1999043" y="1185735"/>
                  </a:moveTo>
                  <a:lnTo>
                    <a:pt x="1999030" y="1190193"/>
                  </a:lnTo>
                  <a:lnTo>
                    <a:pt x="2021370" y="1190256"/>
                  </a:lnTo>
                  <a:lnTo>
                    <a:pt x="2021370" y="1185786"/>
                  </a:lnTo>
                  <a:lnTo>
                    <a:pt x="1999043" y="1185735"/>
                  </a:lnTo>
                  <a:close/>
                </a:path>
                <a:path w="2716529" h="1192530">
                  <a:moveTo>
                    <a:pt x="2057095" y="1185875"/>
                  </a:moveTo>
                  <a:lnTo>
                    <a:pt x="2057095" y="1190345"/>
                  </a:lnTo>
                  <a:lnTo>
                    <a:pt x="2079421" y="1190409"/>
                  </a:lnTo>
                  <a:lnTo>
                    <a:pt x="2079434" y="1185938"/>
                  </a:lnTo>
                  <a:lnTo>
                    <a:pt x="2057095" y="1185875"/>
                  </a:lnTo>
                  <a:close/>
                </a:path>
                <a:path w="2716529" h="1192530">
                  <a:moveTo>
                    <a:pt x="2115146" y="1186027"/>
                  </a:moveTo>
                  <a:lnTo>
                    <a:pt x="2115134" y="1190497"/>
                  </a:lnTo>
                  <a:lnTo>
                    <a:pt x="2137473" y="1190561"/>
                  </a:lnTo>
                  <a:lnTo>
                    <a:pt x="2137486" y="1186091"/>
                  </a:lnTo>
                  <a:lnTo>
                    <a:pt x="2115146" y="1186027"/>
                  </a:lnTo>
                  <a:close/>
                </a:path>
                <a:path w="2716529" h="1192530">
                  <a:moveTo>
                    <a:pt x="2173211" y="1186192"/>
                  </a:moveTo>
                  <a:lnTo>
                    <a:pt x="2173198" y="1190663"/>
                  </a:lnTo>
                  <a:lnTo>
                    <a:pt x="2195512" y="1190713"/>
                  </a:lnTo>
                  <a:lnTo>
                    <a:pt x="2195525" y="1186243"/>
                  </a:lnTo>
                  <a:lnTo>
                    <a:pt x="2173211" y="1186192"/>
                  </a:lnTo>
                  <a:close/>
                </a:path>
                <a:path w="2716529" h="1192530">
                  <a:moveTo>
                    <a:pt x="2231262" y="1186332"/>
                  </a:moveTo>
                  <a:lnTo>
                    <a:pt x="2231250" y="1190802"/>
                  </a:lnTo>
                  <a:lnTo>
                    <a:pt x="2253576" y="1190853"/>
                  </a:lnTo>
                  <a:lnTo>
                    <a:pt x="2253589" y="1186408"/>
                  </a:lnTo>
                  <a:lnTo>
                    <a:pt x="2231262" y="1186332"/>
                  </a:lnTo>
                  <a:close/>
                </a:path>
                <a:path w="2716529" h="1192530">
                  <a:moveTo>
                    <a:pt x="2289314" y="1186497"/>
                  </a:moveTo>
                  <a:lnTo>
                    <a:pt x="2289302" y="1190955"/>
                  </a:lnTo>
                  <a:lnTo>
                    <a:pt x="2311628" y="1191018"/>
                  </a:lnTo>
                  <a:lnTo>
                    <a:pt x="2311641" y="1186548"/>
                  </a:lnTo>
                  <a:lnTo>
                    <a:pt x="2289314" y="1186497"/>
                  </a:lnTo>
                  <a:close/>
                </a:path>
                <a:path w="2716529" h="1192530">
                  <a:moveTo>
                    <a:pt x="2347366" y="1186637"/>
                  </a:moveTo>
                  <a:lnTo>
                    <a:pt x="2347353" y="1191107"/>
                  </a:lnTo>
                  <a:lnTo>
                    <a:pt x="2369680" y="1191171"/>
                  </a:lnTo>
                  <a:lnTo>
                    <a:pt x="2369693" y="1186713"/>
                  </a:lnTo>
                  <a:lnTo>
                    <a:pt x="2347366" y="1186637"/>
                  </a:lnTo>
                  <a:close/>
                </a:path>
                <a:path w="2716529" h="1192530">
                  <a:moveTo>
                    <a:pt x="2405418" y="1186802"/>
                  </a:moveTo>
                  <a:lnTo>
                    <a:pt x="2405405" y="1191260"/>
                  </a:lnTo>
                  <a:lnTo>
                    <a:pt x="2427731" y="1191323"/>
                  </a:lnTo>
                  <a:lnTo>
                    <a:pt x="2427744" y="1186853"/>
                  </a:lnTo>
                  <a:lnTo>
                    <a:pt x="2405418" y="1186802"/>
                  </a:lnTo>
                  <a:close/>
                </a:path>
                <a:path w="2716529" h="1192530">
                  <a:moveTo>
                    <a:pt x="2463469" y="1186954"/>
                  </a:moveTo>
                  <a:lnTo>
                    <a:pt x="2463457" y="1191412"/>
                  </a:lnTo>
                  <a:lnTo>
                    <a:pt x="2485783" y="1191475"/>
                  </a:lnTo>
                  <a:lnTo>
                    <a:pt x="2485796" y="1187005"/>
                  </a:lnTo>
                  <a:lnTo>
                    <a:pt x="2463469" y="1186954"/>
                  </a:lnTo>
                  <a:close/>
                </a:path>
                <a:path w="2716529" h="1192530">
                  <a:moveTo>
                    <a:pt x="2521508" y="1187107"/>
                  </a:moveTo>
                  <a:lnTo>
                    <a:pt x="2521496" y="1191564"/>
                  </a:lnTo>
                  <a:lnTo>
                    <a:pt x="2543848" y="1191628"/>
                  </a:lnTo>
                  <a:lnTo>
                    <a:pt x="2543848" y="1187157"/>
                  </a:lnTo>
                  <a:lnTo>
                    <a:pt x="2521508" y="1187107"/>
                  </a:lnTo>
                  <a:close/>
                </a:path>
                <a:path w="2716529" h="1192530">
                  <a:moveTo>
                    <a:pt x="2579573" y="1187259"/>
                  </a:moveTo>
                  <a:lnTo>
                    <a:pt x="2579573" y="1191729"/>
                  </a:lnTo>
                  <a:lnTo>
                    <a:pt x="2601887" y="1191780"/>
                  </a:lnTo>
                  <a:lnTo>
                    <a:pt x="2601899" y="1187310"/>
                  </a:lnTo>
                  <a:lnTo>
                    <a:pt x="2579573" y="1187259"/>
                  </a:lnTo>
                  <a:close/>
                </a:path>
                <a:path w="2716529" h="1192530">
                  <a:moveTo>
                    <a:pt x="2637624" y="1187399"/>
                  </a:moveTo>
                  <a:lnTo>
                    <a:pt x="2637624" y="1191869"/>
                  </a:lnTo>
                  <a:lnTo>
                    <a:pt x="2659951" y="1191920"/>
                  </a:lnTo>
                  <a:lnTo>
                    <a:pt x="2659964" y="1187462"/>
                  </a:lnTo>
                  <a:lnTo>
                    <a:pt x="2637624" y="1187399"/>
                  </a:lnTo>
                  <a:close/>
                </a:path>
                <a:path w="2716529" h="1192530">
                  <a:moveTo>
                    <a:pt x="2695689" y="1187551"/>
                  </a:moveTo>
                  <a:lnTo>
                    <a:pt x="2695676" y="1192034"/>
                  </a:lnTo>
                  <a:lnTo>
                    <a:pt x="2716352" y="1192085"/>
                  </a:lnTo>
                  <a:lnTo>
                    <a:pt x="2716364" y="1187615"/>
                  </a:lnTo>
                  <a:lnTo>
                    <a:pt x="2695689" y="1187551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40104" y="914082"/>
              <a:ext cx="2717165" cy="1254125"/>
            </a:xfrm>
            <a:custGeom>
              <a:avLst/>
              <a:gdLst/>
              <a:ahLst/>
              <a:cxnLst/>
              <a:rect l="l" t="t" r="r" b="b"/>
              <a:pathLst>
                <a:path w="2717165" h="1254125">
                  <a:moveTo>
                    <a:pt x="4203" y="0"/>
                  </a:moveTo>
                  <a:lnTo>
                    <a:pt x="0" y="1524"/>
                  </a:lnTo>
                  <a:lnTo>
                    <a:pt x="7581" y="22517"/>
                  </a:lnTo>
                  <a:lnTo>
                    <a:pt x="11798" y="20993"/>
                  </a:lnTo>
                  <a:lnTo>
                    <a:pt x="4203" y="0"/>
                  </a:lnTo>
                  <a:close/>
                </a:path>
                <a:path w="2717165" h="1254125">
                  <a:moveTo>
                    <a:pt x="23901" y="54610"/>
                  </a:moveTo>
                  <a:lnTo>
                    <a:pt x="19723" y="56121"/>
                  </a:lnTo>
                  <a:lnTo>
                    <a:pt x="27292" y="77127"/>
                  </a:lnTo>
                  <a:lnTo>
                    <a:pt x="31496" y="75603"/>
                  </a:lnTo>
                  <a:lnTo>
                    <a:pt x="23901" y="54610"/>
                  </a:lnTo>
                  <a:close/>
                </a:path>
                <a:path w="2717165" h="1254125">
                  <a:moveTo>
                    <a:pt x="43624" y="109207"/>
                  </a:moveTo>
                  <a:lnTo>
                    <a:pt x="39420" y="110731"/>
                  </a:lnTo>
                  <a:lnTo>
                    <a:pt x="47015" y="131737"/>
                  </a:lnTo>
                  <a:lnTo>
                    <a:pt x="51206" y="130200"/>
                  </a:lnTo>
                  <a:lnTo>
                    <a:pt x="43624" y="109207"/>
                  </a:lnTo>
                  <a:close/>
                </a:path>
                <a:path w="2717165" h="1254125">
                  <a:moveTo>
                    <a:pt x="63334" y="163817"/>
                  </a:moveTo>
                  <a:lnTo>
                    <a:pt x="59131" y="165341"/>
                  </a:lnTo>
                  <a:lnTo>
                    <a:pt x="66713" y="186334"/>
                  </a:lnTo>
                  <a:lnTo>
                    <a:pt x="70916" y="184810"/>
                  </a:lnTo>
                  <a:lnTo>
                    <a:pt x="63334" y="163817"/>
                  </a:lnTo>
                  <a:close/>
                </a:path>
                <a:path w="2717165" h="1254125">
                  <a:moveTo>
                    <a:pt x="83045" y="218427"/>
                  </a:moveTo>
                  <a:lnTo>
                    <a:pt x="78854" y="219938"/>
                  </a:lnTo>
                  <a:lnTo>
                    <a:pt x="86423" y="240944"/>
                  </a:lnTo>
                  <a:lnTo>
                    <a:pt x="90627" y="239420"/>
                  </a:lnTo>
                  <a:lnTo>
                    <a:pt x="83045" y="218427"/>
                  </a:lnTo>
                  <a:close/>
                </a:path>
                <a:path w="2717165" h="1254125">
                  <a:moveTo>
                    <a:pt x="102755" y="273024"/>
                  </a:moveTo>
                  <a:lnTo>
                    <a:pt x="98552" y="274548"/>
                  </a:lnTo>
                  <a:lnTo>
                    <a:pt x="106133" y="295541"/>
                  </a:lnTo>
                  <a:lnTo>
                    <a:pt x="110337" y="294017"/>
                  </a:lnTo>
                  <a:lnTo>
                    <a:pt x="102755" y="273024"/>
                  </a:lnTo>
                  <a:close/>
                </a:path>
                <a:path w="2717165" h="1254125">
                  <a:moveTo>
                    <a:pt x="122466" y="327634"/>
                  </a:moveTo>
                  <a:lnTo>
                    <a:pt x="118262" y="329145"/>
                  </a:lnTo>
                  <a:lnTo>
                    <a:pt x="125844" y="350151"/>
                  </a:lnTo>
                  <a:lnTo>
                    <a:pt x="130048" y="348627"/>
                  </a:lnTo>
                  <a:lnTo>
                    <a:pt x="122466" y="327634"/>
                  </a:lnTo>
                  <a:close/>
                </a:path>
                <a:path w="2717165" h="1254125">
                  <a:moveTo>
                    <a:pt x="142176" y="382244"/>
                  </a:moveTo>
                  <a:lnTo>
                    <a:pt x="137985" y="383755"/>
                  </a:lnTo>
                  <a:lnTo>
                    <a:pt x="145554" y="404761"/>
                  </a:lnTo>
                  <a:lnTo>
                    <a:pt x="149745" y="403237"/>
                  </a:lnTo>
                  <a:lnTo>
                    <a:pt x="142176" y="382244"/>
                  </a:lnTo>
                  <a:close/>
                </a:path>
                <a:path w="2717165" h="1254125">
                  <a:moveTo>
                    <a:pt x="161886" y="436841"/>
                  </a:moveTo>
                  <a:lnTo>
                    <a:pt x="157683" y="438365"/>
                  </a:lnTo>
                  <a:lnTo>
                    <a:pt x="165265" y="459358"/>
                  </a:lnTo>
                  <a:lnTo>
                    <a:pt x="169468" y="457834"/>
                  </a:lnTo>
                  <a:lnTo>
                    <a:pt x="161886" y="436841"/>
                  </a:lnTo>
                  <a:close/>
                </a:path>
                <a:path w="2717165" h="1254125">
                  <a:moveTo>
                    <a:pt x="181597" y="491451"/>
                  </a:moveTo>
                  <a:lnTo>
                    <a:pt x="177406" y="492950"/>
                  </a:lnTo>
                  <a:lnTo>
                    <a:pt x="184962" y="513969"/>
                  </a:lnTo>
                  <a:lnTo>
                    <a:pt x="189179" y="512444"/>
                  </a:lnTo>
                  <a:lnTo>
                    <a:pt x="181597" y="491451"/>
                  </a:lnTo>
                  <a:close/>
                </a:path>
                <a:path w="2717165" h="1254125">
                  <a:moveTo>
                    <a:pt x="201307" y="546036"/>
                  </a:moveTo>
                  <a:lnTo>
                    <a:pt x="197104" y="547560"/>
                  </a:lnTo>
                  <a:lnTo>
                    <a:pt x="204698" y="568579"/>
                  </a:lnTo>
                  <a:lnTo>
                    <a:pt x="208889" y="567055"/>
                  </a:lnTo>
                  <a:lnTo>
                    <a:pt x="201307" y="546036"/>
                  </a:lnTo>
                  <a:close/>
                </a:path>
                <a:path w="2717165" h="1254125">
                  <a:moveTo>
                    <a:pt x="221018" y="600646"/>
                  </a:moveTo>
                  <a:lnTo>
                    <a:pt x="216814" y="602170"/>
                  </a:lnTo>
                  <a:lnTo>
                    <a:pt x="224396" y="623176"/>
                  </a:lnTo>
                  <a:lnTo>
                    <a:pt x="228600" y="621652"/>
                  </a:lnTo>
                  <a:lnTo>
                    <a:pt x="221018" y="600646"/>
                  </a:lnTo>
                  <a:close/>
                </a:path>
                <a:path w="2717165" h="1254125">
                  <a:moveTo>
                    <a:pt x="240728" y="655256"/>
                  </a:moveTo>
                  <a:lnTo>
                    <a:pt x="236537" y="656780"/>
                  </a:lnTo>
                  <a:lnTo>
                    <a:pt x="241350" y="670115"/>
                  </a:lnTo>
                  <a:lnTo>
                    <a:pt x="248284" y="676275"/>
                  </a:lnTo>
                  <a:lnTo>
                    <a:pt x="251244" y="672934"/>
                  </a:lnTo>
                  <a:lnTo>
                    <a:pt x="245160" y="667537"/>
                  </a:lnTo>
                  <a:lnTo>
                    <a:pt x="240728" y="655256"/>
                  </a:lnTo>
                  <a:close/>
                </a:path>
                <a:path w="2717165" h="1254125">
                  <a:moveTo>
                    <a:pt x="277952" y="696671"/>
                  </a:moveTo>
                  <a:lnTo>
                    <a:pt x="275005" y="700011"/>
                  </a:lnTo>
                  <a:lnTo>
                    <a:pt x="291680" y="714819"/>
                  </a:lnTo>
                  <a:lnTo>
                    <a:pt x="294652" y="711479"/>
                  </a:lnTo>
                  <a:lnTo>
                    <a:pt x="277952" y="696671"/>
                  </a:lnTo>
                  <a:close/>
                </a:path>
                <a:path w="2717165" h="1254125">
                  <a:moveTo>
                    <a:pt x="321360" y="735215"/>
                  </a:moveTo>
                  <a:lnTo>
                    <a:pt x="318401" y="738543"/>
                  </a:lnTo>
                  <a:lnTo>
                    <a:pt x="335102" y="753389"/>
                  </a:lnTo>
                  <a:lnTo>
                    <a:pt x="338073" y="750049"/>
                  </a:lnTo>
                  <a:lnTo>
                    <a:pt x="321360" y="735215"/>
                  </a:lnTo>
                  <a:close/>
                </a:path>
                <a:path w="2717165" h="1254125">
                  <a:moveTo>
                    <a:pt x="364769" y="773772"/>
                  </a:moveTo>
                  <a:lnTo>
                    <a:pt x="361797" y="777100"/>
                  </a:lnTo>
                  <a:lnTo>
                    <a:pt x="378510" y="791921"/>
                  </a:lnTo>
                  <a:lnTo>
                    <a:pt x="381469" y="788593"/>
                  </a:lnTo>
                  <a:lnTo>
                    <a:pt x="364769" y="773772"/>
                  </a:lnTo>
                  <a:close/>
                </a:path>
                <a:path w="2717165" h="1254125">
                  <a:moveTo>
                    <a:pt x="408190" y="812317"/>
                  </a:moveTo>
                  <a:lnTo>
                    <a:pt x="405218" y="815657"/>
                  </a:lnTo>
                  <a:lnTo>
                    <a:pt x="421919" y="830478"/>
                  </a:lnTo>
                  <a:lnTo>
                    <a:pt x="424865" y="827138"/>
                  </a:lnTo>
                  <a:lnTo>
                    <a:pt x="408190" y="812317"/>
                  </a:lnTo>
                  <a:close/>
                </a:path>
                <a:path w="2717165" h="1254125">
                  <a:moveTo>
                    <a:pt x="451586" y="850861"/>
                  </a:moveTo>
                  <a:lnTo>
                    <a:pt x="448627" y="854202"/>
                  </a:lnTo>
                  <a:lnTo>
                    <a:pt x="465327" y="869022"/>
                  </a:lnTo>
                  <a:lnTo>
                    <a:pt x="468287" y="865682"/>
                  </a:lnTo>
                  <a:lnTo>
                    <a:pt x="451586" y="850861"/>
                  </a:lnTo>
                  <a:close/>
                </a:path>
                <a:path w="2717165" h="1254125">
                  <a:moveTo>
                    <a:pt x="494995" y="889406"/>
                  </a:moveTo>
                  <a:lnTo>
                    <a:pt x="492036" y="892746"/>
                  </a:lnTo>
                  <a:lnTo>
                    <a:pt x="508723" y="907567"/>
                  </a:lnTo>
                  <a:lnTo>
                    <a:pt x="511682" y="904239"/>
                  </a:lnTo>
                  <a:lnTo>
                    <a:pt x="494995" y="889406"/>
                  </a:lnTo>
                  <a:close/>
                </a:path>
                <a:path w="2717165" h="1254125">
                  <a:moveTo>
                    <a:pt x="538403" y="927950"/>
                  </a:moveTo>
                  <a:lnTo>
                    <a:pt x="535444" y="931291"/>
                  </a:lnTo>
                  <a:lnTo>
                    <a:pt x="552132" y="946111"/>
                  </a:lnTo>
                  <a:lnTo>
                    <a:pt x="555104" y="942784"/>
                  </a:lnTo>
                  <a:lnTo>
                    <a:pt x="538403" y="927950"/>
                  </a:lnTo>
                  <a:close/>
                </a:path>
                <a:path w="2717165" h="1254125">
                  <a:moveTo>
                    <a:pt x="581812" y="966495"/>
                  </a:moveTo>
                  <a:lnTo>
                    <a:pt x="578840" y="969835"/>
                  </a:lnTo>
                  <a:lnTo>
                    <a:pt x="595541" y="984681"/>
                  </a:lnTo>
                  <a:lnTo>
                    <a:pt x="598500" y="981328"/>
                  </a:lnTo>
                  <a:lnTo>
                    <a:pt x="581812" y="966495"/>
                  </a:lnTo>
                  <a:close/>
                </a:path>
                <a:path w="2717165" h="1254125">
                  <a:moveTo>
                    <a:pt x="625220" y="1005052"/>
                  </a:moveTo>
                  <a:lnTo>
                    <a:pt x="622261" y="1008392"/>
                  </a:lnTo>
                  <a:lnTo>
                    <a:pt x="638949" y="1023213"/>
                  </a:lnTo>
                  <a:lnTo>
                    <a:pt x="641908" y="1019886"/>
                  </a:lnTo>
                  <a:lnTo>
                    <a:pt x="625220" y="1005052"/>
                  </a:lnTo>
                  <a:close/>
                </a:path>
                <a:path w="2717165" h="1254125">
                  <a:moveTo>
                    <a:pt x="668629" y="1043597"/>
                  </a:moveTo>
                  <a:lnTo>
                    <a:pt x="665657" y="1046937"/>
                  </a:lnTo>
                  <a:lnTo>
                    <a:pt x="682358" y="1061758"/>
                  </a:lnTo>
                  <a:lnTo>
                    <a:pt x="685330" y="1058430"/>
                  </a:lnTo>
                  <a:lnTo>
                    <a:pt x="668629" y="1043597"/>
                  </a:lnTo>
                  <a:close/>
                </a:path>
                <a:path w="2717165" h="1254125">
                  <a:moveTo>
                    <a:pt x="712025" y="1082141"/>
                  </a:moveTo>
                  <a:lnTo>
                    <a:pt x="709079" y="1085481"/>
                  </a:lnTo>
                  <a:lnTo>
                    <a:pt x="725004" y="1099616"/>
                  </a:lnTo>
                  <a:lnTo>
                    <a:pt x="727303" y="1099997"/>
                  </a:lnTo>
                  <a:lnTo>
                    <a:pt x="727989" y="1095590"/>
                  </a:lnTo>
                  <a:lnTo>
                    <a:pt x="726986" y="1095413"/>
                  </a:lnTo>
                  <a:lnTo>
                    <a:pt x="712025" y="1082141"/>
                  </a:lnTo>
                  <a:close/>
                </a:path>
                <a:path w="2717165" h="1254125">
                  <a:moveTo>
                    <a:pt x="763282" y="1101216"/>
                  </a:moveTo>
                  <a:lnTo>
                    <a:pt x="762571" y="1105623"/>
                  </a:lnTo>
                  <a:lnTo>
                    <a:pt x="784631" y="1109154"/>
                  </a:lnTo>
                  <a:lnTo>
                    <a:pt x="785329" y="1104734"/>
                  </a:lnTo>
                  <a:lnTo>
                    <a:pt x="763282" y="1101216"/>
                  </a:lnTo>
                  <a:close/>
                </a:path>
                <a:path w="2717165" h="1254125">
                  <a:moveTo>
                    <a:pt x="820597" y="1110361"/>
                  </a:moveTo>
                  <a:lnTo>
                    <a:pt x="819899" y="1114780"/>
                  </a:lnTo>
                  <a:lnTo>
                    <a:pt x="841959" y="1118298"/>
                  </a:lnTo>
                  <a:lnTo>
                    <a:pt x="842657" y="1113891"/>
                  </a:lnTo>
                  <a:lnTo>
                    <a:pt x="820597" y="1110361"/>
                  </a:lnTo>
                  <a:close/>
                </a:path>
                <a:path w="2717165" h="1254125">
                  <a:moveTo>
                    <a:pt x="877938" y="1119517"/>
                  </a:moveTo>
                  <a:lnTo>
                    <a:pt x="877239" y="1123937"/>
                  </a:lnTo>
                  <a:lnTo>
                    <a:pt x="899274" y="1127442"/>
                  </a:lnTo>
                  <a:lnTo>
                    <a:pt x="899985" y="1123048"/>
                  </a:lnTo>
                  <a:lnTo>
                    <a:pt x="877938" y="1119517"/>
                  </a:lnTo>
                  <a:close/>
                </a:path>
                <a:path w="2717165" h="1254125">
                  <a:moveTo>
                    <a:pt x="935253" y="1128674"/>
                  </a:moveTo>
                  <a:lnTo>
                    <a:pt x="934567" y="1133094"/>
                  </a:lnTo>
                  <a:lnTo>
                    <a:pt x="956614" y="1136611"/>
                  </a:lnTo>
                  <a:lnTo>
                    <a:pt x="957326" y="1132192"/>
                  </a:lnTo>
                  <a:lnTo>
                    <a:pt x="935253" y="1128674"/>
                  </a:lnTo>
                  <a:close/>
                </a:path>
                <a:path w="2717165" h="1254125">
                  <a:moveTo>
                    <a:pt x="992593" y="1137831"/>
                  </a:moveTo>
                  <a:lnTo>
                    <a:pt x="991882" y="1142225"/>
                  </a:lnTo>
                  <a:lnTo>
                    <a:pt x="1013942" y="1145755"/>
                  </a:lnTo>
                  <a:lnTo>
                    <a:pt x="1014641" y="1141349"/>
                  </a:lnTo>
                  <a:lnTo>
                    <a:pt x="992593" y="1137831"/>
                  </a:lnTo>
                  <a:close/>
                </a:path>
                <a:path w="2717165" h="1254125">
                  <a:moveTo>
                    <a:pt x="1049934" y="1146975"/>
                  </a:moveTo>
                  <a:lnTo>
                    <a:pt x="1049223" y="1151382"/>
                  </a:lnTo>
                  <a:lnTo>
                    <a:pt x="1071270" y="1154912"/>
                  </a:lnTo>
                  <a:lnTo>
                    <a:pt x="1071968" y="1150505"/>
                  </a:lnTo>
                  <a:lnTo>
                    <a:pt x="1049934" y="1146975"/>
                  </a:lnTo>
                  <a:close/>
                </a:path>
                <a:path w="2717165" h="1254125">
                  <a:moveTo>
                    <a:pt x="1107249" y="1156131"/>
                  </a:moveTo>
                  <a:lnTo>
                    <a:pt x="1106538" y="1160538"/>
                  </a:lnTo>
                  <a:lnTo>
                    <a:pt x="1128585" y="1164069"/>
                  </a:lnTo>
                  <a:lnTo>
                    <a:pt x="1129296" y="1159649"/>
                  </a:lnTo>
                  <a:lnTo>
                    <a:pt x="1107249" y="1156131"/>
                  </a:lnTo>
                  <a:close/>
                </a:path>
                <a:path w="2717165" h="1254125">
                  <a:moveTo>
                    <a:pt x="1164577" y="1165288"/>
                  </a:moveTo>
                  <a:lnTo>
                    <a:pt x="1163878" y="1169695"/>
                  </a:lnTo>
                  <a:lnTo>
                    <a:pt x="1185926" y="1173225"/>
                  </a:lnTo>
                  <a:lnTo>
                    <a:pt x="1186624" y="1168806"/>
                  </a:lnTo>
                  <a:lnTo>
                    <a:pt x="1164577" y="1165288"/>
                  </a:lnTo>
                  <a:close/>
                </a:path>
                <a:path w="2717165" h="1254125">
                  <a:moveTo>
                    <a:pt x="1221905" y="1174445"/>
                  </a:moveTo>
                  <a:lnTo>
                    <a:pt x="1221193" y="1178839"/>
                  </a:lnTo>
                  <a:lnTo>
                    <a:pt x="1243241" y="1182369"/>
                  </a:lnTo>
                  <a:lnTo>
                    <a:pt x="1243952" y="1177950"/>
                  </a:lnTo>
                  <a:lnTo>
                    <a:pt x="1221905" y="1174445"/>
                  </a:lnTo>
                  <a:close/>
                </a:path>
                <a:path w="2717165" h="1254125">
                  <a:moveTo>
                    <a:pt x="1279232" y="1183576"/>
                  </a:moveTo>
                  <a:lnTo>
                    <a:pt x="1278534" y="1187996"/>
                  </a:lnTo>
                  <a:lnTo>
                    <a:pt x="1300568" y="1191513"/>
                  </a:lnTo>
                  <a:lnTo>
                    <a:pt x="1301292" y="1187107"/>
                  </a:lnTo>
                  <a:lnTo>
                    <a:pt x="1279232" y="1183576"/>
                  </a:lnTo>
                  <a:close/>
                </a:path>
                <a:path w="2717165" h="1254125">
                  <a:moveTo>
                    <a:pt x="1336547" y="1192745"/>
                  </a:moveTo>
                  <a:lnTo>
                    <a:pt x="1335849" y="1197152"/>
                  </a:lnTo>
                  <a:lnTo>
                    <a:pt x="1357922" y="1200670"/>
                  </a:lnTo>
                  <a:lnTo>
                    <a:pt x="1358607" y="1196263"/>
                  </a:lnTo>
                  <a:lnTo>
                    <a:pt x="1336547" y="1192745"/>
                  </a:lnTo>
                  <a:close/>
                </a:path>
                <a:path w="2717165" h="1254125">
                  <a:moveTo>
                    <a:pt x="1393888" y="1201889"/>
                  </a:moveTo>
                  <a:lnTo>
                    <a:pt x="1393177" y="1206309"/>
                  </a:lnTo>
                  <a:lnTo>
                    <a:pt x="1415237" y="1209827"/>
                  </a:lnTo>
                  <a:lnTo>
                    <a:pt x="1415935" y="1205420"/>
                  </a:lnTo>
                  <a:lnTo>
                    <a:pt x="1393888" y="1201889"/>
                  </a:lnTo>
                  <a:close/>
                </a:path>
                <a:path w="2717165" h="1254125">
                  <a:moveTo>
                    <a:pt x="1451203" y="1211046"/>
                  </a:moveTo>
                  <a:lnTo>
                    <a:pt x="1450517" y="1215466"/>
                  </a:lnTo>
                  <a:lnTo>
                    <a:pt x="1472565" y="1218971"/>
                  </a:lnTo>
                  <a:lnTo>
                    <a:pt x="1473263" y="1214577"/>
                  </a:lnTo>
                  <a:lnTo>
                    <a:pt x="1451203" y="1211046"/>
                  </a:lnTo>
                  <a:close/>
                </a:path>
                <a:path w="2717165" h="1254125">
                  <a:moveTo>
                    <a:pt x="1508544" y="1220203"/>
                  </a:moveTo>
                  <a:lnTo>
                    <a:pt x="1507832" y="1224597"/>
                  </a:lnTo>
                  <a:lnTo>
                    <a:pt x="1529880" y="1228128"/>
                  </a:lnTo>
                  <a:lnTo>
                    <a:pt x="1530591" y="1223721"/>
                  </a:lnTo>
                  <a:lnTo>
                    <a:pt x="1508544" y="1220203"/>
                  </a:lnTo>
                  <a:close/>
                </a:path>
                <a:path w="2717165" h="1254125">
                  <a:moveTo>
                    <a:pt x="1565871" y="1229347"/>
                  </a:moveTo>
                  <a:lnTo>
                    <a:pt x="1565173" y="1233754"/>
                  </a:lnTo>
                  <a:lnTo>
                    <a:pt x="1587220" y="1237284"/>
                  </a:lnTo>
                  <a:lnTo>
                    <a:pt x="1587931" y="1232865"/>
                  </a:lnTo>
                  <a:lnTo>
                    <a:pt x="1565871" y="1229347"/>
                  </a:lnTo>
                  <a:close/>
                </a:path>
                <a:path w="2717165" h="1254125">
                  <a:moveTo>
                    <a:pt x="1623199" y="1238503"/>
                  </a:moveTo>
                  <a:lnTo>
                    <a:pt x="1622488" y="1242910"/>
                  </a:lnTo>
                  <a:lnTo>
                    <a:pt x="1644535" y="1246441"/>
                  </a:lnTo>
                  <a:lnTo>
                    <a:pt x="1645246" y="1242021"/>
                  </a:lnTo>
                  <a:lnTo>
                    <a:pt x="1623199" y="1238503"/>
                  </a:lnTo>
                  <a:close/>
                </a:path>
                <a:path w="2717165" h="1254125">
                  <a:moveTo>
                    <a:pt x="1680527" y="1247660"/>
                  </a:moveTo>
                  <a:lnTo>
                    <a:pt x="1679828" y="1252067"/>
                  </a:lnTo>
                  <a:lnTo>
                    <a:pt x="1690979" y="1253858"/>
                  </a:lnTo>
                  <a:lnTo>
                    <a:pt x="1702574" y="1252029"/>
                  </a:lnTo>
                  <a:lnTo>
                    <a:pt x="1702144" y="1249324"/>
                  </a:lnTo>
                  <a:lnTo>
                    <a:pt x="1690992" y="1249324"/>
                  </a:lnTo>
                  <a:lnTo>
                    <a:pt x="1680527" y="1247660"/>
                  </a:lnTo>
                  <a:close/>
                </a:path>
                <a:path w="2717165" h="1254125">
                  <a:moveTo>
                    <a:pt x="1701876" y="1247635"/>
                  </a:moveTo>
                  <a:lnTo>
                    <a:pt x="1690992" y="1249324"/>
                  </a:lnTo>
                  <a:lnTo>
                    <a:pt x="1702144" y="1249324"/>
                  </a:lnTo>
                  <a:lnTo>
                    <a:pt x="1701876" y="1247635"/>
                  </a:lnTo>
                  <a:close/>
                </a:path>
                <a:path w="2717165" h="1254125">
                  <a:moveTo>
                    <a:pt x="1759254" y="1238694"/>
                  </a:moveTo>
                  <a:lnTo>
                    <a:pt x="1737182" y="1242123"/>
                  </a:lnTo>
                  <a:lnTo>
                    <a:pt x="1737880" y="1246543"/>
                  </a:lnTo>
                  <a:lnTo>
                    <a:pt x="1759927" y="1243101"/>
                  </a:lnTo>
                  <a:lnTo>
                    <a:pt x="1759254" y="1238694"/>
                  </a:lnTo>
                  <a:close/>
                </a:path>
                <a:path w="2717165" h="1254125">
                  <a:moveTo>
                    <a:pt x="1816607" y="1229741"/>
                  </a:moveTo>
                  <a:lnTo>
                    <a:pt x="1794535" y="1233195"/>
                  </a:lnTo>
                  <a:lnTo>
                    <a:pt x="1795233" y="1237602"/>
                  </a:lnTo>
                  <a:lnTo>
                    <a:pt x="1817293" y="1234160"/>
                  </a:lnTo>
                  <a:lnTo>
                    <a:pt x="1816607" y="1229741"/>
                  </a:lnTo>
                  <a:close/>
                </a:path>
                <a:path w="2717165" h="1254125">
                  <a:moveTo>
                    <a:pt x="1873961" y="1220800"/>
                  </a:moveTo>
                  <a:lnTo>
                    <a:pt x="1851901" y="1224241"/>
                  </a:lnTo>
                  <a:lnTo>
                    <a:pt x="1852587" y="1228648"/>
                  </a:lnTo>
                  <a:lnTo>
                    <a:pt x="1874659" y="1225219"/>
                  </a:lnTo>
                  <a:lnTo>
                    <a:pt x="1873961" y="1220800"/>
                  </a:lnTo>
                  <a:close/>
                </a:path>
                <a:path w="2717165" h="1254125">
                  <a:moveTo>
                    <a:pt x="1931314" y="1211859"/>
                  </a:moveTo>
                  <a:lnTo>
                    <a:pt x="1909267" y="1215301"/>
                  </a:lnTo>
                  <a:lnTo>
                    <a:pt x="1909953" y="1219720"/>
                  </a:lnTo>
                  <a:lnTo>
                    <a:pt x="1932012" y="1216278"/>
                  </a:lnTo>
                  <a:lnTo>
                    <a:pt x="1931314" y="1211859"/>
                  </a:lnTo>
                  <a:close/>
                </a:path>
                <a:path w="2717165" h="1254125">
                  <a:moveTo>
                    <a:pt x="1988680" y="1202918"/>
                  </a:moveTo>
                  <a:lnTo>
                    <a:pt x="1966620" y="1206360"/>
                  </a:lnTo>
                  <a:lnTo>
                    <a:pt x="1967318" y="1210767"/>
                  </a:lnTo>
                  <a:lnTo>
                    <a:pt x="1989378" y="1207325"/>
                  </a:lnTo>
                  <a:lnTo>
                    <a:pt x="1988680" y="1202918"/>
                  </a:lnTo>
                  <a:close/>
                </a:path>
                <a:path w="2717165" h="1254125">
                  <a:moveTo>
                    <a:pt x="2046046" y="1193977"/>
                  </a:moveTo>
                  <a:lnTo>
                    <a:pt x="2023986" y="1197419"/>
                  </a:lnTo>
                  <a:lnTo>
                    <a:pt x="2024672" y="1201826"/>
                  </a:lnTo>
                  <a:lnTo>
                    <a:pt x="2046731" y="1198397"/>
                  </a:lnTo>
                  <a:lnTo>
                    <a:pt x="2046046" y="1193977"/>
                  </a:lnTo>
                  <a:close/>
                </a:path>
                <a:path w="2717165" h="1254125">
                  <a:moveTo>
                    <a:pt x="2103399" y="1185036"/>
                  </a:moveTo>
                  <a:lnTo>
                    <a:pt x="2081339" y="1188478"/>
                  </a:lnTo>
                  <a:lnTo>
                    <a:pt x="2082037" y="1192885"/>
                  </a:lnTo>
                  <a:lnTo>
                    <a:pt x="2104097" y="1189456"/>
                  </a:lnTo>
                  <a:lnTo>
                    <a:pt x="2103399" y="1185036"/>
                  </a:lnTo>
                  <a:close/>
                </a:path>
                <a:path w="2717165" h="1254125">
                  <a:moveTo>
                    <a:pt x="2160765" y="1176083"/>
                  </a:moveTo>
                  <a:lnTo>
                    <a:pt x="2138705" y="1179525"/>
                  </a:lnTo>
                  <a:lnTo>
                    <a:pt x="2139391" y="1183944"/>
                  </a:lnTo>
                  <a:lnTo>
                    <a:pt x="2161463" y="1180503"/>
                  </a:lnTo>
                  <a:lnTo>
                    <a:pt x="2160765" y="1176083"/>
                  </a:lnTo>
                  <a:close/>
                </a:path>
                <a:path w="2717165" h="1254125">
                  <a:moveTo>
                    <a:pt x="2218118" y="1167142"/>
                  </a:moveTo>
                  <a:lnTo>
                    <a:pt x="2196058" y="1170584"/>
                  </a:lnTo>
                  <a:lnTo>
                    <a:pt x="2196757" y="1175003"/>
                  </a:lnTo>
                  <a:lnTo>
                    <a:pt x="2218816" y="1171562"/>
                  </a:lnTo>
                  <a:lnTo>
                    <a:pt x="2218118" y="1167142"/>
                  </a:lnTo>
                  <a:close/>
                </a:path>
                <a:path w="2717165" h="1254125">
                  <a:moveTo>
                    <a:pt x="2275484" y="1158214"/>
                  </a:moveTo>
                  <a:lnTo>
                    <a:pt x="2253424" y="1161643"/>
                  </a:lnTo>
                  <a:lnTo>
                    <a:pt x="2254110" y="1166063"/>
                  </a:lnTo>
                  <a:lnTo>
                    <a:pt x="2276170" y="1162608"/>
                  </a:lnTo>
                  <a:lnTo>
                    <a:pt x="2275484" y="1158214"/>
                  </a:lnTo>
                  <a:close/>
                </a:path>
                <a:path w="2717165" h="1254125">
                  <a:moveTo>
                    <a:pt x="2332850" y="1149261"/>
                  </a:moveTo>
                  <a:lnTo>
                    <a:pt x="2310777" y="1152702"/>
                  </a:lnTo>
                  <a:lnTo>
                    <a:pt x="2311476" y="1157122"/>
                  </a:lnTo>
                  <a:lnTo>
                    <a:pt x="2333536" y="1153667"/>
                  </a:lnTo>
                  <a:lnTo>
                    <a:pt x="2332850" y="1149261"/>
                  </a:lnTo>
                  <a:close/>
                </a:path>
                <a:path w="2717165" h="1254125">
                  <a:moveTo>
                    <a:pt x="2390216" y="1140320"/>
                  </a:moveTo>
                  <a:lnTo>
                    <a:pt x="2368143" y="1143761"/>
                  </a:lnTo>
                  <a:lnTo>
                    <a:pt x="2368829" y="1148181"/>
                  </a:lnTo>
                  <a:lnTo>
                    <a:pt x="2390889" y="1144739"/>
                  </a:lnTo>
                  <a:lnTo>
                    <a:pt x="2390216" y="1140320"/>
                  </a:lnTo>
                  <a:close/>
                </a:path>
                <a:path w="2717165" h="1254125">
                  <a:moveTo>
                    <a:pt x="2447582" y="1131366"/>
                  </a:moveTo>
                  <a:lnTo>
                    <a:pt x="2425509" y="1134821"/>
                  </a:lnTo>
                  <a:lnTo>
                    <a:pt x="2426195" y="1139215"/>
                  </a:lnTo>
                  <a:lnTo>
                    <a:pt x="2448255" y="1135799"/>
                  </a:lnTo>
                  <a:lnTo>
                    <a:pt x="2447582" y="1131366"/>
                  </a:lnTo>
                  <a:close/>
                </a:path>
                <a:path w="2717165" h="1254125">
                  <a:moveTo>
                    <a:pt x="2504935" y="1122425"/>
                  </a:moveTo>
                  <a:lnTo>
                    <a:pt x="2482875" y="1125880"/>
                  </a:lnTo>
                  <a:lnTo>
                    <a:pt x="2483561" y="1130287"/>
                  </a:lnTo>
                  <a:lnTo>
                    <a:pt x="2505621" y="1126858"/>
                  </a:lnTo>
                  <a:lnTo>
                    <a:pt x="2504935" y="1122425"/>
                  </a:lnTo>
                  <a:close/>
                </a:path>
                <a:path w="2717165" h="1254125">
                  <a:moveTo>
                    <a:pt x="2562301" y="1113485"/>
                  </a:moveTo>
                  <a:lnTo>
                    <a:pt x="2540241" y="1116939"/>
                  </a:lnTo>
                  <a:lnTo>
                    <a:pt x="2540914" y="1121346"/>
                  </a:lnTo>
                  <a:lnTo>
                    <a:pt x="2562974" y="1117904"/>
                  </a:lnTo>
                  <a:lnTo>
                    <a:pt x="2562301" y="1113485"/>
                  </a:lnTo>
                  <a:close/>
                </a:path>
                <a:path w="2717165" h="1254125">
                  <a:moveTo>
                    <a:pt x="2619667" y="1104557"/>
                  </a:moveTo>
                  <a:lnTo>
                    <a:pt x="2597594" y="1107973"/>
                  </a:lnTo>
                  <a:lnTo>
                    <a:pt x="2598267" y="1112392"/>
                  </a:lnTo>
                  <a:lnTo>
                    <a:pt x="2620327" y="1108963"/>
                  </a:lnTo>
                  <a:lnTo>
                    <a:pt x="2619667" y="1104557"/>
                  </a:lnTo>
                  <a:close/>
                </a:path>
                <a:path w="2717165" h="1254125">
                  <a:moveTo>
                    <a:pt x="2677007" y="1095616"/>
                  </a:moveTo>
                  <a:lnTo>
                    <a:pt x="2654947" y="1099045"/>
                  </a:lnTo>
                  <a:lnTo>
                    <a:pt x="2655633" y="1103452"/>
                  </a:lnTo>
                  <a:lnTo>
                    <a:pt x="2677693" y="1100023"/>
                  </a:lnTo>
                  <a:lnTo>
                    <a:pt x="2677007" y="1095616"/>
                  </a:lnTo>
                  <a:close/>
                </a:path>
                <a:path w="2717165" h="1254125">
                  <a:moveTo>
                    <a:pt x="2715971" y="1089533"/>
                  </a:moveTo>
                  <a:lnTo>
                    <a:pt x="2712326" y="1090091"/>
                  </a:lnTo>
                  <a:lnTo>
                    <a:pt x="2712986" y="1094524"/>
                  </a:lnTo>
                  <a:lnTo>
                    <a:pt x="2716669" y="1093939"/>
                  </a:lnTo>
                  <a:lnTo>
                    <a:pt x="2715971" y="1089533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40054" y="1001789"/>
              <a:ext cx="2716530" cy="1150620"/>
            </a:xfrm>
            <a:custGeom>
              <a:avLst/>
              <a:gdLst/>
              <a:ahLst/>
              <a:cxnLst/>
              <a:rect l="l" t="t" r="r" b="b"/>
              <a:pathLst>
                <a:path w="2716529" h="1150620">
                  <a:moveTo>
                    <a:pt x="4318" y="0"/>
                  </a:moveTo>
                  <a:lnTo>
                    <a:pt x="0" y="1168"/>
                  </a:lnTo>
                  <a:lnTo>
                    <a:pt x="5829" y="22720"/>
                  </a:lnTo>
                  <a:lnTo>
                    <a:pt x="10134" y="21564"/>
                  </a:lnTo>
                  <a:lnTo>
                    <a:pt x="4318" y="0"/>
                  </a:lnTo>
                  <a:close/>
                </a:path>
                <a:path w="2716529" h="1150620">
                  <a:moveTo>
                    <a:pt x="19469" y="56045"/>
                  </a:moveTo>
                  <a:lnTo>
                    <a:pt x="15176" y="57200"/>
                  </a:lnTo>
                  <a:lnTo>
                    <a:pt x="20993" y="78765"/>
                  </a:lnTo>
                  <a:lnTo>
                    <a:pt x="25311" y="77584"/>
                  </a:lnTo>
                  <a:lnTo>
                    <a:pt x="19469" y="56045"/>
                  </a:lnTo>
                  <a:close/>
                </a:path>
                <a:path w="2716529" h="1150620">
                  <a:moveTo>
                    <a:pt x="34645" y="112077"/>
                  </a:moveTo>
                  <a:lnTo>
                    <a:pt x="30340" y="113245"/>
                  </a:lnTo>
                  <a:lnTo>
                    <a:pt x="36169" y="134797"/>
                  </a:lnTo>
                  <a:lnTo>
                    <a:pt x="40474" y="133629"/>
                  </a:lnTo>
                  <a:lnTo>
                    <a:pt x="34645" y="112077"/>
                  </a:lnTo>
                  <a:close/>
                </a:path>
                <a:path w="2716529" h="1150620">
                  <a:moveTo>
                    <a:pt x="49822" y="168109"/>
                  </a:moveTo>
                  <a:lnTo>
                    <a:pt x="45504" y="169265"/>
                  </a:lnTo>
                  <a:lnTo>
                    <a:pt x="51333" y="190817"/>
                  </a:lnTo>
                  <a:lnTo>
                    <a:pt x="55651" y="189674"/>
                  </a:lnTo>
                  <a:lnTo>
                    <a:pt x="49822" y="168109"/>
                  </a:lnTo>
                  <a:close/>
                </a:path>
                <a:path w="2716529" h="1150620">
                  <a:moveTo>
                    <a:pt x="64985" y="224142"/>
                  </a:moveTo>
                  <a:lnTo>
                    <a:pt x="60680" y="225310"/>
                  </a:lnTo>
                  <a:lnTo>
                    <a:pt x="66497" y="246862"/>
                  </a:lnTo>
                  <a:lnTo>
                    <a:pt x="70815" y="245694"/>
                  </a:lnTo>
                  <a:lnTo>
                    <a:pt x="64985" y="224142"/>
                  </a:lnTo>
                  <a:close/>
                </a:path>
                <a:path w="2716529" h="1150620">
                  <a:moveTo>
                    <a:pt x="80149" y="280187"/>
                  </a:moveTo>
                  <a:lnTo>
                    <a:pt x="75844" y="281355"/>
                  </a:lnTo>
                  <a:lnTo>
                    <a:pt x="81673" y="302895"/>
                  </a:lnTo>
                  <a:lnTo>
                    <a:pt x="85978" y="301739"/>
                  </a:lnTo>
                  <a:lnTo>
                    <a:pt x="80149" y="280187"/>
                  </a:lnTo>
                  <a:close/>
                </a:path>
                <a:path w="2716529" h="1150620">
                  <a:moveTo>
                    <a:pt x="95313" y="336219"/>
                  </a:moveTo>
                  <a:lnTo>
                    <a:pt x="91008" y="337388"/>
                  </a:lnTo>
                  <a:lnTo>
                    <a:pt x="96837" y="358940"/>
                  </a:lnTo>
                  <a:lnTo>
                    <a:pt x="101142" y="357771"/>
                  </a:lnTo>
                  <a:lnTo>
                    <a:pt x="95313" y="336219"/>
                  </a:lnTo>
                  <a:close/>
                </a:path>
                <a:path w="2716529" h="1150620">
                  <a:moveTo>
                    <a:pt x="110489" y="392264"/>
                  </a:moveTo>
                  <a:lnTo>
                    <a:pt x="106172" y="393433"/>
                  </a:lnTo>
                  <a:lnTo>
                    <a:pt x="112001" y="414972"/>
                  </a:lnTo>
                  <a:lnTo>
                    <a:pt x="116319" y="413816"/>
                  </a:lnTo>
                  <a:lnTo>
                    <a:pt x="110489" y="392264"/>
                  </a:lnTo>
                  <a:close/>
                </a:path>
                <a:path w="2716529" h="1150620">
                  <a:moveTo>
                    <a:pt x="125653" y="448297"/>
                  </a:moveTo>
                  <a:lnTo>
                    <a:pt x="121348" y="449465"/>
                  </a:lnTo>
                  <a:lnTo>
                    <a:pt x="127177" y="471017"/>
                  </a:lnTo>
                  <a:lnTo>
                    <a:pt x="131483" y="469849"/>
                  </a:lnTo>
                  <a:lnTo>
                    <a:pt x="125653" y="448297"/>
                  </a:lnTo>
                  <a:close/>
                </a:path>
                <a:path w="2716529" h="1150620">
                  <a:moveTo>
                    <a:pt x="140830" y="504329"/>
                  </a:moveTo>
                  <a:lnTo>
                    <a:pt x="136524" y="505498"/>
                  </a:lnTo>
                  <a:lnTo>
                    <a:pt x="142341" y="527050"/>
                  </a:lnTo>
                  <a:lnTo>
                    <a:pt x="146659" y="525894"/>
                  </a:lnTo>
                  <a:lnTo>
                    <a:pt x="140830" y="504329"/>
                  </a:lnTo>
                  <a:close/>
                </a:path>
                <a:path w="2716529" h="1150620">
                  <a:moveTo>
                    <a:pt x="155994" y="560374"/>
                  </a:moveTo>
                  <a:lnTo>
                    <a:pt x="151688" y="561530"/>
                  </a:lnTo>
                  <a:lnTo>
                    <a:pt x="157518" y="583082"/>
                  </a:lnTo>
                  <a:lnTo>
                    <a:pt x="161823" y="581913"/>
                  </a:lnTo>
                  <a:lnTo>
                    <a:pt x="155994" y="560374"/>
                  </a:lnTo>
                  <a:close/>
                </a:path>
                <a:path w="2716529" h="1150620">
                  <a:moveTo>
                    <a:pt x="171170" y="616407"/>
                  </a:moveTo>
                  <a:lnTo>
                    <a:pt x="166852" y="617575"/>
                  </a:lnTo>
                  <a:lnTo>
                    <a:pt x="172681" y="639127"/>
                  </a:lnTo>
                  <a:lnTo>
                    <a:pt x="176999" y="637959"/>
                  </a:lnTo>
                  <a:lnTo>
                    <a:pt x="171170" y="616407"/>
                  </a:lnTo>
                  <a:close/>
                </a:path>
                <a:path w="2716529" h="1150620">
                  <a:moveTo>
                    <a:pt x="186334" y="672452"/>
                  </a:moveTo>
                  <a:lnTo>
                    <a:pt x="182016" y="673595"/>
                  </a:lnTo>
                  <a:lnTo>
                    <a:pt x="187845" y="695159"/>
                  </a:lnTo>
                  <a:lnTo>
                    <a:pt x="192151" y="694004"/>
                  </a:lnTo>
                  <a:lnTo>
                    <a:pt x="186334" y="672452"/>
                  </a:lnTo>
                  <a:close/>
                </a:path>
                <a:path w="2716529" h="1150620">
                  <a:moveTo>
                    <a:pt x="201498" y="728472"/>
                  </a:moveTo>
                  <a:lnTo>
                    <a:pt x="197192" y="729653"/>
                  </a:lnTo>
                  <a:lnTo>
                    <a:pt x="203009" y="751205"/>
                  </a:lnTo>
                  <a:lnTo>
                    <a:pt x="207327" y="750036"/>
                  </a:lnTo>
                  <a:lnTo>
                    <a:pt x="201498" y="728472"/>
                  </a:lnTo>
                  <a:close/>
                </a:path>
                <a:path w="2716529" h="1150620">
                  <a:moveTo>
                    <a:pt x="216674" y="784517"/>
                  </a:moveTo>
                  <a:lnTo>
                    <a:pt x="212356" y="785685"/>
                  </a:lnTo>
                  <a:lnTo>
                    <a:pt x="218186" y="807237"/>
                  </a:lnTo>
                  <a:lnTo>
                    <a:pt x="222491" y="806081"/>
                  </a:lnTo>
                  <a:lnTo>
                    <a:pt x="216674" y="784517"/>
                  </a:lnTo>
                  <a:close/>
                </a:path>
                <a:path w="2716529" h="1150620">
                  <a:moveTo>
                    <a:pt x="231838" y="840549"/>
                  </a:moveTo>
                  <a:lnTo>
                    <a:pt x="227520" y="841717"/>
                  </a:lnTo>
                  <a:lnTo>
                    <a:pt x="233362" y="863282"/>
                  </a:lnTo>
                  <a:lnTo>
                    <a:pt x="237667" y="862101"/>
                  </a:lnTo>
                  <a:lnTo>
                    <a:pt x="231838" y="840549"/>
                  </a:lnTo>
                  <a:close/>
                </a:path>
                <a:path w="2716529" h="1150620">
                  <a:moveTo>
                    <a:pt x="249618" y="891654"/>
                  </a:moveTo>
                  <a:lnTo>
                    <a:pt x="247891" y="895794"/>
                  </a:lnTo>
                  <a:lnTo>
                    <a:pt x="268541" y="904341"/>
                  </a:lnTo>
                  <a:lnTo>
                    <a:pt x="270243" y="900214"/>
                  </a:lnTo>
                  <a:lnTo>
                    <a:pt x="249618" y="891654"/>
                  </a:lnTo>
                  <a:close/>
                </a:path>
                <a:path w="2716529" h="1150620">
                  <a:moveTo>
                    <a:pt x="303263" y="913866"/>
                  </a:moveTo>
                  <a:lnTo>
                    <a:pt x="301548" y="917994"/>
                  </a:lnTo>
                  <a:lnTo>
                    <a:pt x="322173" y="926515"/>
                  </a:lnTo>
                  <a:lnTo>
                    <a:pt x="323888" y="922388"/>
                  </a:lnTo>
                  <a:lnTo>
                    <a:pt x="303263" y="913866"/>
                  </a:lnTo>
                  <a:close/>
                </a:path>
                <a:path w="2716529" h="1150620">
                  <a:moveTo>
                    <a:pt x="356908" y="936040"/>
                  </a:moveTo>
                  <a:lnTo>
                    <a:pt x="355193" y="940168"/>
                  </a:lnTo>
                  <a:lnTo>
                    <a:pt x="375831" y="948689"/>
                  </a:lnTo>
                  <a:lnTo>
                    <a:pt x="377532" y="944562"/>
                  </a:lnTo>
                  <a:lnTo>
                    <a:pt x="356908" y="936040"/>
                  </a:lnTo>
                  <a:close/>
                </a:path>
                <a:path w="2716529" h="1150620">
                  <a:moveTo>
                    <a:pt x="410540" y="958227"/>
                  </a:moveTo>
                  <a:lnTo>
                    <a:pt x="408838" y="962367"/>
                  </a:lnTo>
                  <a:lnTo>
                    <a:pt x="429475" y="970889"/>
                  </a:lnTo>
                  <a:lnTo>
                    <a:pt x="431177" y="966762"/>
                  </a:lnTo>
                  <a:lnTo>
                    <a:pt x="410540" y="958227"/>
                  </a:lnTo>
                  <a:close/>
                </a:path>
                <a:path w="2716529" h="1150620">
                  <a:moveTo>
                    <a:pt x="464184" y="980414"/>
                  </a:moveTo>
                  <a:lnTo>
                    <a:pt x="462495" y="984542"/>
                  </a:lnTo>
                  <a:lnTo>
                    <a:pt x="483120" y="993063"/>
                  </a:lnTo>
                  <a:lnTo>
                    <a:pt x="484822" y="988949"/>
                  </a:lnTo>
                  <a:lnTo>
                    <a:pt x="464184" y="980414"/>
                  </a:lnTo>
                  <a:close/>
                </a:path>
                <a:path w="2716529" h="1150620">
                  <a:moveTo>
                    <a:pt x="517829" y="1002601"/>
                  </a:moveTo>
                  <a:lnTo>
                    <a:pt x="516127" y="1006716"/>
                  </a:lnTo>
                  <a:lnTo>
                    <a:pt x="536778" y="1015250"/>
                  </a:lnTo>
                  <a:lnTo>
                    <a:pt x="538480" y="1011123"/>
                  </a:lnTo>
                  <a:lnTo>
                    <a:pt x="517829" y="1002601"/>
                  </a:lnTo>
                  <a:close/>
                </a:path>
                <a:path w="2716529" h="1150620">
                  <a:moveTo>
                    <a:pt x="571487" y="1024775"/>
                  </a:moveTo>
                  <a:lnTo>
                    <a:pt x="569785" y="1028915"/>
                  </a:lnTo>
                  <a:lnTo>
                    <a:pt x="590410" y="1037437"/>
                  </a:lnTo>
                  <a:lnTo>
                    <a:pt x="592124" y="1033322"/>
                  </a:lnTo>
                  <a:lnTo>
                    <a:pt x="571487" y="1024775"/>
                  </a:lnTo>
                  <a:close/>
                </a:path>
                <a:path w="2716529" h="1150620">
                  <a:moveTo>
                    <a:pt x="625132" y="1046962"/>
                  </a:moveTo>
                  <a:lnTo>
                    <a:pt x="623430" y="1051090"/>
                  </a:lnTo>
                  <a:lnTo>
                    <a:pt x="644067" y="1059611"/>
                  </a:lnTo>
                  <a:lnTo>
                    <a:pt x="645769" y="1055497"/>
                  </a:lnTo>
                  <a:lnTo>
                    <a:pt x="625132" y="1046962"/>
                  </a:lnTo>
                  <a:close/>
                </a:path>
                <a:path w="2716529" h="1150620">
                  <a:moveTo>
                    <a:pt x="678776" y="1069149"/>
                  </a:moveTo>
                  <a:lnTo>
                    <a:pt x="677075" y="1073277"/>
                  </a:lnTo>
                  <a:lnTo>
                    <a:pt x="697712" y="1081811"/>
                  </a:lnTo>
                  <a:lnTo>
                    <a:pt x="699414" y="1077683"/>
                  </a:lnTo>
                  <a:lnTo>
                    <a:pt x="678776" y="1069149"/>
                  </a:lnTo>
                  <a:close/>
                </a:path>
                <a:path w="2716529" h="1150620">
                  <a:moveTo>
                    <a:pt x="732142" y="1089240"/>
                  </a:moveTo>
                  <a:lnTo>
                    <a:pt x="731888" y="1093685"/>
                  </a:lnTo>
                  <a:lnTo>
                    <a:pt x="754176" y="1095019"/>
                  </a:lnTo>
                  <a:lnTo>
                    <a:pt x="754443" y="1090574"/>
                  </a:lnTo>
                  <a:lnTo>
                    <a:pt x="732142" y="1089240"/>
                  </a:lnTo>
                  <a:close/>
                </a:path>
                <a:path w="2716529" h="1150620">
                  <a:moveTo>
                    <a:pt x="790105" y="1092695"/>
                  </a:moveTo>
                  <a:lnTo>
                    <a:pt x="789838" y="1097152"/>
                  </a:lnTo>
                  <a:lnTo>
                    <a:pt x="812126" y="1098486"/>
                  </a:lnTo>
                  <a:lnTo>
                    <a:pt x="812393" y="1094028"/>
                  </a:lnTo>
                  <a:lnTo>
                    <a:pt x="790105" y="1092695"/>
                  </a:lnTo>
                  <a:close/>
                </a:path>
                <a:path w="2716529" h="1150620">
                  <a:moveTo>
                    <a:pt x="848055" y="1096149"/>
                  </a:moveTo>
                  <a:lnTo>
                    <a:pt x="847788" y="1100607"/>
                  </a:lnTo>
                  <a:lnTo>
                    <a:pt x="870076" y="1101940"/>
                  </a:lnTo>
                  <a:lnTo>
                    <a:pt x="870343" y="1097495"/>
                  </a:lnTo>
                  <a:lnTo>
                    <a:pt x="848055" y="1096149"/>
                  </a:lnTo>
                  <a:close/>
                </a:path>
                <a:path w="2716529" h="1150620">
                  <a:moveTo>
                    <a:pt x="906018" y="1099616"/>
                  </a:moveTo>
                  <a:lnTo>
                    <a:pt x="905751" y="1104074"/>
                  </a:lnTo>
                  <a:lnTo>
                    <a:pt x="928027" y="1105408"/>
                  </a:lnTo>
                  <a:lnTo>
                    <a:pt x="928293" y="1100950"/>
                  </a:lnTo>
                  <a:lnTo>
                    <a:pt x="906018" y="1099616"/>
                  </a:lnTo>
                  <a:close/>
                </a:path>
                <a:path w="2716529" h="1150620">
                  <a:moveTo>
                    <a:pt x="963968" y="1103071"/>
                  </a:moveTo>
                  <a:lnTo>
                    <a:pt x="963701" y="1107528"/>
                  </a:lnTo>
                  <a:lnTo>
                    <a:pt x="985977" y="1108862"/>
                  </a:lnTo>
                  <a:lnTo>
                    <a:pt x="986243" y="1104404"/>
                  </a:lnTo>
                  <a:lnTo>
                    <a:pt x="963968" y="1103071"/>
                  </a:lnTo>
                  <a:close/>
                </a:path>
                <a:path w="2716529" h="1150620">
                  <a:moveTo>
                    <a:pt x="1021905" y="1106538"/>
                  </a:moveTo>
                  <a:lnTo>
                    <a:pt x="1021638" y="1110996"/>
                  </a:lnTo>
                  <a:lnTo>
                    <a:pt x="1043914" y="1112316"/>
                  </a:lnTo>
                  <a:lnTo>
                    <a:pt x="1044181" y="1107859"/>
                  </a:lnTo>
                  <a:lnTo>
                    <a:pt x="1021905" y="1106538"/>
                  </a:lnTo>
                  <a:close/>
                </a:path>
                <a:path w="2716529" h="1150620">
                  <a:moveTo>
                    <a:pt x="1079868" y="1109992"/>
                  </a:moveTo>
                  <a:lnTo>
                    <a:pt x="1079601" y="1114450"/>
                  </a:lnTo>
                  <a:lnTo>
                    <a:pt x="1101877" y="1115783"/>
                  </a:lnTo>
                  <a:lnTo>
                    <a:pt x="1102144" y="1111326"/>
                  </a:lnTo>
                  <a:lnTo>
                    <a:pt x="1079868" y="1109992"/>
                  </a:lnTo>
                  <a:close/>
                </a:path>
                <a:path w="2716529" h="1150620">
                  <a:moveTo>
                    <a:pt x="1137805" y="1113459"/>
                  </a:moveTo>
                  <a:lnTo>
                    <a:pt x="1137551" y="1117917"/>
                  </a:lnTo>
                  <a:lnTo>
                    <a:pt x="1159827" y="1119250"/>
                  </a:lnTo>
                  <a:lnTo>
                    <a:pt x="1160094" y="1114780"/>
                  </a:lnTo>
                  <a:lnTo>
                    <a:pt x="1137805" y="1113459"/>
                  </a:lnTo>
                  <a:close/>
                </a:path>
                <a:path w="2716529" h="1150620">
                  <a:moveTo>
                    <a:pt x="1195755" y="1116914"/>
                  </a:moveTo>
                  <a:lnTo>
                    <a:pt x="1195489" y="1121371"/>
                  </a:lnTo>
                  <a:lnTo>
                    <a:pt x="1217777" y="1122705"/>
                  </a:lnTo>
                  <a:lnTo>
                    <a:pt x="1218044" y="1118247"/>
                  </a:lnTo>
                  <a:lnTo>
                    <a:pt x="1195755" y="1116914"/>
                  </a:lnTo>
                  <a:close/>
                </a:path>
                <a:path w="2716529" h="1150620">
                  <a:moveTo>
                    <a:pt x="1253718" y="1120381"/>
                  </a:moveTo>
                  <a:lnTo>
                    <a:pt x="1253451" y="1124838"/>
                  </a:lnTo>
                  <a:lnTo>
                    <a:pt x="1275727" y="1126159"/>
                  </a:lnTo>
                  <a:lnTo>
                    <a:pt x="1275994" y="1121702"/>
                  </a:lnTo>
                  <a:lnTo>
                    <a:pt x="1253718" y="1120381"/>
                  </a:lnTo>
                  <a:close/>
                </a:path>
                <a:path w="2716529" h="1150620">
                  <a:moveTo>
                    <a:pt x="1311656" y="1123822"/>
                  </a:moveTo>
                  <a:lnTo>
                    <a:pt x="1311389" y="1128293"/>
                  </a:lnTo>
                  <a:lnTo>
                    <a:pt x="1333677" y="1129626"/>
                  </a:lnTo>
                  <a:lnTo>
                    <a:pt x="1333931" y="1125156"/>
                  </a:lnTo>
                  <a:lnTo>
                    <a:pt x="1311656" y="1123822"/>
                  </a:lnTo>
                  <a:close/>
                </a:path>
                <a:path w="2716529" h="1150620">
                  <a:moveTo>
                    <a:pt x="1369606" y="1127290"/>
                  </a:moveTo>
                  <a:lnTo>
                    <a:pt x="1369352" y="1131760"/>
                  </a:lnTo>
                  <a:lnTo>
                    <a:pt x="1391640" y="1133081"/>
                  </a:lnTo>
                  <a:lnTo>
                    <a:pt x="1391894" y="1128610"/>
                  </a:lnTo>
                  <a:lnTo>
                    <a:pt x="1369606" y="1127290"/>
                  </a:lnTo>
                  <a:close/>
                </a:path>
                <a:path w="2716529" h="1150620">
                  <a:moveTo>
                    <a:pt x="1427556" y="1130757"/>
                  </a:moveTo>
                  <a:lnTo>
                    <a:pt x="1427289" y="1135202"/>
                  </a:lnTo>
                  <a:lnTo>
                    <a:pt x="1449578" y="1136535"/>
                  </a:lnTo>
                  <a:lnTo>
                    <a:pt x="1449844" y="1132077"/>
                  </a:lnTo>
                  <a:lnTo>
                    <a:pt x="1427556" y="1130757"/>
                  </a:lnTo>
                  <a:close/>
                </a:path>
                <a:path w="2716529" h="1150620">
                  <a:moveTo>
                    <a:pt x="1485506" y="1134211"/>
                  </a:moveTo>
                  <a:lnTo>
                    <a:pt x="1485239" y="1138669"/>
                  </a:lnTo>
                  <a:lnTo>
                    <a:pt x="1507528" y="1139990"/>
                  </a:lnTo>
                  <a:lnTo>
                    <a:pt x="1507794" y="1135532"/>
                  </a:lnTo>
                  <a:lnTo>
                    <a:pt x="1485506" y="1134211"/>
                  </a:lnTo>
                  <a:close/>
                </a:path>
                <a:path w="2716529" h="1150620">
                  <a:moveTo>
                    <a:pt x="1543456" y="1137666"/>
                  </a:moveTo>
                  <a:lnTo>
                    <a:pt x="1543189" y="1142123"/>
                  </a:lnTo>
                  <a:lnTo>
                    <a:pt x="1565490" y="1143457"/>
                  </a:lnTo>
                  <a:lnTo>
                    <a:pt x="1565757" y="1138999"/>
                  </a:lnTo>
                  <a:lnTo>
                    <a:pt x="1543456" y="1137666"/>
                  </a:lnTo>
                  <a:close/>
                </a:path>
                <a:path w="2716529" h="1150620">
                  <a:moveTo>
                    <a:pt x="1601406" y="1141107"/>
                  </a:moveTo>
                  <a:lnTo>
                    <a:pt x="1601139" y="1145578"/>
                  </a:lnTo>
                  <a:lnTo>
                    <a:pt x="1623440" y="1146898"/>
                  </a:lnTo>
                  <a:lnTo>
                    <a:pt x="1623707" y="1142441"/>
                  </a:lnTo>
                  <a:lnTo>
                    <a:pt x="1601406" y="1141107"/>
                  </a:lnTo>
                  <a:close/>
                </a:path>
                <a:path w="2716529" h="1150620">
                  <a:moveTo>
                    <a:pt x="1659356" y="1144574"/>
                  </a:moveTo>
                  <a:lnTo>
                    <a:pt x="1659089" y="1149032"/>
                  </a:lnTo>
                  <a:lnTo>
                    <a:pt x="1681391" y="1150366"/>
                  </a:lnTo>
                  <a:lnTo>
                    <a:pt x="1681657" y="1145908"/>
                  </a:lnTo>
                  <a:lnTo>
                    <a:pt x="1659356" y="1144574"/>
                  </a:lnTo>
                  <a:close/>
                </a:path>
                <a:path w="2716529" h="1150620">
                  <a:moveTo>
                    <a:pt x="1739391" y="1144066"/>
                  </a:moveTo>
                  <a:lnTo>
                    <a:pt x="1717090" y="1145184"/>
                  </a:lnTo>
                  <a:lnTo>
                    <a:pt x="1717294" y="1149642"/>
                  </a:lnTo>
                  <a:lnTo>
                    <a:pt x="1739607" y="1148524"/>
                  </a:lnTo>
                  <a:lnTo>
                    <a:pt x="1739391" y="1144066"/>
                  </a:lnTo>
                  <a:close/>
                </a:path>
                <a:path w="2716529" h="1150620">
                  <a:moveTo>
                    <a:pt x="1797367" y="1141196"/>
                  </a:moveTo>
                  <a:lnTo>
                    <a:pt x="1775066" y="1142301"/>
                  </a:lnTo>
                  <a:lnTo>
                    <a:pt x="1775294" y="1146759"/>
                  </a:lnTo>
                  <a:lnTo>
                    <a:pt x="1797583" y="1145654"/>
                  </a:lnTo>
                  <a:lnTo>
                    <a:pt x="1797367" y="1141196"/>
                  </a:lnTo>
                  <a:close/>
                </a:path>
                <a:path w="2716529" h="1150620">
                  <a:moveTo>
                    <a:pt x="1855343" y="1138326"/>
                  </a:moveTo>
                  <a:lnTo>
                    <a:pt x="1833054" y="1139418"/>
                  </a:lnTo>
                  <a:lnTo>
                    <a:pt x="1833270" y="1143876"/>
                  </a:lnTo>
                  <a:lnTo>
                    <a:pt x="1855571" y="1142784"/>
                  </a:lnTo>
                  <a:lnTo>
                    <a:pt x="1855343" y="1138326"/>
                  </a:lnTo>
                  <a:close/>
                </a:path>
                <a:path w="2716529" h="1150620">
                  <a:moveTo>
                    <a:pt x="1913331" y="1135443"/>
                  </a:moveTo>
                  <a:lnTo>
                    <a:pt x="1891029" y="1136535"/>
                  </a:lnTo>
                  <a:lnTo>
                    <a:pt x="1891245" y="1141018"/>
                  </a:lnTo>
                  <a:lnTo>
                    <a:pt x="1913559" y="1139901"/>
                  </a:lnTo>
                  <a:lnTo>
                    <a:pt x="1913331" y="1135443"/>
                  </a:lnTo>
                  <a:close/>
                </a:path>
                <a:path w="2716529" h="1150620">
                  <a:moveTo>
                    <a:pt x="1971319" y="1132560"/>
                  </a:moveTo>
                  <a:lnTo>
                    <a:pt x="1949018" y="1133665"/>
                  </a:lnTo>
                  <a:lnTo>
                    <a:pt x="1949234" y="1138123"/>
                  </a:lnTo>
                  <a:lnTo>
                    <a:pt x="1971535" y="1137018"/>
                  </a:lnTo>
                  <a:lnTo>
                    <a:pt x="1971319" y="1132560"/>
                  </a:lnTo>
                  <a:close/>
                </a:path>
                <a:path w="2716529" h="1150620">
                  <a:moveTo>
                    <a:pt x="2029294" y="1129677"/>
                  </a:moveTo>
                  <a:lnTo>
                    <a:pt x="2006993" y="1130795"/>
                  </a:lnTo>
                  <a:lnTo>
                    <a:pt x="2007209" y="1135240"/>
                  </a:lnTo>
                  <a:lnTo>
                    <a:pt x="2029510" y="1134148"/>
                  </a:lnTo>
                  <a:lnTo>
                    <a:pt x="2029294" y="1129677"/>
                  </a:lnTo>
                  <a:close/>
                </a:path>
                <a:path w="2716529" h="1150620">
                  <a:moveTo>
                    <a:pt x="2087270" y="1126794"/>
                  </a:moveTo>
                  <a:lnTo>
                    <a:pt x="2064969" y="1127912"/>
                  </a:lnTo>
                  <a:lnTo>
                    <a:pt x="2065197" y="1132370"/>
                  </a:lnTo>
                  <a:lnTo>
                    <a:pt x="2087498" y="1131265"/>
                  </a:lnTo>
                  <a:lnTo>
                    <a:pt x="2087270" y="1126794"/>
                  </a:lnTo>
                  <a:close/>
                </a:path>
                <a:path w="2716529" h="1150620">
                  <a:moveTo>
                    <a:pt x="2145258" y="1123924"/>
                  </a:moveTo>
                  <a:lnTo>
                    <a:pt x="2122957" y="1125029"/>
                  </a:lnTo>
                  <a:lnTo>
                    <a:pt x="2123173" y="1129487"/>
                  </a:lnTo>
                  <a:lnTo>
                    <a:pt x="2145487" y="1128382"/>
                  </a:lnTo>
                  <a:lnTo>
                    <a:pt x="2145258" y="1123924"/>
                  </a:lnTo>
                  <a:close/>
                </a:path>
                <a:path w="2716529" h="1150620">
                  <a:moveTo>
                    <a:pt x="2203246" y="1121054"/>
                  </a:moveTo>
                  <a:lnTo>
                    <a:pt x="2180945" y="1122159"/>
                  </a:lnTo>
                  <a:lnTo>
                    <a:pt x="2181161" y="1126616"/>
                  </a:lnTo>
                  <a:lnTo>
                    <a:pt x="2203462" y="1125512"/>
                  </a:lnTo>
                  <a:lnTo>
                    <a:pt x="2203246" y="1121054"/>
                  </a:lnTo>
                  <a:close/>
                </a:path>
                <a:path w="2716529" h="1150620">
                  <a:moveTo>
                    <a:pt x="2261222" y="1118171"/>
                  </a:moveTo>
                  <a:lnTo>
                    <a:pt x="2238921" y="1119289"/>
                  </a:lnTo>
                  <a:lnTo>
                    <a:pt x="2239149" y="1123746"/>
                  </a:lnTo>
                  <a:lnTo>
                    <a:pt x="2261438" y="1122629"/>
                  </a:lnTo>
                  <a:lnTo>
                    <a:pt x="2261222" y="1118171"/>
                  </a:lnTo>
                  <a:close/>
                </a:path>
                <a:path w="2716529" h="1150620">
                  <a:moveTo>
                    <a:pt x="2319197" y="1115288"/>
                  </a:moveTo>
                  <a:lnTo>
                    <a:pt x="2296896" y="1116393"/>
                  </a:lnTo>
                  <a:lnTo>
                    <a:pt x="2297125" y="1120851"/>
                  </a:lnTo>
                  <a:lnTo>
                    <a:pt x="2319439" y="1119746"/>
                  </a:lnTo>
                  <a:lnTo>
                    <a:pt x="2319197" y="1115288"/>
                  </a:lnTo>
                  <a:close/>
                </a:path>
                <a:path w="2716529" h="1150620">
                  <a:moveTo>
                    <a:pt x="2377185" y="1112418"/>
                  </a:moveTo>
                  <a:lnTo>
                    <a:pt x="2354884" y="1113523"/>
                  </a:lnTo>
                  <a:lnTo>
                    <a:pt x="2355100" y="1117980"/>
                  </a:lnTo>
                  <a:lnTo>
                    <a:pt x="2377414" y="1116876"/>
                  </a:lnTo>
                  <a:lnTo>
                    <a:pt x="2377185" y="1112418"/>
                  </a:lnTo>
                  <a:close/>
                </a:path>
                <a:path w="2716529" h="1150620">
                  <a:moveTo>
                    <a:pt x="2435174" y="1109535"/>
                  </a:moveTo>
                  <a:lnTo>
                    <a:pt x="2412872" y="1110640"/>
                  </a:lnTo>
                  <a:lnTo>
                    <a:pt x="2413088" y="1115098"/>
                  </a:lnTo>
                  <a:lnTo>
                    <a:pt x="2435390" y="1113993"/>
                  </a:lnTo>
                  <a:lnTo>
                    <a:pt x="2435174" y="1109535"/>
                  </a:lnTo>
                  <a:close/>
                </a:path>
                <a:path w="2716529" h="1150620">
                  <a:moveTo>
                    <a:pt x="2493149" y="1106652"/>
                  </a:moveTo>
                  <a:lnTo>
                    <a:pt x="2470848" y="1107757"/>
                  </a:lnTo>
                  <a:lnTo>
                    <a:pt x="2471077" y="1112215"/>
                  </a:lnTo>
                  <a:lnTo>
                    <a:pt x="2493378" y="1111110"/>
                  </a:lnTo>
                  <a:lnTo>
                    <a:pt x="2493149" y="1106652"/>
                  </a:lnTo>
                  <a:close/>
                </a:path>
                <a:path w="2716529" h="1150620">
                  <a:moveTo>
                    <a:pt x="2551125" y="1103782"/>
                  </a:moveTo>
                  <a:lnTo>
                    <a:pt x="2528836" y="1104887"/>
                  </a:lnTo>
                  <a:lnTo>
                    <a:pt x="2529065" y="1109344"/>
                  </a:lnTo>
                  <a:lnTo>
                    <a:pt x="2551353" y="1108240"/>
                  </a:lnTo>
                  <a:lnTo>
                    <a:pt x="2551125" y="1103782"/>
                  </a:lnTo>
                  <a:close/>
                </a:path>
                <a:path w="2716529" h="1150620">
                  <a:moveTo>
                    <a:pt x="2609113" y="1100886"/>
                  </a:moveTo>
                  <a:lnTo>
                    <a:pt x="2586812" y="1102004"/>
                  </a:lnTo>
                  <a:lnTo>
                    <a:pt x="2587028" y="1106474"/>
                  </a:lnTo>
                  <a:lnTo>
                    <a:pt x="2609341" y="1105369"/>
                  </a:lnTo>
                  <a:lnTo>
                    <a:pt x="2609113" y="1100886"/>
                  </a:lnTo>
                  <a:close/>
                </a:path>
                <a:path w="2716529" h="1150620">
                  <a:moveTo>
                    <a:pt x="2667101" y="1098016"/>
                  </a:moveTo>
                  <a:lnTo>
                    <a:pt x="2644800" y="1099121"/>
                  </a:lnTo>
                  <a:lnTo>
                    <a:pt x="2645016" y="1103579"/>
                  </a:lnTo>
                  <a:lnTo>
                    <a:pt x="2667317" y="1102474"/>
                  </a:lnTo>
                  <a:lnTo>
                    <a:pt x="2667101" y="1098016"/>
                  </a:lnTo>
                  <a:close/>
                </a:path>
                <a:path w="2716529" h="1150620">
                  <a:moveTo>
                    <a:pt x="2716250" y="1095578"/>
                  </a:moveTo>
                  <a:lnTo>
                    <a:pt x="2702775" y="1096251"/>
                  </a:lnTo>
                  <a:lnTo>
                    <a:pt x="2703004" y="1100708"/>
                  </a:lnTo>
                  <a:lnTo>
                    <a:pt x="2716479" y="1100035"/>
                  </a:lnTo>
                  <a:lnTo>
                    <a:pt x="2716250" y="1095578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40193" y="1128230"/>
              <a:ext cx="2698750" cy="932815"/>
            </a:xfrm>
            <a:custGeom>
              <a:avLst/>
              <a:gdLst/>
              <a:ahLst/>
              <a:cxnLst/>
              <a:rect l="l" t="t" r="r" b="b"/>
              <a:pathLst>
                <a:path w="2698750" h="932814">
                  <a:moveTo>
                    <a:pt x="4025" y="0"/>
                  </a:moveTo>
                  <a:lnTo>
                    <a:pt x="0" y="1917"/>
                  </a:lnTo>
                  <a:lnTo>
                    <a:pt x="9639" y="22047"/>
                  </a:lnTo>
                  <a:lnTo>
                    <a:pt x="13677" y="20129"/>
                  </a:lnTo>
                  <a:lnTo>
                    <a:pt x="4025" y="0"/>
                  </a:lnTo>
                  <a:close/>
                </a:path>
                <a:path w="2698750" h="932814">
                  <a:moveTo>
                    <a:pt x="29108" y="52349"/>
                  </a:moveTo>
                  <a:lnTo>
                    <a:pt x="25095" y="54279"/>
                  </a:lnTo>
                  <a:lnTo>
                    <a:pt x="34734" y="74409"/>
                  </a:lnTo>
                  <a:lnTo>
                    <a:pt x="38747" y="72478"/>
                  </a:lnTo>
                  <a:lnTo>
                    <a:pt x="29108" y="52349"/>
                  </a:lnTo>
                  <a:close/>
                </a:path>
                <a:path w="2698750" h="932814">
                  <a:moveTo>
                    <a:pt x="54203" y="104711"/>
                  </a:moveTo>
                  <a:lnTo>
                    <a:pt x="50164" y="106629"/>
                  </a:lnTo>
                  <a:lnTo>
                    <a:pt x="59816" y="126771"/>
                  </a:lnTo>
                  <a:lnTo>
                    <a:pt x="63855" y="124841"/>
                  </a:lnTo>
                  <a:lnTo>
                    <a:pt x="54203" y="104711"/>
                  </a:lnTo>
                  <a:close/>
                </a:path>
                <a:path w="2698750" h="932814">
                  <a:moveTo>
                    <a:pt x="79273" y="157048"/>
                  </a:moveTo>
                  <a:lnTo>
                    <a:pt x="75247" y="158978"/>
                  </a:lnTo>
                  <a:lnTo>
                    <a:pt x="84899" y="179133"/>
                  </a:lnTo>
                  <a:lnTo>
                    <a:pt x="88925" y="177190"/>
                  </a:lnTo>
                  <a:lnTo>
                    <a:pt x="79273" y="157048"/>
                  </a:lnTo>
                  <a:close/>
                </a:path>
                <a:path w="2698750" h="932814">
                  <a:moveTo>
                    <a:pt x="104368" y="209410"/>
                  </a:moveTo>
                  <a:lnTo>
                    <a:pt x="100329" y="211340"/>
                  </a:lnTo>
                  <a:lnTo>
                    <a:pt x="109994" y="231482"/>
                  </a:lnTo>
                  <a:lnTo>
                    <a:pt x="114007" y="229552"/>
                  </a:lnTo>
                  <a:lnTo>
                    <a:pt x="104368" y="209410"/>
                  </a:lnTo>
                  <a:close/>
                </a:path>
                <a:path w="2698750" h="932814">
                  <a:moveTo>
                    <a:pt x="129438" y="261772"/>
                  </a:moveTo>
                  <a:lnTo>
                    <a:pt x="125425" y="263690"/>
                  </a:lnTo>
                  <a:lnTo>
                    <a:pt x="135077" y="283832"/>
                  </a:lnTo>
                  <a:lnTo>
                    <a:pt x="139103" y="281901"/>
                  </a:lnTo>
                  <a:lnTo>
                    <a:pt x="129438" y="261772"/>
                  </a:lnTo>
                  <a:close/>
                </a:path>
                <a:path w="2698750" h="932814">
                  <a:moveTo>
                    <a:pt x="154546" y="314121"/>
                  </a:moveTo>
                  <a:lnTo>
                    <a:pt x="150507" y="316052"/>
                  </a:lnTo>
                  <a:lnTo>
                    <a:pt x="160146" y="336194"/>
                  </a:lnTo>
                  <a:lnTo>
                    <a:pt x="164185" y="334251"/>
                  </a:lnTo>
                  <a:lnTo>
                    <a:pt x="154546" y="314121"/>
                  </a:lnTo>
                  <a:close/>
                </a:path>
                <a:path w="2698750" h="932814">
                  <a:moveTo>
                    <a:pt x="179616" y="366483"/>
                  </a:moveTo>
                  <a:lnTo>
                    <a:pt x="175590" y="368414"/>
                  </a:lnTo>
                  <a:lnTo>
                    <a:pt x="185242" y="388531"/>
                  </a:lnTo>
                  <a:lnTo>
                    <a:pt x="189268" y="386613"/>
                  </a:lnTo>
                  <a:lnTo>
                    <a:pt x="179616" y="366483"/>
                  </a:lnTo>
                  <a:close/>
                </a:path>
                <a:path w="2698750" h="932814">
                  <a:moveTo>
                    <a:pt x="204698" y="418820"/>
                  </a:moveTo>
                  <a:lnTo>
                    <a:pt x="200672" y="420751"/>
                  </a:lnTo>
                  <a:lnTo>
                    <a:pt x="210324" y="440893"/>
                  </a:lnTo>
                  <a:lnTo>
                    <a:pt x="214350" y="438962"/>
                  </a:lnTo>
                  <a:lnTo>
                    <a:pt x="204698" y="418820"/>
                  </a:lnTo>
                  <a:close/>
                </a:path>
                <a:path w="2698750" h="932814">
                  <a:moveTo>
                    <a:pt x="229793" y="471182"/>
                  </a:moveTo>
                  <a:lnTo>
                    <a:pt x="225767" y="473113"/>
                  </a:lnTo>
                  <a:lnTo>
                    <a:pt x="235419" y="493229"/>
                  </a:lnTo>
                  <a:lnTo>
                    <a:pt x="239445" y="491312"/>
                  </a:lnTo>
                  <a:lnTo>
                    <a:pt x="229793" y="471182"/>
                  </a:lnTo>
                  <a:close/>
                </a:path>
                <a:path w="2698750" h="932814">
                  <a:moveTo>
                    <a:pt x="262305" y="516191"/>
                  </a:moveTo>
                  <a:lnTo>
                    <a:pt x="259575" y="519734"/>
                  </a:lnTo>
                  <a:lnTo>
                    <a:pt x="277266" y="533361"/>
                  </a:lnTo>
                  <a:lnTo>
                    <a:pt x="279996" y="529818"/>
                  </a:lnTo>
                  <a:lnTo>
                    <a:pt x="262305" y="516191"/>
                  </a:lnTo>
                  <a:close/>
                </a:path>
                <a:path w="2698750" h="932814">
                  <a:moveTo>
                    <a:pt x="308292" y="551624"/>
                  </a:moveTo>
                  <a:lnTo>
                    <a:pt x="305574" y="555167"/>
                  </a:lnTo>
                  <a:lnTo>
                    <a:pt x="323253" y="568794"/>
                  </a:lnTo>
                  <a:lnTo>
                    <a:pt x="325983" y="565251"/>
                  </a:lnTo>
                  <a:lnTo>
                    <a:pt x="308292" y="551624"/>
                  </a:lnTo>
                  <a:close/>
                </a:path>
                <a:path w="2698750" h="932814">
                  <a:moveTo>
                    <a:pt x="354279" y="587057"/>
                  </a:moveTo>
                  <a:lnTo>
                    <a:pt x="351561" y="590588"/>
                  </a:lnTo>
                  <a:lnTo>
                    <a:pt x="369227" y="604215"/>
                  </a:lnTo>
                  <a:lnTo>
                    <a:pt x="371957" y="600684"/>
                  </a:lnTo>
                  <a:lnTo>
                    <a:pt x="354279" y="587057"/>
                  </a:lnTo>
                  <a:close/>
                </a:path>
                <a:path w="2698750" h="932814">
                  <a:moveTo>
                    <a:pt x="400265" y="622490"/>
                  </a:moveTo>
                  <a:lnTo>
                    <a:pt x="397535" y="626033"/>
                  </a:lnTo>
                  <a:lnTo>
                    <a:pt x="415213" y="639660"/>
                  </a:lnTo>
                  <a:lnTo>
                    <a:pt x="417944" y="636117"/>
                  </a:lnTo>
                  <a:lnTo>
                    <a:pt x="400265" y="622490"/>
                  </a:lnTo>
                  <a:close/>
                </a:path>
                <a:path w="2698750" h="932814">
                  <a:moveTo>
                    <a:pt x="446252" y="657923"/>
                  </a:moveTo>
                  <a:lnTo>
                    <a:pt x="443522" y="661454"/>
                  </a:lnTo>
                  <a:lnTo>
                    <a:pt x="461213" y="675093"/>
                  </a:lnTo>
                  <a:lnTo>
                    <a:pt x="463931" y="671550"/>
                  </a:lnTo>
                  <a:lnTo>
                    <a:pt x="446252" y="657923"/>
                  </a:lnTo>
                  <a:close/>
                </a:path>
                <a:path w="2698750" h="932814">
                  <a:moveTo>
                    <a:pt x="492226" y="693356"/>
                  </a:moveTo>
                  <a:lnTo>
                    <a:pt x="489508" y="696899"/>
                  </a:lnTo>
                  <a:lnTo>
                    <a:pt x="507187" y="710514"/>
                  </a:lnTo>
                  <a:lnTo>
                    <a:pt x="509917" y="706970"/>
                  </a:lnTo>
                  <a:lnTo>
                    <a:pt x="492226" y="693356"/>
                  </a:lnTo>
                  <a:close/>
                </a:path>
                <a:path w="2698750" h="932814">
                  <a:moveTo>
                    <a:pt x="538225" y="728789"/>
                  </a:moveTo>
                  <a:lnTo>
                    <a:pt x="535482" y="732332"/>
                  </a:lnTo>
                  <a:lnTo>
                    <a:pt x="553186" y="745947"/>
                  </a:lnTo>
                  <a:lnTo>
                    <a:pt x="555904" y="742416"/>
                  </a:lnTo>
                  <a:lnTo>
                    <a:pt x="538225" y="728789"/>
                  </a:lnTo>
                  <a:close/>
                </a:path>
                <a:path w="2698750" h="932814">
                  <a:moveTo>
                    <a:pt x="584199" y="764222"/>
                  </a:moveTo>
                  <a:lnTo>
                    <a:pt x="581482" y="767765"/>
                  </a:lnTo>
                  <a:lnTo>
                    <a:pt x="599173" y="781380"/>
                  </a:lnTo>
                  <a:lnTo>
                    <a:pt x="601903" y="777849"/>
                  </a:lnTo>
                  <a:lnTo>
                    <a:pt x="584199" y="764222"/>
                  </a:lnTo>
                  <a:close/>
                </a:path>
                <a:path w="2698750" h="932814">
                  <a:moveTo>
                    <a:pt x="630199" y="799655"/>
                  </a:moveTo>
                  <a:lnTo>
                    <a:pt x="627468" y="803186"/>
                  </a:lnTo>
                  <a:lnTo>
                    <a:pt x="645147" y="816813"/>
                  </a:lnTo>
                  <a:lnTo>
                    <a:pt x="647877" y="813282"/>
                  </a:lnTo>
                  <a:lnTo>
                    <a:pt x="630199" y="799655"/>
                  </a:lnTo>
                  <a:close/>
                </a:path>
                <a:path w="2698750" h="932814">
                  <a:moveTo>
                    <a:pt x="676186" y="835075"/>
                  </a:moveTo>
                  <a:lnTo>
                    <a:pt x="673455" y="838619"/>
                  </a:lnTo>
                  <a:lnTo>
                    <a:pt x="691133" y="852246"/>
                  </a:lnTo>
                  <a:lnTo>
                    <a:pt x="693864" y="848728"/>
                  </a:lnTo>
                  <a:lnTo>
                    <a:pt x="676186" y="835075"/>
                  </a:lnTo>
                  <a:close/>
                </a:path>
                <a:path w="2698750" h="932814">
                  <a:moveTo>
                    <a:pt x="722160" y="870508"/>
                  </a:moveTo>
                  <a:lnTo>
                    <a:pt x="719442" y="874052"/>
                  </a:lnTo>
                  <a:lnTo>
                    <a:pt x="725093" y="878420"/>
                  </a:lnTo>
                  <a:lnTo>
                    <a:pt x="741629" y="879360"/>
                  </a:lnTo>
                  <a:lnTo>
                    <a:pt x="741883" y="874902"/>
                  </a:lnTo>
                  <a:lnTo>
                    <a:pt x="726732" y="874026"/>
                  </a:lnTo>
                  <a:lnTo>
                    <a:pt x="722160" y="870508"/>
                  </a:lnTo>
                  <a:close/>
                </a:path>
                <a:path w="2698750" h="932814">
                  <a:moveTo>
                    <a:pt x="777557" y="876960"/>
                  </a:moveTo>
                  <a:lnTo>
                    <a:pt x="777303" y="881418"/>
                  </a:lnTo>
                  <a:lnTo>
                    <a:pt x="799592" y="882688"/>
                  </a:lnTo>
                  <a:lnTo>
                    <a:pt x="799845" y="878230"/>
                  </a:lnTo>
                  <a:lnTo>
                    <a:pt x="777557" y="876960"/>
                  </a:lnTo>
                  <a:close/>
                </a:path>
                <a:path w="2698750" h="932814">
                  <a:moveTo>
                    <a:pt x="835520" y="880275"/>
                  </a:moveTo>
                  <a:lnTo>
                    <a:pt x="835266" y="884732"/>
                  </a:lnTo>
                  <a:lnTo>
                    <a:pt x="857542" y="886015"/>
                  </a:lnTo>
                  <a:lnTo>
                    <a:pt x="857808" y="881557"/>
                  </a:lnTo>
                  <a:lnTo>
                    <a:pt x="835520" y="880275"/>
                  </a:lnTo>
                  <a:close/>
                </a:path>
                <a:path w="2698750" h="932814">
                  <a:moveTo>
                    <a:pt x="893470" y="883602"/>
                  </a:moveTo>
                  <a:lnTo>
                    <a:pt x="893216" y="888060"/>
                  </a:lnTo>
                  <a:lnTo>
                    <a:pt x="915517" y="889342"/>
                  </a:lnTo>
                  <a:lnTo>
                    <a:pt x="915758" y="884885"/>
                  </a:lnTo>
                  <a:lnTo>
                    <a:pt x="893470" y="883602"/>
                  </a:lnTo>
                  <a:close/>
                </a:path>
                <a:path w="2698750" h="932814">
                  <a:moveTo>
                    <a:pt x="951433" y="886929"/>
                  </a:moveTo>
                  <a:lnTo>
                    <a:pt x="951179" y="891387"/>
                  </a:lnTo>
                  <a:lnTo>
                    <a:pt x="973467" y="892670"/>
                  </a:lnTo>
                  <a:lnTo>
                    <a:pt x="973721" y="888212"/>
                  </a:lnTo>
                  <a:lnTo>
                    <a:pt x="951433" y="886929"/>
                  </a:lnTo>
                  <a:close/>
                </a:path>
                <a:path w="2698750" h="932814">
                  <a:moveTo>
                    <a:pt x="1009396" y="890257"/>
                  </a:moveTo>
                  <a:lnTo>
                    <a:pt x="1009141" y="894714"/>
                  </a:lnTo>
                  <a:lnTo>
                    <a:pt x="1031430" y="896010"/>
                  </a:lnTo>
                  <a:lnTo>
                    <a:pt x="1031684" y="891539"/>
                  </a:lnTo>
                  <a:lnTo>
                    <a:pt x="1009396" y="890257"/>
                  </a:lnTo>
                  <a:close/>
                </a:path>
                <a:path w="2698750" h="932814">
                  <a:moveTo>
                    <a:pt x="1067358" y="893584"/>
                  </a:moveTo>
                  <a:lnTo>
                    <a:pt x="1067104" y="898042"/>
                  </a:lnTo>
                  <a:lnTo>
                    <a:pt x="1089380" y="899325"/>
                  </a:lnTo>
                  <a:lnTo>
                    <a:pt x="1089634" y="894880"/>
                  </a:lnTo>
                  <a:lnTo>
                    <a:pt x="1067358" y="893584"/>
                  </a:lnTo>
                  <a:close/>
                </a:path>
                <a:path w="2698750" h="932814">
                  <a:moveTo>
                    <a:pt x="1125308" y="896924"/>
                  </a:moveTo>
                  <a:lnTo>
                    <a:pt x="1125042" y="901382"/>
                  </a:lnTo>
                  <a:lnTo>
                    <a:pt x="1147356" y="902665"/>
                  </a:lnTo>
                  <a:lnTo>
                    <a:pt x="1147597" y="898207"/>
                  </a:lnTo>
                  <a:lnTo>
                    <a:pt x="1125308" y="896924"/>
                  </a:lnTo>
                  <a:close/>
                </a:path>
                <a:path w="2698750" h="932814">
                  <a:moveTo>
                    <a:pt x="1183271" y="900252"/>
                  </a:moveTo>
                  <a:lnTo>
                    <a:pt x="1183005" y="904709"/>
                  </a:lnTo>
                  <a:lnTo>
                    <a:pt x="1205306" y="905992"/>
                  </a:lnTo>
                  <a:lnTo>
                    <a:pt x="1205560" y="901534"/>
                  </a:lnTo>
                  <a:lnTo>
                    <a:pt x="1183271" y="900252"/>
                  </a:lnTo>
                  <a:close/>
                </a:path>
                <a:path w="2698750" h="932814">
                  <a:moveTo>
                    <a:pt x="1241234" y="903579"/>
                  </a:moveTo>
                  <a:lnTo>
                    <a:pt x="1240967" y="908024"/>
                  </a:lnTo>
                  <a:lnTo>
                    <a:pt x="1263268" y="909307"/>
                  </a:lnTo>
                  <a:lnTo>
                    <a:pt x="1263522" y="904862"/>
                  </a:lnTo>
                  <a:lnTo>
                    <a:pt x="1241234" y="903579"/>
                  </a:lnTo>
                  <a:close/>
                </a:path>
                <a:path w="2698750" h="932814">
                  <a:moveTo>
                    <a:pt x="1299184" y="906907"/>
                  </a:moveTo>
                  <a:lnTo>
                    <a:pt x="1298917" y="911364"/>
                  </a:lnTo>
                  <a:lnTo>
                    <a:pt x="1321231" y="912647"/>
                  </a:lnTo>
                  <a:lnTo>
                    <a:pt x="1321473" y="908189"/>
                  </a:lnTo>
                  <a:lnTo>
                    <a:pt x="1299184" y="906907"/>
                  </a:lnTo>
                  <a:close/>
                </a:path>
                <a:path w="2698750" h="932814">
                  <a:moveTo>
                    <a:pt x="1357134" y="910234"/>
                  </a:moveTo>
                  <a:lnTo>
                    <a:pt x="1356880" y="914692"/>
                  </a:lnTo>
                  <a:lnTo>
                    <a:pt x="1379181" y="915962"/>
                  </a:lnTo>
                  <a:lnTo>
                    <a:pt x="1379435" y="911504"/>
                  </a:lnTo>
                  <a:lnTo>
                    <a:pt x="1357134" y="910234"/>
                  </a:lnTo>
                  <a:close/>
                </a:path>
                <a:path w="2698750" h="932814">
                  <a:moveTo>
                    <a:pt x="1415084" y="913549"/>
                  </a:moveTo>
                  <a:lnTo>
                    <a:pt x="1414843" y="918006"/>
                  </a:lnTo>
                  <a:lnTo>
                    <a:pt x="1437144" y="919289"/>
                  </a:lnTo>
                  <a:lnTo>
                    <a:pt x="1437398" y="914831"/>
                  </a:lnTo>
                  <a:lnTo>
                    <a:pt x="1415084" y="913549"/>
                  </a:lnTo>
                  <a:close/>
                </a:path>
                <a:path w="2698750" h="932814">
                  <a:moveTo>
                    <a:pt x="1473047" y="916889"/>
                  </a:moveTo>
                  <a:lnTo>
                    <a:pt x="1472806" y="921346"/>
                  </a:lnTo>
                  <a:lnTo>
                    <a:pt x="1495082" y="922629"/>
                  </a:lnTo>
                  <a:lnTo>
                    <a:pt x="1495348" y="918159"/>
                  </a:lnTo>
                  <a:lnTo>
                    <a:pt x="1473047" y="916889"/>
                  </a:lnTo>
                  <a:close/>
                </a:path>
                <a:path w="2698750" h="932814">
                  <a:moveTo>
                    <a:pt x="1531010" y="920203"/>
                  </a:moveTo>
                  <a:lnTo>
                    <a:pt x="1530756" y="924661"/>
                  </a:lnTo>
                  <a:lnTo>
                    <a:pt x="1553044" y="925957"/>
                  </a:lnTo>
                  <a:lnTo>
                    <a:pt x="1553311" y="921499"/>
                  </a:lnTo>
                  <a:lnTo>
                    <a:pt x="1531010" y="920203"/>
                  </a:lnTo>
                  <a:close/>
                </a:path>
                <a:path w="2698750" h="932814">
                  <a:moveTo>
                    <a:pt x="1588973" y="923531"/>
                  </a:moveTo>
                  <a:lnTo>
                    <a:pt x="1588719" y="928001"/>
                  </a:lnTo>
                  <a:lnTo>
                    <a:pt x="1611007" y="929284"/>
                  </a:lnTo>
                  <a:lnTo>
                    <a:pt x="1611274" y="924826"/>
                  </a:lnTo>
                  <a:lnTo>
                    <a:pt x="1588973" y="923531"/>
                  </a:lnTo>
                  <a:close/>
                </a:path>
                <a:path w="2698750" h="932814">
                  <a:moveTo>
                    <a:pt x="1646936" y="926871"/>
                  </a:moveTo>
                  <a:lnTo>
                    <a:pt x="1646682" y="931329"/>
                  </a:lnTo>
                  <a:lnTo>
                    <a:pt x="1668957" y="932611"/>
                  </a:lnTo>
                  <a:lnTo>
                    <a:pt x="1669224" y="928154"/>
                  </a:lnTo>
                  <a:lnTo>
                    <a:pt x="1646936" y="926871"/>
                  </a:lnTo>
                  <a:close/>
                </a:path>
                <a:path w="2698750" h="932814">
                  <a:moveTo>
                    <a:pt x="1726145" y="923010"/>
                  </a:moveTo>
                  <a:lnTo>
                    <a:pt x="1704162" y="926985"/>
                  </a:lnTo>
                  <a:lnTo>
                    <a:pt x="1704949" y="931379"/>
                  </a:lnTo>
                  <a:lnTo>
                    <a:pt x="1726920" y="927417"/>
                  </a:lnTo>
                  <a:lnTo>
                    <a:pt x="1726145" y="923010"/>
                  </a:lnTo>
                  <a:close/>
                </a:path>
                <a:path w="2698750" h="932814">
                  <a:moveTo>
                    <a:pt x="1783283" y="912749"/>
                  </a:moveTo>
                  <a:lnTo>
                    <a:pt x="1761299" y="916698"/>
                  </a:lnTo>
                  <a:lnTo>
                    <a:pt x="1762099" y="921092"/>
                  </a:lnTo>
                  <a:lnTo>
                    <a:pt x="1784070" y="917143"/>
                  </a:lnTo>
                  <a:lnTo>
                    <a:pt x="1783283" y="912749"/>
                  </a:lnTo>
                  <a:close/>
                </a:path>
                <a:path w="2698750" h="932814">
                  <a:moveTo>
                    <a:pt x="1840420" y="902461"/>
                  </a:moveTo>
                  <a:lnTo>
                    <a:pt x="1818436" y="906424"/>
                  </a:lnTo>
                  <a:lnTo>
                    <a:pt x="1819236" y="910818"/>
                  </a:lnTo>
                  <a:lnTo>
                    <a:pt x="1841207" y="906868"/>
                  </a:lnTo>
                  <a:lnTo>
                    <a:pt x="1840420" y="902461"/>
                  </a:lnTo>
                  <a:close/>
                </a:path>
                <a:path w="2698750" h="932814">
                  <a:moveTo>
                    <a:pt x="1897557" y="892187"/>
                  </a:moveTo>
                  <a:lnTo>
                    <a:pt x="1875586" y="896150"/>
                  </a:lnTo>
                  <a:lnTo>
                    <a:pt x="1876374" y="900531"/>
                  </a:lnTo>
                  <a:lnTo>
                    <a:pt x="1898357" y="896581"/>
                  </a:lnTo>
                  <a:lnTo>
                    <a:pt x="1897557" y="892187"/>
                  </a:lnTo>
                  <a:close/>
                </a:path>
                <a:path w="2698750" h="932814">
                  <a:moveTo>
                    <a:pt x="1954682" y="881900"/>
                  </a:moveTo>
                  <a:lnTo>
                    <a:pt x="1932711" y="885850"/>
                  </a:lnTo>
                  <a:lnTo>
                    <a:pt x="1933511" y="890257"/>
                  </a:lnTo>
                  <a:lnTo>
                    <a:pt x="1955482" y="886307"/>
                  </a:lnTo>
                  <a:lnTo>
                    <a:pt x="1954682" y="881900"/>
                  </a:lnTo>
                  <a:close/>
                </a:path>
                <a:path w="2698750" h="932814">
                  <a:moveTo>
                    <a:pt x="2011832" y="871639"/>
                  </a:moveTo>
                  <a:lnTo>
                    <a:pt x="1989848" y="875576"/>
                  </a:lnTo>
                  <a:lnTo>
                    <a:pt x="1990636" y="879970"/>
                  </a:lnTo>
                  <a:lnTo>
                    <a:pt x="2012619" y="876020"/>
                  </a:lnTo>
                  <a:lnTo>
                    <a:pt x="2011832" y="871639"/>
                  </a:lnTo>
                  <a:close/>
                </a:path>
                <a:path w="2698750" h="932814">
                  <a:moveTo>
                    <a:pt x="2068969" y="861352"/>
                  </a:moveTo>
                  <a:lnTo>
                    <a:pt x="2046986" y="865301"/>
                  </a:lnTo>
                  <a:lnTo>
                    <a:pt x="2047786" y="869708"/>
                  </a:lnTo>
                  <a:lnTo>
                    <a:pt x="2069744" y="865746"/>
                  </a:lnTo>
                  <a:lnTo>
                    <a:pt x="2068969" y="861352"/>
                  </a:lnTo>
                  <a:close/>
                </a:path>
                <a:path w="2698750" h="932814">
                  <a:moveTo>
                    <a:pt x="2126094" y="851077"/>
                  </a:moveTo>
                  <a:lnTo>
                    <a:pt x="2104123" y="855027"/>
                  </a:lnTo>
                  <a:lnTo>
                    <a:pt x="2104923" y="859421"/>
                  </a:lnTo>
                  <a:lnTo>
                    <a:pt x="2126881" y="855472"/>
                  </a:lnTo>
                  <a:lnTo>
                    <a:pt x="2126094" y="851077"/>
                  </a:lnTo>
                  <a:close/>
                </a:path>
                <a:path w="2698750" h="932814">
                  <a:moveTo>
                    <a:pt x="2183231" y="840790"/>
                  </a:moveTo>
                  <a:lnTo>
                    <a:pt x="2161273" y="844740"/>
                  </a:lnTo>
                  <a:lnTo>
                    <a:pt x="2162048" y="849147"/>
                  </a:lnTo>
                  <a:lnTo>
                    <a:pt x="2184031" y="845197"/>
                  </a:lnTo>
                  <a:lnTo>
                    <a:pt x="2183231" y="840790"/>
                  </a:lnTo>
                  <a:close/>
                </a:path>
                <a:path w="2698750" h="932814">
                  <a:moveTo>
                    <a:pt x="2240368" y="830529"/>
                  </a:moveTo>
                  <a:lnTo>
                    <a:pt x="2218397" y="834478"/>
                  </a:lnTo>
                  <a:lnTo>
                    <a:pt x="2219185" y="838860"/>
                  </a:lnTo>
                  <a:lnTo>
                    <a:pt x="2241168" y="834923"/>
                  </a:lnTo>
                  <a:lnTo>
                    <a:pt x="2240368" y="830529"/>
                  </a:lnTo>
                  <a:close/>
                </a:path>
                <a:path w="2698750" h="932814">
                  <a:moveTo>
                    <a:pt x="2297518" y="820242"/>
                  </a:moveTo>
                  <a:lnTo>
                    <a:pt x="2275535" y="824191"/>
                  </a:lnTo>
                  <a:lnTo>
                    <a:pt x="2276309" y="828598"/>
                  </a:lnTo>
                  <a:lnTo>
                    <a:pt x="2298306" y="824623"/>
                  </a:lnTo>
                  <a:lnTo>
                    <a:pt x="2297518" y="820242"/>
                  </a:lnTo>
                  <a:close/>
                </a:path>
                <a:path w="2698750" h="932814">
                  <a:moveTo>
                    <a:pt x="2354643" y="809967"/>
                  </a:moveTo>
                  <a:lnTo>
                    <a:pt x="2332672" y="813917"/>
                  </a:lnTo>
                  <a:lnTo>
                    <a:pt x="2333459" y="818311"/>
                  </a:lnTo>
                  <a:lnTo>
                    <a:pt x="2355430" y="814349"/>
                  </a:lnTo>
                  <a:lnTo>
                    <a:pt x="2354643" y="809967"/>
                  </a:lnTo>
                  <a:close/>
                </a:path>
                <a:path w="2698750" h="932814">
                  <a:moveTo>
                    <a:pt x="2411780" y="799680"/>
                  </a:moveTo>
                  <a:lnTo>
                    <a:pt x="2389809" y="803630"/>
                  </a:lnTo>
                  <a:lnTo>
                    <a:pt x="2390597" y="808024"/>
                  </a:lnTo>
                  <a:lnTo>
                    <a:pt x="2412568" y="804062"/>
                  </a:lnTo>
                  <a:lnTo>
                    <a:pt x="2411780" y="799680"/>
                  </a:lnTo>
                  <a:close/>
                </a:path>
                <a:path w="2698750" h="932814">
                  <a:moveTo>
                    <a:pt x="2468905" y="789406"/>
                  </a:moveTo>
                  <a:lnTo>
                    <a:pt x="2446934" y="793356"/>
                  </a:lnTo>
                  <a:lnTo>
                    <a:pt x="2447734" y="797750"/>
                  </a:lnTo>
                  <a:lnTo>
                    <a:pt x="2469705" y="793800"/>
                  </a:lnTo>
                  <a:lnTo>
                    <a:pt x="2468905" y="789406"/>
                  </a:lnTo>
                  <a:close/>
                </a:path>
                <a:path w="2698750" h="932814">
                  <a:moveTo>
                    <a:pt x="2526042" y="779119"/>
                  </a:moveTo>
                  <a:lnTo>
                    <a:pt x="2504084" y="783081"/>
                  </a:lnTo>
                  <a:lnTo>
                    <a:pt x="2504859" y="787463"/>
                  </a:lnTo>
                  <a:lnTo>
                    <a:pt x="2526842" y="783513"/>
                  </a:lnTo>
                  <a:lnTo>
                    <a:pt x="2526042" y="779119"/>
                  </a:lnTo>
                  <a:close/>
                </a:path>
                <a:path w="2698750" h="932814">
                  <a:moveTo>
                    <a:pt x="2583179" y="768832"/>
                  </a:moveTo>
                  <a:lnTo>
                    <a:pt x="2561208" y="772807"/>
                  </a:lnTo>
                  <a:lnTo>
                    <a:pt x="2561996" y="777189"/>
                  </a:lnTo>
                  <a:lnTo>
                    <a:pt x="2583980" y="773239"/>
                  </a:lnTo>
                  <a:lnTo>
                    <a:pt x="2583179" y="768832"/>
                  </a:lnTo>
                  <a:close/>
                </a:path>
                <a:path w="2698750" h="932814">
                  <a:moveTo>
                    <a:pt x="2640329" y="758558"/>
                  </a:moveTo>
                  <a:lnTo>
                    <a:pt x="2618346" y="762520"/>
                  </a:lnTo>
                  <a:lnTo>
                    <a:pt x="2619133" y="766902"/>
                  </a:lnTo>
                  <a:lnTo>
                    <a:pt x="2641117" y="762952"/>
                  </a:lnTo>
                  <a:lnTo>
                    <a:pt x="2640329" y="758558"/>
                  </a:lnTo>
                  <a:close/>
                </a:path>
                <a:path w="2698750" h="932814">
                  <a:moveTo>
                    <a:pt x="2697467" y="748283"/>
                  </a:moveTo>
                  <a:lnTo>
                    <a:pt x="2675470" y="752233"/>
                  </a:lnTo>
                  <a:lnTo>
                    <a:pt x="2676283" y="756640"/>
                  </a:lnTo>
                  <a:lnTo>
                    <a:pt x="2698242" y="752678"/>
                  </a:lnTo>
                  <a:lnTo>
                    <a:pt x="2697467" y="748283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24801" y="744435"/>
              <a:ext cx="2749550" cy="1584960"/>
            </a:xfrm>
            <a:custGeom>
              <a:avLst/>
              <a:gdLst/>
              <a:ahLst/>
              <a:cxnLst/>
              <a:rect l="l" t="t" r="r" b="b"/>
              <a:pathLst>
                <a:path w="2749550" h="1584960">
                  <a:moveTo>
                    <a:pt x="2749029" y="0"/>
                  </a:moveTo>
                  <a:lnTo>
                    <a:pt x="2744559" y="0"/>
                  </a:lnTo>
                  <a:lnTo>
                    <a:pt x="2744559" y="5080"/>
                  </a:lnTo>
                  <a:lnTo>
                    <a:pt x="2744559" y="1579880"/>
                  </a:lnTo>
                  <a:lnTo>
                    <a:pt x="4470" y="1579880"/>
                  </a:lnTo>
                  <a:lnTo>
                    <a:pt x="4470" y="5080"/>
                  </a:lnTo>
                  <a:lnTo>
                    <a:pt x="2744559" y="5080"/>
                  </a:lnTo>
                  <a:lnTo>
                    <a:pt x="2744559" y="0"/>
                  </a:lnTo>
                  <a:lnTo>
                    <a:pt x="2235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9880"/>
                  </a:lnTo>
                  <a:lnTo>
                    <a:pt x="0" y="1584960"/>
                  </a:lnTo>
                  <a:lnTo>
                    <a:pt x="2749029" y="1584960"/>
                  </a:lnTo>
                  <a:lnTo>
                    <a:pt x="2749029" y="1579880"/>
                  </a:lnTo>
                  <a:lnTo>
                    <a:pt x="2749029" y="5080"/>
                  </a:lnTo>
                  <a:lnTo>
                    <a:pt x="2749029" y="2540"/>
                  </a:lnTo>
                  <a:lnTo>
                    <a:pt x="27490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840803" y="2018665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4" h="54610">
                <a:moveTo>
                  <a:pt x="23037" y="0"/>
                </a:moveTo>
                <a:lnTo>
                  <a:pt x="12699" y="0"/>
                </a:lnTo>
                <a:lnTo>
                  <a:pt x="8623" y="1193"/>
                </a:lnTo>
                <a:lnTo>
                  <a:pt x="2705" y="6045"/>
                </a:lnTo>
                <a:lnTo>
                  <a:pt x="1231" y="9321"/>
                </a:lnTo>
                <a:lnTo>
                  <a:pt x="1356" y="16852"/>
                </a:lnTo>
                <a:lnTo>
                  <a:pt x="2057" y="18999"/>
                </a:lnTo>
                <a:lnTo>
                  <a:pt x="5448" y="23126"/>
                </a:lnTo>
                <a:lnTo>
                  <a:pt x="7797" y="24549"/>
                </a:lnTo>
                <a:lnTo>
                  <a:pt x="10807" y="25285"/>
                </a:lnTo>
                <a:lnTo>
                  <a:pt x="7429" y="26073"/>
                </a:lnTo>
                <a:lnTo>
                  <a:pt x="4762" y="27609"/>
                </a:lnTo>
                <a:lnTo>
                  <a:pt x="965" y="32219"/>
                </a:lnTo>
                <a:lnTo>
                  <a:pt x="0" y="35039"/>
                </a:lnTo>
                <a:lnTo>
                  <a:pt x="0" y="43421"/>
                </a:lnTo>
                <a:lnTo>
                  <a:pt x="1549" y="47282"/>
                </a:lnTo>
                <a:lnTo>
                  <a:pt x="7708" y="52692"/>
                </a:lnTo>
                <a:lnTo>
                  <a:pt x="12115" y="54038"/>
                </a:lnTo>
                <a:lnTo>
                  <a:pt x="23596" y="54038"/>
                </a:lnTo>
                <a:lnTo>
                  <a:pt x="28016" y="52692"/>
                </a:lnTo>
                <a:lnTo>
                  <a:pt x="32840" y="48463"/>
                </a:lnTo>
                <a:lnTo>
                  <a:pt x="14516" y="48463"/>
                </a:lnTo>
                <a:lnTo>
                  <a:pt x="11887" y="47548"/>
                </a:lnTo>
                <a:lnTo>
                  <a:pt x="8039" y="43980"/>
                </a:lnTo>
                <a:lnTo>
                  <a:pt x="7073" y="41516"/>
                </a:lnTo>
                <a:lnTo>
                  <a:pt x="7148" y="35039"/>
                </a:lnTo>
                <a:lnTo>
                  <a:pt x="8039" y="32765"/>
                </a:lnTo>
                <a:lnTo>
                  <a:pt x="11887" y="29171"/>
                </a:lnTo>
                <a:lnTo>
                  <a:pt x="14516" y="28282"/>
                </a:lnTo>
                <a:lnTo>
                  <a:pt x="31536" y="28282"/>
                </a:lnTo>
                <a:lnTo>
                  <a:pt x="30987" y="27609"/>
                </a:lnTo>
                <a:lnTo>
                  <a:pt x="28333" y="26073"/>
                </a:lnTo>
                <a:lnTo>
                  <a:pt x="24955" y="25285"/>
                </a:lnTo>
                <a:lnTo>
                  <a:pt x="27939" y="24549"/>
                </a:lnTo>
                <a:lnTo>
                  <a:pt x="30276" y="23126"/>
                </a:lnTo>
                <a:lnTo>
                  <a:pt x="30589" y="22745"/>
                </a:lnTo>
                <a:lnTo>
                  <a:pt x="14808" y="22745"/>
                </a:lnTo>
                <a:lnTo>
                  <a:pt x="12458" y="21983"/>
                </a:lnTo>
                <a:lnTo>
                  <a:pt x="9080" y="18961"/>
                </a:lnTo>
                <a:lnTo>
                  <a:pt x="8242" y="16852"/>
                </a:lnTo>
                <a:lnTo>
                  <a:pt x="8242" y="11455"/>
                </a:lnTo>
                <a:lnTo>
                  <a:pt x="9080" y="9347"/>
                </a:lnTo>
                <a:lnTo>
                  <a:pt x="12458" y="6337"/>
                </a:lnTo>
                <a:lnTo>
                  <a:pt x="14808" y="5575"/>
                </a:lnTo>
                <a:lnTo>
                  <a:pt x="32448" y="5575"/>
                </a:lnTo>
                <a:lnTo>
                  <a:pt x="27114" y="1193"/>
                </a:lnTo>
                <a:lnTo>
                  <a:pt x="23037" y="0"/>
                </a:lnTo>
                <a:close/>
              </a:path>
              <a:path w="36194" h="54610">
                <a:moveTo>
                  <a:pt x="31536" y="28282"/>
                </a:moveTo>
                <a:lnTo>
                  <a:pt x="21234" y="28282"/>
                </a:lnTo>
                <a:lnTo>
                  <a:pt x="23888" y="29171"/>
                </a:lnTo>
                <a:lnTo>
                  <a:pt x="27711" y="32765"/>
                </a:lnTo>
                <a:lnTo>
                  <a:pt x="28601" y="35039"/>
                </a:lnTo>
                <a:lnTo>
                  <a:pt x="28661" y="41516"/>
                </a:lnTo>
                <a:lnTo>
                  <a:pt x="27711" y="43941"/>
                </a:lnTo>
                <a:lnTo>
                  <a:pt x="23850" y="47548"/>
                </a:lnTo>
                <a:lnTo>
                  <a:pt x="21208" y="48463"/>
                </a:lnTo>
                <a:lnTo>
                  <a:pt x="32840" y="48463"/>
                </a:lnTo>
                <a:lnTo>
                  <a:pt x="34188" y="47282"/>
                </a:lnTo>
                <a:lnTo>
                  <a:pt x="35725" y="43421"/>
                </a:lnTo>
                <a:lnTo>
                  <a:pt x="35725" y="35039"/>
                </a:lnTo>
                <a:lnTo>
                  <a:pt x="34785" y="32219"/>
                </a:lnTo>
                <a:lnTo>
                  <a:pt x="32880" y="29933"/>
                </a:lnTo>
                <a:lnTo>
                  <a:pt x="31536" y="28282"/>
                </a:lnTo>
                <a:close/>
              </a:path>
              <a:path w="36194" h="54610">
                <a:moveTo>
                  <a:pt x="32448" y="5575"/>
                </a:moveTo>
                <a:lnTo>
                  <a:pt x="20891" y="5575"/>
                </a:lnTo>
                <a:lnTo>
                  <a:pt x="23253" y="6337"/>
                </a:lnTo>
                <a:lnTo>
                  <a:pt x="26669" y="9347"/>
                </a:lnTo>
                <a:lnTo>
                  <a:pt x="27533" y="11455"/>
                </a:lnTo>
                <a:lnTo>
                  <a:pt x="27533" y="16852"/>
                </a:lnTo>
                <a:lnTo>
                  <a:pt x="26669" y="18961"/>
                </a:lnTo>
                <a:lnTo>
                  <a:pt x="23253" y="21983"/>
                </a:lnTo>
                <a:lnTo>
                  <a:pt x="20891" y="22745"/>
                </a:lnTo>
                <a:lnTo>
                  <a:pt x="30589" y="22745"/>
                </a:lnTo>
                <a:lnTo>
                  <a:pt x="33667" y="18999"/>
                </a:lnTo>
                <a:lnTo>
                  <a:pt x="34379" y="16852"/>
                </a:lnTo>
                <a:lnTo>
                  <a:pt x="34505" y="9321"/>
                </a:lnTo>
                <a:lnTo>
                  <a:pt x="33019" y="6045"/>
                </a:lnTo>
                <a:lnTo>
                  <a:pt x="32448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98334" y="1799400"/>
            <a:ext cx="78740" cy="54610"/>
          </a:xfrm>
          <a:custGeom>
            <a:avLst/>
            <a:gdLst/>
            <a:ahLst/>
            <a:cxnLst/>
            <a:rect l="l" t="t" r="r" b="b"/>
            <a:pathLst>
              <a:path w="78740" h="54610">
                <a:moveTo>
                  <a:pt x="31013" y="47091"/>
                </a:moveTo>
                <a:lnTo>
                  <a:pt x="1015" y="47091"/>
                </a:lnTo>
                <a:lnTo>
                  <a:pt x="1015" y="53022"/>
                </a:lnTo>
                <a:lnTo>
                  <a:pt x="31013" y="53022"/>
                </a:lnTo>
                <a:lnTo>
                  <a:pt x="31013" y="47091"/>
                </a:lnTo>
                <a:close/>
              </a:path>
              <a:path w="78740" h="54610">
                <a:moveTo>
                  <a:pt x="19507" y="7353"/>
                </a:moveTo>
                <a:lnTo>
                  <a:pt x="12522" y="7353"/>
                </a:lnTo>
                <a:lnTo>
                  <a:pt x="12522" y="47091"/>
                </a:lnTo>
                <a:lnTo>
                  <a:pt x="19507" y="47091"/>
                </a:lnTo>
                <a:lnTo>
                  <a:pt x="19507" y="7353"/>
                </a:lnTo>
                <a:close/>
              </a:path>
              <a:path w="78740" h="54610">
                <a:moveTo>
                  <a:pt x="19507" y="939"/>
                </a:moveTo>
                <a:lnTo>
                  <a:pt x="12458" y="939"/>
                </a:lnTo>
                <a:lnTo>
                  <a:pt x="0" y="3454"/>
                </a:lnTo>
                <a:lnTo>
                  <a:pt x="0" y="9867"/>
                </a:lnTo>
                <a:lnTo>
                  <a:pt x="12522" y="7353"/>
                </a:lnTo>
                <a:lnTo>
                  <a:pt x="19507" y="7353"/>
                </a:lnTo>
                <a:lnTo>
                  <a:pt x="19507" y="939"/>
                </a:lnTo>
                <a:close/>
              </a:path>
              <a:path w="78740" h="54610">
                <a:moveTo>
                  <a:pt x="66141" y="0"/>
                </a:moveTo>
                <a:lnTo>
                  <a:pt x="54470" y="0"/>
                </a:lnTo>
                <a:lnTo>
                  <a:pt x="49999" y="2298"/>
                </a:lnTo>
                <a:lnTo>
                  <a:pt x="46926" y="6934"/>
                </a:lnTo>
                <a:lnTo>
                  <a:pt x="43840" y="11531"/>
                </a:lnTo>
                <a:lnTo>
                  <a:pt x="42303" y="18249"/>
                </a:lnTo>
                <a:lnTo>
                  <a:pt x="42303" y="35801"/>
                </a:lnTo>
                <a:lnTo>
                  <a:pt x="43840" y="42494"/>
                </a:lnTo>
                <a:lnTo>
                  <a:pt x="49999" y="51727"/>
                </a:lnTo>
                <a:lnTo>
                  <a:pt x="54470" y="54038"/>
                </a:lnTo>
                <a:lnTo>
                  <a:pt x="66141" y="54038"/>
                </a:lnTo>
                <a:lnTo>
                  <a:pt x="70599" y="51727"/>
                </a:lnTo>
                <a:lnTo>
                  <a:pt x="72799" y="48463"/>
                </a:lnTo>
                <a:lnTo>
                  <a:pt x="56692" y="48463"/>
                </a:lnTo>
                <a:lnTo>
                  <a:pt x="53962" y="46672"/>
                </a:lnTo>
                <a:lnTo>
                  <a:pt x="50304" y="39522"/>
                </a:lnTo>
                <a:lnTo>
                  <a:pt x="49402" y="34175"/>
                </a:lnTo>
                <a:lnTo>
                  <a:pt x="49402" y="19862"/>
                </a:lnTo>
                <a:lnTo>
                  <a:pt x="50304" y="14503"/>
                </a:lnTo>
                <a:lnTo>
                  <a:pt x="52120" y="10921"/>
                </a:lnTo>
                <a:lnTo>
                  <a:pt x="53962" y="7353"/>
                </a:lnTo>
                <a:lnTo>
                  <a:pt x="56692" y="5575"/>
                </a:lnTo>
                <a:lnTo>
                  <a:pt x="72785" y="5575"/>
                </a:lnTo>
                <a:lnTo>
                  <a:pt x="70599" y="2298"/>
                </a:lnTo>
                <a:lnTo>
                  <a:pt x="66141" y="0"/>
                </a:lnTo>
                <a:close/>
              </a:path>
              <a:path w="78740" h="54610">
                <a:moveTo>
                  <a:pt x="72785" y="5575"/>
                </a:moveTo>
                <a:lnTo>
                  <a:pt x="63969" y="5575"/>
                </a:lnTo>
                <a:lnTo>
                  <a:pt x="66700" y="7353"/>
                </a:lnTo>
                <a:lnTo>
                  <a:pt x="70345" y="14503"/>
                </a:lnTo>
                <a:lnTo>
                  <a:pt x="71259" y="19862"/>
                </a:lnTo>
                <a:lnTo>
                  <a:pt x="71259" y="34175"/>
                </a:lnTo>
                <a:lnTo>
                  <a:pt x="70345" y="39522"/>
                </a:lnTo>
                <a:lnTo>
                  <a:pt x="66700" y="46672"/>
                </a:lnTo>
                <a:lnTo>
                  <a:pt x="63969" y="48463"/>
                </a:lnTo>
                <a:lnTo>
                  <a:pt x="72799" y="48463"/>
                </a:lnTo>
                <a:lnTo>
                  <a:pt x="76758" y="42494"/>
                </a:lnTo>
                <a:lnTo>
                  <a:pt x="78308" y="35801"/>
                </a:lnTo>
                <a:lnTo>
                  <a:pt x="78308" y="18249"/>
                </a:lnTo>
                <a:lnTo>
                  <a:pt x="76758" y="11531"/>
                </a:lnTo>
                <a:lnTo>
                  <a:pt x="72785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95718" y="1118832"/>
            <a:ext cx="81280" cy="54610"/>
          </a:xfrm>
          <a:custGeom>
            <a:avLst/>
            <a:gdLst/>
            <a:ahLst/>
            <a:cxnLst/>
            <a:rect l="l" t="t" r="r" b="b"/>
            <a:pathLst>
              <a:path w="81280" h="54609">
                <a:moveTo>
                  <a:pt x="30225" y="5930"/>
                </a:moveTo>
                <a:lnTo>
                  <a:pt x="18326" y="5930"/>
                </a:lnTo>
                <a:lnTo>
                  <a:pt x="20853" y="6807"/>
                </a:lnTo>
                <a:lnTo>
                  <a:pt x="24752" y="10299"/>
                </a:lnTo>
                <a:lnTo>
                  <a:pt x="25717" y="12547"/>
                </a:lnTo>
                <a:lnTo>
                  <a:pt x="25717" y="17018"/>
                </a:lnTo>
                <a:lnTo>
                  <a:pt x="2679" y="44323"/>
                </a:lnTo>
                <a:lnTo>
                  <a:pt x="0" y="47091"/>
                </a:lnTo>
                <a:lnTo>
                  <a:pt x="0" y="53035"/>
                </a:lnTo>
                <a:lnTo>
                  <a:pt x="33070" y="53035"/>
                </a:lnTo>
                <a:lnTo>
                  <a:pt x="33070" y="47091"/>
                </a:lnTo>
                <a:lnTo>
                  <a:pt x="8470" y="47091"/>
                </a:lnTo>
                <a:lnTo>
                  <a:pt x="14147" y="41313"/>
                </a:lnTo>
                <a:lnTo>
                  <a:pt x="32788" y="17018"/>
                </a:lnTo>
                <a:lnTo>
                  <a:pt x="32768" y="10299"/>
                </a:lnTo>
                <a:lnTo>
                  <a:pt x="31191" y="6743"/>
                </a:lnTo>
                <a:lnTo>
                  <a:pt x="30225" y="5930"/>
                </a:lnTo>
                <a:close/>
              </a:path>
              <a:path w="81280" h="54609">
                <a:moveTo>
                  <a:pt x="20472" y="0"/>
                </a:moveTo>
                <a:lnTo>
                  <a:pt x="13042" y="0"/>
                </a:lnTo>
                <a:lnTo>
                  <a:pt x="10782" y="292"/>
                </a:lnTo>
                <a:lnTo>
                  <a:pt x="5842" y="1460"/>
                </a:lnTo>
                <a:lnTo>
                  <a:pt x="3187" y="2311"/>
                </a:lnTo>
                <a:lnTo>
                  <a:pt x="355" y="3454"/>
                </a:lnTo>
                <a:lnTo>
                  <a:pt x="355" y="10579"/>
                </a:lnTo>
                <a:lnTo>
                  <a:pt x="3149" y="9017"/>
                </a:lnTo>
                <a:lnTo>
                  <a:pt x="5765" y="7848"/>
                </a:lnTo>
                <a:lnTo>
                  <a:pt x="10680" y="6311"/>
                </a:lnTo>
                <a:lnTo>
                  <a:pt x="13004" y="5930"/>
                </a:lnTo>
                <a:lnTo>
                  <a:pt x="30225" y="5930"/>
                </a:lnTo>
                <a:lnTo>
                  <a:pt x="24777" y="1346"/>
                </a:lnTo>
                <a:lnTo>
                  <a:pt x="20472" y="0"/>
                </a:lnTo>
                <a:close/>
              </a:path>
              <a:path w="81280" h="54609">
                <a:moveTo>
                  <a:pt x="68757" y="0"/>
                </a:moveTo>
                <a:lnTo>
                  <a:pt x="57086" y="0"/>
                </a:lnTo>
                <a:lnTo>
                  <a:pt x="52628" y="2311"/>
                </a:lnTo>
                <a:lnTo>
                  <a:pt x="46456" y="11544"/>
                </a:lnTo>
                <a:lnTo>
                  <a:pt x="44919" y="18249"/>
                </a:lnTo>
                <a:lnTo>
                  <a:pt x="44919" y="35801"/>
                </a:lnTo>
                <a:lnTo>
                  <a:pt x="46456" y="42494"/>
                </a:lnTo>
                <a:lnTo>
                  <a:pt x="52628" y="51727"/>
                </a:lnTo>
                <a:lnTo>
                  <a:pt x="57086" y="54038"/>
                </a:lnTo>
                <a:lnTo>
                  <a:pt x="68757" y="54038"/>
                </a:lnTo>
                <a:lnTo>
                  <a:pt x="73228" y="51727"/>
                </a:lnTo>
                <a:lnTo>
                  <a:pt x="75414" y="48450"/>
                </a:lnTo>
                <a:lnTo>
                  <a:pt x="59296" y="48450"/>
                </a:lnTo>
                <a:lnTo>
                  <a:pt x="56578" y="46672"/>
                </a:lnTo>
                <a:lnTo>
                  <a:pt x="52920" y="39535"/>
                </a:lnTo>
                <a:lnTo>
                  <a:pt x="52006" y="34175"/>
                </a:lnTo>
                <a:lnTo>
                  <a:pt x="52006" y="19875"/>
                </a:lnTo>
                <a:lnTo>
                  <a:pt x="52920" y="14516"/>
                </a:lnTo>
                <a:lnTo>
                  <a:pt x="56578" y="7366"/>
                </a:lnTo>
                <a:lnTo>
                  <a:pt x="59296" y="5588"/>
                </a:lnTo>
                <a:lnTo>
                  <a:pt x="75414" y="5588"/>
                </a:lnTo>
                <a:lnTo>
                  <a:pt x="73228" y="2311"/>
                </a:lnTo>
                <a:lnTo>
                  <a:pt x="68757" y="0"/>
                </a:lnTo>
                <a:close/>
              </a:path>
              <a:path w="81280" h="54609">
                <a:moveTo>
                  <a:pt x="75414" y="5588"/>
                </a:moveTo>
                <a:lnTo>
                  <a:pt x="66573" y="5588"/>
                </a:lnTo>
                <a:lnTo>
                  <a:pt x="69316" y="7366"/>
                </a:lnTo>
                <a:lnTo>
                  <a:pt x="72961" y="14516"/>
                </a:lnTo>
                <a:lnTo>
                  <a:pt x="73875" y="19875"/>
                </a:lnTo>
                <a:lnTo>
                  <a:pt x="73875" y="34175"/>
                </a:lnTo>
                <a:lnTo>
                  <a:pt x="72961" y="39535"/>
                </a:lnTo>
                <a:lnTo>
                  <a:pt x="69316" y="46672"/>
                </a:lnTo>
                <a:lnTo>
                  <a:pt x="66573" y="48450"/>
                </a:lnTo>
                <a:lnTo>
                  <a:pt x="75414" y="48450"/>
                </a:lnTo>
                <a:lnTo>
                  <a:pt x="79387" y="42494"/>
                </a:lnTo>
                <a:lnTo>
                  <a:pt x="80924" y="35801"/>
                </a:lnTo>
                <a:lnTo>
                  <a:pt x="80924" y="18249"/>
                </a:lnTo>
                <a:lnTo>
                  <a:pt x="79387" y="11544"/>
                </a:lnTo>
                <a:lnTo>
                  <a:pt x="75414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95921" y="720941"/>
            <a:ext cx="81280" cy="54610"/>
          </a:xfrm>
          <a:custGeom>
            <a:avLst/>
            <a:gdLst/>
            <a:ahLst/>
            <a:cxnLst/>
            <a:rect l="l" t="t" r="r" b="b"/>
            <a:pathLst>
              <a:path w="81280" h="54609">
                <a:moveTo>
                  <a:pt x="0" y="44640"/>
                </a:moveTo>
                <a:lnTo>
                  <a:pt x="0" y="51460"/>
                </a:lnTo>
                <a:lnTo>
                  <a:pt x="2476" y="52311"/>
                </a:lnTo>
                <a:lnTo>
                  <a:pt x="4864" y="52959"/>
                </a:lnTo>
                <a:lnTo>
                  <a:pt x="9486" y="53809"/>
                </a:lnTo>
                <a:lnTo>
                  <a:pt x="11734" y="54038"/>
                </a:lnTo>
                <a:lnTo>
                  <a:pt x="20434" y="54038"/>
                </a:lnTo>
                <a:lnTo>
                  <a:pt x="25463" y="52628"/>
                </a:lnTo>
                <a:lnTo>
                  <a:pt x="31148" y="48107"/>
                </a:lnTo>
                <a:lnTo>
                  <a:pt x="11175" y="48107"/>
                </a:lnTo>
                <a:lnTo>
                  <a:pt x="8750" y="47815"/>
                </a:lnTo>
                <a:lnTo>
                  <a:pt x="4102" y="46659"/>
                </a:lnTo>
                <a:lnTo>
                  <a:pt x="1955" y="45783"/>
                </a:lnTo>
                <a:lnTo>
                  <a:pt x="0" y="44640"/>
                </a:lnTo>
                <a:close/>
              </a:path>
              <a:path w="81280" h="54609">
                <a:moveTo>
                  <a:pt x="31342" y="5930"/>
                </a:moveTo>
                <a:lnTo>
                  <a:pt x="18618" y="5930"/>
                </a:lnTo>
                <a:lnTo>
                  <a:pt x="21335" y="6629"/>
                </a:lnTo>
                <a:lnTo>
                  <a:pt x="25120" y="9499"/>
                </a:lnTo>
                <a:lnTo>
                  <a:pt x="26073" y="11557"/>
                </a:lnTo>
                <a:lnTo>
                  <a:pt x="26073" y="16840"/>
                </a:lnTo>
                <a:lnTo>
                  <a:pt x="25145" y="18821"/>
                </a:lnTo>
                <a:lnTo>
                  <a:pt x="21475" y="21590"/>
                </a:lnTo>
                <a:lnTo>
                  <a:pt x="18834" y="22288"/>
                </a:lnTo>
                <a:lnTo>
                  <a:pt x="9004" y="22288"/>
                </a:lnTo>
                <a:lnTo>
                  <a:pt x="9004" y="28079"/>
                </a:lnTo>
                <a:lnTo>
                  <a:pt x="18922" y="28079"/>
                </a:lnTo>
                <a:lnTo>
                  <a:pt x="21907" y="28956"/>
                </a:lnTo>
                <a:lnTo>
                  <a:pt x="26212" y="32410"/>
                </a:lnTo>
                <a:lnTo>
                  <a:pt x="27167" y="34544"/>
                </a:lnTo>
                <a:lnTo>
                  <a:pt x="27292" y="41211"/>
                </a:lnTo>
                <a:lnTo>
                  <a:pt x="26136" y="43738"/>
                </a:lnTo>
                <a:lnTo>
                  <a:pt x="21501" y="47231"/>
                </a:lnTo>
                <a:lnTo>
                  <a:pt x="18135" y="48107"/>
                </a:lnTo>
                <a:lnTo>
                  <a:pt x="31148" y="48107"/>
                </a:lnTo>
                <a:lnTo>
                  <a:pt x="32537" y="47002"/>
                </a:lnTo>
                <a:lnTo>
                  <a:pt x="34302" y="43027"/>
                </a:lnTo>
                <a:lnTo>
                  <a:pt x="34302" y="34544"/>
                </a:lnTo>
                <a:lnTo>
                  <a:pt x="33362" y="31711"/>
                </a:lnTo>
                <a:lnTo>
                  <a:pt x="31457" y="29451"/>
                </a:lnTo>
                <a:lnTo>
                  <a:pt x="29565" y="27165"/>
                </a:lnTo>
                <a:lnTo>
                  <a:pt x="26936" y="25666"/>
                </a:lnTo>
                <a:lnTo>
                  <a:pt x="23545" y="24942"/>
                </a:lnTo>
                <a:lnTo>
                  <a:pt x="26593" y="24168"/>
                </a:lnTo>
                <a:lnTo>
                  <a:pt x="28955" y="22796"/>
                </a:lnTo>
                <a:lnTo>
                  <a:pt x="32245" y="18821"/>
                </a:lnTo>
                <a:lnTo>
                  <a:pt x="33083" y="16370"/>
                </a:lnTo>
                <a:lnTo>
                  <a:pt x="33083" y="9359"/>
                </a:lnTo>
                <a:lnTo>
                  <a:pt x="31521" y="6070"/>
                </a:lnTo>
                <a:lnTo>
                  <a:pt x="31342" y="5930"/>
                </a:lnTo>
                <a:close/>
              </a:path>
              <a:path w="81280" h="54609">
                <a:moveTo>
                  <a:pt x="21056" y="0"/>
                </a:moveTo>
                <a:lnTo>
                  <a:pt x="13639" y="0"/>
                </a:lnTo>
                <a:lnTo>
                  <a:pt x="11429" y="177"/>
                </a:lnTo>
                <a:lnTo>
                  <a:pt x="6756" y="939"/>
                </a:lnTo>
                <a:lnTo>
                  <a:pt x="4241" y="1485"/>
                </a:lnTo>
                <a:lnTo>
                  <a:pt x="1574" y="2235"/>
                </a:lnTo>
                <a:lnTo>
                  <a:pt x="1574" y="8509"/>
                </a:lnTo>
                <a:lnTo>
                  <a:pt x="4229" y="7620"/>
                </a:lnTo>
                <a:lnTo>
                  <a:pt x="6654" y="6972"/>
                </a:lnTo>
                <a:lnTo>
                  <a:pt x="11087" y="6121"/>
                </a:lnTo>
                <a:lnTo>
                  <a:pt x="13157" y="5930"/>
                </a:lnTo>
                <a:lnTo>
                  <a:pt x="31342" y="5930"/>
                </a:lnTo>
                <a:lnTo>
                  <a:pt x="25298" y="1219"/>
                </a:lnTo>
                <a:lnTo>
                  <a:pt x="21056" y="0"/>
                </a:lnTo>
                <a:close/>
              </a:path>
              <a:path w="81280" h="54609">
                <a:moveTo>
                  <a:pt x="68554" y="0"/>
                </a:moveTo>
                <a:lnTo>
                  <a:pt x="56883" y="0"/>
                </a:lnTo>
                <a:lnTo>
                  <a:pt x="52425" y="2298"/>
                </a:lnTo>
                <a:lnTo>
                  <a:pt x="46240" y="11531"/>
                </a:lnTo>
                <a:lnTo>
                  <a:pt x="44716" y="18237"/>
                </a:lnTo>
                <a:lnTo>
                  <a:pt x="44716" y="35801"/>
                </a:lnTo>
                <a:lnTo>
                  <a:pt x="46240" y="42494"/>
                </a:lnTo>
                <a:lnTo>
                  <a:pt x="52425" y="51727"/>
                </a:lnTo>
                <a:lnTo>
                  <a:pt x="56883" y="54038"/>
                </a:lnTo>
                <a:lnTo>
                  <a:pt x="68554" y="54038"/>
                </a:lnTo>
                <a:lnTo>
                  <a:pt x="73024" y="51727"/>
                </a:lnTo>
                <a:lnTo>
                  <a:pt x="75210" y="48450"/>
                </a:lnTo>
                <a:lnTo>
                  <a:pt x="59093" y="48450"/>
                </a:lnTo>
                <a:lnTo>
                  <a:pt x="56362" y="46672"/>
                </a:lnTo>
                <a:lnTo>
                  <a:pt x="52717" y="39522"/>
                </a:lnTo>
                <a:lnTo>
                  <a:pt x="51803" y="34175"/>
                </a:lnTo>
                <a:lnTo>
                  <a:pt x="51803" y="19875"/>
                </a:lnTo>
                <a:lnTo>
                  <a:pt x="52717" y="14503"/>
                </a:lnTo>
                <a:lnTo>
                  <a:pt x="56362" y="7366"/>
                </a:lnTo>
                <a:lnTo>
                  <a:pt x="59093" y="5562"/>
                </a:lnTo>
                <a:lnTo>
                  <a:pt x="75202" y="5562"/>
                </a:lnTo>
                <a:lnTo>
                  <a:pt x="73024" y="2298"/>
                </a:lnTo>
                <a:lnTo>
                  <a:pt x="68554" y="0"/>
                </a:lnTo>
                <a:close/>
              </a:path>
              <a:path w="81280" h="54609">
                <a:moveTo>
                  <a:pt x="75202" y="5562"/>
                </a:moveTo>
                <a:lnTo>
                  <a:pt x="66370" y="5562"/>
                </a:lnTo>
                <a:lnTo>
                  <a:pt x="69113" y="7366"/>
                </a:lnTo>
                <a:lnTo>
                  <a:pt x="72758" y="14503"/>
                </a:lnTo>
                <a:lnTo>
                  <a:pt x="73672" y="19875"/>
                </a:lnTo>
                <a:lnTo>
                  <a:pt x="73672" y="34175"/>
                </a:lnTo>
                <a:lnTo>
                  <a:pt x="72758" y="39522"/>
                </a:lnTo>
                <a:lnTo>
                  <a:pt x="69113" y="46672"/>
                </a:lnTo>
                <a:lnTo>
                  <a:pt x="66370" y="48450"/>
                </a:lnTo>
                <a:lnTo>
                  <a:pt x="75210" y="48450"/>
                </a:lnTo>
                <a:lnTo>
                  <a:pt x="79184" y="42494"/>
                </a:lnTo>
                <a:lnTo>
                  <a:pt x="80721" y="35801"/>
                </a:lnTo>
                <a:lnTo>
                  <a:pt x="80721" y="18237"/>
                </a:lnTo>
                <a:lnTo>
                  <a:pt x="79184" y="11531"/>
                </a:lnTo>
                <a:lnTo>
                  <a:pt x="75202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154607" y="2383942"/>
            <a:ext cx="78740" cy="54610"/>
          </a:xfrm>
          <a:custGeom>
            <a:avLst/>
            <a:gdLst/>
            <a:ahLst/>
            <a:cxnLst/>
            <a:rect l="l" t="t" r="r" b="b"/>
            <a:pathLst>
              <a:path w="78740" h="54610">
                <a:moveTo>
                  <a:pt x="0" y="44653"/>
                </a:moveTo>
                <a:lnTo>
                  <a:pt x="0" y="51460"/>
                </a:lnTo>
                <a:lnTo>
                  <a:pt x="2476" y="52324"/>
                </a:lnTo>
                <a:lnTo>
                  <a:pt x="4864" y="52971"/>
                </a:lnTo>
                <a:lnTo>
                  <a:pt x="9486" y="53822"/>
                </a:lnTo>
                <a:lnTo>
                  <a:pt x="11734" y="54038"/>
                </a:lnTo>
                <a:lnTo>
                  <a:pt x="20446" y="54038"/>
                </a:lnTo>
                <a:lnTo>
                  <a:pt x="25476" y="52641"/>
                </a:lnTo>
                <a:lnTo>
                  <a:pt x="31150" y="48120"/>
                </a:lnTo>
                <a:lnTo>
                  <a:pt x="11175" y="48120"/>
                </a:lnTo>
                <a:lnTo>
                  <a:pt x="8762" y="47828"/>
                </a:lnTo>
                <a:lnTo>
                  <a:pt x="4114" y="46672"/>
                </a:lnTo>
                <a:lnTo>
                  <a:pt x="1955" y="45808"/>
                </a:lnTo>
                <a:lnTo>
                  <a:pt x="0" y="44653"/>
                </a:lnTo>
                <a:close/>
              </a:path>
              <a:path w="78740" h="54610">
                <a:moveTo>
                  <a:pt x="31355" y="5943"/>
                </a:moveTo>
                <a:lnTo>
                  <a:pt x="18618" y="5943"/>
                </a:lnTo>
                <a:lnTo>
                  <a:pt x="21335" y="6642"/>
                </a:lnTo>
                <a:lnTo>
                  <a:pt x="23215" y="8089"/>
                </a:lnTo>
                <a:lnTo>
                  <a:pt x="25133" y="9499"/>
                </a:lnTo>
                <a:lnTo>
                  <a:pt x="26073" y="11569"/>
                </a:lnTo>
                <a:lnTo>
                  <a:pt x="26073" y="16852"/>
                </a:lnTo>
                <a:lnTo>
                  <a:pt x="25158" y="18834"/>
                </a:lnTo>
                <a:lnTo>
                  <a:pt x="21475" y="21602"/>
                </a:lnTo>
                <a:lnTo>
                  <a:pt x="18834" y="22301"/>
                </a:lnTo>
                <a:lnTo>
                  <a:pt x="9016" y="22301"/>
                </a:lnTo>
                <a:lnTo>
                  <a:pt x="9016" y="28092"/>
                </a:lnTo>
                <a:lnTo>
                  <a:pt x="18922" y="28092"/>
                </a:lnTo>
                <a:lnTo>
                  <a:pt x="21920" y="28956"/>
                </a:lnTo>
                <a:lnTo>
                  <a:pt x="26212" y="32423"/>
                </a:lnTo>
                <a:lnTo>
                  <a:pt x="27167" y="34556"/>
                </a:lnTo>
                <a:lnTo>
                  <a:pt x="27292" y="41224"/>
                </a:lnTo>
                <a:lnTo>
                  <a:pt x="26136" y="43764"/>
                </a:lnTo>
                <a:lnTo>
                  <a:pt x="21513" y="47244"/>
                </a:lnTo>
                <a:lnTo>
                  <a:pt x="18135" y="48120"/>
                </a:lnTo>
                <a:lnTo>
                  <a:pt x="31150" y="48120"/>
                </a:lnTo>
                <a:lnTo>
                  <a:pt x="32537" y="47015"/>
                </a:lnTo>
                <a:lnTo>
                  <a:pt x="34302" y="43040"/>
                </a:lnTo>
                <a:lnTo>
                  <a:pt x="34302" y="34556"/>
                </a:lnTo>
                <a:lnTo>
                  <a:pt x="33362" y="31724"/>
                </a:lnTo>
                <a:lnTo>
                  <a:pt x="29565" y="27165"/>
                </a:lnTo>
                <a:lnTo>
                  <a:pt x="26936" y="25666"/>
                </a:lnTo>
                <a:lnTo>
                  <a:pt x="23558" y="24955"/>
                </a:lnTo>
                <a:lnTo>
                  <a:pt x="26606" y="24180"/>
                </a:lnTo>
                <a:lnTo>
                  <a:pt x="28955" y="22796"/>
                </a:lnTo>
                <a:lnTo>
                  <a:pt x="32257" y="18834"/>
                </a:lnTo>
                <a:lnTo>
                  <a:pt x="33083" y="16383"/>
                </a:lnTo>
                <a:lnTo>
                  <a:pt x="33083" y="9372"/>
                </a:lnTo>
                <a:lnTo>
                  <a:pt x="31534" y="6083"/>
                </a:lnTo>
                <a:lnTo>
                  <a:pt x="31355" y="5943"/>
                </a:lnTo>
                <a:close/>
              </a:path>
              <a:path w="78740" h="54610">
                <a:moveTo>
                  <a:pt x="21056" y="0"/>
                </a:moveTo>
                <a:lnTo>
                  <a:pt x="13639" y="0"/>
                </a:lnTo>
                <a:lnTo>
                  <a:pt x="11429" y="190"/>
                </a:lnTo>
                <a:lnTo>
                  <a:pt x="6769" y="939"/>
                </a:lnTo>
                <a:lnTo>
                  <a:pt x="4241" y="1498"/>
                </a:lnTo>
                <a:lnTo>
                  <a:pt x="1574" y="2235"/>
                </a:lnTo>
                <a:lnTo>
                  <a:pt x="1574" y="8521"/>
                </a:lnTo>
                <a:lnTo>
                  <a:pt x="4229" y="7632"/>
                </a:lnTo>
                <a:lnTo>
                  <a:pt x="6654" y="6972"/>
                </a:lnTo>
                <a:lnTo>
                  <a:pt x="11087" y="6134"/>
                </a:lnTo>
                <a:lnTo>
                  <a:pt x="13144" y="5943"/>
                </a:lnTo>
                <a:lnTo>
                  <a:pt x="31355" y="5943"/>
                </a:lnTo>
                <a:lnTo>
                  <a:pt x="25298" y="1219"/>
                </a:lnTo>
                <a:lnTo>
                  <a:pt x="21056" y="0"/>
                </a:lnTo>
                <a:close/>
              </a:path>
              <a:path w="78740" h="54610">
                <a:moveTo>
                  <a:pt x="75465" y="5943"/>
                </a:moveTo>
                <a:lnTo>
                  <a:pt x="63563" y="5943"/>
                </a:lnTo>
                <a:lnTo>
                  <a:pt x="66103" y="6807"/>
                </a:lnTo>
                <a:lnTo>
                  <a:pt x="69989" y="10287"/>
                </a:lnTo>
                <a:lnTo>
                  <a:pt x="70967" y="12560"/>
                </a:lnTo>
                <a:lnTo>
                  <a:pt x="70967" y="17030"/>
                </a:lnTo>
                <a:lnTo>
                  <a:pt x="51561" y="40614"/>
                </a:lnTo>
                <a:lnTo>
                  <a:pt x="45250" y="47104"/>
                </a:lnTo>
                <a:lnTo>
                  <a:pt x="45250" y="53035"/>
                </a:lnTo>
                <a:lnTo>
                  <a:pt x="78320" y="53035"/>
                </a:lnTo>
                <a:lnTo>
                  <a:pt x="78320" y="47104"/>
                </a:lnTo>
                <a:lnTo>
                  <a:pt x="53720" y="47104"/>
                </a:lnTo>
                <a:lnTo>
                  <a:pt x="63792" y="36817"/>
                </a:lnTo>
                <a:lnTo>
                  <a:pt x="78039" y="17030"/>
                </a:lnTo>
                <a:lnTo>
                  <a:pt x="78007" y="10287"/>
                </a:lnTo>
                <a:lnTo>
                  <a:pt x="76428" y="6756"/>
                </a:lnTo>
                <a:lnTo>
                  <a:pt x="75465" y="5943"/>
                </a:lnTo>
                <a:close/>
              </a:path>
              <a:path w="78740" h="54610">
                <a:moveTo>
                  <a:pt x="65709" y="0"/>
                </a:moveTo>
                <a:lnTo>
                  <a:pt x="58267" y="0"/>
                </a:lnTo>
                <a:lnTo>
                  <a:pt x="56006" y="304"/>
                </a:lnTo>
                <a:lnTo>
                  <a:pt x="51079" y="1460"/>
                </a:lnTo>
                <a:lnTo>
                  <a:pt x="48437" y="2324"/>
                </a:lnTo>
                <a:lnTo>
                  <a:pt x="45592" y="3454"/>
                </a:lnTo>
                <a:lnTo>
                  <a:pt x="45592" y="10566"/>
                </a:lnTo>
                <a:lnTo>
                  <a:pt x="48386" y="9017"/>
                </a:lnTo>
                <a:lnTo>
                  <a:pt x="51003" y="7848"/>
                </a:lnTo>
                <a:lnTo>
                  <a:pt x="55918" y="6324"/>
                </a:lnTo>
                <a:lnTo>
                  <a:pt x="58242" y="5943"/>
                </a:lnTo>
                <a:lnTo>
                  <a:pt x="75465" y="5943"/>
                </a:lnTo>
                <a:lnTo>
                  <a:pt x="70015" y="1346"/>
                </a:lnTo>
                <a:lnTo>
                  <a:pt x="6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636915" y="2383942"/>
            <a:ext cx="81915" cy="54610"/>
          </a:xfrm>
          <a:custGeom>
            <a:avLst/>
            <a:gdLst/>
            <a:ahLst/>
            <a:cxnLst/>
            <a:rect l="l" t="t" r="r" b="b"/>
            <a:pathLst>
              <a:path w="81914" h="54610">
                <a:moveTo>
                  <a:pt x="23355" y="0"/>
                </a:moveTo>
                <a:lnTo>
                  <a:pt x="15024" y="0"/>
                </a:lnTo>
                <a:lnTo>
                  <a:pt x="9779" y="2451"/>
                </a:lnTo>
                <a:lnTo>
                  <a:pt x="1955" y="12242"/>
                </a:lnTo>
                <a:lnTo>
                  <a:pt x="83" y="18529"/>
                </a:lnTo>
                <a:lnTo>
                  <a:pt x="0" y="35813"/>
                </a:lnTo>
                <a:lnTo>
                  <a:pt x="1587" y="42506"/>
                </a:lnTo>
                <a:lnTo>
                  <a:pt x="4787" y="47116"/>
                </a:lnTo>
                <a:lnTo>
                  <a:pt x="7962" y="51739"/>
                </a:lnTo>
                <a:lnTo>
                  <a:pt x="12573" y="54051"/>
                </a:lnTo>
                <a:lnTo>
                  <a:pt x="23850" y="54051"/>
                </a:lnTo>
                <a:lnTo>
                  <a:pt x="28054" y="52425"/>
                </a:lnTo>
                <a:lnTo>
                  <a:pt x="31938" y="48463"/>
                </a:lnTo>
                <a:lnTo>
                  <a:pt x="15430" y="48463"/>
                </a:lnTo>
                <a:lnTo>
                  <a:pt x="12928" y="47370"/>
                </a:lnTo>
                <a:lnTo>
                  <a:pt x="9220" y="43027"/>
                </a:lnTo>
                <a:lnTo>
                  <a:pt x="8305" y="40068"/>
                </a:lnTo>
                <a:lnTo>
                  <a:pt x="8305" y="32550"/>
                </a:lnTo>
                <a:lnTo>
                  <a:pt x="9220" y="29590"/>
                </a:lnTo>
                <a:lnTo>
                  <a:pt x="12928" y="25260"/>
                </a:lnTo>
                <a:lnTo>
                  <a:pt x="13782" y="24891"/>
                </a:lnTo>
                <a:lnTo>
                  <a:pt x="7010" y="24891"/>
                </a:lnTo>
                <a:lnTo>
                  <a:pt x="7366" y="18529"/>
                </a:lnTo>
                <a:lnTo>
                  <a:pt x="8763" y="13792"/>
                </a:lnTo>
                <a:lnTo>
                  <a:pt x="13677" y="7505"/>
                </a:lnTo>
                <a:lnTo>
                  <a:pt x="17221" y="5943"/>
                </a:lnTo>
                <a:lnTo>
                  <a:pt x="32588" y="5943"/>
                </a:lnTo>
                <a:lnTo>
                  <a:pt x="32588" y="2095"/>
                </a:lnTo>
                <a:lnTo>
                  <a:pt x="30632" y="1396"/>
                </a:lnTo>
                <a:lnTo>
                  <a:pt x="28752" y="888"/>
                </a:lnTo>
                <a:lnTo>
                  <a:pt x="25146" y="165"/>
                </a:lnTo>
                <a:lnTo>
                  <a:pt x="23355" y="0"/>
                </a:lnTo>
                <a:close/>
              </a:path>
              <a:path w="81914" h="54610">
                <a:moveTo>
                  <a:pt x="32192" y="24180"/>
                </a:moveTo>
                <a:lnTo>
                  <a:pt x="21767" y="24180"/>
                </a:lnTo>
                <a:lnTo>
                  <a:pt x="24269" y="25260"/>
                </a:lnTo>
                <a:lnTo>
                  <a:pt x="27965" y="29590"/>
                </a:lnTo>
                <a:lnTo>
                  <a:pt x="28879" y="32550"/>
                </a:lnTo>
                <a:lnTo>
                  <a:pt x="28879" y="40068"/>
                </a:lnTo>
                <a:lnTo>
                  <a:pt x="27965" y="43027"/>
                </a:lnTo>
                <a:lnTo>
                  <a:pt x="24269" y="47370"/>
                </a:lnTo>
                <a:lnTo>
                  <a:pt x="21767" y="48463"/>
                </a:lnTo>
                <a:lnTo>
                  <a:pt x="31938" y="48463"/>
                </a:lnTo>
                <a:lnTo>
                  <a:pt x="34391" y="45961"/>
                </a:lnTo>
                <a:lnTo>
                  <a:pt x="35979" y="41681"/>
                </a:lnTo>
                <a:lnTo>
                  <a:pt x="35979" y="30860"/>
                </a:lnTo>
                <a:lnTo>
                  <a:pt x="34455" y="26542"/>
                </a:lnTo>
                <a:lnTo>
                  <a:pt x="32192" y="24180"/>
                </a:lnTo>
                <a:close/>
              </a:path>
              <a:path w="81914" h="54610">
                <a:moveTo>
                  <a:pt x="24257" y="18605"/>
                </a:moveTo>
                <a:lnTo>
                  <a:pt x="16522" y="18605"/>
                </a:lnTo>
                <a:lnTo>
                  <a:pt x="14249" y="19138"/>
                </a:lnTo>
                <a:lnTo>
                  <a:pt x="10109" y="21310"/>
                </a:lnTo>
                <a:lnTo>
                  <a:pt x="8394" y="22847"/>
                </a:lnTo>
                <a:lnTo>
                  <a:pt x="7010" y="24891"/>
                </a:lnTo>
                <a:lnTo>
                  <a:pt x="13782" y="24891"/>
                </a:lnTo>
                <a:lnTo>
                  <a:pt x="15430" y="24180"/>
                </a:lnTo>
                <a:lnTo>
                  <a:pt x="32192" y="24180"/>
                </a:lnTo>
                <a:lnTo>
                  <a:pt x="28371" y="20192"/>
                </a:lnTo>
                <a:lnTo>
                  <a:pt x="24257" y="18605"/>
                </a:lnTo>
                <a:close/>
              </a:path>
              <a:path w="81914" h="54610">
                <a:moveTo>
                  <a:pt x="32588" y="5943"/>
                </a:moveTo>
                <a:lnTo>
                  <a:pt x="23634" y="5943"/>
                </a:lnTo>
                <a:lnTo>
                  <a:pt x="25425" y="6146"/>
                </a:lnTo>
                <a:lnTo>
                  <a:pt x="29032" y="7048"/>
                </a:lnTo>
                <a:lnTo>
                  <a:pt x="30822" y="7683"/>
                </a:lnTo>
                <a:lnTo>
                  <a:pt x="32588" y="8508"/>
                </a:lnTo>
                <a:lnTo>
                  <a:pt x="32588" y="5943"/>
                </a:lnTo>
                <a:close/>
              </a:path>
              <a:path w="81914" h="54610">
                <a:moveTo>
                  <a:pt x="74472" y="40766"/>
                </a:moveTo>
                <a:lnTo>
                  <a:pt x="67449" y="40766"/>
                </a:lnTo>
                <a:lnTo>
                  <a:pt x="67449" y="53047"/>
                </a:lnTo>
                <a:lnTo>
                  <a:pt x="74472" y="53047"/>
                </a:lnTo>
                <a:lnTo>
                  <a:pt x="74472" y="40766"/>
                </a:lnTo>
                <a:close/>
              </a:path>
              <a:path w="81914" h="54610">
                <a:moveTo>
                  <a:pt x="74472" y="952"/>
                </a:moveTo>
                <a:lnTo>
                  <a:pt x="65608" y="952"/>
                </a:lnTo>
                <a:lnTo>
                  <a:pt x="43954" y="33947"/>
                </a:lnTo>
                <a:lnTo>
                  <a:pt x="43954" y="40766"/>
                </a:lnTo>
                <a:lnTo>
                  <a:pt x="81902" y="40766"/>
                </a:lnTo>
                <a:lnTo>
                  <a:pt x="81902" y="34886"/>
                </a:lnTo>
                <a:lnTo>
                  <a:pt x="49669" y="34886"/>
                </a:lnTo>
                <a:lnTo>
                  <a:pt x="67449" y="7073"/>
                </a:lnTo>
                <a:lnTo>
                  <a:pt x="74472" y="7073"/>
                </a:lnTo>
                <a:lnTo>
                  <a:pt x="74472" y="952"/>
                </a:lnTo>
                <a:close/>
              </a:path>
              <a:path w="81914" h="54610">
                <a:moveTo>
                  <a:pt x="74472" y="7073"/>
                </a:moveTo>
                <a:lnTo>
                  <a:pt x="67449" y="7073"/>
                </a:lnTo>
                <a:lnTo>
                  <a:pt x="67449" y="34886"/>
                </a:lnTo>
                <a:lnTo>
                  <a:pt x="74472" y="34886"/>
                </a:lnTo>
                <a:lnTo>
                  <a:pt x="74472" y="7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2582075" y="2383942"/>
            <a:ext cx="123825" cy="54610"/>
          </a:xfrm>
          <a:custGeom>
            <a:avLst/>
            <a:gdLst/>
            <a:ahLst/>
            <a:cxnLst/>
            <a:rect l="l" t="t" r="r" b="b"/>
            <a:pathLst>
              <a:path w="123825" h="54610">
                <a:moveTo>
                  <a:pt x="31013" y="47104"/>
                </a:moveTo>
                <a:lnTo>
                  <a:pt x="1003" y="47104"/>
                </a:lnTo>
                <a:lnTo>
                  <a:pt x="1003" y="53035"/>
                </a:lnTo>
                <a:lnTo>
                  <a:pt x="31013" y="53035"/>
                </a:lnTo>
                <a:lnTo>
                  <a:pt x="31013" y="47104"/>
                </a:lnTo>
                <a:close/>
              </a:path>
              <a:path w="123825" h="54610">
                <a:moveTo>
                  <a:pt x="19507" y="7366"/>
                </a:moveTo>
                <a:lnTo>
                  <a:pt x="12509" y="7366"/>
                </a:lnTo>
                <a:lnTo>
                  <a:pt x="12509" y="47104"/>
                </a:lnTo>
                <a:lnTo>
                  <a:pt x="19507" y="47104"/>
                </a:lnTo>
                <a:lnTo>
                  <a:pt x="19507" y="7366"/>
                </a:lnTo>
                <a:close/>
              </a:path>
              <a:path w="123825" h="54610">
                <a:moveTo>
                  <a:pt x="19507" y="939"/>
                </a:moveTo>
                <a:lnTo>
                  <a:pt x="12446" y="939"/>
                </a:lnTo>
                <a:lnTo>
                  <a:pt x="0" y="3454"/>
                </a:lnTo>
                <a:lnTo>
                  <a:pt x="0" y="9893"/>
                </a:lnTo>
                <a:lnTo>
                  <a:pt x="12509" y="7366"/>
                </a:lnTo>
                <a:lnTo>
                  <a:pt x="19507" y="7366"/>
                </a:lnTo>
                <a:lnTo>
                  <a:pt x="19507" y="939"/>
                </a:lnTo>
                <a:close/>
              </a:path>
              <a:path w="123825" h="54610">
                <a:moveTo>
                  <a:pt x="73045" y="5930"/>
                </a:moveTo>
                <a:lnTo>
                  <a:pt x="61150" y="5930"/>
                </a:lnTo>
                <a:lnTo>
                  <a:pt x="63677" y="6819"/>
                </a:lnTo>
                <a:lnTo>
                  <a:pt x="67564" y="10299"/>
                </a:lnTo>
                <a:lnTo>
                  <a:pt x="68529" y="12560"/>
                </a:lnTo>
                <a:lnTo>
                  <a:pt x="68529" y="17018"/>
                </a:lnTo>
                <a:lnTo>
                  <a:pt x="45491" y="44335"/>
                </a:lnTo>
                <a:lnTo>
                  <a:pt x="42824" y="47104"/>
                </a:lnTo>
                <a:lnTo>
                  <a:pt x="42824" y="53035"/>
                </a:lnTo>
                <a:lnTo>
                  <a:pt x="75895" y="53035"/>
                </a:lnTo>
                <a:lnTo>
                  <a:pt x="75895" y="47104"/>
                </a:lnTo>
                <a:lnTo>
                  <a:pt x="51295" y="47104"/>
                </a:lnTo>
                <a:lnTo>
                  <a:pt x="61379" y="36804"/>
                </a:lnTo>
                <a:lnTo>
                  <a:pt x="75613" y="17018"/>
                </a:lnTo>
                <a:lnTo>
                  <a:pt x="75593" y="10299"/>
                </a:lnTo>
                <a:lnTo>
                  <a:pt x="74015" y="6743"/>
                </a:lnTo>
                <a:lnTo>
                  <a:pt x="73045" y="5930"/>
                </a:lnTo>
                <a:close/>
              </a:path>
              <a:path w="123825" h="54610">
                <a:moveTo>
                  <a:pt x="63284" y="0"/>
                </a:moveTo>
                <a:lnTo>
                  <a:pt x="55854" y="0"/>
                </a:lnTo>
                <a:lnTo>
                  <a:pt x="53593" y="292"/>
                </a:lnTo>
                <a:lnTo>
                  <a:pt x="48653" y="1460"/>
                </a:lnTo>
                <a:lnTo>
                  <a:pt x="45999" y="2311"/>
                </a:lnTo>
                <a:lnTo>
                  <a:pt x="43180" y="3454"/>
                </a:lnTo>
                <a:lnTo>
                  <a:pt x="43180" y="10579"/>
                </a:lnTo>
                <a:lnTo>
                  <a:pt x="45961" y="9017"/>
                </a:lnTo>
                <a:lnTo>
                  <a:pt x="48577" y="7848"/>
                </a:lnTo>
                <a:lnTo>
                  <a:pt x="53492" y="6324"/>
                </a:lnTo>
                <a:lnTo>
                  <a:pt x="55829" y="5930"/>
                </a:lnTo>
                <a:lnTo>
                  <a:pt x="73045" y="5930"/>
                </a:lnTo>
                <a:lnTo>
                  <a:pt x="67589" y="1358"/>
                </a:lnTo>
                <a:lnTo>
                  <a:pt x="63284" y="0"/>
                </a:lnTo>
                <a:close/>
              </a:path>
              <a:path w="123825" h="54610">
                <a:moveTo>
                  <a:pt x="110921" y="0"/>
                </a:moveTo>
                <a:lnTo>
                  <a:pt x="100584" y="0"/>
                </a:lnTo>
                <a:lnTo>
                  <a:pt x="96507" y="1206"/>
                </a:lnTo>
                <a:lnTo>
                  <a:pt x="90589" y="6057"/>
                </a:lnTo>
                <a:lnTo>
                  <a:pt x="89103" y="9347"/>
                </a:lnTo>
                <a:lnTo>
                  <a:pt x="89229" y="16865"/>
                </a:lnTo>
                <a:lnTo>
                  <a:pt x="89941" y="19011"/>
                </a:lnTo>
                <a:lnTo>
                  <a:pt x="93319" y="23152"/>
                </a:lnTo>
                <a:lnTo>
                  <a:pt x="95669" y="24561"/>
                </a:lnTo>
                <a:lnTo>
                  <a:pt x="98691" y="25298"/>
                </a:lnTo>
                <a:lnTo>
                  <a:pt x="95313" y="26098"/>
                </a:lnTo>
                <a:lnTo>
                  <a:pt x="92646" y="27635"/>
                </a:lnTo>
                <a:lnTo>
                  <a:pt x="88836" y="32232"/>
                </a:lnTo>
                <a:lnTo>
                  <a:pt x="87884" y="35064"/>
                </a:lnTo>
                <a:lnTo>
                  <a:pt x="87884" y="43434"/>
                </a:lnTo>
                <a:lnTo>
                  <a:pt x="89420" y="47307"/>
                </a:lnTo>
                <a:lnTo>
                  <a:pt x="95580" y="52705"/>
                </a:lnTo>
                <a:lnTo>
                  <a:pt x="99999" y="54051"/>
                </a:lnTo>
                <a:lnTo>
                  <a:pt x="111480" y="54051"/>
                </a:lnTo>
                <a:lnTo>
                  <a:pt x="115900" y="52705"/>
                </a:lnTo>
                <a:lnTo>
                  <a:pt x="120740" y="48463"/>
                </a:lnTo>
                <a:lnTo>
                  <a:pt x="102400" y="48463"/>
                </a:lnTo>
                <a:lnTo>
                  <a:pt x="99758" y="47561"/>
                </a:lnTo>
                <a:lnTo>
                  <a:pt x="95910" y="43992"/>
                </a:lnTo>
                <a:lnTo>
                  <a:pt x="94957" y="41529"/>
                </a:lnTo>
                <a:lnTo>
                  <a:pt x="95026" y="35064"/>
                </a:lnTo>
                <a:lnTo>
                  <a:pt x="95910" y="32778"/>
                </a:lnTo>
                <a:lnTo>
                  <a:pt x="99758" y="29184"/>
                </a:lnTo>
                <a:lnTo>
                  <a:pt x="102400" y="28295"/>
                </a:lnTo>
                <a:lnTo>
                  <a:pt x="119415" y="28295"/>
                </a:lnTo>
                <a:lnTo>
                  <a:pt x="118872" y="27635"/>
                </a:lnTo>
                <a:lnTo>
                  <a:pt x="116217" y="26098"/>
                </a:lnTo>
                <a:lnTo>
                  <a:pt x="112826" y="25298"/>
                </a:lnTo>
                <a:lnTo>
                  <a:pt x="115824" y="24561"/>
                </a:lnTo>
                <a:lnTo>
                  <a:pt x="118160" y="23152"/>
                </a:lnTo>
                <a:lnTo>
                  <a:pt x="118490" y="22745"/>
                </a:lnTo>
                <a:lnTo>
                  <a:pt x="102704" y="22745"/>
                </a:lnTo>
                <a:lnTo>
                  <a:pt x="100330" y="21983"/>
                </a:lnTo>
                <a:lnTo>
                  <a:pt x="96951" y="18961"/>
                </a:lnTo>
                <a:lnTo>
                  <a:pt x="96113" y="16865"/>
                </a:lnTo>
                <a:lnTo>
                  <a:pt x="96113" y="11468"/>
                </a:lnTo>
                <a:lnTo>
                  <a:pt x="96951" y="9372"/>
                </a:lnTo>
                <a:lnTo>
                  <a:pt x="100330" y="6350"/>
                </a:lnTo>
                <a:lnTo>
                  <a:pt x="102704" y="5588"/>
                </a:lnTo>
                <a:lnTo>
                  <a:pt x="120330" y="5588"/>
                </a:lnTo>
                <a:lnTo>
                  <a:pt x="114985" y="1206"/>
                </a:lnTo>
                <a:lnTo>
                  <a:pt x="110921" y="0"/>
                </a:lnTo>
                <a:close/>
              </a:path>
              <a:path w="123825" h="54610">
                <a:moveTo>
                  <a:pt x="119415" y="28295"/>
                </a:moveTo>
                <a:lnTo>
                  <a:pt x="109118" y="28295"/>
                </a:lnTo>
                <a:lnTo>
                  <a:pt x="111759" y="29184"/>
                </a:lnTo>
                <a:lnTo>
                  <a:pt x="115595" y="32778"/>
                </a:lnTo>
                <a:lnTo>
                  <a:pt x="116479" y="35064"/>
                </a:lnTo>
                <a:lnTo>
                  <a:pt x="116538" y="41529"/>
                </a:lnTo>
                <a:lnTo>
                  <a:pt x="115595" y="43954"/>
                </a:lnTo>
                <a:lnTo>
                  <a:pt x="111734" y="47561"/>
                </a:lnTo>
                <a:lnTo>
                  <a:pt x="109092" y="48463"/>
                </a:lnTo>
                <a:lnTo>
                  <a:pt x="120740" y="48463"/>
                </a:lnTo>
                <a:lnTo>
                  <a:pt x="122059" y="47307"/>
                </a:lnTo>
                <a:lnTo>
                  <a:pt x="123609" y="43434"/>
                </a:lnTo>
                <a:lnTo>
                  <a:pt x="123609" y="35064"/>
                </a:lnTo>
                <a:lnTo>
                  <a:pt x="122656" y="32232"/>
                </a:lnTo>
                <a:lnTo>
                  <a:pt x="119415" y="28295"/>
                </a:lnTo>
                <a:close/>
              </a:path>
              <a:path w="123825" h="54610">
                <a:moveTo>
                  <a:pt x="120330" y="5588"/>
                </a:moveTo>
                <a:lnTo>
                  <a:pt x="108762" y="5588"/>
                </a:lnTo>
                <a:lnTo>
                  <a:pt x="111137" y="6350"/>
                </a:lnTo>
                <a:lnTo>
                  <a:pt x="114554" y="9372"/>
                </a:lnTo>
                <a:lnTo>
                  <a:pt x="115404" y="11468"/>
                </a:lnTo>
                <a:lnTo>
                  <a:pt x="115404" y="16865"/>
                </a:lnTo>
                <a:lnTo>
                  <a:pt x="114554" y="18961"/>
                </a:lnTo>
                <a:lnTo>
                  <a:pt x="111137" y="21983"/>
                </a:lnTo>
                <a:lnTo>
                  <a:pt x="108762" y="22745"/>
                </a:lnTo>
                <a:lnTo>
                  <a:pt x="118490" y="22745"/>
                </a:lnTo>
                <a:lnTo>
                  <a:pt x="121551" y="19011"/>
                </a:lnTo>
                <a:lnTo>
                  <a:pt x="122252" y="16865"/>
                </a:lnTo>
                <a:lnTo>
                  <a:pt x="122377" y="9347"/>
                </a:lnTo>
                <a:lnTo>
                  <a:pt x="120904" y="6057"/>
                </a:lnTo>
                <a:lnTo>
                  <a:pt x="120330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3607384" y="2383942"/>
            <a:ext cx="124460" cy="54610"/>
          </a:xfrm>
          <a:custGeom>
            <a:avLst/>
            <a:gdLst/>
            <a:ahLst/>
            <a:cxnLst/>
            <a:rect l="l" t="t" r="r" b="b"/>
            <a:pathLst>
              <a:path w="124460" h="54610">
                <a:moveTo>
                  <a:pt x="31013" y="47104"/>
                </a:moveTo>
                <a:lnTo>
                  <a:pt x="1015" y="47104"/>
                </a:lnTo>
                <a:lnTo>
                  <a:pt x="1015" y="53035"/>
                </a:lnTo>
                <a:lnTo>
                  <a:pt x="31013" y="53035"/>
                </a:lnTo>
                <a:lnTo>
                  <a:pt x="31013" y="47104"/>
                </a:lnTo>
                <a:close/>
              </a:path>
              <a:path w="124460" h="54610">
                <a:moveTo>
                  <a:pt x="19507" y="7366"/>
                </a:moveTo>
                <a:lnTo>
                  <a:pt x="12509" y="7366"/>
                </a:lnTo>
                <a:lnTo>
                  <a:pt x="12509" y="47104"/>
                </a:lnTo>
                <a:lnTo>
                  <a:pt x="19507" y="47104"/>
                </a:lnTo>
                <a:lnTo>
                  <a:pt x="19507" y="7366"/>
                </a:lnTo>
                <a:close/>
              </a:path>
              <a:path w="124460" h="54610">
                <a:moveTo>
                  <a:pt x="19507" y="939"/>
                </a:moveTo>
                <a:lnTo>
                  <a:pt x="12458" y="939"/>
                </a:lnTo>
                <a:lnTo>
                  <a:pt x="0" y="3454"/>
                </a:lnTo>
                <a:lnTo>
                  <a:pt x="0" y="9893"/>
                </a:lnTo>
                <a:lnTo>
                  <a:pt x="12509" y="7366"/>
                </a:lnTo>
                <a:lnTo>
                  <a:pt x="19507" y="7366"/>
                </a:lnTo>
                <a:lnTo>
                  <a:pt x="19507" y="939"/>
                </a:lnTo>
                <a:close/>
              </a:path>
              <a:path w="124460" h="54610">
                <a:moveTo>
                  <a:pt x="45440" y="45529"/>
                </a:moveTo>
                <a:lnTo>
                  <a:pt x="45440" y="51955"/>
                </a:lnTo>
                <a:lnTo>
                  <a:pt x="47396" y="52641"/>
                </a:lnTo>
                <a:lnTo>
                  <a:pt x="49288" y="53162"/>
                </a:lnTo>
                <a:lnTo>
                  <a:pt x="51092" y="53530"/>
                </a:lnTo>
                <a:lnTo>
                  <a:pt x="52908" y="53873"/>
                </a:lnTo>
                <a:lnTo>
                  <a:pt x="54698" y="54051"/>
                </a:lnTo>
                <a:lnTo>
                  <a:pt x="63055" y="54051"/>
                </a:lnTo>
                <a:lnTo>
                  <a:pt x="68287" y="51600"/>
                </a:lnTo>
                <a:lnTo>
                  <a:pt x="71064" y="48107"/>
                </a:lnTo>
                <a:lnTo>
                  <a:pt x="54406" y="48107"/>
                </a:lnTo>
                <a:lnTo>
                  <a:pt x="52628" y="47904"/>
                </a:lnTo>
                <a:lnTo>
                  <a:pt x="49009" y="47015"/>
                </a:lnTo>
                <a:lnTo>
                  <a:pt x="47205" y="46367"/>
                </a:lnTo>
                <a:lnTo>
                  <a:pt x="45440" y="45529"/>
                </a:lnTo>
                <a:close/>
              </a:path>
              <a:path w="124460" h="54610">
                <a:moveTo>
                  <a:pt x="78028" y="29171"/>
                </a:moveTo>
                <a:lnTo>
                  <a:pt x="71005" y="29171"/>
                </a:lnTo>
                <a:lnTo>
                  <a:pt x="70662" y="35547"/>
                </a:lnTo>
                <a:lnTo>
                  <a:pt x="69278" y="40297"/>
                </a:lnTo>
                <a:lnTo>
                  <a:pt x="64350" y="46558"/>
                </a:lnTo>
                <a:lnTo>
                  <a:pt x="60807" y="48107"/>
                </a:lnTo>
                <a:lnTo>
                  <a:pt x="71064" y="48107"/>
                </a:lnTo>
                <a:lnTo>
                  <a:pt x="76072" y="41808"/>
                </a:lnTo>
                <a:lnTo>
                  <a:pt x="77941" y="35547"/>
                </a:lnTo>
                <a:lnTo>
                  <a:pt x="78028" y="29171"/>
                </a:lnTo>
                <a:close/>
              </a:path>
              <a:path w="124460" h="54610">
                <a:moveTo>
                  <a:pt x="65481" y="0"/>
                </a:moveTo>
                <a:lnTo>
                  <a:pt x="54203" y="0"/>
                </a:lnTo>
                <a:lnTo>
                  <a:pt x="49999" y="1625"/>
                </a:lnTo>
                <a:lnTo>
                  <a:pt x="43675" y="8089"/>
                </a:lnTo>
                <a:lnTo>
                  <a:pt x="42100" y="12369"/>
                </a:lnTo>
                <a:lnTo>
                  <a:pt x="42100" y="23190"/>
                </a:lnTo>
                <a:lnTo>
                  <a:pt x="43611" y="27495"/>
                </a:lnTo>
                <a:lnTo>
                  <a:pt x="49682" y="33807"/>
                </a:lnTo>
                <a:lnTo>
                  <a:pt x="53809" y="35382"/>
                </a:lnTo>
                <a:lnTo>
                  <a:pt x="61531" y="35382"/>
                </a:lnTo>
                <a:lnTo>
                  <a:pt x="63817" y="34848"/>
                </a:lnTo>
                <a:lnTo>
                  <a:pt x="67944" y="32702"/>
                </a:lnTo>
                <a:lnTo>
                  <a:pt x="69659" y="31178"/>
                </a:lnTo>
                <a:lnTo>
                  <a:pt x="70537" y="29870"/>
                </a:lnTo>
                <a:lnTo>
                  <a:pt x="56311" y="29870"/>
                </a:lnTo>
                <a:lnTo>
                  <a:pt x="53797" y="28790"/>
                </a:lnTo>
                <a:lnTo>
                  <a:pt x="50101" y="24460"/>
                </a:lnTo>
                <a:lnTo>
                  <a:pt x="49174" y="21488"/>
                </a:lnTo>
                <a:lnTo>
                  <a:pt x="49174" y="13970"/>
                </a:lnTo>
                <a:lnTo>
                  <a:pt x="50101" y="11036"/>
                </a:lnTo>
                <a:lnTo>
                  <a:pt x="53797" y="6680"/>
                </a:lnTo>
                <a:lnTo>
                  <a:pt x="56311" y="5588"/>
                </a:lnTo>
                <a:lnTo>
                  <a:pt x="72344" y="5588"/>
                </a:lnTo>
                <a:lnTo>
                  <a:pt x="70091" y="2311"/>
                </a:lnTo>
                <a:lnTo>
                  <a:pt x="65481" y="0"/>
                </a:lnTo>
                <a:close/>
              </a:path>
              <a:path w="124460" h="54610">
                <a:moveTo>
                  <a:pt x="72344" y="5588"/>
                </a:moveTo>
                <a:lnTo>
                  <a:pt x="62623" y="5588"/>
                </a:lnTo>
                <a:lnTo>
                  <a:pt x="65138" y="6680"/>
                </a:lnTo>
                <a:lnTo>
                  <a:pt x="68833" y="11036"/>
                </a:lnTo>
                <a:lnTo>
                  <a:pt x="69761" y="13970"/>
                </a:lnTo>
                <a:lnTo>
                  <a:pt x="69761" y="21488"/>
                </a:lnTo>
                <a:lnTo>
                  <a:pt x="68833" y="24460"/>
                </a:lnTo>
                <a:lnTo>
                  <a:pt x="65138" y="28790"/>
                </a:lnTo>
                <a:lnTo>
                  <a:pt x="62623" y="29870"/>
                </a:lnTo>
                <a:lnTo>
                  <a:pt x="70537" y="29870"/>
                </a:lnTo>
                <a:lnTo>
                  <a:pt x="71005" y="29171"/>
                </a:lnTo>
                <a:lnTo>
                  <a:pt x="78028" y="29171"/>
                </a:lnTo>
                <a:lnTo>
                  <a:pt x="78028" y="18249"/>
                </a:lnTo>
                <a:lnTo>
                  <a:pt x="76441" y="11544"/>
                </a:lnTo>
                <a:lnTo>
                  <a:pt x="72344" y="5588"/>
                </a:lnTo>
                <a:close/>
              </a:path>
              <a:path w="124460" h="54610">
                <a:moveTo>
                  <a:pt x="111391" y="0"/>
                </a:moveTo>
                <a:lnTo>
                  <a:pt x="103035" y="0"/>
                </a:lnTo>
                <a:lnTo>
                  <a:pt x="97802" y="2451"/>
                </a:lnTo>
                <a:lnTo>
                  <a:pt x="89979" y="12242"/>
                </a:lnTo>
                <a:lnTo>
                  <a:pt x="88118" y="18542"/>
                </a:lnTo>
                <a:lnTo>
                  <a:pt x="88036" y="35814"/>
                </a:lnTo>
                <a:lnTo>
                  <a:pt x="89611" y="42506"/>
                </a:lnTo>
                <a:lnTo>
                  <a:pt x="95986" y="51752"/>
                </a:lnTo>
                <a:lnTo>
                  <a:pt x="100596" y="54051"/>
                </a:lnTo>
                <a:lnTo>
                  <a:pt x="111874" y="54051"/>
                </a:lnTo>
                <a:lnTo>
                  <a:pt x="116090" y="52438"/>
                </a:lnTo>
                <a:lnTo>
                  <a:pt x="119972" y="48463"/>
                </a:lnTo>
                <a:lnTo>
                  <a:pt x="103454" y="48463"/>
                </a:lnTo>
                <a:lnTo>
                  <a:pt x="100939" y="47383"/>
                </a:lnTo>
                <a:lnTo>
                  <a:pt x="97256" y="43027"/>
                </a:lnTo>
                <a:lnTo>
                  <a:pt x="96329" y="40081"/>
                </a:lnTo>
                <a:lnTo>
                  <a:pt x="96329" y="32550"/>
                </a:lnTo>
                <a:lnTo>
                  <a:pt x="97256" y="29591"/>
                </a:lnTo>
                <a:lnTo>
                  <a:pt x="100939" y="25273"/>
                </a:lnTo>
                <a:lnTo>
                  <a:pt x="101846" y="24879"/>
                </a:lnTo>
                <a:lnTo>
                  <a:pt x="95046" y="24879"/>
                </a:lnTo>
                <a:lnTo>
                  <a:pt x="95389" y="18542"/>
                </a:lnTo>
                <a:lnTo>
                  <a:pt x="96786" y="13792"/>
                </a:lnTo>
                <a:lnTo>
                  <a:pt x="101688" y="7505"/>
                </a:lnTo>
                <a:lnTo>
                  <a:pt x="105257" y="5930"/>
                </a:lnTo>
                <a:lnTo>
                  <a:pt x="120611" y="5930"/>
                </a:lnTo>
                <a:lnTo>
                  <a:pt x="120611" y="2108"/>
                </a:lnTo>
                <a:lnTo>
                  <a:pt x="118656" y="1397"/>
                </a:lnTo>
                <a:lnTo>
                  <a:pt x="116776" y="876"/>
                </a:lnTo>
                <a:lnTo>
                  <a:pt x="113169" y="177"/>
                </a:lnTo>
                <a:lnTo>
                  <a:pt x="111391" y="0"/>
                </a:lnTo>
                <a:close/>
              </a:path>
              <a:path w="124460" h="54610">
                <a:moveTo>
                  <a:pt x="120225" y="24180"/>
                </a:moveTo>
                <a:lnTo>
                  <a:pt x="109791" y="24180"/>
                </a:lnTo>
                <a:lnTo>
                  <a:pt x="112280" y="25273"/>
                </a:lnTo>
                <a:lnTo>
                  <a:pt x="114134" y="27419"/>
                </a:lnTo>
                <a:lnTo>
                  <a:pt x="115976" y="29591"/>
                </a:lnTo>
                <a:lnTo>
                  <a:pt x="116916" y="32550"/>
                </a:lnTo>
                <a:lnTo>
                  <a:pt x="116916" y="40081"/>
                </a:lnTo>
                <a:lnTo>
                  <a:pt x="115976" y="43027"/>
                </a:lnTo>
                <a:lnTo>
                  <a:pt x="112280" y="47383"/>
                </a:lnTo>
                <a:lnTo>
                  <a:pt x="109791" y="48463"/>
                </a:lnTo>
                <a:lnTo>
                  <a:pt x="119972" y="48463"/>
                </a:lnTo>
                <a:lnTo>
                  <a:pt x="122415" y="45961"/>
                </a:lnTo>
                <a:lnTo>
                  <a:pt x="123990" y="41668"/>
                </a:lnTo>
                <a:lnTo>
                  <a:pt x="123990" y="30861"/>
                </a:lnTo>
                <a:lnTo>
                  <a:pt x="122478" y="26543"/>
                </a:lnTo>
                <a:lnTo>
                  <a:pt x="120225" y="24180"/>
                </a:lnTo>
                <a:close/>
              </a:path>
              <a:path w="124460" h="54610">
                <a:moveTo>
                  <a:pt x="112267" y="18605"/>
                </a:moveTo>
                <a:lnTo>
                  <a:pt x="104559" y="18605"/>
                </a:lnTo>
                <a:lnTo>
                  <a:pt x="102273" y="19151"/>
                </a:lnTo>
                <a:lnTo>
                  <a:pt x="98132" y="21310"/>
                </a:lnTo>
                <a:lnTo>
                  <a:pt x="96405" y="22860"/>
                </a:lnTo>
                <a:lnTo>
                  <a:pt x="95046" y="24879"/>
                </a:lnTo>
                <a:lnTo>
                  <a:pt x="101846" y="24879"/>
                </a:lnTo>
                <a:lnTo>
                  <a:pt x="103454" y="24180"/>
                </a:lnTo>
                <a:lnTo>
                  <a:pt x="120225" y="24180"/>
                </a:lnTo>
                <a:lnTo>
                  <a:pt x="116408" y="20180"/>
                </a:lnTo>
                <a:lnTo>
                  <a:pt x="112267" y="18605"/>
                </a:lnTo>
                <a:close/>
              </a:path>
              <a:path w="124460" h="54610">
                <a:moveTo>
                  <a:pt x="120611" y="5930"/>
                </a:moveTo>
                <a:lnTo>
                  <a:pt x="111658" y="5930"/>
                </a:lnTo>
                <a:lnTo>
                  <a:pt x="113449" y="6159"/>
                </a:lnTo>
                <a:lnTo>
                  <a:pt x="117055" y="7035"/>
                </a:lnTo>
                <a:lnTo>
                  <a:pt x="118846" y="7670"/>
                </a:lnTo>
                <a:lnTo>
                  <a:pt x="120611" y="8509"/>
                </a:lnTo>
                <a:lnTo>
                  <a:pt x="120611" y="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81418" y="1376705"/>
            <a:ext cx="73660" cy="323215"/>
          </a:xfrm>
          <a:custGeom>
            <a:avLst/>
            <a:gdLst/>
            <a:ahLst/>
            <a:cxnLst/>
            <a:rect l="l" t="t" r="r" b="b"/>
            <a:pathLst>
              <a:path w="73659" h="323214">
                <a:moveTo>
                  <a:pt x="15684" y="274459"/>
                </a:moveTo>
                <a:lnTo>
                  <a:pt x="7124" y="274459"/>
                </a:lnTo>
                <a:lnTo>
                  <a:pt x="5208" y="277291"/>
                </a:lnTo>
                <a:lnTo>
                  <a:pt x="3774" y="280288"/>
                </a:lnTo>
                <a:lnTo>
                  <a:pt x="1896" y="286613"/>
                </a:lnTo>
                <a:lnTo>
                  <a:pt x="1488" y="289547"/>
                </a:lnTo>
                <a:lnTo>
                  <a:pt x="1435" y="302577"/>
                </a:lnTo>
                <a:lnTo>
                  <a:pt x="4203" y="309702"/>
                </a:lnTo>
                <a:lnTo>
                  <a:pt x="15303" y="320154"/>
                </a:lnTo>
                <a:lnTo>
                  <a:pt x="22898" y="322770"/>
                </a:lnTo>
                <a:lnTo>
                  <a:pt x="42125" y="322770"/>
                </a:lnTo>
                <a:lnTo>
                  <a:pt x="49707" y="320154"/>
                </a:lnTo>
                <a:lnTo>
                  <a:pt x="56012" y="314210"/>
                </a:lnTo>
                <a:lnTo>
                  <a:pt x="24599" y="314210"/>
                </a:lnTo>
                <a:lnTo>
                  <a:pt x="18554" y="312381"/>
                </a:lnTo>
                <a:lnTo>
                  <a:pt x="14363" y="308775"/>
                </a:lnTo>
                <a:lnTo>
                  <a:pt x="10185" y="305117"/>
                </a:lnTo>
                <a:lnTo>
                  <a:pt x="8089" y="299885"/>
                </a:lnTo>
                <a:lnTo>
                  <a:pt x="8089" y="289547"/>
                </a:lnTo>
                <a:lnTo>
                  <a:pt x="8724" y="286283"/>
                </a:lnTo>
                <a:lnTo>
                  <a:pt x="9969" y="283171"/>
                </a:lnTo>
                <a:lnTo>
                  <a:pt x="11239" y="280098"/>
                </a:lnTo>
                <a:lnTo>
                  <a:pt x="13131" y="277177"/>
                </a:lnTo>
                <a:lnTo>
                  <a:pt x="15684" y="274459"/>
                </a:lnTo>
                <a:close/>
              </a:path>
              <a:path w="73659" h="323214">
                <a:moveTo>
                  <a:pt x="57797" y="274459"/>
                </a:moveTo>
                <a:lnTo>
                  <a:pt x="49339" y="274459"/>
                </a:lnTo>
                <a:lnTo>
                  <a:pt x="51892" y="277177"/>
                </a:lnTo>
                <a:lnTo>
                  <a:pt x="53771" y="280098"/>
                </a:lnTo>
                <a:lnTo>
                  <a:pt x="56286" y="286283"/>
                </a:lnTo>
                <a:lnTo>
                  <a:pt x="56921" y="289547"/>
                </a:lnTo>
                <a:lnTo>
                  <a:pt x="56921" y="299885"/>
                </a:lnTo>
                <a:lnTo>
                  <a:pt x="54825" y="305117"/>
                </a:lnTo>
                <a:lnTo>
                  <a:pt x="50647" y="308775"/>
                </a:lnTo>
                <a:lnTo>
                  <a:pt x="46443" y="312381"/>
                </a:lnTo>
                <a:lnTo>
                  <a:pt x="40424" y="314210"/>
                </a:lnTo>
                <a:lnTo>
                  <a:pt x="56012" y="314210"/>
                </a:lnTo>
                <a:lnTo>
                  <a:pt x="60794" y="309702"/>
                </a:lnTo>
                <a:lnTo>
                  <a:pt x="63588" y="302577"/>
                </a:lnTo>
                <a:lnTo>
                  <a:pt x="63526" y="289547"/>
                </a:lnTo>
                <a:lnTo>
                  <a:pt x="63106" y="286613"/>
                </a:lnTo>
                <a:lnTo>
                  <a:pt x="61175" y="280288"/>
                </a:lnTo>
                <a:lnTo>
                  <a:pt x="59740" y="277291"/>
                </a:lnTo>
                <a:lnTo>
                  <a:pt x="57797" y="274459"/>
                </a:lnTo>
                <a:close/>
              </a:path>
              <a:path w="73659" h="323214">
                <a:moveTo>
                  <a:pt x="9334" y="224091"/>
                </a:moveTo>
                <a:lnTo>
                  <a:pt x="2514" y="224091"/>
                </a:lnTo>
                <a:lnTo>
                  <a:pt x="2514" y="261962"/>
                </a:lnTo>
                <a:lnTo>
                  <a:pt x="62420" y="261962"/>
                </a:lnTo>
                <a:lnTo>
                  <a:pt x="62420" y="253847"/>
                </a:lnTo>
                <a:lnTo>
                  <a:pt x="9334" y="253847"/>
                </a:lnTo>
                <a:lnTo>
                  <a:pt x="9334" y="224091"/>
                </a:lnTo>
                <a:close/>
              </a:path>
              <a:path w="73659" h="323214">
                <a:moveTo>
                  <a:pt x="33883" y="225336"/>
                </a:moveTo>
                <a:lnTo>
                  <a:pt x="27063" y="225336"/>
                </a:lnTo>
                <a:lnTo>
                  <a:pt x="27063" y="253847"/>
                </a:lnTo>
                <a:lnTo>
                  <a:pt x="33883" y="253847"/>
                </a:lnTo>
                <a:lnTo>
                  <a:pt x="33883" y="225336"/>
                </a:lnTo>
                <a:close/>
              </a:path>
              <a:path w="73659" h="323214">
                <a:moveTo>
                  <a:pt x="62420" y="223367"/>
                </a:moveTo>
                <a:lnTo>
                  <a:pt x="55600" y="223367"/>
                </a:lnTo>
                <a:lnTo>
                  <a:pt x="55600" y="253847"/>
                </a:lnTo>
                <a:lnTo>
                  <a:pt x="62420" y="253847"/>
                </a:lnTo>
                <a:lnTo>
                  <a:pt x="62420" y="223367"/>
                </a:lnTo>
                <a:close/>
              </a:path>
              <a:path w="73659" h="323214">
                <a:moveTo>
                  <a:pt x="23533" y="171437"/>
                </a:moveTo>
                <a:lnTo>
                  <a:pt x="13982" y="171437"/>
                </a:lnTo>
                <a:lnTo>
                  <a:pt x="9677" y="173126"/>
                </a:lnTo>
                <a:lnTo>
                  <a:pt x="3937" y="179857"/>
                </a:lnTo>
                <a:lnTo>
                  <a:pt x="2514" y="184962"/>
                </a:lnTo>
                <a:lnTo>
                  <a:pt x="2514" y="210108"/>
                </a:lnTo>
                <a:lnTo>
                  <a:pt x="62420" y="210108"/>
                </a:lnTo>
                <a:lnTo>
                  <a:pt x="62420" y="202006"/>
                </a:lnTo>
                <a:lnTo>
                  <a:pt x="9182" y="202006"/>
                </a:lnTo>
                <a:lnTo>
                  <a:pt x="9182" y="187909"/>
                </a:lnTo>
                <a:lnTo>
                  <a:pt x="10071" y="184962"/>
                </a:lnTo>
                <a:lnTo>
                  <a:pt x="13627" y="180975"/>
                </a:lnTo>
                <a:lnTo>
                  <a:pt x="16268" y="179971"/>
                </a:lnTo>
                <a:lnTo>
                  <a:pt x="33833" y="179971"/>
                </a:lnTo>
                <a:lnTo>
                  <a:pt x="33362" y="178358"/>
                </a:lnTo>
                <a:lnTo>
                  <a:pt x="31635" y="175806"/>
                </a:lnTo>
                <a:lnTo>
                  <a:pt x="26670" y="172300"/>
                </a:lnTo>
                <a:lnTo>
                  <a:pt x="23533" y="171437"/>
                </a:lnTo>
                <a:close/>
              </a:path>
              <a:path w="73659" h="323214">
                <a:moveTo>
                  <a:pt x="33833" y="179971"/>
                </a:moveTo>
                <a:lnTo>
                  <a:pt x="23266" y="179971"/>
                </a:lnTo>
                <a:lnTo>
                  <a:pt x="25933" y="180975"/>
                </a:lnTo>
                <a:lnTo>
                  <a:pt x="29540" y="184962"/>
                </a:lnTo>
                <a:lnTo>
                  <a:pt x="30441" y="187909"/>
                </a:lnTo>
                <a:lnTo>
                  <a:pt x="30441" y="202006"/>
                </a:lnTo>
                <a:lnTo>
                  <a:pt x="37096" y="202006"/>
                </a:lnTo>
                <a:lnTo>
                  <a:pt x="37096" y="189966"/>
                </a:lnTo>
                <a:lnTo>
                  <a:pt x="37757" y="187426"/>
                </a:lnTo>
                <a:lnTo>
                  <a:pt x="40373" y="183718"/>
                </a:lnTo>
                <a:lnTo>
                  <a:pt x="43040" y="181800"/>
                </a:lnTo>
                <a:lnTo>
                  <a:pt x="43219" y="181711"/>
                </a:lnTo>
                <a:lnTo>
                  <a:pt x="34340" y="181711"/>
                </a:lnTo>
                <a:lnTo>
                  <a:pt x="33833" y="179971"/>
                </a:lnTo>
                <a:close/>
              </a:path>
              <a:path w="73659" h="323214">
                <a:moveTo>
                  <a:pt x="62420" y="163448"/>
                </a:moveTo>
                <a:lnTo>
                  <a:pt x="34340" y="181711"/>
                </a:lnTo>
                <a:lnTo>
                  <a:pt x="43219" y="181711"/>
                </a:lnTo>
                <a:lnTo>
                  <a:pt x="62420" y="172161"/>
                </a:lnTo>
                <a:lnTo>
                  <a:pt x="62420" y="163448"/>
                </a:lnTo>
                <a:close/>
              </a:path>
              <a:path w="73659" h="323214">
                <a:moveTo>
                  <a:pt x="5727" y="111023"/>
                </a:moveTo>
                <a:lnTo>
                  <a:pt x="0" y="111023"/>
                </a:lnTo>
                <a:lnTo>
                  <a:pt x="0" y="128041"/>
                </a:lnTo>
                <a:lnTo>
                  <a:pt x="73240" y="128041"/>
                </a:lnTo>
                <a:lnTo>
                  <a:pt x="73240" y="120650"/>
                </a:lnTo>
                <a:lnTo>
                  <a:pt x="5727" y="120650"/>
                </a:lnTo>
                <a:lnTo>
                  <a:pt x="5727" y="111023"/>
                </a:lnTo>
                <a:close/>
              </a:path>
              <a:path w="73659" h="323214">
                <a:moveTo>
                  <a:pt x="73240" y="111023"/>
                </a:moveTo>
                <a:lnTo>
                  <a:pt x="67500" y="111023"/>
                </a:lnTo>
                <a:lnTo>
                  <a:pt x="67500" y="120650"/>
                </a:lnTo>
                <a:lnTo>
                  <a:pt x="73240" y="120650"/>
                </a:lnTo>
                <a:lnTo>
                  <a:pt x="73240" y="111023"/>
                </a:lnTo>
                <a:close/>
              </a:path>
              <a:path w="73659" h="323214">
                <a:moveTo>
                  <a:pt x="22783" y="70827"/>
                </a:moveTo>
                <a:lnTo>
                  <a:pt x="12712" y="70827"/>
                </a:lnTo>
                <a:lnTo>
                  <a:pt x="8750" y="72097"/>
                </a:lnTo>
                <a:lnTo>
                  <a:pt x="2939" y="77088"/>
                </a:lnTo>
                <a:lnTo>
                  <a:pt x="2840" y="77254"/>
                </a:lnTo>
                <a:lnTo>
                  <a:pt x="1440" y="80479"/>
                </a:lnTo>
                <a:lnTo>
                  <a:pt x="1446" y="88976"/>
                </a:lnTo>
                <a:lnTo>
                  <a:pt x="2823" y="92138"/>
                </a:lnTo>
                <a:lnTo>
                  <a:pt x="2940" y="92341"/>
                </a:lnTo>
                <a:lnTo>
                  <a:pt x="8801" y="97269"/>
                </a:lnTo>
                <a:lnTo>
                  <a:pt x="12738" y="98526"/>
                </a:lnTo>
                <a:lnTo>
                  <a:pt x="22745" y="98526"/>
                </a:lnTo>
                <a:lnTo>
                  <a:pt x="26748" y="97269"/>
                </a:lnTo>
                <a:lnTo>
                  <a:pt x="32575" y="92341"/>
                </a:lnTo>
                <a:lnTo>
                  <a:pt x="32665" y="92138"/>
                </a:lnTo>
                <a:lnTo>
                  <a:pt x="14236" y="92138"/>
                </a:lnTo>
                <a:lnTo>
                  <a:pt x="11518" y="91490"/>
                </a:lnTo>
                <a:lnTo>
                  <a:pt x="7531" y="88836"/>
                </a:lnTo>
                <a:lnTo>
                  <a:pt x="6541" y="87045"/>
                </a:lnTo>
                <a:lnTo>
                  <a:pt x="6534" y="82384"/>
                </a:lnTo>
                <a:lnTo>
                  <a:pt x="7531" y="80606"/>
                </a:lnTo>
                <a:lnTo>
                  <a:pt x="11544" y="77927"/>
                </a:lnTo>
                <a:lnTo>
                  <a:pt x="14262" y="77254"/>
                </a:lnTo>
                <a:lnTo>
                  <a:pt x="32647" y="77254"/>
                </a:lnTo>
                <a:lnTo>
                  <a:pt x="32575" y="77088"/>
                </a:lnTo>
                <a:lnTo>
                  <a:pt x="26758" y="72072"/>
                </a:lnTo>
                <a:lnTo>
                  <a:pt x="22783" y="70827"/>
                </a:lnTo>
                <a:close/>
              </a:path>
              <a:path w="73659" h="323214">
                <a:moveTo>
                  <a:pt x="32647" y="77254"/>
                </a:moveTo>
                <a:lnTo>
                  <a:pt x="21247" y="77254"/>
                </a:lnTo>
                <a:lnTo>
                  <a:pt x="24034" y="77927"/>
                </a:lnTo>
                <a:lnTo>
                  <a:pt x="27870" y="80492"/>
                </a:lnTo>
                <a:lnTo>
                  <a:pt x="28956" y="82384"/>
                </a:lnTo>
                <a:lnTo>
                  <a:pt x="28956" y="87045"/>
                </a:lnTo>
                <a:lnTo>
                  <a:pt x="27965" y="88874"/>
                </a:lnTo>
                <a:lnTo>
                  <a:pt x="24015" y="91490"/>
                </a:lnTo>
                <a:lnTo>
                  <a:pt x="21247" y="92138"/>
                </a:lnTo>
                <a:lnTo>
                  <a:pt x="32665" y="92138"/>
                </a:lnTo>
                <a:lnTo>
                  <a:pt x="34061" y="88976"/>
                </a:lnTo>
                <a:lnTo>
                  <a:pt x="34061" y="80479"/>
                </a:lnTo>
                <a:lnTo>
                  <a:pt x="32647" y="77254"/>
                </a:lnTo>
                <a:close/>
              </a:path>
              <a:path w="73659" h="323214">
                <a:moveTo>
                  <a:pt x="1435" y="42062"/>
                </a:moveTo>
                <a:lnTo>
                  <a:pt x="1435" y="48488"/>
                </a:lnTo>
                <a:lnTo>
                  <a:pt x="63588" y="85966"/>
                </a:lnTo>
                <a:lnTo>
                  <a:pt x="63588" y="79540"/>
                </a:lnTo>
                <a:lnTo>
                  <a:pt x="1435" y="42062"/>
                </a:lnTo>
                <a:close/>
              </a:path>
              <a:path w="73659" h="323214">
                <a:moveTo>
                  <a:pt x="52298" y="29527"/>
                </a:moveTo>
                <a:lnTo>
                  <a:pt x="42278" y="29527"/>
                </a:lnTo>
                <a:lnTo>
                  <a:pt x="38300" y="30772"/>
                </a:lnTo>
                <a:lnTo>
                  <a:pt x="32448" y="35725"/>
                </a:lnTo>
                <a:lnTo>
                  <a:pt x="30949" y="39103"/>
                </a:lnTo>
                <a:lnTo>
                  <a:pt x="30955" y="47586"/>
                </a:lnTo>
                <a:lnTo>
                  <a:pt x="32423" y="50939"/>
                </a:lnTo>
                <a:lnTo>
                  <a:pt x="38277" y="55930"/>
                </a:lnTo>
                <a:lnTo>
                  <a:pt x="42265" y="57200"/>
                </a:lnTo>
                <a:lnTo>
                  <a:pt x="52298" y="57200"/>
                </a:lnTo>
                <a:lnTo>
                  <a:pt x="56261" y="55968"/>
                </a:lnTo>
                <a:lnTo>
                  <a:pt x="59197" y="53441"/>
                </a:lnTo>
                <a:lnTo>
                  <a:pt x="62128" y="50990"/>
                </a:lnTo>
                <a:lnTo>
                  <a:pt x="62221" y="50774"/>
                </a:lnTo>
                <a:lnTo>
                  <a:pt x="43764" y="50774"/>
                </a:lnTo>
                <a:lnTo>
                  <a:pt x="40995" y="50114"/>
                </a:lnTo>
                <a:lnTo>
                  <a:pt x="37033" y="47472"/>
                </a:lnTo>
                <a:lnTo>
                  <a:pt x="36055" y="45643"/>
                </a:lnTo>
                <a:lnTo>
                  <a:pt x="36055" y="41046"/>
                </a:lnTo>
                <a:lnTo>
                  <a:pt x="37045" y="39255"/>
                </a:lnTo>
                <a:lnTo>
                  <a:pt x="39039" y="37909"/>
                </a:lnTo>
                <a:lnTo>
                  <a:pt x="41033" y="36601"/>
                </a:lnTo>
                <a:lnTo>
                  <a:pt x="43802" y="35928"/>
                </a:lnTo>
                <a:lnTo>
                  <a:pt x="62200" y="35928"/>
                </a:lnTo>
                <a:lnTo>
                  <a:pt x="62083" y="35725"/>
                </a:lnTo>
                <a:lnTo>
                  <a:pt x="56261" y="30772"/>
                </a:lnTo>
                <a:lnTo>
                  <a:pt x="52298" y="29527"/>
                </a:lnTo>
                <a:close/>
              </a:path>
              <a:path w="73659" h="323214">
                <a:moveTo>
                  <a:pt x="62200" y="35928"/>
                </a:moveTo>
                <a:lnTo>
                  <a:pt x="50761" y="35928"/>
                </a:lnTo>
                <a:lnTo>
                  <a:pt x="53505" y="36601"/>
                </a:lnTo>
                <a:lnTo>
                  <a:pt x="57480" y="39255"/>
                </a:lnTo>
                <a:lnTo>
                  <a:pt x="58470" y="41046"/>
                </a:lnTo>
                <a:lnTo>
                  <a:pt x="58470" y="45643"/>
                </a:lnTo>
                <a:lnTo>
                  <a:pt x="57480" y="47472"/>
                </a:lnTo>
                <a:lnTo>
                  <a:pt x="53505" y="50114"/>
                </a:lnTo>
                <a:lnTo>
                  <a:pt x="50761" y="50774"/>
                </a:lnTo>
                <a:lnTo>
                  <a:pt x="62221" y="50774"/>
                </a:lnTo>
                <a:lnTo>
                  <a:pt x="63588" y="47586"/>
                </a:lnTo>
                <a:lnTo>
                  <a:pt x="63583" y="39103"/>
                </a:lnTo>
                <a:lnTo>
                  <a:pt x="62200" y="35928"/>
                </a:lnTo>
                <a:close/>
              </a:path>
              <a:path w="73659" h="323214">
                <a:moveTo>
                  <a:pt x="73240" y="0"/>
                </a:moveTo>
                <a:lnTo>
                  <a:pt x="0" y="0"/>
                </a:lnTo>
                <a:lnTo>
                  <a:pt x="0" y="17018"/>
                </a:lnTo>
                <a:lnTo>
                  <a:pt x="5727" y="17018"/>
                </a:lnTo>
                <a:lnTo>
                  <a:pt x="5727" y="7416"/>
                </a:lnTo>
                <a:lnTo>
                  <a:pt x="73240" y="7416"/>
                </a:lnTo>
                <a:lnTo>
                  <a:pt x="73240" y="0"/>
                </a:lnTo>
                <a:close/>
              </a:path>
              <a:path w="73659" h="323214">
                <a:moveTo>
                  <a:pt x="73240" y="7416"/>
                </a:moveTo>
                <a:lnTo>
                  <a:pt x="67500" y="7416"/>
                </a:lnTo>
                <a:lnTo>
                  <a:pt x="67500" y="17018"/>
                </a:lnTo>
                <a:lnTo>
                  <a:pt x="73240" y="17018"/>
                </a:lnTo>
                <a:lnTo>
                  <a:pt x="73240" y="7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2060638" y="2503145"/>
            <a:ext cx="480695" cy="64135"/>
          </a:xfrm>
          <a:custGeom>
            <a:avLst/>
            <a:gdLst/>
            <a:ahLst/>
            <a:cxnLst/>
            <a:rect l="l" t="t" r="r" b="b"/>
            <a:pathLst>
              <a:path w="480694" h="64135">
                <a:moveTo>
                  <a:pt x="8115" y="2514"/>
                </a:moveTo>
                <a:lnTo>
                  <a:pt x="0" y="2514"/>
                </a:lnTo>
                <a:lnTo>
                  <a:pt x="0" y="62433"/>
                </a:lnTo>
                <a:lnTo>
                  <a:pt x="37274" y="62433"/>
                </a:lnTo>
                <a:lnTo>
                  <a:pt x="37274" y="55587"/>
                </a:lnTo>
                <a:lnTo>
                  <a:pt x="8115" y="55587"/>
                </a:lnTo>
                <a:lnTo>
                  <a:pt x="8115" y="2514"/>
                </a:lnTo>
                <a:close/>
              </a:path>
              <a:path w="480694" h="64135">
                <a:moveTo>
                  <a:pt x="43370" y="51409"/>
                </a:moveTo>
                <a:lnTo>
                  <a:pt x="43370" y="59778"/>
                </a:lnTo>
                <a:lnTo>
                  <a:pt x="46786" y="61036"/>
                </a:lnTo>
                <a:lnTo>
                  <a:pt x="50101" y="61975"/>
                </a:lnTo>
                <a:lnTo>
                  <a:pt x="56489" y="63271"/>
                </a:lnTo>
                <a:lnTo>
                  <a:pt x="59512" y="63576"/>
                </a:lnTo>
                <a:lnTo>
                  <a:pt x="69850" y="63576"/>
                </a:lnTo>
                <a:lnTo>
                  <a:pt x="75577" y="62077"/>
                </a:lnTo>
                <a:lnTo>
                  <a:pt x="79451" y="59080"/>
                </a:lnTo>
                <a:lnTo>
                  <a:pt x="82175" y="57010"/>
                </a:lnTo>
                <a:lnTo>
                  <a:pt x="59296" y="57010"/>
                </a:lnTo>
                <a:lnTo>
                  <a:pt x="56184" y="56527"/>
                </a:lnTo>
                <a:lnTo>
                  <a:pt x="53047" y="55587"/>
                </a:lnTo>
                <a:lnTo>
                  <a:pt x="49885" y="54673"/>
                </a:lnTo>
                <a:lnTo>
                  <a:pt x="46659" y="53276"/>
                </a:lnTo>
                <a:lnTo>
                  <a:pt x="43370" y="51409"/>
                </a:lnTo>
                <a:close/>
              </a:path>
              <a:path w="480694" h="64135">
                <a:moveTo>
                  <a:pt x="66967" y="1422"/>
                </a:moveTo>
                <a:lnTo>
                  <a:pt x="57607" y="1422"/>
                </a:lnTo>
                <a:lnTo>
                  <a:pt x="52463" y="2971"/>
                </a:lnTo>
                <a:lnTo>
                  <a:pt x="44983" y="9055"/>
                </a:lnTo>
                <a:lnTo>
                  <a:pt x="43129" y="13233"/>
                </a:lnTo>
                <a:lnTo>
                  <a:pt x="43129" y="23088"/>
                </a:lnTo>
                <a:lnTo>
                  <a:pt x="65239" y="35852"/>
                </a:lnTo>
                <a:lnTo>
                  <a:pt x="69354" y="36690"/>
                </a:lnTo>
                <a:lnTo>
                  <a:pt x="72313" y="37947"/>
                </a:lnTo>
                <a:lnTo>
                  <a:pt x="75933" y="41249"/>
                </a:lnTo>
                <a:lnTo>
                  <a:pt x="76835" y="43548"/>
                </a:lnTo>
                <a:lnTo>
                  <a:pt x="76835" y="49860"/>
                </a:lnTo>
                <a:lnTo>
                  <a:pt x="75577" y="52463"/>
                </a:lnTo>
                <a:lnTo>
                  <a:pt x="70548" y="56108"/>
                </a:lnTo>
                <a:lnTo>
                  <a:pt x="66967" y="57010"/>
                </a:lnTo>
                <a:lnTo>
                  <a:pt x="82175" y="57010"/>
                </a:lnTo>
                <a:lnTo>
                  <a:pt x="83362" y="56108"/>
                </a:lnTo>
                <a:lnTo>
                  <a:pt x="85305" y="51688"/>
                </a:lnTo>
                <a:lnTo>
                  <a:pt x="85305" y="41033"/>
                </a:lnTo>
                <a:lnTo>
                  <a:pt x="83870" y="37134"/>
                </a:lnTo>
                <a:lnTo>
                  <a:pt x="78105" y="31330"/>
                </a:lnTo>
                <a:lnTo>
                  <a:pt x="73647" y="29311"/>
                </a:lnTo>
                <a:lnTo>
                  <a:pt x="67614" y="28155"/>
                </a:lnTo>
                <a:lnTo>
                  <a:pt x="62712" y="27152"/>
                </a:lnTo>
                <a:lnTo>
                  <a:pt x="58254" y="26327"/>
                </a:lnTo>
                <a:lnTo>
                  <a:pt x="55244" y="25234"/>
                </a:lnTo>
                <a:lnTo>
                  <a:pt x="52057" y="22529"/>
                </a:lnTo>
                <a:lnTo>
                  <a:pt x="51269" y="20548"/>
                </a:lnTo>
                <a:lnTo>
                  <a:pt x="51269" y="14731"/>
                </a:lnTo>
                <a:lnTo>
                  <a:pt x="52476" y="12306"/>
                </a:lnTo>
                <a:lnTo>
                  <a:pt x="57238" y="8864"/>
                </a:lnTo>
                <a:lnTo>
                  <a:pt x="60667" y="8001"/>
                </a:lnTo>
                <a:lnTo>
                  <a:pt x="81686" y="8001"/>
                </a:lnTo>
                <a:lnTo>
                  <a:pt x="81686" y="4495"/>
                </a:lnTo>
                <a:lnTo>
                  <a:pt x="78638" y="3467"/>
                </a:lnTo>
                <a:lnTo>
                  <a:pt x="75666" y="2692"/>
                </a:lnTo>
                <a:lnTo>
                  <a:pt x="72720" y="2197"/>
                </a:lnTo>
                <a:lnTo>
                  <a:pt x="69824" y="1676"/>
                </a:lnTo>
                <a:lnTo>
                  <a:pt x="66967" y="1422"/>
                </a:lnTo>
                <a:close/>
              </a:path>
              <a:path w="480694" h="64135">
                <a:moveTo>
                  <a:pt x="81686" y="8001"/>
                </a:moveTo>
                <a:lnTo>
                  <a:pt x="67614" y="8001"/>
                </a:lnTo>
                <a:lnTo>
                  <a:pt x="70256" y="8369"/>
                </a:lnTo>
                <a:lnTo>
                  <a:pt x="75704" y="9817"/>
                </a:lnTo>
                <a:lnTo>
                  <a:pt x="78613" y="10909"/>
                </a:lnTo>
                <a:lnTo>
                  <a:pt x="81686" y="12395"/>
                </a:lnTo>
                <a:lnTo>
                  <a:pt x="81686" y="8001"/>
                </a:lnTo>
                <a:close/>
              </a:path>
              <a:path w="480694" h="64135">
                <a:moveTo>
                  <a:pt x="118986" y="9334"/>
                </a:moveTo>
                <a:lnTo>
                  <a:pt x="110845" y="9334"/>
                </a:lnTo>
                <a:lnTo>
                  <a:pt x="110845" y="62433"/>
                </a:lnTo>
                <a:lnTo>
                  <a:pt x="118986" y="62433"/>
                </a:lnTo>
                <a:lnTo>
                  <a:pt x="118986" y="9334"/>
                </a:lnTo>
                <a:close/>
              </a:path>
              <a:path w="480694" h="64135">
                <a:moveTo>
                  <a:pt x="140246" y="2514"/>
                </a:moveTo>
                <a:lnTo>
                  <a:pt x="89560" y="2514"/>
                </a:lnTo>
                <a:lnTo>
                  <a:pt x="89560" y="9334"/>
                </a:lnTo>
                <a:lnTo>
                  <a:pt x="140246" y="9334"/>
                </a:lnTo>
                <a:lnTo>
                  <a:pt x="140246" y="2514"/>
                </a:lnTo>
                <a:close/>
              </a:path>
              <a:path w="480694" h="64135">
                <a:moveTo>
                  <a:pt x="160070" y="2514"/>
                </a:moveTo>
                <a:lnTo>
                  <a:pt x="147993" y="2514"/>
                </a:lnTo>
                <a:lnTo>
                  <a:pt x="147993" y="62433"/>
                </a:lnTo>
                <a:lnTo>
                  <a:pt x="155854" y="62433"/>
                </a:lnTo>
                <a:lnTo>
                  <a:pt x="155854" y="9817"/>
                </a:lnTo>
                <a:lnTo>
                  <a:pt x="162809" y="9817"/>
                </a:lnTo>
                <a:lnTo>
                  <a:pt x="160070" y="2514"/>
                </a:lnTo>
                <a:close/>
              </a:path>
              <a:path w="480694" h="64135">
                <a:moveTo>
                  <a:pt x="202793" y="9817"/>
                </a:moveTo>
                <a:lnTo>
                  <a:pt x="194906" y="9817"/>
                </a:lnTo>
                <a:lnTo>
                  <a:pt x="194906" y="62433"/>
                </a:lnTo>
                <a:lnTo>
                  <a:pt x="202793" y="62433"/>
                </a:lnTo>
                <a:lnTo>
                  <a:pt x="202793" y="9817"/>
                </a:lnTo>
                <a:close/>
              </a:path>
              <a:path w="480694" h="64135">
                <a:moveTo>
                  <a:pt x="162809" y="9817"/>
                </a:moveTo>
                <a:lnTo>
                  <a:pt x="155854" y="9817"/>
                </a:lnTo>
                <a:lnTo>
                  <a:pt x="171297" y="50901"/>
                </a:lnTo>
                <a:lnTo>
                  <a:pt x="179438" y="50901"/>
                </a:lnTo>
                <a:lnTo>
                  <a:pt x="182307" y="43281"/>
                </a:lnTo>
                <a:lnTo>
                  <a:pt x="175361" y="43281"/>
                </a:lnTo>
                <a:lnTo>
                  <a:pt x="162809" y="9817"/>
                </a:lnTo>
                <a:close/>
              </a:path>
              <a:path w="480694" h="64135">
                <a:moveTo>
                  <a:pt x="202793" y="2514"/>
                </a:moveTo>
                <a:lnTo>
                  <a:pt x="190741" y="2514"/>
                </a:lnTo>
                <a:lnTo>
                  <a:pt x="175361" y="43281"/>
                </a:lnTo>
                <a:lnTo>
                  <a:pt x="182307" y="43281"/>
                </a:lnTo>
                <a:lnTo>
                  <a:pt x="194906" y="9817"/>
                </a:lnTo>
                <a:lnTo>
                  <a:pt x="202793" y="9817"/>
                </a:lnTo>
                <a:lnTo>
                  <a:pt x="202793" y="2514"/>
                </a:lnTo>
                <a:close/>
              </a:path>
              <a:path w="480694" h="64135">
                <a:moveTo>
                  <a:pt x="251675" y="17487"/>
                </a:moveTo>
                <a:lnTo>
                  <a:pt x="244259" y="17487"/>
                </a:lnTo>
                <a:lnTo>
                  <a:pt x="244259" y="62433"/>
                </a:lnTo>
                <a:lnTo>
                  <a:pt x="251675" y="62433"/>
                </a:lnTo>
                <a:lnTo>
                  <a:pt x="251675" y="32638"/>
                </a:lnTo>
                <a:lnTo>
                  <a:pt x="252856" y="29171"/>
                </a:lnTo>
                <a:lnTo>
                  <a:pt x="257109" y="24460"/>
                </a:lnTo>
                <a:lnTo>
                  <a:pt x="251675" y="24460"/>
                </a:lnTo>
                <a:lnTo>
                  <a:pt x="251675" y="17487"/>
                </a:lnTo>
                <a:close/>
              </a:path>
              <a:path w="480694" h="64135">
                <a:moveTo>
                  <a:pt x="279250" y="22821"/>
                </a:moveTo>
                <a:lnTo>
                  <a:pt x="267881" y="22821"/>
                </a:lnTo>
                <a:lnTo>
                  <a:pt x="270370" y="23875"/>
                </a:lnTo>
                <a:lnTo>
                  <a:pt x="273684" y="28092"/>
                </a:lnTo>
                <a:lnTo>
                  <a:pt x="274510" y="31280"/>
                </a:lnTo>
                <a:lnTo>
                  <a:pt x="274510" y="62433"/>
                </a:lnTo>
                <a:lnTo>
                  <a:pt x="281914" y="62433"/>
                </a:lnTo>
                <a:lnTo>
                  <a:pt x="281914" y="29095"/>
                </a:lnTo>
                <a:lnTo>
                  <a:pt x="280555" y="24396"/>
                </a:lnTo>
                <a:lnTo>
                  <a:pt x="279250" y="22821"/>
                </a:lnTo>
                <a:close/>
              </a:path>
              <a:path w="480694" h="64135">
                <a:moveTo>
                  <a:pt x="271386" y="16395"/>
                </a:moveTo>
                <a:lnTo>
                  <a:pt x="263093" y="16395"/>
                </a:lnTo>
                <a:lnTo>
                  <a:pt x="260324" y="17068"/>
                </a:lnTo>
                <a:lnTo>
                  <a:pt x="255536" y="19748"/>
                </a:lnTo>
                <a:lnTo>
                  <a:pt x="253453" y="21767"/>
                </a:lnTo>
                <a:lnTo>
                  <a:pt x="251675" y="24460"/>
                </a:lnTo>
                <a:lnTo>
                  <a:pt x="257109" y="24460"/>
                </a:lnTo>
                <a:lnTo>
                  <a:pt x="257441" y="24091"/>
                </a:lnTo>
                <a:lnTo>
                  <a:pt x="260604" y="22821"/>
                </a:lnTo>
                <a:lnTo>
                  <a:pt x="279250" y="22821"/>
                </a:lnTo>
                <a:lnTo>
                  <a:pt x="275285" y="18008"/>
                </a:lnTo>
                <a:lnTo>
                  <a:pt x="271386" y="16395"/>
                </a:lnTo>
                <a:close/>
              </a:path>
              <a:path w="480694" h="64135">
                <a:moveTo>
                  <a:pt x="320382" y="16395"/>
                </a:moveTo>
                <a:lnTo>
                  <a:pt x="307530" y="16395"/>
                </a:lnTo>
                <a:lnTo>
                  <a:pt x="302488" y="18503"/>
                </a:lnTo>
                <a:lnTo>
                  <a:pt x="295160" y="26822"/>
                </a:lnTo>
                <a:lnTo>
                  <a:pt x="293344" y="32613"/>
                </a:lnTo>
                <a:lnTo>
                  <a:pt x="293344" y="47345"/>
                </a:lnTo>
                <a:lnTo>
                  <a:pt x="295160" y="53111"/>
                </a:lnTo>
                <a:lnTo>
                  <a:pt x="302488" y="61480"/>
                </a:lnTo>
                <a:lnTo>
                  <a:pt x="307530" y="63576"/>
                </a:lnTo>
                <a:lnTo>
                  <a:pt x="320382" y="63576"/>
                </a:lnTo>
                <a:lnTo>
                  <a:pt x="325437" y="61480"/>
                </a:lnTo>
                <a:lnTo>
                  <a:pt x="329067" y="57327"/>
                </a:lnTo>
                <a:lnTo>
                  <a:pt x="309981" y="57327"/>
                </a:lnTo>
                <a:lnTo>
                  <a:pt x="306844" y="55791"/>
                </a:lnTo>
                <a:lnTo>
                  <a:pt x="304574" y="52679"/>
                </a:lnTo>
                <a:lnTo>
                  <a:pt x="302278" y="49580"/>
                </a:lnTo>
                <a:lnTo>
                  <a:pt x="301142" y="45377"/>
                </a:lnTo>
                <a:lnTo>
                  <a:pt x="301142" y="34620"/>
                </a:lnTo>
                <a:lnTo>
                  <a:pt x="302285" y="30378"/>
                </a:lnTo>
                <a:lnTo>
                  <a:pt x="306895" y="24193"/>
                </a:lnTo>
                <a:lnTo>
                  <a:pt x="310006" y="22656"/>
                </a:lnTo>
                <a:lnTo>
                  <a:pt x="329089" y="22656"/>
                </a:lnTo>
                <a:lnTo>
                  <a:pt x="325437" y="18503"/>
                </a:lnTo>
                <a:lnTo>
                  <a:pt x="320382" y="16395"/>
                </a:lnTo>
                <a:close/>
              </a:path>
              <a:path w="480694" h="64135">
                <a:moveTo>
                  <a:pt x="329089" y="22656"/>
                </a:moveTo>
                <a:lnTo>
                  <a:pt x="317906" y="22656"/>
                </a:lnTo>
                <a:lnTo>
                  <a:pt x="321005" y="24206"/>
                </a:lnTo>
                <a:lnTo>
                  <a:pt x="323341" y="27330"/>
                </a:lnTo>
                <a:lnTo>
                  <a:pt x="325627" y="30467"/>
                </a:lnTo>
                <a:lnTo>
                  <a:pt x="326757" y="34620"/>
                </a:lnTo>
                <a:lnTo>
                  <a:pt x="326760" y="45377"/>
                </a:lnTo>
                <a:lnTo>
                  <a:pt x="325609" y="49606"/>
                </a:lnTo>
                <a:lnTo>
                  <a:pt x="323332" y="52692"/>
                </a:lnTo>
                <a:lnTo>
                  <a:pt x="321005" y="55791"/>
                </a:lnTo>
                <a:lnTo>
                  <a:pt x="317906" y="57327"/>
                </a:lnTo>
                <a:lnTo>
                  <a:pt x="329067" y="57327"/>
                </a:lnTo>
                <a:lnTo>
                  <a:pt x="332752" y="53111"/>
                </a:lnTo>
                <a:lnTo>
                  <a:pt x="334606" y="47345"/>
                </a:lnTo>
                <a:lnTo>
                  <a:pt x="334606" y="32613"/>
                </a:lnTo>
                <a:lnTo>
                  <a:pt x="332752" y="26822"/>
                </a:lnTo>
                <a:lnTo>
                  <a:pt x="329089" y="22656"/>
                </a:lnTo>
                <a:close/>
              </a:path>
              <a:path w="480694" h="64135">
                <a:moveTo>
                  <a:pt x="365252" y="16395"/>
                </a:moveTo>
                <a:lnTo>
                  <a:pt x="356501" y="16395"/>
                </a:lnTo>
                <a:lnTo>
                  <a:pt x="352082" y="18567"/>
                </a:lnTo>
                <a:lnTo>
                  <a:pt x="345274" y="27228"/>
                </a:lnTo>
                <a:lnTo>
                  <a:pt x="343560" y="32931"/>
                </a:lnTo>
                <a:lnTo>
                  <a:pt x="343560" y="47066"/>
                </a:lnTo>
                <a:lnTo>
                  <a:pt x="345274" y="52755"/>
                </a:lnTo>
                <a:lnTo>
                  <a:pt x="348653" y="57086"/>
                </a:lnTo>
                <a:lnTo>
                  <a:pt x="352082" y="61417"/>
                </a:lnTo>
                <a:lnTo>
                  <a:pt x="356501" y="63576"/>
                </a:lnTo>
                <a:lnTo>
                  <a:pt x="365252" y="63576"/>
                </a:lnTo>
                <a:lnTo>
                  <a:pt x="368096" y="62953"/>
                </a:lnTo>
                <a:lnTo>
                  <a:pt x="372821" y="60337"/>
                </a:lnTo>
                <a:lnTo>
                  <a:pt x="374777" y="58356"/>
                </a:lnTo>
                <a:lnTo>
                  <a:pt x="375330" y="57403"/>
                </a:lnTo>
                <a:lnTo>
                  <a:pt x="359841" y="57403"/>
                </a:lnTo>
                <a:lnTo>
                  <a:pt x="356755" y="55854"/>
                </a:lnTo>
                <a:lnTo>
                  <a:pt x="352297" y="49682"/>
                </a:lnTo>
                <a:lnTo>
                  <a:pt x="351167" y="45415"/>
                </a:lnTo>
                <a:lnTo>
                  <a:pt x="351167" y="34556"/>
                </a:lnTo>
                <a:lnTo>
                  <a:pt x="352297" y="30302"/>
                </a:lnTo>
                <a:lnTo>
                  <a:pt x="356755" y="24129"/>
                </a:lnTo>
                <a:lnTo>
                  <a:pt x="359841" y="22580"/>
                </a:lnTo>
                <a:lnTo>
                  <a:pt x="375327" y="22580"/>
                </a:lnTo>
                <a:lnTo>
                  <a:pt x="374777" y="21628"/>
                </a:lnTo>
                <a:lnTo>
                  <a:pt x="372821" y="19634"/>
                </a:lnTo>
                <a:lnTo>
                  <a:pt x="368096" y="17056"/>
                </a:lnTo>
                <a:lnTo>
                  <a:pt x="365252" y="16395"/>
                </a:lnTo>
                <a:close/>
              </a:path>
              <a:path w="480694" h="64135">
                <a:moveTo>
                  <a:pt x="383717" y="55689"/>
                </a:moveTo>
                <a:lnTo>
                  <a:pt x="376326" y="55689"/>
                </a:lnTo>
                <a:lnTo>
                  <a:pt x="376326" y="62433"/>
                </a:lnTo>
                <a:lnTo>
                  <a:pt x="383717" y="62433"/>
                </a:lnTo>
                <a:lnTo>
                  <a:pt x="383717" y="55689"/>
                </a:lnTo>
                <a:close/>
              </a:path>
              <a:path w="480694" h="64135">
                <a:moveTo>
                  <a:pt x="375327" y="22580"/>
                </a:moveTo>
                <a:lnTo>
                  <a:pt x="367626" y="22580"/>
                </a:lnTo>
                <a:lnTo>
                  <a:pt x="370713" y="24129"/>
                </a:lnTo>
                <a:lnTo>
                  <a:pt x="375208" y="30302"/>
                </a:lnTo>
                <a:lnTo>
                  <a:pt x="376326" y="34556"/>
                </a:lnTo>
                <a:lnTo>
                  <a:pt x="376326" y="45415"/>
                </a:lnTo>
                <a:lnTo>
                  <a:pt x="375208" y="49682"/>
                </a:lnTo>
                <a:lnTo>
                  <a:pt x="370713" y="55854"/>
                </a:lnTo>
                <a:lnTo>
                  <a:pt x="367626" y="57403"/>
                </a:lnTo>
                <a:lnTo>
                  <a:pt x="375330" y="57403"/>
                </a:lnTo>
                <a:lnTo>
                  <a:pt x="376326" y="55689"/>
                </a:lnTo>
                <a:lnTo>
                  <a:pt x="383717" y="55689"/>
                </a:lnTo>
                <a:lnTo>
                  <a:pt x="383717" y="24307"/>
                </a:lnTo>
                <a:lnTo>
                  <a:pt x="376326" y="24307"/>
                </a:lnTo>
                <a:lnTo>
                  <a:pt x="375327" y="22580"/>
                </a:lnTo>
                <a:close/>
              </a:path>
              <a:path w="480694" h="64135">
                <a:moveTo>
                  <a:pt x="383717" y="0"/>
                </a:moveTo>
                <a:lnTo>
                  <a:pt x="376326" y="0"/>
                </a:lnTo>
                <a:lnTo>
                  <a:pt x="376326" y="24307"/>
                </a:lnTo>
                <a:lnTo>
                  <a:pt x="383717" y="24307"/>
                </a:lnTo>
                <a:lnTo>
                  <a:pt x="383717" y="0"/>
                </a:lnTo>
                <a:close/>
              </a:path>
              <a:path w="480694" h="64135">
                <a:moveTo>
                  <a:pt x="423722" y="16395"/>
                </a:moveTo>
                <a:lnTo>
                  <a:pt x="410933" y="16395"/>
                </a:lnTo>
                <a:lnTo>
                  <a:pt x="405587" y="18567"/>
                </a:lnTo>
                <a:lnTo>
                  <a:pt x="397649" y="27203"/>
                </a:lnTo>
                <a:lnTo>
                  <a:pt x="395643" y="33045"/>
                </a:lnTo>
                <a:lnTo>
                  <a:pt x="395643" y="47510"/>
                </a:lnTo>
                <a:lnTo>
                  <a:pt x="397738" y="53149"/>
                </a:lnTo>
                <a:lnTo>
                  <a:pt x="406120" y="61493"/>
                </a:lnTo>
                <a:lnTo>
                  <a:pt x="411797" y="63576"/>
                </a:lnTo>
                <a:lnTo>
                  <a:pt x="421817" y="63576"/>
                </a:lnTo>
                <a:lnTo>
                  <a:pt x="424649" y="63284"/>
                </a:lnTo>
                <a:lnTo>
                  <a:pt x="430212" y="62115"/>
                </a:lnTo>
                <a:lnTo>
                  <a:pt x="432930" y="61252"/>
                </a:lnTo>
                <a:lnTo>
                  <a:pt x="435571" y="60147"/>
                </a:lnTo>
                <a:lnTo>
                  <a:pt x="435571" y="57327"/>
                </a:lnTo>
                <a:lnTo>
                  <a:pt x="414515" y="57327"/>
                </a:lnTo>
                <a:lnTo>
                  <a:pt x="410692" y="55994"/>
                </a:lnTo>
                <a:lnTo>
                  <a:pt x="405206" y="50672"/>
                </a:lnTo>
                <a:lnTo>
                  <a:pt x="403669" y="46812"/>
                </a:lnTo>
                <a:lnTo>
                  <a:pt x="403352" y="41719"/>
                </a:lnTo>
                <a:lnTo>
                  <a:pt x="437286" y="41719"/>
                </a:lnTo>
                <a:lnTo>
                  <a:pt x="437286" y="35991"/>
                </a:lnTo>
                <a:lnTo>
                  <a:pt x="403593" y="35991"/>
                </a:lnTo>
                <a:lnTo>
                  <a:pt x="403974" y="31762"/>
                </a:lnTo>
                <a:lnTo>
                  <a:pt x="405396" y="28486"/>
                </a:lnTo>
                <a:lnTo>
                  <a:pt x="410337" y="23837"/>
                </a:lnTo>
                <a:lnTo>
                  <a:pt x="413626" y="22656"/>
                </a:lnTo>
                <a:lnTo>
                  <a:pt x="432396" y="22656"/>
                </a:lnTo>
                <a:lnTo>
                  <a:pt x="428498" y="18351"/>
                </a:lnTo>
                <a:lnTo>
                  <a:pt x="423722" y="16395"/>
                </a:lnTo>
                <a:close/>
              </a:path>
              <a:path w="480694" h="64135">
                <a:moveTo>
                  <a:pt x="435571" y="53149"/>
                </a:moveTo>
                <a:lnTo>
                  <a:pt x="432943" y="54533"/>
                </a:lnTo>
                <a:lnTo>
                  <a:pt x="430301" y="55587"/>
                </a:lnTo>
                <a:lnTo>
                  <a:pt x="424992" y="56972"/>
                </a:lnTo>
                <a:lnTo>
                  <a:pt x="422236" y="57327"/>
                </a:lnTo>
                <a:lnTo>
                  <a:pt x="435571" y="57327"/>
                </a:lnTo>
                <a:lnTo>
                  <a:pt x="435571" y="53149"/>
                </a:lnTo>
                <a:close/>
              </a:path>
              <a:path w="480694" h="64135">
                <a:moveTo>
                  <a:pt x="432396" y="22656"/>
                </a:moveTo>
                <a:lnTo>
                  <a:pt x="421386" y="22656"/>
                </a:lnTo>
                <a:lnTo>
                  <a:pt x="424319" y="23863"/>
                </a:lnTo>
                <a:lnTo>
                  <a:pt x="428739" y="28689"/>
                </a:lnTo>
                <a:lnTo>
                  <a:pt x="429808" y="31762"/>
                </a:lnTo>
                <a:lnTo>
                  <a:pt x="429907" y="35940"/>
                </a:lnTo>
                <a:lnTo>
                  <a:pt x="403593" y="35991"/>
                </a:lnTo>
                <a:lnTo>
                  <a:pt x="437286" y="35991"/>
                </a:lnTo>
                <a:lnTo>
                  <a:pt x="437286" y="31419"/>
                </a:lnTo>
                <a:lnTo>
                  <a:pt x="435533" y="26123"/>
                </a:lnTo>
                <a:lnTo>
                  <a:pt x="432396" y="22656"/>
                </a:lnTo>
                <a:close/>
              </a:path>
              <a:path w="480694" h="64135">
                <a:moveTo>
                  <a:pt x="446100" y="53149"/>
                </a:moveTo>
                <a:lnTo>
                  <a:pt x="446100" y="60769"/>
                </a:lnTo>
                <a:lnTo>
                  <a:pt x="448995" y="61721"/>
                </a:lnTo>
                <a:lnTo>
                  <a:pt x="451726" y="62433"/>
                </a:lnTo>
                <a:lnTo>
                  <a:pt x="454355" y="62864"/>
                </a:lnTo>
                <a:lnTo>
                  <a:pt x="456958" y="63347"/>
                </a:lnTo>
                <a:lnTo>
                  <a:pt x="459473" y="63576"/>
                </a:lnTo>
                <a:lnTo>
                  <a:pt x="467652" y="63576"/>
                </a:lnTo>
                <a:lnTo>
                  <a:pt x="472198" y="62356"/>
                </a:lnTo>
                <a:lnTo>
                  <a:pt x="478802" y="57492"/>
                </a:lnTo>
                <a:lnTo>
                  <a:pt x="459435" y="57403"/>
                </a:lnTo>
                <a:lnTo>
                  <a:pt x="456806" y="57061"/>
                </a:lnTo>
                <a:lnTo>
                  <a:pt x="451523" y="55613"/>
                </a:lnTo>
                <a:lnTo>
                  <a:pt x="448818" y="54559"/>
                </a:lnTo>
                <a:lnTo>
                  <a:pt x="446100" y="53149"/>
                </a:lnTo>
                <a:close/>
              </a:path>
              <a:path w="480694" h="64135">
                <a:moveTo>
                  <a:pt x="466407" y="16395"/>
                </a:moveTo>
                <a:lnTo>
                  <a:pt x="458165" y="16395"/>
                </a:lnTo>
                <a:lnTo>
                  <a:pt x="453910" y="17551"/>
                </a:lnTo>
                <a:lnTo>
                  <a:pt x="450926" y="19862"/>
                </a:lnTo>
                <a:lnTo>
                  <a:pt x="447929" y="22148"/>
                </a:lnTo>
                <a:lnTo>
                  <a:pt x="446429" y="25399"/>
                </a:lnTo>
                <a:lnTo>
                  <a:pt x="446417" y="33121"/>
                </a:lnTo>
                <a:lnTo>
                  <a:pt x="447446" y="35852"/>
                </a:lnTo>
                <a:lnTo>
                  <a:pt x="451510" y="39839"/>
                </a:lnTo>
                <a:lnTo>
                  <a:pt x="454799" y="41325"/>
                </a:lnTo>
                <a:lnTo>
                  <a:pt x="459371" y="42290"/>
                </a:lnTo>
                <a:lnTo>
                  <a:pt x="466521" y="43878"/>
                </a:lnTo>
                <a:lnTo>
                  <a:pt x="469480" y="44894"/>
                </a:lnTo>
                <a:lnTo>
                  <a:pt x="472198" y="47053"/>
                </a:lnTo>
                <a:lnTo>
                  <a:pt x="472871" y="48577"/>
                </a:lnTo>
                <a:lnTo>
                  <a:pt x="472871" y="52755"/>
                </a:lnTo>
                <a:lnTo>
                  <a:pt x="471931" y="54444"/>
                </a:lnTo>
                <a:lnTo>
                  <a:pt x="470052" y="55613"/>
                </a:lnTo>
                <a:lnTo>
                  <a:pt x="468185" y="56807"/>
                </a:lnTo>
                <a:lnTo>
                  <a:pt x="465505" y="57403"/>
                </a:lnTo>
                <a:lnTo>
                  <a:pt x="478847" y="57403"/>
                </a:lnTo>
                <a:lnTo>
                  <a:pt x="480453" y="54190"/>
                </a:lnTo>
                <a:lnTo>
                  <a:pt x="480453" y="46354"/>
                </a:lnTo>
                <a:lnTo>
                  <a:pt x="479336" y="43497"/>
                </a:lnTo>
                <a:lnTo>
                  <a:pt x="474941" y="39408"/>
                </a:lnTo>
                <a:lnTo>
                  <a:pt x="471208" y="37845"/>
                </a:lnTo>
                <a:lnTo>
                  <a:pt x="459486" y="35255"/>
                </a:lnTo>
                <a:lnTo>
                  <a:pt x="456831" y="34328"/>
                </a:lnTo>
                <a:lnTo>
                  <a:pt x="454228" y="32372"/>
                </a:lnTo>
                <a:lnTo>
                  <a:pt x="453567" y="31038"/>
                </a:lnTo>
                <a:lnTo>
                  <a:pt x="453567" y="27076"/>
                </a:lnTo>
                <a:lnTo>
                  <a:pt x="454482" y="25399"/>
                </a:lnTo>
                <a:lnTo>
                  <a:pt x="456311" y="24256"/>
                </a:lnTo>
                <a:lnTo>
                  <a:pt x="458152" y="23152"/>
                </a:lnTo>
                <a:lnTo>
                  <a:pt x="460895" y="22580"/>
                </a:lnTo>
                <a:lnTo>
                  <a:pt x="478040" y="22580"/>
                </a:lnTo>
                <a:lnTo>
                  <a:pt x="478040" y="18821"/>
                </a:lnTo>
                <a:lnTo>
                  <a:pt x="476008" y="18008"/>
                </a:lnTo>
                <a:lnTo>
                  <a:pt x="473786" y="17411"/>
                </a:lnTo>
                <a:lnTo>
                  <a:pt x="468972" y="16598"/>
                </a:lnTo>
                <a:lnTo>
                  <a:pt x="466407" y="16395"/>
                </a:lnTo>
                <a:close/>
              </a:path>
              <a:path w="480694" h="64135">
                <a:moveTo>
                  <a:pt x="478040" y="22580"/>
                </a:moveTo>
                <a:lnTo>
                  <a:pt x="466979" y="22580"/>
                </a:lnTo>
                <a:lnTo>
                  <a:pt x="469303" y="22859"/>
                </a:lnTo>
                <a:lnTo>
                  <a:pt x="473786" y="23914"/>
                </a:lnTo>
                <a:lnTo>
                  <a:pt x="475957" y="24726"/>
                </a:lnTo>
                <a:lnTo>
                  <a:pt x="478040" y="25793"/>
                </a:lnTo>
                <a:lnTo>
                  <a:pt x="478040" y="22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3982973" y="744423"/>
            <a:ext cx="2833370" cy="1694180"/>
            <a:chOff x="3982973" y="744423"/>
            <a:chExt cx="2833370" cy="1694180"/>
          </a:xfrm>
        </p:grpSpPr>
        <p:sp>
          <p:nvSpPr>
            <p:cNvPr id="33" name="object 33" descr=""/>
            <p:cNvSpPr/>
            <p:nvPr/>
          </p:nvSpPr>
          <p:spPr>
            <a:xfrm>
              <a:off x="3982961" y="744435"/>
              <a:ext cx="2833370" cy="1694180"/>
            </a:xfrm>
            <a:custGeom>
              <a:avLst/>
              <a:gdLst/>
              <a:ahLst/>
              <a:cxnLst/>
              <a:rect l="l" t="t" r="r" b="b"/>
              <a:pathLst>
                <a:path w="2833370" h="1694180">
                  <a:moveTo>
                    <a:pt x="35979" y="1587309"/>
                  </a:moveTo>
                  <a:lnTo>
                    <a:pt x="34467" y="1582991"/>
                  </a:lnTo>
                  <a:lnTo>
                    <a:pt x="32207" y="1580642"/>
                  </a:lnTo>
                  <a:lnTo>
                    <a:pt x="28867" y="1577187"/>
                  </a:lnTo>
                  <a:lnTo>
                    <a:pt x="28867" y="1588998"/>
                  </a:lnTo>
                  <a:lnTo>
                    <a:pt x="28867" y="1596529"/>
                  </a:lnTo>
                  <a:lnTo>
                    <a:pt x="27978" y="1599476"/>
                  </a:lnTo>
                  <a:lnTo>
                    <a:pt x="24269" y="1603832"/>
                  </a:lnTo>
                  <a:lnTo>
                    <a:pt x="21755" y="1604924"/>
                  </a:lnTo>
                  <a:lnTo>
                    <a:pt x="15430" y="1604924"/>
                  </a:lnTo>
                  <a:lnTo>
                    <a:pt x="12928" y="1603832"/>
                  </a:lnTo>
                  <a:lnTo>
                    <a:pt x="9232" y="1599476"/>
                  </a:lnTo>
                  <a:lnTo>
                    <a:pt x="8293" y="1596529"/>
                  </a:lnTo>
                  <a:lnTo>
                    <a:pt x="8293" y="1588998"/>
                  </a:lnTo>
                  <a:lnTo>
                    <a:pt x="9232" y="1586052"/>
                  </a:lnTo>
                  <a:lnTo>
                    <a:pt x="12928" y="1581721"/>
                  </a:lnTo>
                  <a:lnTo>
                    <a:pt x="13817" y="1581340"/>
                  </a:lnTo>
                  <a:lnTo>
                    <a:pt x="15430" y="1580642"/>
                  </a:lnTo>
                  <a:lnTo>
                    <a:pt x="21755" y="1580642"/>
                  </a:lnTo>
                  <a:lnTo>
                    <a:pt x="24269" y="1581721"/>
                  </a:lnTo>
                  <a:lnTo>
                    <a:pt x="27978" y="1586052"/>
                  </a:lnTo>
                  <a:lnTo>
                    <a:pt x="28867" y="1588998"/>
                  </a:lnTo>
                  <a:lnTo>
                    <a:pt x="28867" y="1577187"/>
                  </a:lnTo>
                  <a:lnTo>
                    <a:pt x="28359" y="1576654"/>
                  </a:lnTo>
                  <a:lnTo>
                    <a:pt x="24257" y="1575066"/>
                  </a:lnTo>
                  <a:lnTo>
                    <a:pt x="16535" y="1575066"/>
                  </a:lnTo>
                  <a:lnTo>
                    <a:pt x="14249" y="1575600"/>
                  </a:lnTo>
                  <a:lnTo>
                    <a:pt x="10109" y="1577771"/>
                  </a:lnTo>
                  <a:lnTo>
                    <a:pt x="8382" y="1579308"/>
                  </a:lnTo>
                  <a:lnTo>
                    <a:pt x="7023" y="1581340"/>
                  </a:lnTo>
                  <a:lnTo>
                    <a:pt x="7366" y="1574990"/>
                  </a:lnTo>
                  <a:lnTo>
                    <a:pt x="8763" y="1570253"/>
                  </a:lnTo>
                  <a:lnTo>
                    <a:pt x="13677" y="1563966"/>
                  </a:lnTo>
                  <a:lnTo>
                    <a:pt x="17221" y="1562404"/>
                  </a:lnTo>
                  <a:lnTo>
                    <a:pt x="23647" y="1562404"/>
                  </a:lnTo>
                  <a:lnTo>
                    <a:pt x="25425" y="1562608"/>
                  </a:lnTo>
                  <a:lnTo>
                    <a:pt x="27228" y="1563065"/>
                  </a:lnTo>
                  <a:lnTo>
                    <a:pt x="29044" y="1563497"/>
                  </a:lnTo>
                  <a:lnTo>
                    <a:pt x="30835" y="1564144"/>
                  </a:lnTo>
                  <a:lnTo>
                    <a:pt x="32575" y="1564982"/>
                  </a:lnTo>
                  <a:lnTo>
                    <a:pt x="32575" y="1562404"/>
                  </a:lnTo>
                  <a:lnTo>
                    <a:pt x="23355" y="1556461"/>
                  </a:lnTo>
                  <a:lnTo>
                    <a:pt x="15011" y="1556461"/>
                  </a:lnTo>
                  <a:lnTo>
                    <a:pt x="9766" y="1558912"/>
                  </a:lnTo>
                  <a:lnTo>
                    <a:pt x="1943" y="1568704"/>
                  </a:lnTo>
                  <a:lnTo>
                    <a:pt x="88" y="1574990"/>
                  </a:lnTo>
                  <a:lnTo>
                    <a:pt x="0" y="1592262"/>
                  </a:lnTo>
                  <a:lnTo>
                    <a:pt x="1600" y="1598955"/>
                  </a:lnTo>
                  <a:lnTo>
                    <a:pt x="7962" y="1608201"/>
                  </a:lnTo>
                  <a:lnTo>
                    <a:pt x="12573" y="1610512"/>
                  </a:lnTo>
                  <a:lnTo>
                    <a:pt x="23850" y="1610512"/>
                  </a:lnTo>
                  <a:lnTo>
                    <a:pt x="28067" y="1608886"/>
                  </a:lnTo>
                  <a:lnTo>
                    <a:pt x="31940" y="1604924"/>
                  </a:lnTo>
                  <a:lnTo>
                    <a:pt x="34378" y="1602422"/>
                  </a:lnTo>
                  <a:lnTo>
                    <a:pt x="35979" y="1598142"/>
                  </a:lnTo>
                  <a:lnTo>
                    <a:pt x="35979" y="1587309"/>
                  </a:lnTo>
                  <a:close/>
                </a:path>
                <a:path w="2833370" h="1694180">
                  <a:moveTo>
                    <a:pt x="105981" y="1686610"/>
                  </a:moveTo>
                  <a:lnTo>
                    <a:pt x="94462" y="1686610"/>
                  </a:lnTo>
                  <a:lnTo>
                    <a:pt x="94462" y="1646872"/>
                  </a:lnTo>
                  <a:lnTo>
                    <a:pt x="94462" y="1640446"/>
                  </a:lnTo>
                  <a:lnTo>
                    <a:pt x="87414" y="1640446"/>
                  </a:lnTo>
                  <a:lnTo>
                    <a:pt x="74955" y="1642960"/>
                  </a:lnTo>
                  <a:lnTo>
                    <a:pt x="74955" y="1649399"/>
                  </a:lnTo>
                  <a:lnTo>
                    <a:pt x="87477" y="1646872"/>
                  </a:lnTo>
                  <a:lnTo>
                    <a:pt x="87477" y="1686610"/>
                  </a:lnTo>
                  <a:lnTo>
                    <a:pt x="75971" y="1686610"/>
                  </a:lnTo>
                  <a:lnTo>
                    <a:pt x="75971" y="1692541"/>
                  </a:lnTo>
                  <a:lnTo>
                    <a:pt x="105981" y="1692541"/>
                  </a:lnTo>
                  <a:lnTo>
                    <a:pt x="105981" y="1686610"/>
                  </a:lnTo>
                  <a:close/>
                </a:path>
                <a:path w="2833370" h="1694180">
                  <a:moveTo>
                    <a:pt x="153504" y="1670367"/>
                  </a:moveTo>
                  <a:lnTo>
                    <a:pt x="152006" y="1666049"/>
                  </a:lnTo>
                  <a:lnTo>
                    <a:pt x="149720" y="1663687"/>
                  </a:lnTo>
                  <a:lnTo>
                    <a:pt x="146418" y="1660220"/>
                  </a:lnTo>
                  <a:lnTo>
                    <a:pt x="146418" y="1672056"/>
                  </a:lnTo>
                  <a:lnTo>
                    <a:pt x="146418" y="1679587"/>
                  </a:lnTo>
                  <a:lnTo>
                    <a:pt x="145503" y="1682534"/>
                  </a:lnTo>
                  <a:lnTo>
                    <a:pt x="141795" y="1686890"/>
                  </a:lnTo>
                  <a:lnTo>
                    <a:pt x="139293" y="1687969"/>
                  </a:lnTo>
                  <a:lnTo>
                    <a:pt x="132969" y="1687969"/>
                  </a:lnTo>
                  <a:lnTo>
                    <a:pt x="130467" y="1686890"/>
                  </a:lnTo>
                  <a:lnTo>
                    <a:pt x="128625" y="1684705"/>
                  </a:lnTo>
                  <a:lnTo>
                    <a:pt x="126758" y="1682534"/>
                  </a:lnTo>
                  <a:lnTo>
                    <a:pt x="125831" y="1679587"/>
                  </a:lnTo>
                  <a:lnTo>
                    <a:pt x="125831" y="1672056"/>
                  </a:lnTo>
                  <a:lnTo>
                    <a:pt x="126758" y="1669097"/>
                  </a:lnTo>
                  <a:lnTo>
                    <a:pt x="130467" y="1664779"/>
                  </a:lnTo>
                  <a:lnTo>
                    <a:pt x="131381" y="1664385"/>
                  </a:lnTo>
                  <a:lnTo>
                    <a:pt x="132969" y="1663687"/>
                  </a:lnTo>
                  <a:lnTo>
                    <a:pt x="139293" y="1663687"/>
                  </a:lnTo>
                  <a:lnTo>
                    <a:pt x="141795" y="1664779"/>
                  </a:lnTo>
                  <a:lnTo>
                    <a:pt x="145503" y="1669097"/>
                  </a:lnTo>
                  <a:lnTo>
                    <a:pt x="146418" y="1672056"/>
                  </a:lnTo>
                  <a:lnTo>
                    <a:pt x="146418" y="1660220"/>
                  </a:lnTo>
                  <a:lnTo>
                    <a:pt x="145910" y="1659686"/>
                  </a:lnTo>
                  <a:lnTo>
                    <a:pt x="141782" y="1658112"/>
                  </a:lnTo>
                  <a:lnTo>
                    <a:pt x="134061" y="1658112"/>
                  </a:lnTo>
                  <a:lnTo>
                    <a:pt x="124536" y="1664385"/>
                  </a:lnTo>
                  <a:lnTo>
                    <a:pt x="124904" y="1658048"/>
                  </a:lnTo>
                  <a:lnTo>
                    <a:pt x="126288" y="1653298"/>
                  </a:lnTo>
                  <a:lnTo>
                    <a:pt x="131203" y="1647012"/>
                  </a:lnTo>
                  <a:lnTo>
                    <a:pt x="134759" y="1645437"/>
                  </a:lnTo>
                  <a:lnTo>
                    <a:pt x="141160" y="1645437"/>
                  </a:lnTo>
                  <a:lnTo>
                    <a:pt x="142951" y="1645666"/>
                  </a:lnTo>
                  <a:lnTo>
                    <a:pt x="146558" y="1646542"/>
                  </a:lnTo>
                  <a:lnTo>
                    <a:pt x="148336" y="1647177"/>
                  </a:lnTo>
                  <a:lnTo>
                    <a:pt x="150101" y="1648015"/>
                  </a:lnTo>
                  <a:lnTo>
                    <a:pt x="150101" y="1645437"/>
                  </a:lnTo>
                  <a:lnTo>
                    <a:pt x="150101" y="1641614"/>
                  </a:lnTo>
                  <a:lnTo>
                    <a:pt x="148158" y="1640903"/>
                  </a:lnTo>
                  <a:lnTo>
                    <a:pt x="146265" y="1640382"/>
                  </a:lnTo>
                  <a:lnTo>
                    <a:pt x="142671" y="1639684"/>
                  </a:lnTo>
                  <a:lnTo>
                    <a:pt x="140906" y="1639506"/>
                  </a:lnTo>
                  <a:lnTo>
                    <a:pt x="132549" y="1639506"/>
                  </a:lnTo>
                  <a:lnTo>
                    <a:pt x="127279" y="1641957"/>
                  </a:lnTo>
                  <a:lnTo>
                    <a:pt x="123405" y="1646847"/>
                  </a:lnTo>
                  <a:lnTo>
                    <a:pt x="119481" y="1651749"/>
                  </a:lnTo>
                  <a:lnTo>
                    <a:pt x="117627" y="1658048"/>
                  </a:lnTo>
                  <a:lnTo>
                    <a:pt x="117538" y="1675320"/>
                  </a:lnTo>
                  <a:lnTo>
                    <a:pt x="119126" y="1682013"/>
                  </a:lnTo>
                  <a:lnTo>
                    <a:pt x="125501" y="1691259"/>
                  </a:lnTo>
                  <a:lnTo>
                    <a:pt x="130098" y="1693557"/>
                  </a:lnTo>
                  <a:lnTo>
                    <a:pt x="141401" y="1693557"/>
                  </a:lnTo>
                  <a:lnTo>
                    <a:pt x="145592" y="1691944"/>
                  </a:lnTo>
                  <a:lnTo>
                    <a:pt x="149491" y="1687969"/>
                  </a:lnTo>
                  <a:lnTo>
                    <a:pt x="151930" y="1685467"/>
                  </a:lnTo>
                  <a:lnTo>
                    <a:pt x="153504" y="1681175"/>
                  </a:lnTo>
                  <a:lnTo>
                    <a:pt x="153504" y="1670367"/>
                  </a:lnTo>
                  <a:close/>
                </a:path>
                <a:path w="2833370" h="1694180">
                  <a:moveTo>
                    <a:pt x="2832887" y="0"/>
                  </a:moveTo>
                  <a:lnTo>
                    <a:pt x="2828429" y="0"/>
                  </a:lnTo>
                  <a:lnTo>
                    <a:pt x="2828429" y="5080"/>
                  </a:lnTo>
                  <a:lnTo>
                    <a:pt x="2828429" y="398145"/>
                  </a:lnTo>
                  <a:lnTo>
                    <a:pt x="2797632" y="398145"/>
                  </a:lnTo>
                  <a:lnTo>
                    <a:pt x="2797632" y="402628"/>
                  </a:lnTo>
                  <a:lnTo>
                    <a:pt x="2828429" y="402628"/>
                  </a:lnTo>
                  <a:lnTo>
                    <a:pt x="2828429" y="1078750"/>
                  </a:lnTo>
                  <a:lnTo>
                    <a:pt x="2797632" y="1078750"/>
                  </a:lnTo>
                  <a:lnTo>
                    <a:pt x="2797632" y="1083233"/>
                  </a:lnTo>
                  <a:lnTo>
                    <a:pt x="2828429" y="1083233"/>
                  </a:lnTo>
                  <a:lnTo>
                    <a:pt x="2828429" y="1297978"/>
                  </a:lnTo>
                  <a:lnTo>
                    <a:pt x="2797632" y="1297978"/>
                  </a:lnTo>
                  <a:lnTo>
                    <a:pt x="2797632" y="1302461"/>
                  </a:lnTo>
                  <a:lnTo>
                    <a:pt x="2828429" y="1302461"/>
                  </a:lnTo>
                  <a:lnTo>
                    <a:pt x="2828429" y="1579880"/>
                  </a:lnTo>
                  <a:lnTo>
                    <a:pt x="2817711" y="1579880"/>
                  </a:lnTo>
                  <a:lnTo>
                    <a:pt x="2817711" y="1549438"/>
                  </a:lnTo>
                  <a:lnTo>
                    <a:pt x="2813253" y="1549438"/>
                  </a:lnTo>
                  <a:lnTo>
                    <a:pt x="2813253" y="1579880"/>
                  </a:lnTo>
                  <a:lnTo>
                    <a:pt x="1792414" y="1579880"/>
                  </a:lnTo>
                  <a:lnTo>
                    <a:pt x="1792414" y="1549438"/>
                  </a:lnTo>
                  <a:lnTo>
                    <a:pt x="1787944" y="1549438"/>
                  </a:lnTo>
                  <a:lnTo>
                    <a:pt x="1787944" y="1579880"/>
                  </a:lnTo>
                  <a:lnTo>
                    <a:pt x="827417" y="1579880"/>
                  </a:lnTo>
                  <a:lnTo>
                    <a:pt x="827417" y="1549438"/>
                  </a:lnTo>
                  <a:lnTo>
                    <a:pt x="822934" y="1549438"/>
                  </a:lnTo>
                  <a:lnTo>
                    <a:pt x="822934" y="1579880"/>
                  </a:lnTo>
                  <a:lnTo>
                    <a:pt x="344665" y="1579880"/>
                  </a:lnTo>
                  <a:lnTo>
                    <a:pt x="344665" y="1549438"/>
                  </a:lnTo>
                  <a:lnTo>
                    <a:pt x="340207" y="1549438"/>
                  </a:lnTo>
                  <a:lnTo>
                    <a:pt x="340207" y="1579880"/>
                  </a:lnTo>
                  <a:lnTo>
                    <a:pt x="103517" y="1579880"/>
                  </a:lnTo>
                  <a:lnTo>
                    <a:pt x="103517" y="1549438"/>
                  </a:lnTo>
                  <a:lnTo>
                    <a:pt x="99060" y="1549438"/>
                  </a:lnTo>
                  <a:lnTo>
                    <a:pt x="99060" y="1579880"/>
                  </a:lnTo>
                  <a:lnTo>
                    <a:pt x="88328" y="1579880"/>
                  </a:lnTo>
                  <a:lnTo>
                    <a:pt x="88328" y="1302461"/>
                  </a:lnTo>
                  <a:lnTo>
                    <a:pt x="119138" y="1302461"/>
                  </a:lnTo>
                  <a:lnTo>
                    <a:pt x="119138" y="1297990"/>
                  </a:lnTo>
                  <a:lnTo>
                    <a:pt x="88328" y="1297990"/>
                  </a:lnTo>
                  <a:lnTo>
                    <a:pt x="88328" y="1083233"/>
                  </a:lnTo>
                  <a:lnTo>
                    <a:pt x="119138" y="1083233"/>
                  </a:lnTo>
                  <a:lnTo>
                    <a:pt x="119138" y="1078750"/>
                  </a:lnTo>
                  <a:lnTo>
                    <a:pt x="88328" y="1078750"/>
                  </a:lnTo>
                  <a:lnTo>
                    <a:pt x="88328" y="402628"/>
                  </a:lnTo>
                  <a:lnTo>
                    <a:pt x="119138" y="402628"/>
                  </a:lnTo>
                  <a:lnTo>
                    <a:pt x="119138" y="398145"/>
                  </a:lnTo>
                  <a:lnTo>
                    <a:pt x="88328" y="398145"/>
                  </a:lnTo>
                  <a:lnTo>
                    <a:pt x="88328" y="5080"/>
                  </a:lnTo>
                  <a:lnTo>
                    <a:pt x="99034" y="5080"/>
                  </a:lnTo>
                  <a:lnTo>
                    <a:pt x="99034" y="35572"/>
                  </a:lnTo>
                  <a:lnTo>
                    <a:pt x="103517" y="35572"/>
                  </a:lnTo>
                  <a:lnTo>
                    <a:pt x="103517" y="5080"/>
                  </a:lnTo>
                  <a:lnTo>
                    <a:pt x="340194" y="5080"/>
                  </a:lnTo>
                  <a:lnTo>
                    <a:pt x="340194" y="35572"/>
                  </a:lnTo>
                  <a:lnTo>
                    <a:pt x="344678" y="35572"/>
                  </a:lnTo>
                  <a:lnTo>
                    <a:pt x="344678" y="5080"/>
                  </a:lnTo>
                  <a:lnTo>
                    <a:pt x="822934" y="5080"/>
                  </a:lnTo>
                  <a:lnTo>
                    <a:pt x="822934" y="35572"/>
                  </a:lnTo>
                  <a:lnTo>
                    <a:pt x="827417" y="35572"/>
                  </a:lnTo>
                  <a:lnTo>
                    <a:pt x="827417" y="5080"/>
                  </a:lnTo>
                  <a:lnTo>
                    <a:pt x="1787931" y="5080"/>
                  </a:lnTo>
                  <a:lnTo>
                    <a:pt x="1787931" y="35572"/>
                  </a:lnTo>
                  <a:lnTo>
                    <a:pt x="1792389" y="35572"/>
                  </a:lnTo>
                  <a:lnTo>
                    <a:pt x="1792389" y="5080"/>
                  </a:lnTo>
                  <a:lnTo>
                    <a:pt x="2813253" y="5080"/>
                  </a:lnTo>
                  <a:lnTo>
                    <a:pt x="2813253" y="35572"/>
                  </a:lnTo>
                  <a:lnTo>
                    <a:pt x="2817711" y="35572"/>
                  </a:lnTo>
                  <a:lnTo>
                    <a:pt x="2817711" y="5080"/>
                  </a:lnTo>
                  <a:lnTo>
                    <a:pt x="2828429" y="5080"/>
                  </a:lnTo>
                  <a:lnTo>
                    <a:pt x="2828429" y="0"/>
                  </a:lnTo>
                  <a:lnTo>
                    <a:pt x="86106" y="0"/>
                  </a:lnTo>
                  <a:lnTo>
                    <a:pt x="83858" y="0"/>
                  </a:lnTo>
                  <a:lnTo>
                    <a:pt x="83858" y="5080"/>
                  </a:lnTo>
                  <a:lnTo>
                    <a:pt x="83858" y="1579880"/>
                  </a:lnTo>
                  <a:lnTo>
                    <a:pt x="83858" y="1584960"/>
                  </a:lnTo>
                  <a:lnTo>
                    <a:pt x="2832887" y="1584960"/>
                  </a:lnTo>
                  <a:lnTo>
                    <a:pt x="2832887" y="1579880"/>
                  </a:lnTo>
                  <a:lnTo>
                    <a:pt x="2832887" y="5080"/>
                  </a:lnTo>
                  <a:lnTo>
                    <a:pt x="2832887" y="2540"/>
                  </a:lnTo>
                  <a:lnTo>
                    <a:pt x="28328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8524" y="794253"/>
              <a:ext cx="239306" cy="69143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4369143" y="745197"/>
              <a:ext cx="2430145" cy="629285"/>
            </a:xfrm>
            <a:custGeom>
              <a:avLst/>
              <a:gdLst/>
              <a:ahLst/>
              <a:cxnLst/>
              <a:rect l="l" t="t" r="r" b="b"/>
              <a:pathLst>
                <a:path w="2430145" h="629285">
                  <a:moveTo>
                    <a:pt x="1988972" y="74091"/>
                  </a:moveTo>
                  <a:lnTo>
                    <a:pt x="1773770" y="74091"/>
                  </a:lnTo>
                  <a:lnTo>
                    <a:pt x="1773770" y="78549"/>
                  </a:lnTo>
                  <a:lnTo>
                    <a:pt x="1988972" y="78549"/>
                  </a:lnTo>
                  <a:lnTo>
                    <a:pt x="1988972" y="74091"/>
                  </a:lnTo>
                  <a:close/>
                </a:path>
                <a:path w="2430145" h="629285">
                  <a:moveTo>
                    <a:pt x="2429586" y="624751"/>
                  </a:moveTo>
                  <a:lnTo>
                    <a:pt x="1404289" y="497890"/>
                  </a:lnTo>
                  <a:lnTo>
                    <a:pt x="439915" y="338137"/>
                  </a:lnTo>
                  <a:lnTo>
                    <a:pt x="2730" y="0"/>
                  </a:lnTo>
                  <a:lnTo>
                    <a:pt x="0" y="3543"/>
                  </a:lnTo>
                  <a:lnTo>
                    <a:pt x="438073" y="342353"/>
                  </a:lnTo>
                  <a:lnTo>
                    <a:pt x="1403667" y="502310"/>
                  </a:lnTo>
                  <a:lnTo>
                    <a:pt x="2429040" y="629183"/>
                  </a:lnTo>
                  <a:lnTo>
                    <a:pt x="2429586" y="624751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488874" y="877311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90" h="69215">
                  <a:moveTo>
                    <a:pt x="0" y="45915"/>
                  </a:moveTo>
                  <a:lnTo>
                    <a:pt x="0" y="52722"/>
                  </a:lnTo>
                  <a:lnTo>
                    <a:pt x="2489" y="53586"/>
                  </a:lnTo>
                  <a:lnTo>
                    <a:pt x="4864" y="54234"/>
                  </a:lnTo>
                  <a:lnTo>
                    <a:pt x="9486" y="55084"/>
                  </a:lnTo>
                  <a:lnTo>
                    <a:pt x="11747" y="55300"/>
                  </a:lnTo>
                  <a:lnTo>
                    <a:pt x="20447" y="55300"/>
                  </a:lnTo>
                  <a:lnTo>
                    <a:pt x="25476" y="53903"/>
                  </a:lnTo>
                  <a:lnTo>
                    <a:pt x="31142" y="49382"/>
                  </a:lnTo>
                  <a:lnTo>
                    <a:pt x="11188" y="49382"/>
                  </a:lnTo>
                  <a:lnTo>
                    <a:pt x="8775" y="49090"/>
                  </a:lnTo>
                  <a:lnTo>
                    <a:pt x="4114" y="47934"/>
                  </a:lnTo>
                  <a:lnTo>
                    <a:pt x="1968" y="47058"/>
                  </a:lnTo>
                  <a:lnTo>
                    <a:pt x="0" y="45915"/>
                  </a:lnTo>
                  <a:close/>
                </a:path>
                <a:path w="275590" h="69215">
                  <a:moveTo>
                    <a:pt x="31355" y="7205"/>
                  </a:moveTo>
                  <a:lnTo>
                    <a:pt x="18630" y="7205"/>
                  </a:lnTo>
                  <a:lnTo>
                    <a:pt x="21348" y="7904"/>
                  </a:lnTo>
                  <a:lnTo>
                    <a:pt x="23228" y="9339"/>
                  </a:lnTo>
                  <a:lnTo>
                    <a:pt x="25133" y="10761"/>
                  </a:lnTo>
                  <a:lnTo>
                    <a:pt x="26085" y="12832"/>
                  </a:lnTo>
                  <a:lnTo>
                    <a:pt x="26085" y="18102"/>
                  </a:lnTo>
                  <a:lnTo>
                    <a:pt x="25171" y="20096"/>
                  </a:lnTo>
                  <a:lnTo>
                    <a:pt x="21488" y="22865"/>
                  </a:lnTo>
                  <a:lnTo>
                    <a:pt x="18846" y="23563"/>
                  </a:lnTo>
                  <a:lnTo>
                    <a:pt x="9004" y="23563"/>
                  </a:lnTo>
                  <a:lnTo>
                    <a:pt x="9004" y="29354"/>
                  </a:lnTo>
                  <a:lnTo>
                    <a:pt x="18935" y="29354"/>
                  </a:lnTo>
                  <a:lnTo>
                    <a:pt x="21932" y="30231"/>
                  </a:lnTo>
                  <a:lnTo>
                    <a:pt x="26225" y="33685"/>
                  </a:lnTo>
                  <a:lnTo>
                    <a:pt x="27179" y="35806"/>
                  </a:lnTo>
                  <a:lnTo>
                    <a:pt x="27305" y="42486"/>
                  </a:lnTo>
                  <a:lnTo>
                    <a:pt x="26149" y="45013"/>
                  </a:lnTo>
                  <a:lnTo>
                    <a:pt x="21513" y="48506"/>
                  </a:lnTo>
                  <a:lnTo>
                    <a:pt x="18148" y="49382"/>
                  </a:lnTo>
                  <a:lnTo>
                    <a:pt x="31142" y="49382"/>
                  </a:lnTo>
                  <a:lnTo>
                    <a:pt x="32537" y="48277"/>
                  </a:lnTo>
                  <a:lnTo>
                    <a:pt x="34302" y="44302"/>
                  </a:lnTo>
                  <a:lnTo>
                    <a:pt x="34302" y="35806"/>
                  </a:lnTo>
                  <a:lnTo>
                    <a:pt x="33362" y="32986"/>
                  </a:lnTo>
                  <a:lnTo>
                    <a:pt x="29578" y="28440"/>
                  </a:lnTo>
                  <a:lnTo>
                    <a:pt x="26936" y="26941"/>
                  </a:lnTo>
                  <a:lnTo>
                    <a:pt x="23558" y="26217"/>
                  </a:lnTo>
                  <a:lnTo>
                    <a:pt x="26606" y="25443"/>
                  </a:lnTo>
                  <a:lnTo>
                    <a:pt x="28956" y="24058"/>
                  </a:lnTo>
                  <a:lnTo>
                    <a:pt x="32258" y="20096"/>
                  </a:lnTo>
                  <a:lnTo>
                    <a:pt x="33096" y="17645"/>
                  </a:lnTo>
                  <a:lnTo>
                    <a:pt x="33096" y="10634"/>
                  </a:lnTo>
                  <a:lnTo>
                    <a:pt x="31534" y="7345"/>
                  </a:lnTo>
                  <a:lnTo>
                    <a:pt x="31355" y="7205"/>
                  </a:lnTo>
                  <a:close/>
                </a:path>
                <a:path w="275590" h="69215">
                  <a:moveTo>
                    <a:pt x="21056" y="1262"/>
                  </a:moveTo>
                  <a:lnTo>
                    <a:pt x="13652" y="1262"/>
                  </a:lnTo>
                  <a:lnTo>
                    <a:pt x="11442" y="1452"/>
                  </a:lnTo>
                  <a:lnTo>
                    <a:pt x="6769" y="2202"/>
                  </a:lnTo>
                  <a:lnTo>
                    <a:pt x="4254" y="2760"/>
                  </a:lnTo>
                  <a:lnTo>
                    <a:pt x="1574" y="3510"/>
                  </a:lnTo>
                  <a:lnTo>
                    <a:pt x="1574" y="9784"/>
                  </a:lnTo>
                  <a:lnTo>
                    <a:pt x="4241" y="8895"/>
                  </a:lnTo>
                  <a:lnTo>
                    <a:pt x="6667" y="8234"/>
                  </a:lnTo>
                  <a:lnTo>
                    <a:pt x="11099" y="7409"/>
                  </a:lnTo>
                  <a:lnTo>
                    <a:pt x="13157" y="7205"/>
                  </a:lnTo>
                  <a:lnTo>
                    <a:pt x="31355" y="7205"/>
                  </a:lnTo>
                  <a:lnTo>
                    <a:pt x="25298" y="2481"/>
                  </a:lnTo>
                  <a:lnTo>
                    <a:pt x="21056" y="1262"/>
                  </a:lnTo>
                  <a:close/>
                </a:path>
                <a:path w="275590" h="69215">
                  <a:moveTo>
                    <a:pt x="75819" y="0"/>
                  </a:moveTo>
                  <a:lnTo>
                    <a:pt x="69392" y="0"/>
                  </a:lnTo>
                  <a:lnTo>
                    <a:pt x="69392" y="54284"/>
                  </a:lnTo>
                  <a:lnTo>
                    <a:pt x="75819" y="54284"/>
                  </a:lnTo>
                  <a:lnTo>
                    <a:pt x="75819" y="0"/>
                  </a:lnTo>
                  <a:close/>
                </a:path>
                <a:path w="275590" h="69215">
                  <a:moveTo>
                    <a:pt x="116582" y="19728"/>
                  </a:moveTo>
                  <a:lnTo>
                    <a:pt x="105740" y="19728"/>
                  </a:lnTo>
                  <a:lnTo>
                    <a:pt x="108483" y="20528"/>
                  </a:lnTo>
                  <a:lnTo>
                    <a:pt x="112356" y="23766"/>
                  </a:lnTo>
                  <a:lnTo>
                    <a:pt x="113334" y="26040"/>
                  </a:lnTo>
                  <a:lnTo>
                    <a:pt x="113334" y="29646"/>
                  </a:lnTo>
                  <a:lnTo>
                    <a:pt x="98488" y="29646"/>
                  </a:lnTo>
                  <a:lnTo>
                    <a:pt x="94107" y="30764"/>
                  </a:lnTo>
                  <a:lnTo>
                    <a:pt x="88226" y="35209"/>
                  </a:lnTo>
                  <a:lnTo>
                    <a:pt x="86753" y="38524"/>
                  </a:lnTo>
                  <a:lnTo>
                    <a:pt x="86753" y="46690"/>
                  </a:lnTo>
                  <a:lnTo>
                    <a:pt x="87934" y="49700"/>
                  </a:lnTo>
                  <a:lnTo>
                    <a:pt x="92659" y="54183"/>
                  </a:lnTo>
                  <a:lnTo>
                    <a:pt x="95834" y="55300"/>
                  </a:lnTo>
                  <a:lnTo>
                    <a:pt x="103009" y="55300"/>
                  </a:lnTo>
                  <a:lnTo>
                    <a:pt x="105676" y="54742"/>
                  </a:lnTo>
                  <a:lnTo>
                    <a:pt x="107848" y="53611"/>
                  </a:lnTo>
                  <a:lnTo>
                    <a:pt x="110058" y="52494"/>
                  </a:lnTo>
                  <a:lnTo>
                    <a:pt x="111874" y="50741"/>
                  </a:lnTo>
                  <a:lnTo>
                    <a:pt x="112366" y="49941"/>
                  </a:lnTo>
                  <a:lnTo>
                    <a:pt x="98958" y="49941"/>
                  </a:lnTo>
                  <a:lnTo>
                    <a:pt x="96913" y="49255"/>
                  </a:lnTo>
                  <a:lnTo>
                    <a:pt x="95415" y="47934"/>
                  </a:lnTo>
                  <a:lnTo>
                    <a:pt x="93929" y="46588"/>
                  </a:lnTo>
                  <a:lnTo>
                    <a:pt x="93154" y="44785"/>
                  </a:lnTo>
                  <a:lnTo>
                    <a:pt x="93154" y="39641"/>
                  </a:lnTo>
                  <a:lnTo>
                    <a:pt x="94170" y="37609"/>
                  </a:lnTo>
                  <a:lnTo>
                    <a:pt x="98171" y="35247"/>
                  </a:lnTo>
                  <a:lnTo>
                    <a:pt x="101765" y="34650"/>
                  </a:lnTo>
                  <a:lnTo>
                    <a:pt x="119748" y="34650"/>
                  </a:lnTo>
                  <a:lnTo>
                    <a:pt x="119748" y="26040"/>
                  </a:lnTo>
                  <a:lnTo>
                    <a:pt x="118363" y="21607"/>
                  </a:lnTo>
                  <a:lnTo>
                    <a:pt x="116582" y="19728"/>
                  </a:lnTo>
                  <a:close/>
                </a:path>
                <a:path w="275590" h="69215">
                  <a:moveTo>
                    <a:pt x="119748" y="48366"/>
                  </a:moveTo>
                  <a:lnTo>
                    <a:pt x="113334" y="48366"/>
                  </a:lnTo>
                  <a:lnTo>
                    <a:pt x="113334" y="54284"/>
                  </a:lnTo>
                  <a:lnTo>
                    <a:pt x="119748" y="54284"/>
                  </a:lnTo>
                  <a:lnTo>
                    <a:pt x="119748" y="48366"/>
                  </a:lnTo>
                  <a:close/>
                </a:path>
                <a:path w="275590" h="69215">
                  <a:moveTo>
                    <a:pt x="119748" y="34650"/>
                  </a:moveTo>
                  <a:lnTo>
                    <a:pt x="113334" y="34650"/>
                  </a:lnTo>
                  <a:lnTo>
                    <a:pt x="113334" y="40264"/>
                  </a:lnTo>
                  <a:lnTo>
                    <a:pt x="112255" y="43629"/>
                  </a:lnTo>
                  <a:lnTo>
                    <a:pt x="107950" y="48671"/>
                  </a:lnTo>
                  <a:lnTo>
                    <a:pt x="105105" y="49941"/>
                  </a:lnTo>
                  <a:lnTo>
                    <a:pt x="112366" y="49941"/>
                  </a:lnTo>
                  <a:lnTo>
                    <a:pt x="113334" y="48366"/>
                  </a:lnTo>
                  <a:lnTo>
                    <a:pt x="119748" y="48366"/>
                  </a:lnTo>
                  <a:lnTo>
                    <a:pt x="119748" y="34650"/>
                  </a:lnTo>
                  <a:close/>
                </a:path>
                <a:path w="275590" h="69215">
                  <a:moveTo>
                    <a:pt x="108559" y="14279"/>
                  </a:moveTo>
                  <a:lnTo>
                    <a:pt x="100812" y="14279"/>
                  </a:lnTo>
                  <a:lnTo>
                    <a:pt x="98666" y="14508"/>
                  </a:lnTo>
                  <a:lnTo>
                    <a:pt x="94234" y="15410"/>
                  </a:lnTo>
                  <a:lnTo>
                    <a:pt x="91960" y="16095"/>
                  </a:lnTo>
                  <a:lnTo>
                    <a:pt x="89623" y="16997"/>
                  </a:lnTo>
                  <a:lnTo>
                    <a:pt x="89623" y="22928"/>
                  </a:lnTo>
                  <a:lnTo>
                    <a:pt x="91567" y="21861"/>
                  </a:lnTo>
                  <a:lnTo>
                    <a:pt x="93599" y="21061"/>
                  </a:lnTo>
                  <a:lnTo>
                    <a:pt x="97828" y="19994"/>
                  </a:lnTo>
                  <a:lnTo>
                    <a:pt x="100012" y="19728"/>
                  </a:lnTo>
                  <a:lnTo>
                    <a:pt x="116582" y="19728"/>
                  </a:lnTo>
                  <a:lnTo>
                    <a:pt x="112775" y="15740"/>
                  </a:lnTo>
                  <a:lnTo>
                    <a:pt x="108559" y="14279"/>
                  </a:lnTo>
                  <a:close/>
                </a:path>
                <a:path w="275590" h="69215">
                  <a:moveTo>
                    <a:pt x="135115" y="15232"/>
                  </a:moveTo>
                  <a:lnTo>
                    <a:pt x="128320" y="15232"/>
                  </a:lnTo>
                  <a:lnTo>
                    <a:pt x="144119" y="53662"/>
                  </a:lnTo>
                  <a:lnTo>
                    <a:pt x="141770" y="59720"/>
                  </a:lnTo>
                  <a:lnTo>
                    <a:pt x="140703" y="61688"/>
                  </a:lnTo>
                  <a:lnTo>
                    <a:pt x="138734" y="63365"/>
                  </a:lnTo>
                  <a:lnTo>
                    <a:pt x="137375" y="63797"/>
                  </a:lnTo>
                  <a:lnTo>
                    <a:pt x="131838" y="63797"/>
                  </a:lnTo>
                  <a:lnTo>
                    <a:pt x="131838" y="69156"/>
                  </a:lnTo>
                  <a:lnTo>
                    <a:pt x="139839" y="69156"/>
                  </a:lnTo>
                  <a:lnTo>
                    <a:pt x="142163" y="68445"/>
                  </a:lnTo>
                  <a:lnTo>
                    <a:pt x="145605" y="65613"/>
                  </a:lnTo>
                  <a:lnTo>
                    <a:pt x="147370" y="62577"/>
                  </a:lnTo>
                  <a:lnTo>
                    <a:pt x="149174" y="57929"/>
                  </a:lnTo>
                  <a:lnTo>
                    <a:pt x="154053" y="45788"/>
                  </a:lnTo>
                  <a:lnTo>
                    <a:pt x="147332" y="45788"/>
                  </a:lnTo>
                  <a:lnTo>
                    <a:pt x="135115" y="15232"/>
                  </a:lnTo>
                  <a:close/>
                </a:path>
                <a:path w="275590" h="69215">
                  <a:moveTo>
                    <a:pt x="166331" y="15232"/>
                  </a:moveTo>
                  <a:lnTo>
                    <a:pt x="159550" y="15232"/>
                  </a:lnTo>
                  <a:lnTo>
                    <a:pt x="147332" y="45788"/>
                  </a:lnTo>
                  <a:lnTo>
                    <a:pt x="154053" y="45788"/>
                  </a:lnTo>
                  <a:lnTo>
                    <a:pt x="166331" y="15232"/>
                  </a:lnTo>
                  <a:close/>
                </a:path>
                <a:path w="275590" h="69215">
                  <a:moveTo>
                    <a:pt x="196748" y="14279"/>
                  </a:moveTo>
                  <a:lnTo>
                    <a:pt x="185648" y="14279"/>
                  </a:lnTo>
                  <a:lnTo>
                    <a:pt x="181000" y="16159"/>
                  </a:lnTo>
                  <a:lnTo>
                    <a:pt x="174078" y="23677"/>
                  </a:lnTo>
                  <a:lnTo>
                    <a:pt x="172351" y="28745"/>
                  </a:lnTo>
                  <a:lnTo>
                    <a:pt x="172351" y="41330"/>
                  </a:lnTo>
                  <a:lnTo>
                    <a:pt x="174180" y="46233"/>
                  </a:lnTo>
                  <a:lnTo>
                    <a:pt x="181457" y="53497"/>
                  </a:lnTo>
                  <a:lnTo>
                    <a:pt x="186397" y="55300"/>
                  </a:lnTo>
                  <a:lnTo>
                    <a:pt x="195110" y="55300"/>
                  </a:lnTo>
                  <a:lnTo>
                    <a:pt x="197586" y="55046"/>
                  </a:lnTo>
                  <a:lnTo>
                    <a:pt x="202399" y="54018"/>
                  </a:lnTo>
                  <a:lnTo>
                    <a:pt x="204774" y="53281"/>
                  </a:lnTo>
                  <a:lnTo>
                    <a:pt x="207073" y="52303"/>
                  </a:lnTo>
                  <a:lnTo>
                    <a:pt x="207073" y="49852"/>
                  </a:lnTo>
                  <a:lnTo>
                    <a:pt x="188760" y="49852"/>
                  </a:lnTo>
                  <a:lnTo>
                    <a:pt x="185432" y="48709"/>
                  </a:lnTo>
                  <a:lnTo>
                    <a:pt x="180657" y="44086"/>
                  </a:lnTo>
                  <a:lnTo>
                    <a:pt x="179324" y="40721"/>
                  </a:lnTo>
                  <a:lnTo>
                    <a:pt x="179057" y="36288"/>
                  </a:lnTo>
                  <a:lnTo>
                    <a:pt x="208572" y="36288"/>
                  </a:lnTo>
                  <a:lnTo>
                    <a:pt x="208572" y="31310"/>
                  </a:lnTo>
                  <a:lnTo>
                    <a:pt x="179273" y="31310"/>
                  </a:lnTo>
                  <a:lnTo>
                    <a:pt x="179603" y="27627"/>
                  </a:lnTo>
                  <a:lnTo>
                    <a:pt x="180835" y="24782"/>
                  </a:lnTo>
                  <a:lnTo>
                    <a:pt x="185127" y="20731"/>
                  </a:lnTo>
                  <a:lnTo>
                    <a:pt x="187998" y="19728"/>
                  </a:lnTo>
                  <a:lnTo>
                    <a:pt x="204330" y="19728"/>
                  </a:lnTo>
                  <a:lnTo>
                    <a:pt x="200939" y="15968"/>
                  </a:lnTo>
                  <a:lnTo>
                    <a:pt x="196748" y="14279"/>
                  </a:lnTo>
                  <a:close/>
                </a:path>
                <a:path w="275590" h="69215">
                  <a:moveTo>
                    <a:pt x="207073" y="46233"/>
                  </a:moveTo>
                  <a:lnTo>
                    <a:pt x="204800" y="47452"/>
                  </a:lnTo>
                  <a:lnTo>
                    <a:pt x="202501" y="48353"/>
                  </a:lnTo>
                  <a:lnTo>
                    <a:pt x="197853" y="49560"/>
                  </a:lnTo>
                  <a:lnTo>
                    <a:pt x="195478" y="49852"/>
                  </a:lnTo>
                  <a:lnTo>
                    <a:pt x="207073" y="49852"/>
                  </a:lnTo>
                  <a:lnTo>
                    <a:pt x="207073" y="46233"/>
                  </a:lnTo>
                  <a:close/>
                </a:path>
                <a:path w="275590" h="69215">
                  <a:moveTo>
                    <a:pt x="204330" y="19728"/>
                  </a:moveTo>
                  <a:lnTo>
                    <a:pt x="194729" y="19728"/>
                  </a:lnTo>
                  <a:lnTo>
                    <a:pt x="197269" y="20769"/>
                  </a:lnTo>
                  <a:lnTo>
                    <a:pt x="201117" y="24947"/>
                  </a:lnTo>
                  <a:lnTo>
                    <a:pt x="202058" y="27627"/>
                  </a:lnTo>
                  <a:lnTo>
                    <a:pt x="202145" y="31272"/>
                  </a:lnTo>
                  <a:lnTo>
                    <a:pt x="179273" y="31310"/>
                  </a:lnTo>
                  <a:lnTo>
                    <a:pt x="208572" y="31310"/>
                  </a:lnTo>
                  <a:lnTo>
                    <a:pt x="208572" y="27335"/>
                  </a:lnTo>
                  <a:lnTo>
                    <a:pt x="207048" y="22750"/>
                  </a:lnTo>
                  <a:lnTo>
                    <a:pt x="204330" y="19728"/>
                  </a:lnTo>
                  <a:close/>
                </a:path>
                <a:path w="275590" h="69215">
                  <a:moveTo>
                    <a:pt x="225310" y="15232"/>
                  </a:moveTo>
                  <a:lnTo>
                    <a:pt x="218846" y="15232"/>
                  </a:lnTo>
                  <a:lnTo>
                    <a:pt x="218846" y="54284"/>
                  </a:lnTo>
                  <a:lnTo>
                    <a:pt x="225310" y="54284"/>
                  </a:lnTo>
                  <a:lnTo>
                    <a:pt x="225310" y="29291"/>
                  </a:lnTo>
                  <a:lnTo>
                    <a:pt x="226263" y="25913"/>
                  </a:lnTo>
                  <a:lnTo>
                    <a:pt x="230065" y="21290"/>
                  </a:lnTo>
                  <a:lnTo>
                    <a:pt x="225310" y="21290"/>
                  </a:lnTo>
                  <a:lnTo>
                    <a:pt x="225310" y="15232"/>
                  </a:lnTo>
                  <a:close/>
                </a:path>
                <a:path w="275590" h="69215">
                  <a:moveTo>
                    <a:pt x="238455" y="14279"/>
                  </a:moveTo>
                  <a:lnTo>
                    <a:pt x="235369" y="14279"/>
                  </a:lnTo>
                  <a:lnTo>
                    <a:pt x="232714" y="14851"/>
                  </a:lnTo>
                  <a:lnTo>
                    <a:pt x="230581" y="16007"/>
                  </a:lnTo>
                  <a:lnTo>
                    <a:pt x="228396" y="17150"/>
                  </a:lnTo>
                  <a:lnTo>
                    <a:pt x="226644" y="18928"/>
                  </a:lnTo>
                  <a:lnTo>
                    <a:pt x="225310" y="21290"/>
                  </a:lnTo>
                  <a:lnTo>
                    <a:pt x="230065" y="21290"/>
                  </a:lnTo>
                  <a:lnTo>
                    <a:pt x="232943" y="20007"/>
                  </a:lnTo>
                  <a:lnTo>
                    <a:pt x="241714" y="20007"/>
                  </a:lnTo>
                  <a:lnTo>
                    <a:pt x="241693" y="14622"/>
                  </a:lnTo>
                  <a:lnTo>
                    <a:pt x="239928" y="14368"/>
                  </a:lnTo>
                  <a:lnTo>
                    <a:pt x="238455" y="14279"/>
                  </a:lnTo>
                  <a:close/>
                </a:path>
                <a:path w="275590" h="69215">
                  <a:moveTo>
                    <a:pt x="241714" y="20007"/>
                  </a:moveTo>
                  <a:lnTo>
                    <a:pt x="236575" y="20007"/>
                  </a:lnTo>
                  <a:lnTo>
                    <a:pt x="239382" y="20299"/>
                  </a:lnTo>
                  <a:lnTo>
                    <a:pt x="241719" y="21226"/>
                  </a:lnTo>
                  <a:lnTo>
                    <a:pt x="241714" y="20007"/>
                  </a:lnTo>
                  <a:close/>
                </a:path>
                <a:path w="275590" h="69215">
                  <a:moveTo>
                    <a:pt x="245592" y="46233"/>
                  </a:moveTo>
                  <a:lnTo>
                    <a:pt x="245592" y="52862"/>
                  </a:lnTo>
                  <a:lnTo>
                    <a:pt x="248107" y="53675"/>
                  </a:lnTo>
                  <a:lnTo>
                    <a:pt x="250507" y="54284"/>
                  </a:lnTo>
                  <a:lnTo>
                    <a:pt x="252755" y="54703"/>
                  </a:lnTo>
                  <a:lnTo>
                    <a:pt x="255028" y="55097"/>
                  </a:lnTo>
                  <a:lnTo>
                    <a:pt x="257200" y="55300"/>
                  </a:lnTo>
                  <a:lnTo>
                    <a:pt x="264337" y="55300"/>
                  </a:lnTo>
                  <a:lnTo>
                    <a:pt x="268262" y="54246"/>
                  </a:lnTo>
                  <a:lnTo>
                    <a:pt x="274015" y="50017"/>
                  </a:lnTo>
                  <a:lnTo>
                    <a:pt x="257187" y="49941"/>
                  </a:lnTo>
                  <a:lnTo>
                    <a:pt x="254914" y="49636"/>
                  </a:lnTo>
                  <a:lnTo>
                    <a:pt x="250291" y="48392"/>
                  </a:lnTo>
                  <a:lnTo>
                    <a:pt x="247980" y="47464"/>
                  </a:lnTo>
                  <a:lnTo>
                    <a:pt x="245592" y="46233"/>
                  </a:lnTo>
                  <a:close/>
                </a:path>
                <a:path w="275590" h="69215">
                  <a:moveTo>
                    <a:pt x="263245" y="14279"/>
                  </a:moveTo>
                  <a:lnTo>
                    <a:pt x="256082" y="14279"/>
                  </a:lnTo>
                  <a:lnTo>
                    <a:pt x="252387" y="15283"/>
                  </a:lnTo>
                  <a:lnTo>
                    <a:pt x="247167" y="19283"/>
                  </a:lnTo>
                  <a:lnTo>
                    <a:pt x="245896" y="22090"/>
                  </a:lnTo>
                  <a:lnTo>
                    <a:pt x="245884" y="28808"/>
                  </a:lnTo>
                  <a:lnTo>
                    <a:pt x="246748" y="31196"/>
                  </a:lnTo>
                  <a:lnTo>
                    <a:pt x="248538" y="32923"/>
                  </a:lnTo>
                  <a:lnTo>
                    <a:pt x="250278" y="34676"/>
                  </a:lnTo>
                  <a:lnTo>
                    <a:pt x="253161" y="35946"/>
                  </a:lnTo>
                  <a:lnTo>
                    <a:pt x="257136" y="36784"/>
                  </a:lnTo>
                  <a:lnTo>
                    <a:pt x="259372" y="37304"/>
                  </a:lnTo>
                  <a:lnTo>
                    <a:pt x="263347" y="38168"/>
                  </a:lnTo>
                  <a:lnTo>
                    <a:pt x="265938" y="39070"/>
                  </a:lnTo>
                  <a:lnTo>
                    <a:pt x="268262" y="40911"/>
                  </a:lnTo>
                  <a:lnTo>
                    <a:pt x="268846" y="42257"/>
                  </a:lnTo>
                  <a:lnTo>
                    <a:pt x="268846" y="45890"/>
                  </a:lnTo>
                  <a:lnTo>
                    <a:pt x="268058" y="47337"/>
                  </a:lnTo>
                  <a:lnTo>
                    <a:pt x="264795" y="49420"/>
                  </a:lnTo>
                  <a:lnTo>
                    <a:pt x="262470" y="49941"/>
                  </a:lnTo>
                  <a:lnTo>
                    <a:pt x="274053" y="49941"/>
                  </a:lnTo>
                  <a:lnTo>
                    <a:pt x="275366" y="47337"/>
                  </a:lnTo>
                  <a:lnTo>
                    <a:pt x="275463" y="40327"/>
                  </a:lnTo>
                  <a:lnTo>
                    <a:pt x="274510" y="37838"/>
                  </a:lnTo>
                  <a:lnTo>
                    <a:pt x="270649" y="34282"/>
                  </a:lnTo>
                  <a:lnTo>
                    <a:pt x="267436" y="32910"/>
                  </a:lnTo>
                  <a:lnTo>
                    <a:pt x="257213" y="30675"/>
                  </a:lnTo>
                  <a:lnTo>
                    <a:pt x="254939" y="29875"/>
                  </a:lnTo>
                  <a:lnTo>
                    <a:pt x="252653" y="28173"/>
                  </a:lnTo>
                  <a:lnTo>
                    <a:pt x="252082" y="27005"/>
                  </a:lnTo>
                  <a:lnTo>
                    <a:pt x="252082" y="23563"/>
                  </a:lnTo>
                  <a:lnTo>
                    <a:pt x="252882" y="22090"/>
                  </a:lnTo>
                  <a:lnTo>
                    <a:pt x="256057" y="20134"/>
                  </a:lnTo>
                  <a:lnTo>
                    <a:pt x="258457" y="19664"/>
                  </a:lnTo>
                  <a:lnTo>
                    <a:pt x="273367" y="19664"/>
                  </a:lnTo>
                  <a:lnTo>
                    <a:pt x="273367" y="16375"/>
                  </a:lnTo>
                  <a:lnTo>
                    <a:pt x="271602" y="15676"/>
                  </a:lnTo>
                  <a:lnTo>
                    <a:pt x="269684" y="15143"/>
                  </a:lnTo>
                  <a:lnTo>
                    <a:pt x="265493" y="14457"/>
                  </a:lnTo>
                  <a:lnTo>
                    <a:pt x="263245" y="14279"/>
                  </a:lnTo>
                  <a:close/>
                </a:path>
                <a:path w="275590" h="69215">
                  <a:moveTo>
                    <a:pt x="273367" y="19664"/>
                  </a:moveTo>
                  <a:lnTo>
                    <a:pt x="263740" y="19664"/>
                  </a:lnTo>
                  <a:lnTo>
                    <a:pt x="265760" y="19880"/>
                  </a:lnTo>
                  <a:lnTo>
                    <a:pt x="269684" y="20807"/>
                  </a:lnTo>
                  <a:lnTo>
                    <a:pt x="271551" y="21518"/>
                  </a:lnTo>
                  <a:lnTo>
                    <a:pt x="273367" y="22458"/>
                  </a:lnTo>
                  <a:lnTo>
                    <a:pt x="273367" y="19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156341" y="746048"/>
              <a:ext cx="2642870" cy="1240155"/>
            </a:xfrm>
            <a:custGeom>
              <a:avLst/>
              <a:gdLst/>
              <a:ahLst/>
              <a:cxnLst/>
              <a:rect l="l" t="t" r="r" b="b"/>
              <a:pathLst>
                <a:path w="2642870" h="1240155">
                  <a:moveTo>
                    <a:pt x="2201773" y="156298"/>
                  </a:moveTo>
                  <a:lnTo>
                    <a:pt x="1986572" y="156298"/>
                  </a:lnTo>
                  <a:lnTo>
                    <a:pt x="1986572" y="160769"/>
                  </a:lnTo>
                  <a:lnTo>
                    <a:pt x="2201773" y="160769"/>
                  </a:lnTo>
                  <a:lnTo>
                    <a:pt x="2201773" y="156298"/>
                  </a:lnTo>
                  <a:close/>
                </a:path>
                <a:path w="2642870" h="1240155">
                  <a:moveTo>
                    <a:pt x="2642298" y="1235684"/>
                  </a:moveTo>
                  <a:lnTo>
                    <a:pt x="1617192" y="1147724"/>
                  </a:lnTo>
                  <a:lnTo>
                    <a:pt x="652970" y="861695"/>
                  </a:lnTo>
                  <a:lnTo>
                    <a:pt x="170916" y="367157"/>
                  </a:lnTo>
                  <a:lnTo>
                    <a:pt x="4076" y="0"/>
                  </a:lnTo>
                  <a:lnTo>
                    <a:pt x="0" y="1854"/>
                  </a:lnTo>
                  <a:lnTo>
                    <a:pt x="167157" y="369709"/>
                  </a:lnTo>
                  <a:lnTo>
                    <a:pt x="650595" y="865644"/>
                  </a:lnTo>
                  <a:lnTo>
                    <a:pt x="1616367" y="1152131"/>
                  </a:lnTo>
                  <a:lnTo>
                    <a:pt x="2641917" y="1240142"/>
                  </a:lnTo>
                  <a:lnTo>
                    <a:pt x="2642298" y="1235684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488950" y="960376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90" h="69215">
                  <a:moveTo>
                    <a:pt x="0" y="45984"/>
                  </a:moveTo>
                  <a:lnTo>
                    <a:pt x="0" y="53058"/>
                  </a:lnTo>
                  <a:lnTo>
                    <a:pt x="2438" y="53807"/>
                  </a:lnTo>
                  <a:lnTo>
                    <a:pt x="4775" y="54366"/>
                  </a:lnTo>
                  <a:lnTo>
                    <a:pt x="9321" y="55115"/>
                  </a:lnTo>
                  <a:lnTo>
                    <a:pt x="11531" y="55305"/>
                  </a:lnTo>
                  <a:lnTo>
                    <a:pt x="20065" y="55305"/>
                  </a:lnTo>
                  <a:lnTo>
                    <a:pt x="24980" y="53756"/>
                  </a:lnTo>
                  <a:lnTo>
                    <a:pt x="29932" y="49362"/>
                  </a:lnTo>
                  <a:lnTo>
                    <a:pt x="11099" y="49362"/>
                  </a:lnTo>
                  <a:lnTo>
                    <a:pt x="8737" y="49082"/>
                  </a:lnTo>
                  <a:lnTo>
                    <a:pt x="4267" y="47978"/>
                  </a:lnTo>
                  <a:lnTo>
                    <a:pt x="2108" y="47127"/>
                  </a:lnTo>
                  <a:lnTo>
                    <a:pt x="0" y="45984"/>
                  </a:lnTo>
                  <a:close/>
                </a:path>
                <a:path w="275590" h="69215">
                  <a:moveTo>
                    <a:pt x="29859" y="25791"/>
                  </a:moveTo>
                  <a:lnTo>
                    <a:pt x="17614" y="25791"/>
                  </a:lnTo>
                  <a:lnTo>
                    <a:pt x="20802" y="26845"/>
                  </a:lnTo>
                  <a:lnTo>
                    <a:pt x="25488" y="31087"/>
                  </a:lnTo>
                  <a:lnTo>
                    <a:pt x="26669" y="33944"/>
                  </a:lnTo>
                  <a:lnTo>
                    <a:pt x="26669" y="41208"/>
                  </a:lnTo>
                  <a:lnTo>
                    <a:pt x="25488" y="44079"/>
                  </a:lnTo>
                  <a:lnTo>
                    <a:pt x="20802" y="48308"/>
                  </a:lnTo>
                  <a:lnTo>
                    <a:pt x="17614" y="49362"/>
                  </a:lnTo>
                  <a:lnTo>
                    <a:pt x="29932" y="49362"/>
                  </a:lnTo>
                  <a:lnTo>
                    <a:pt x="31978" y="47546"/>
                  </a:lnTo>
                  <a:lnTo>
                    <a:pt x="33705" y="43190"/>
                  </a:lnTo>
                  <a:lnTo>
                    <a:pt x="33705" y="32128"/>
                  </a:lnTo>
                  <a:lnTo>
                    <a:pt x="32029" y="27823"/>
                  </a:lnTo>
                  <a:lnTo>
                    <a:pt x="29859" y="25791"/>
                  </a:lnTo>
                  <a:close/>
                </a:path>
                <a:path w="275590" h="69215">
                  <a:moveTo>
                    <a:pt x="29870" y="2194"/>
                  </a:moveTo>
                  <a:lnTo>
                    <a:pt x="2209" y="2194"/>
                  </a:lnTo>
                  <a:lnTo>
                    <a:pt x="2209" y="28369"/>
                  </a:lnTo>
                  <a:lnTo>
                    <a:pt x="4165" y="27492"/>
                  </a:lnTo>
                  <a:lnTo>
                    <a:pt x="6083" y="26832"/>
                  </a:lnTo>
                  <a:lnTo>
                    <a:pt x="7924" y="26413"/>
                  </a:lnTo>
                  <a:lnTo>
                    <a:pt x="9829" y="26007"/>
                  </a:lnTo>
                  <a:lnTo>
                    <a:pt x="11696" y="25791"/>
                  </a:lnTo>
                  <a:lnTo>
                    <a:pt x="29859" y="25791"/>
                  </a:lnTo>
                  <a:lnTo>
                    <a:pt x="25222" y="21447"/>
                  </a:lnTo>
                  <a:lnTo>
                    <a:pt x="23640" y="20901"/>
                  </a:lnTo>
                  <a:lnTo>
                    <a:pt x="8674" y="20901"/>
                  </a:lnTo>
                  <a:lnTo>
                    <a:pt x="8674" y="8125"/>
                  </a:lnTo>
                  <a:lnTo>
                    <a:pt x="29870" y="8125"/>
                  </a:lnTo>
                  <a:lnTo>
                    <a:pt x="29870" y="2194"/>
                  </a:lnTo>
                  <a:close/>
                </a:path>
                <a:path w="275590" h="69215">
                  <a:moveTo>
                    <a:pt x="20624" y="19860"/>
                  </a:moveTo>
                  <a:lnTo>
                    <a:pt x="14808" y="19860"/>
                  </a:lnTo>
                  <a:lnTo>
                    <a:pt x="11734" y="20114"/>
                  </a:lnTo>
                  <a:lnTo>
                    <a:pt x="8674" y="20901"/>
                  </a:lnTo>
                  <a:lnTo>
                    <a:pt x="23640" y="20901"/>
                  </a:lnTo>
                  <a:lnTo>
                    <a:pt x="20624" y="19860"/>
                  </a:lnTo>
                  <a:close/>
                </a:path>
                <a:path w="275590" h="69215">
                  <a:moveTo>
                    <a:pt x="75743" y="0"/>
                  </a:moveTo>
                  <a:lnTo>
                    <a:pt x="69316" y="0"/>
                  </a:lnTo>
                  <a:lnTo>
                    <a:pt x="69316" y="54289"/>
                  </a:lnTo>
                  <a:lnTo>
                    <a:pt x="75743" y="54289"/>
                  </a:lnTo>
                  <a:lnTo>
                    <a:pt x="75743" y="0"/>
                  </a:lnTo>
                  <a:close/>
                </a:path>
                <a:path w="275590" h="69215">
                  <a:moveTo>
                    <a:pt x="116497" y="19720"/>
                  </a:moveTo>
                  <a:lnTo>
                    <a:pt x="105663" y="19720"/>
                  </a:lnTo>
                  <a:lnTo>
                    <a:pt x="108407" y="20533"/>
                  </a:lnTo>
                  <a:lnTo>
                    <a:pt x="112280" y="23771"/>
                  </a:lnTo>
                  <a:lnTo>
                    <a:pt x="113245" y="26045"/>
                  </a:lnTo>
                  <a:lnTo>
                    <a:pt x="113245" y="29626"/>
                  </a:lnTo>
                  <a:lnTo>
                    <a:pt x="98412" y="29626"/>
                  </a:lnTo>
                  <a:lnTo>
                    <a:pt x="94030" y="30731"/>
                  </a:lnTo>
                  <a:lnTo>
                    <a:pt x="88150" y="35201"/>
                  </a:lnTo>
                  <a:lnTo>
                    <a:pt x="86664" y="38516"/>
                  </a:lnTo>
                  <a:lnTo>
                    <a:pt x="86664" y="46682"/>
                  </a:lnTo>
                  <a:lnTo>
                    <a:pt x="87858" y="49692"/>
                  </a:lnTo>
                  <a:lnTo>
                    <a:pt x="92582" y="54175"/>
                  </a:lnTo>
                  <a:lnTo>
                    <a:pt x="95757" y="55305"/>
                  </a:lnTo>
                  <a:lnTo>
                    <a:pt x="102933" y="55305"/>
                  </a:lnTo>
                  <a:lnTo>
                    <a:pt x="105600" y="54747"/>
                  </a:lnTo>
                  <a:lnTo>
                    <a:pt x="107772" y="53604"/>
                  </a:lnTo>
                  <a:lnTo>
                    <a:pt x="109981" y="52473"/>
                  </a:lnTo>
                  <a:lnTo>
                    <a:pt x="111798" y="50733"/>
                  </a:lnTo>
                  <a:lnTo>
                    <a:pt x="112290" y="49921"/>
                  </a:lnTo>
                  <a:lnTo>
                    <a:pt x="98869" y="49921"/>
                  </a:lnTo>
                  <a:lnTo>
                    <a:pt x="96837" y="49260"/>
                  </a:lnTo>
                  <a:lnTo>
                    <a:pt x="93840" y="46581"/>
                  </a:lnTo>
                  <a:lnTo>
                    <a:pt x="93090" y="44777"/>
                  </a:lnTo>
                  <a:lnTo>
                    <a:pt x="93090" y="39634"/>
                  </a:lnTo>
                  <a:lnTo>
                    <a:pt x="94094" y="37614"/>
                  </a:lnTo>
                  <a:lnTo>
                    <a:pt x="98094" y="35239"/>
                  </a:lnTo>
                  <a:lnTo>
                    <a:pt x="101688" y="34643"/>
                  </a:lnTo>
                  <a:lnTo>
                    <a:pt x="119684" y="34643"/>
                  </a:lnTo>
                  <a:lnTo>
                    <a:pt x="119684" y="26045"/>
                  </a:lnTo>
                  <a:lnTo>
                    <a:pt x="118287" y="21600"/>
                  </a:lnTo>
                  <a:lnTo>
                    <a:pt x="116497" y="19720"/>
                  </a:lnTo>
                  <a:close/>
                </a:path>
                <a:path w="275590" h="69215">
                  <a:moveTo>
                    <a:pt x="119684" y="48346"/>
                  </a:moveTo>
                  <a:lnTo>
                    <a:pt x="113245" y="48346"/>
                  </a:lnTo>
                  <a:lnTo>
                    <a:pt x="113245" y="54289"/>
                  </a:lnTo>
                  <a:lnTo>
                    <a:pt x="119684" y="54289"/>
                  </a:lnTo>
                  <a:lnTo>
                    <a:pt x="119684" y="48346"/>
                  </a:lnTo>
                  <a:close/>
                </a:path>
                <a:path w="275590" h="69215">
                  <a:moveTo>
                    <a:pt x="119684" y="34643"/>
                  </a:moveTo>
                  <a:lnTo>
                    <a:pt x="113245" y="34643"/>
                  </a:lnTo>
                  <a:lnTo>
                    <a:pt x="113245" y="40256"/>
                  </a:lnTo>
                  <a:lnTo>
                    <a:pt x="112166" y="43609"/>
                  </a:lnTo>
                  <a:lnTo>
                    <a:pt x="107873" y="48676"/>
                  </a:lnTo>
                  <a:lnTo>
                    <a:pt x="105028" y="49921"/>
                  </a:lnTo>
                  <a:lnTo>
                    <a:pt x="112290" y="49921"/>
                  </a:lnTo>
                  <a:lnTo>
                    <a:pt x="113245" y="48346"/>
                  </a:lnTo>
                  <a:lnTo>
                    <a:pt x="119684" y="48346"/>
                  </a:lnTo>
                  <a:lnTo>
                    <a:pt x="119684" y="34643"/>
                  </a:lnTo>
                  <a:close/>
                </a:path>
                <a:path w="275590" h="69215">
                  <a:moveTo>
                    <a:pt x="108483" y="14284"/>
                  </a:moveTo>
                  <a:lnTo>
                    <a:pt x="100736" y="14284"/>
                  </a:lnTo>
                  <a:lnTo>
                    <a:pt x="98590" y="14500"/>
                  </a:lnTo>
                  <a:lnTo>
                    <a:pt x="94157" y="15402"/>
                  </a:lnTo>
                  <a:lnTo>
                    <a:pt x="91884" y="16088"/>
                  </a:lnTo>
                  <a:lnTo>
                    <a:pt x="89547" y="16990"/>
                  </a:lnTo>
                  <a:lnTo>
                    <a:pt x="89547" y="22920"/>
                  </a:lnTo>
                  <a:lnTo>
                    <a:pt x="91490" y="21866"/>
                  </a:lnTo>
                  <a:lnTo>
                    <a:pt x="93522" y="21054"/>
                  </a:lnTo>
                  <a:lnTo>
                    <a:pt x="97739" y="19987"/>
                  </a:lnTo>
                  <a:lnTo>
                    <a:pt x="99936" y="19720"/>
                  </a:lnTo>
                  <a:lnTo>
                    <a:pt x="116497" y="19720"/>
                  </a:lnTo>
                  <a:lnTo>
                    <a:pt x="112687" y="15732"/>
                  </a:lnTo>
                  <a:lnTo>
                    <a:pt x="108483" y="14284"/>
                  </a:lnTo>
                  <a:close/>
                </a:path>
                <a:path w="275590" h="69215">
                  <a:moveTo>
                    <a:pt x="135039" y="15212"/>
                  </a:moveTo>
                  <a:lnTo>
                    <a:pt x="128231" y="15212"/>
                  </a:lnTo>
                  <a:lnTo>
                    <a:pt x="144043" y="53667"/>
                  </a:lnTo>
                  <a:lnTo>
                    <a:pt x="142887" y="56588"/>
                  </a:lnTo>
                  <a:lnTo>
                    <a:pt x="141693" y="59700"/>
                  </a:lnTo>
                  <a:lnTo>
                    <a:pt x="140627" y="61681"/>
                  </a:lnTo>
                  <a:lnTo>
                    <a:pt x="138658" y="63357"/>
                  </a:lnTo>
                  <a:lnTo>
                    <a:pt x="137299" y="63776"/>
                  </a:lnTo>
                  <a:lnTo>
                    <a:pt x="131762" y="63776"/>
                  </a:lnTo>
                  <a:lnTo>
                    <a:pt x="131762" y="69148"/>
                  </a:lnTo>
                  <a:lnTo>
                    <a:pt x="139763" y="69148"/>
                  </a:lnTo>
                  <a:lnTo>
                    <a:pt x="142074" y="68437"/>
                  </a:lnTo>
                  <a:lnTo>
                    <a:pt x="143776" y="67015"/>
                  </a:lnTo>
                  <a:lnTo>
                    <a:pt x="145529" y="65618"/>
                  </a:lnTo>
                  <a:lnTo>
                    <a:pt x="147294" y="62570"/>
                  </a:lnTo>
                  <a:lnTo>
                    <a:pt x="149097" y="57922"/>
                  </a:lnTo>
                  <a:lnTo>
                    <a:pt x="153975" y="45780"/>
                  </a:lnTo>
                  <a:lnTo>
                    <a:pt x="147256" y="45780"/>
                  </a:lnTo>
                  <a:lnTo>
                    <a:pt x="135039" y="15212"/>
                  </a:lnTo>
                  <a:close/>
                </a:path>
                <a:path w="275590" h="69215">
                  <a:moveTo>
                    <a:pt x="166255" y="15212"/>
                  </a:moveTo>
                  <a:lnTo>
                    <a:pt x="159473" y="15212"/>
                  </a:lnTo>
                  <a:lnTo>
                    <a:pt x="147256" y="45780"/>
                  </a:lnTo>
                  <a:lnTo>
                    <a:pt x="153975" y="45780"/>
                  </a:lnTo>
                  <a:lnTo>
                    <a:pt x="166255" y="15212"/>
                  </a:lnTo>
                  <a:close/>
                </a:path>
                <a:path w="275590" h="69215">
                  <a:moveTo>
                    <a:pt x="196684" y="14284"/>
                  </a:moveTo>
                  <a:lnTo>
                    <a:pt x="185572" y="14284"/>
                  </a:lnTo>
                  <a:lnTo>
                    <a:pt x="180911" y="16151"/>
                  </a:lnTo>
                  <a:lnTo>
                    <a:pt x="174002" y="23657"/>
                  </a:lnTo>
                  <a:lnTo>
                    <a:pt x="172275" y="28750"/>
                  </a:lnTo>
                  <a:lnTo>
                    <a:pt x="172275" y="41323"/>
                  </a:lnTo>
                  <a:lnTo>
                    <a:pt x="174104" y="46238"/>
                  </a:lnTo>
                  <a:lnTo>
                    <a:pt x="181381" y="53489"/>
                  </a:lnTo>
                  <a:lnTo>
                    <a:pt x="186321" y="55305"/>
                  </a:lnTo>
                  <a:lnTo>
                    <a:pt x="195033" y="55305"/>
                  </a:lnTo>
                  <a:lnTo>
                    <a:pt x="206984" y="52308"/>
                  </a:lnTo>
                  <a:lnTo>
                    <a:pt x="206984" y="49857"/>
                  </a:lnTo>
                  <a:lnTo>
                    <a:pt x="188671" y="49857"/>
                  </a:lnTo>
                  <a:lnTo>
                    <a:pt x="185356" y="48701"/>
                  </a:lnTo>
                  <a:lnTo>
                    <a:pt x="180581" y="44066"/>
                  </a:lnTo>
                  <a:lnTo>
                    <a:pt x="179235" y="40700"/>
                  </a:lnTo>
                  <a:lnTo>
                    <a:pt x="178981" y="36281"/>
                  </a:lnTo>
                  <a:lnTo>
                    <a:pt x="208495" y="36281"/>
                  </a:lnTo>
                  <a:lnTo>
                    <a:pt x="208495" y="31290"/>
                  </a:lnTo>
                  <a:lnTo>
                    <a:pt x="179184" y="31290"/>
                  </a:lnTo>
                  <a:lnTo>
                    <a:pt x="179527" y="27619"/>
                  </a:lnTo>
                  <a:lnTo>
                    <a:pt x="180759" y="24775"/>
                  </a:lnTo>
                  <a:lnTo>
                    <a:pt x="185051" y="20723"/>
                  </a:lnTo>
                  <a:lnTo>
                    <a:pt x="187921" y="19720"/>
                  </a:lnTo>
                  <a:lnTo>
                    <a:pt x="204242" y="19720"/>
                  </a:lnTo>
                  <a:lnTo>
                    <a:pt x="200837" y="15961"/>
                  </a:lnTo>
                  <a:lnTo>
                    <a:pt x="196684" y="14284"/>
                  </a:lnTo>
                  <a:close/>
                </a:path>
                <a:path w="275590" h="69215">
                  <a:moveTo>
                    <a:pt x="206984" y="46238"/>
                  </a:moveTo>
                  <a:lnTo>
                    <a:pt x="204698" y="47431"/>
                  </a:lnTo>
                  <a:lnTo>
                    <a:pt x="202425" y="48346"/>
                  </a:lnTo>
                  <a:lnTo>
                    <a:pt x="197777" y="49565"/>
                  </a:lnTo>
                  <a:lnTo>
                    <a:pt x="195414" y="49857"/>
                  </a:lnTo>
                  <a:lnTo>
                    <a:pt x="206984" y="49857"/>
                  </a:lnTo>
                  <a:lnTo>
                    <a:pt x="206984" y="46238"/>
                  </a:lnTo>
                  <a:close/>
                </a:path>
                <a:path w="275590" h="69215">
                  <a:moveTo>
                    <a:pt x="204242" y="19720"/>
                  </a:moveTo>
                  <a:lnTo>
                    <a:pt x="194665" y="19720"/>
                  </a:lnTo>
                  <a:lnTo>
                    <a:pt x="197192" y="20761"/>
                  </a:lnTo>
                  <a:lnTo>
                    <a:pt x="201040" y="24940"/>
                  </a:lnTo>
                  <a:lnTo>
                    <a:pt x="201982" y="27619"/>
                  </a:lnTo>
                  <a:lnTo>
                    <a:pt x="202069" y="31277"/>
                  </a:lnTo>
                  <a:lnTo>
                    <a:pt x="179184" y="31290"/>
                  </a:lnTo>
                  <a:lnTo>
                    <a:pt x="208495" y="31290"/>
                  </a:lnTo>
                  <a:lnTo>
                    <a:pt x="208495" y="27327"/>
                  </a:lnTo>
                  <a:lnTo>
                    <a:pt x="206959" y="22743"/>
                  </a:lnTo>
                  <a:lnTo>
                    <a:pt x="204242" y="19720"/>
                  </a:lnTo>
                  <a:close/>
                </a:path>
                <a:path w="275590" h="69215">
                  <a:moveTo>
                    <a:pt x="225221" y="15212"/>
                  </a:moveTo>
                  <a:lnTo>
                    <a:pt x="218770" y="15212"/>
                  </a:lnTo>
                  <a:lnTo>
                    <a:pt x="218770" y="54289"/>
                  </a:lnTo>
                  <a:lnTo>
                    <a:pt x="225221" y="54289"/>
                  </a:lnTo>
                  <a:lnTo>
                    <a:pt x="225221" y="29296"/>
                  </a:lnTo>
                  <a:lnTo>
                    <a:pt x="226186" y="25892"/>
                  </a:lnTo>
                  <a:lnTo>
                    <a:pt x="228142" y="23543"/>
                  </a:lnTo>
                  <a:lnTo>
                    <a:pt x="229969" y="21295"/>
                  </a:lnTo>
                  <a:lnTo>
                    <a:pt x="225221" y="21295"/>
                  </a:lnTo>
                  <a:lnTo>
                    <a:pt x="225221" y="15212"/>
                  </a:lnTo>
                  <a:close/>
                </a:path>
                <a:path w="275590" h="69215">
                  <a:moveTo>
                    <a:pt x="238391" y="14284"/>
                  </a:moveTo>
                  <a:lnTo>
                    <a:pt x="235292" y="14284"/>
                  </a:lnTo>
                  <a:lnTo>
                    <a:pt x="232651" y="14856"/>
                  </a:lnTo>
                  <a:lnTo>
                    <a:pt x="228320" y="17155"/>
                  </a:lnTo>
                  <a:lnTo>
                    <a:pt x="226567" y="18907"/>
                  </a:lnTo>
                  <a:lnTo>
                    <a:pt x="225221" y="21295"/>
                  </a:lnTo>
                  <a:lnTo>
                    <a:pt x="229969" y="21295"/>
                  </a:lnTo>
                  <a:lnTo>
                    <a:pt x="230073" y="21168"/>
                  </a:lnTo>
                  <a:lnTo>
                    <a:pt x="232867" y="19999"/>
                  </a:lnTo>
                  <a:lnTo>
                    <a:pt x="241638" y="19999"/>
                  </a:lnTo>
                  <a:lnTo>
                    <a:pt x="241617" y="14627"/>
                  </a:lnTo>
                  <a:lnTo>
                    <a:pt x="239852" y="14361"/>
                  </a:lnTo>
                  <a:lnTo>
                    <a:pt x="238391" y="14284"/>
                  </a:lnTo>
                  <a:close/>
                </a:path>
                <a:path w="275590" h="69215">
                  <a:moveTo>
                    <a:pt x="241638" y="19999"/>
                  </a:moveTo>
                  <a:lnTo>
                    <a:pt x="236499" y="19999"/>
                  </a:lnTo>
                  <a:lnTo>
                    <a:pt x="239306" y="20292"/>
                  </a:lnTo>
                  <a:lnTo>
                    <a:pt x="241642" y="21206"/>
                  </a:lnTo>
                  <a:lnTo>
                    <a:pt x="241638" y="19999"/>
                  </a:lnTo>
                  <a:close/>
                </a:path>
                <a:path w="275590" h="69215">
                  <a:moveTo>
                    <a:pt x="245516" y="46238"/>
                  </a:moveTo>
                  <a:lnTo>
                    <a:pt x="245516" y="52867"/>
                  </a:lnTo>
                  <a:lnTo>
                    <a:pt x="248018" y="53680"/>
                  </a:lnTo>
                  <a:lnTo>
                    <a:pt x="250431" y="54289"/>
                  </a:lnTo>
                  <a:lnTo>
                    <a:pt x="254952" y="55102"/>
                  </a:lnTo>
                  <a:lnTo>
                    <a:pt x="257136" y="55305"/>
                  </a:lnTo>
                  <a:lnTo>
                    <a:pt x="264261" y="55305"/>
                  </a:lnTo>
                  <a:lnTo>
                    <a:pt x="268185" y="54251"/>
                  </a:lnTo>
                  <a:lnTo>
                    <a:pt x="273938" y="50022"/>
                  </a:lnTo>
                  <a:lnTo>
                    <a:pt x="257111" y="49921"/>
                  </a:lnTo>
                  <a:lnTo>
                    <a:pt x="254838" y="49616"/>
                  </a:lnTo>
                  <a:lnTo>
                    <a:pt x="250202" y="48384"/>
                  </a:lnTo>
                  <a:lnTo>
                    <a:pt x="247903" y="47457"/>
                  </a:lnTo>
                  <a:lnTo>
                    <a:pt x="245516" y="46238"/>
                  </a:lnTo>
                  <a:close/>
                </a:path>
                <a:path w="275590" h="69215">
                  <a:moveTo>
                    <a:pt x="263169" y="14284"/>
                  </a:moveTo>
                  <a:lnTo>
                    <a:pt x="256006" y="14284"/>
                  </a:lnTo>
                  <a:lnTo>
                    <a:pt x="252310" y="15275"/>
                  </a:lnTo>
                  <a:lnTo>
                    <a:pt x="247091" y="19288"/>
                  </a:lnTo>
                  <a:lnTo>
                    <a:pt x="245794" y="22095"/>
                  </a:lnTo>
                  <a:lnTo>
                    <a:pt x="245783" y="28813"/>
                  </a:lnTo>
                  <a:lnTo>
                    <a:pt x="246672" y="31188"/>
                  </a:lnTo>
                  <a:lnTo>
                    <a:pt x="248462" y="32915"/>
                  </a:lnTo>
                  <a:lnTo>
                    <a:pt x="250189" y="34643"/>
                  </a:lnTo>
                  <a:lnTo>
                    <a:pt x="253085" y="35938"/>
                  </a:lnTo>
                  <a:lnTo>
                    <a:pt x="257060" y="36789"/>
                  </a:lnTo>
                  <a:lnTo>
                    <a:pt x="259295" y="37297"/>
                  </a:lnTo>
                  <a:lnTo>
                    <a:pt x="263270" y="38160"/>
                  </a:lnTo>
                  <a:lnTo>
                    <a:pt x="265861" y="39049"/>
                  </a:lnTo>
                  <a:lnTo>
                    <a:pt x="268185" y="40916"/>
                  </a:lnTo>
                  <a:lnTo>
                    <a:pt x="268770" y="42263"/>
                  </a:lnTo>
                  <a:lnTo>
                    <a:pt x="268770" y="45882"/>
                  </a:lnTo>
                  <a:lnTo>
                    <a:pt x="267982" y="47343"/>
                  </a:lnTo>
                  <a:lnTo>
                    <a:pt x="264718" y="49413"/>
                  </a:lnTo>
                  <a:lnTo>
                    <a:pt x="262394" y="49921"/>
                  </a:lnTo>
                  <a:lnTo>
                    <a:pt x="273990" y="49921"/>
                  </a:lnTo>
                  <a:lnTo>
                    <a:pt x="275284" y="47343"/>
                  </a:lnTo>
                  <a:lnTo>
                    <a:pt x="275386" y="40307"/>
                  </a:lnTo>
                  <a:lnTo>
                    <a:pt x="274434" y="37843"/>
                  </a:lnTo>
                  <a:lnTo>
                    <a:pt x="270573" y="34274"/>
                  </a:lnTo>
                  <a:lnTo>
                    <a:pt x="267347" y="32903"/>
                  </a:lnTo>
                  <a:lnTo>
                    <a:pt x="257136" y="30667"/>
                  </a:lnTo>
                  <a:lnTo>
                    <a:pt x="254863" y="29867"/>
                  </a:lnTo>
                  <a:lnTo>
                    <a:pt x="252577" y="28166"/>
                  </a:lnTo>
                  <a:lnTo>
                    <a:pt x="252006" y="26997"/>
                  </a:lnTo>
                  <a:lnTo>
                    <a:pt x="252006" y="23555"/>
                  </a:lnTo>
                  <a:lnTo>
                    <a:pt x="252806" y="22095"/>
                  </a:lnTo>
                  <a:lnTo>
                    <a:pt x="255981" y="20139"/>
                  </a:lnTo>
                  <a:lnTo>
                    <a:pt x="258381" y="19631"/>
                  </a:lnTo>
                  <a:lnTo>
                    <a:pt x="273303" y="19631"/>
                  </a:lnTo>
                  <a:lnTo>
                    <a:pt x="273303" y="16367"/>
                  </a:lnTo>
                  <a:lnTo>
                    <a:pt x="271525" y="15669"/>
                  </a:lnTo>
                  <a:lnTo>
                    <a:pt x="269595" y="15135"/>
                  </a:lnTo>
                  <a:lnTo>
                    <a:pt x="265417" y="14450"/>
                  </a:lnTo>
                  <a:lnTo>
                    <a:pt x="263169" y="14284"/>
                  </a:lnTo>
                  <a:close/>
                </a:path>
                <a:path w="275590" h="69215">
                  <a:moveTo>
                    <a:pt x="273303" y="19631"/>
                  </a:moveTo>
                  <a:lnTo>
                    <a:pt x="263664" y="19631"/>
                  </a:lnTo>
                  <a:lnTo>
                    <a:pt x="265671" y="19885"/>
                  </a:lnTo>
                  <a:lnTo>
                    <a:pt x="269595" y="20812"/>
                  </a:lnTo>
                  <a:lnTo>
                    <a:pt x="271475" y="21511"/>
                  </a:lnTo>
                  <a:lnTo>
                    <a:pt x="273303" y="22438"/>
                  </a:lnTo>
                  <a:lnTo>
                    <a:pt x="273303" y="19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135336" y="746086"/>
              <a:ext cx="2663825" cy="1353185"/>
            </a:xfrm>
            <a:custGeom>
              <a:avLst/>
              <a:gdLst/>
              <a:ahLst/>
              <a:cxnLst/>
              <a:rect l="l" t="t" r="r" b="b"/>
              <a:pathLst>
                <a:path w="2663825" h="1353185">
                  <a:moveTo>
                    <a:pt x="2222779" y="239331"/>
                  </a:moveTo>
                  <a:lnTo>
                    <a:pt x="2007577" y="239331"/>
                  </a:lnTo>
                  <a:lnTo>
                    <a:pt x="2007577" y="243814"/>
                  </a:lnTo>
                  <a:lnTo>
                    <a:pt x="2222779" y="243814"/>
                  </a:lnTo>
                  <a:lnTo>
                    <a:pt x="2222779" y="239331"/>
                  </a:lnTo>
                  <a:close/>
                </a:path>
                <a:path w="2663825" h="1353185">
                  <a:moveTo>
                    <a:pt x="2663304" y="1348587"/>
                  </a:moveTo>
                  <a:lnTo>
                    <a:pt x="1638211" y="1267790"/>
                  </a:lnTo>
                  <a:lnTo>
                    <a:pt x="674052" y="976896"/>
                  </a:lnTo>
                  <a:lnTo>
                    <a:pt x="191960" y="446214"/>
                  </a:lnTo>
                  <a:lnTo>
                    <a:pt x="4102" y="0"/>
                  </a:lnTo>
                  <a:lnTo>
                    <a:pt x="0" y="1739"/>
                  </a:lnTo>
                  <a:lnTo>
                    <a:pt x="188137" y="448652"/>
                  </a:lnTo>
                  <a:lnTo>
                    <a:pt x="671576" y="980808"/>
                  </a:lnTo>
                  <a:lnTo>
                    <a:pt x="1637372" y="1272197"/>
                  </a:lnTo>
                  <a:lnTo>
                    <a:pt x="2662948" y="1353045"/>
                  </a:lnTo>
                  <a:lnTo>
                    <a:pt x="2663304" y="1348587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489306" y="1043439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90" h="69215">
                  <a:moveTo>
                    <a:pt x="33489" y="2202"/>
                  </a:moveTo>
                  <a:lnTo>
                    <a:pt x="0" y="2202"/>
                  </a:lnTo>
                  <a:lnTo>
                    <a:pt x="0" y="8133"/>
                  </a:lnTo>
                  <a:lnTo>
                    <a:pt x="25019" y="8133"/>
                  </a:lnTo>
                  <a:lnTo>
                    <a:pt x="7239" y="54284"/>
                  </a:lnTo>
                  <a:lnTo>
                    <a:pt x="14579" y="54284"/>
                  </a:lnTo>
                  <a:lnTo>
                    <a:pt x="33489" y="5199"/>
                  </a:lnTo>
                  <a:lnTo>
                    <a:pt x="33489" y="2202"/>
                  </a:lnTo>
                  <a:close/>
                </a:path>
                <a:path w="275590" h="69215">
                  <a:moveTo>
                    <a:pt x="75387" y="0"/>
                  </a:moveTo>
                  <a:lnTo>
                    <a:pt x="68960" y="0"/>
                  </a:lnTo>
                  <a:lnTo>
                    <a:pt x="68960" y="54284"/>
                  </a:lnTo>
                  <a:lnTo>
                    <a:pt x="75387" y="54284"/>
                  </a:lnTo>
                  <a:lnTo>
                    <a:pt x="75387" y="0"/>
                  </a:lnTo>
                  <a:close/>
                </a:path>
                <a:path w="275590" h="69215">
                  <a:moveTo>
                    <a:pt x="116154" y="19728"/>
                  </a:moveTo>
                  <a:lnTo>
                    <a:pt x="105308" y="19728"/>
                  </a:lnTo>
                  <a:lnTo>
                    <a:pt x="108051" y="20515"/>
                  </a:lnTo>
                  <a:lnTo>
                    <a:pt x="109981" y="22153"/>
                  </a:lnTo>
                  <a:lnTo>
                    <a:pt x="111925" y="23754"/>
                  </a:lnTo>
                  <a:lnTo>
                    <a:pt x="112890" y="26040"/>
                  </a:lnTo>
                  <a:lnTo>
                    <a:pt x="112890" y="29621"/>
                  </a:lnTo>
                  <a:lnTo>
                    <a:pt x="98056" y="29621"/>
                  </a:lnTo>
                  <a:lnTo>
                    <a:pt x="93675" y="30739"/>
                  </a:lnTo>
                  <a:lnTo>
                    <a:pt x="87795" y="35209"/>
                  </a:lnTo>
                  <a:lnTo>
                    <a:pt x="86321" y="38524"/>
                  </a:lnTo>
                  <a:lnTo>
                    <a:pt x="86321" y="46690"/>
                  </a:lnTo>
                  <a:lnTo>
                    <a:pt x="87502" y="49687"/>
                  </a:lnTo>
                  <a:lnTo>
                    <a:pt x="92227" y="54183"/>
                  </a:lnTo>
                  <a:lnTo>
                    <a:pt x="95402" y="55300"/>
                  </a:lnTo>
                  <a:lnTo>
                    <a:pt x="102577" y="55300"/>
                  </a:lnTo>
                  <a:lnTo>
                    <a:pt x="105244" y="54742"/>
                  </a:lnTo>
                  <a:lnTo>
                    <a:pt x="109626" y="52481"/>
                  </a:lnTo>
                  <a:lnTo>
                    <a:pt x="111442" y="50728"/>
                  </a:lnTo>
                  <a:lnTo>
                    <a:pt x="111930" y="49928"/>
                  </a:lnTo>
                  <a:lnTo>
                    <a:pt x="98526" y="49928"/>
                  </a:lnTo>
                  <a:lnTo>
                    <a:pt x="96481" y="49255"/>
                  </a:lnTo>
                  <a:lnTo>
                    <a:pt x="93484" y="46588"/>
                  </a:lnTo>
                  <a:lnTo>
                    <a:pt x="92735" y="44772"/>
                  </a:lnTo>
                  <a:lnTo>
                    <a:pt x="92735" y="39641"/>
                  </a:lnTo>
                  <a:lnTo>
                    <a:pt x="93738" y="37622"/>
                  </a:lnTo>
                  <a:lnTo>
                    <a:pt x="95745" y="36441"/>
                  </a:lnTo>
                  <a:lnTo>
                    <a:pt x="97739" y="35234"/>
                  </a:lnTo>
                  <a:lnTo>
                    <a:pt x="101333" y="34650"/>
                  </a:lnTo>
                  <a:lnTo>
                    <a:pt x="119329" y="34650"/>
                  </a:lnTo>
                  <a:lnTo>
                    <a:pt x="119329" y="26040"/>
                  </a:lnTo>
                  <a:lnTo>
                    <a:pt x="117932" y="21595"/>
                  </a:lnTo>
                  <a:lnTo>
                    <a:pt x="116154" y="19728"/>
                  </a:lnTo>
                  <a:close/>
                </a:path>
                <a:path w="275590" h="69215">
                  <a:moveTo>
                    <a:pt x="119329" y="48353"/>
                  </a:moveTo>
                  <a:lnTo>
                    <a:pt x="112890" y="48353"/>
                  </a:lnTo>
                  <a:lnTo>
                    <a:pt x="112890" y="54284"/>
                  </a:lnTo>
                  <a:lnTo>
                    <a:pt x="119329" y="54284"/>
                  </a:lnTo>
                  <a:lnTo>
                    <a:pt x="119329" y="48353"/>
                  </a:lnTo>
                  <a:close/>
                </a:path>
                <a:path w="275590" h="69215">
                  <a:moveTo>
                    <a:pt x="119329" y="34650"/>
                  </a:moveTo>
                  <a:lnTo>
                    <a:pt x="112890" y="34650"/>
                  </a:lnTo>
                  <a:lnTo>
                    <a:pt x="112890" y="40264"/>
                  </a:lnTo>
                  <a:lnTo>
                    <a:pt x="111823" y="43616"/>
                  </a:lnTo>
                  <a:lnTo>
                    <a:pt x="109226" y="46690"/>
                  </a:lnTo>
                  <a:lnTo>
                    <a:pt x="107518" y="48658"/>
                  </a:lnTo>
                  <a:lnTo>
                    <a:pt x="104673" y="49928"/>
                  </a:lnTo>
                  <a:lnTo>
                    <a:pt x="111930" y="49928"/>
                  </a:lnTo>
                  <a:lnTo>
                    <a:pt x="112890" y="48353"/>
                  </a:lnTo>
                  <a:lnTo>
                    <a:pt x="119329" y="48353"/>
                  </a:lnTo>
                  <a:lnTo>
                    <a:pt x="119329" y="34650"/>
                  </a:lnTo>
                  <a:close/>
                </a:path>
                <a:path w="275590" h="69215">
                  <a:moveTo>
                    <a:pt x="108127" y="14267"/>
                  </a:moveTo>
                  <a:lnTo>
                    <a:pt x="100380" y="14267"/>
                  </a:lnTo>
                  <a:lnTo>
                    <a:pt x="98234" y="14508"/>
                  </a:lnTo>
                  <a:lnTo>
                    <a:pt x="93802" y="15410"/>
                  </a:lnTo>
                  <a:lnTo>
                    <a:pt x="91528" y="16083"/>
                  </a:lnTo>
                  <a:lnTo>
                    <a:pt x="89192" y="16997"/>
                  </a:lnTo>
                  <a:lnTo>
                    <a:pt x="89192" y="22928"/>
                  </a:lnTo>
                  <a:lnTo>
                    <a:pt x="91135" y="21861"/>
                  </a:lnTo>
                  <a:lnTo>
                    <a:pt x="93167" y="21048"/>
                  </a:lnTo>
                  <a:lnTo>
                    <a:pt x="97396" y="19994"/>
                  </a:lnTo>
                  <a:lnTo>
                    <a:pt x="99555" y="19728"/>
                  </a:lnTo>
                  <a:lnTo>
                    <a:pt x="116154" y="19728"/>
                  </a:lnTo>
                  <a:lnTo>
                    <a:pt x="112344" y="15740"/>
                  </a:lnTo>
                  <a:lnTo>
                    <a:pt x="108127" y="14267"/>
                  </a:lnTo>
                  <a:close/>
                </a:path>
                <a:path w="275590" h="69215">
                  <a:moveTo>
                    <a:pt x="134683" y="15219"/>
                  </a:moveTo>
                  <a:lnTo>
                    <a:pt x="127888" y="15219"/>
                  </a:lnTo>
                  <a:lnTo>
                    <a:pt x="143687" y="53662"/>
                  </a:lnTo>
                  <a:lnTo>
                    <a:pt x="142532" y="56596"/>
                  </a:lnTo>
                  <a:lnTo>
                    <a:pt x="141338" y="59707"/>
                  </a:lnTo>
                  <a:lnTo>
                    <a:pt x="140271" y="61688"/>
                  </a:lnTo>
                  <a:lnTo>
                    <a:pt x="138303" y="63365"/>
                  </a:lnTo>
                  <a:lnTo>
                    <a:pt x="136944" y="63771"/>
                  </a:lnTo>
                  <a:lnTo>
                    <a:pt x="131406" y="63771"/>
                  </a:lnTo>
                  <a:lnTo>
                    <a:pt x="131406" y="69156"/>
                  </a:lnTo>
                  <a:lnTo>
                    <a:pt x="139407" y="69156"/>
                  </a:lnTo>
                  <a:lnTo>
                    <a:pt x="141719" y="68445"/>
                  </a:lnTo>
                  <a:lnTo>
                    <a:pt x="145173" y="65600"/>
                  </a:lnTo>
                  <a:lnTo>
                    <a:pt x="146938" y="62577"/>
                  </a:lnTo>
                  <a:lnTo>
                    <a:pt x="148742" y="57917"/>
                  </a:lnTo>
                  <a:lnTo>
                    <a:pt x="153621" y="45775"/>
                  </a:lnTo>
                  <a:lnTo>
                    <a:pt x="146900" y="45775"/>
                  </a:lnTo>
                  <a:lnTo>
                    <a:pt x="134683" y="15219"/>
                  </a:lnTo>
                  <a:close/>
                </a:path>
                <a:path w="275590" h="69215">
                  <a:moveTo>
                    <a:pt x="165900" y="15219"/>
                  </a:moveTo>
                  <a:lnTo>
                    <a:pt x="159118" y="15219"/>
                  </a:lnTo>
                  <a:lnTo>
                    <a:pt x="146900" y="45775"/>
                  </a:lnTo>
                  <a:lnTo>
                    <a:pt x="153621" y="45775"/>
                  </a:lnTo>
                  <a:lnTo>
                    <a:pt x="165900" y="15219"/>
                  </a:lnTo>
                  <a:close/>
                </a:path>
                <a:path w="275590" h="69215">
                  <a:moveTo>
                    <a:pt x="196329" y="14267"/>
                  </a:moveTo>
                  <a:lnTo>
                    <a:pt x="185216" y="14267"/>
                  </a:lnTo>
                  <a:lnTo>
                    <a:pt x="180568" y="16159"/>
                  </a:lnTo>
                  <a:lnTo>
                    <a:pt x="173647" y="23665"/>
                  </a:lnTo>
                  <a:lnTo>
                    <a:pt x="171919" y="28745"/>
                  </a:lnTo>
                  <a:lnTo>
                    <a:pt x="171919" y="41330"/>
                  </a:lnTo>
                  <a:lnTo>
                    <a:pt x="173748" y="46233"/>
                  </a:lnTo>
                  <a:lnTo>
                    <a:pt x="181025" y="53484"/>
                  </a:lnTo>
                  <a:lnTo>
                    <a:pt x="185966" y="55300"/>
                  </a:lnTo>
                  <a:lnTo>
                    <a:pt x="194678" y="55300"/>
                  </a:lnTo>
                  <a:lnTo>
                    <a:pt x="197129" y="55046"/>
                  </a:lnTo>
                  <a:lnTo>
                    <a:pt x="201968" y="54018"/>
                  </a:lnTo>
                  <a:lnTo>
                    <a:pt x="204317" y="53281"/>
                  </a:lnTo>
                  <a:lnTo>
                    <a:pt x="206641" y="52303"/>
                  </a:lnTo>
                  <a:lnTo>
                    <a:pt x="206641" y="49865"/>
                  </a:lnTo>
                  <a:lnTo>
                    <a:pt x="188328" y="49865"/>
                  </a:lnTo>
                  <a:lnTo>
                    <a:pt x="185000" y="48696"/>
                  </a:lnTo>
                  <a:lnTo>
                    <a:pt x="180225" y="44074"/>
                  </a:lnTo>
                  <a:lnTo>
                    <a:pt x="178892" y="40708"/>
                  </a:lnTo>
                  <a:lnTo>
                    <a:pt x="178625" y="36288"/>
                  </a:lnTo>
                  <a:lnTo>
                    <a:pt x="208140" y="36288"/>
                  </a:lnTo>
                  <a:lnTo>
                    <a:pt x="208140" y="31297"/>
                  </a:lnTo>
                  <a:lnTo>
                    <a:pt x="178828" y="31297"/>
                  </a:lnTo>
                  <a:lnTo>
                    <a:pt x="179171" y="27627"/>
                  </a:lnTo>
                  <a:lnTo>
                    <a:pt x="180403" y="24782"/>
                  </a:lnTo>
                  <a:lnTo>
                    <a:pt x="184696" y="20731"/>
                  </a:lnTo>
                  <a:lnTo>
                    <a:pt x="187566" y="19728"/>
                  </a:lnTo>
                  <a:lnTo>
                    <a:pt x="203900" y="19728"/>
                  </a:lnTo>
                  <a:lnTo>
                    <a:pt x="200507" y="15968"/>
                  </a:lnTo>
                  <a:lnTo>
                    <a:pt x="196329" y="14267"/>
                  </a:lnTo>
                  <a:close/>
                </a:path>
                <a:path w="275590" h="69215">
                  <a:moveTo>
                    <a:pt x="206641" y="46233"/>
                  </a:moveTo>
                  <a:lnTo>
                    <a:pt x="204343" y="47439"/>
                  </a:lnTo>
                  <a:lnTo>
                    <a:pt x="202069" y="48353"/>
                  </a:lnTo>
                  <a:lnTo>
                    <a:pt x="197421" y="49547"/>
                  </a:lnTo>
                  <a:lnTo>
                    <a:pt x="195059" y="49865"/>
                  </a:lnTo>
                  <a:lnTo>
                    <a:pt x="206641" y="49865"/>
                  </a:lnTo>
                  <a:lnTo>
                    <a:pt x="206641" y="46233"/>
                  </a:lnTo>
                  <a:close/>
                </a:path>
                <a:path w="275590" h="69215">
                  <a:moveTo>
                    <a:pt x="203900" y="19728"/>
                  </a:moveTo>
                  <a:lnTo>
                    <a:pt x="194297" y="19728"/>
                  </a:lnTo>
                  <a:lnTo>
                    <a:pt x="196837" y="20756"/>
                  </a:lnTo>
                  <a:lnTo>
                    <a:pt x="200685" y="24947"/>
                  </a:lnTo>
                  <a:lnTo>
                    <a:pt x="201631" y="27627"/>
                  </a:lnTo>
                  <a:lnTo>
                    <a:pt x="201714" y="31259"/>
                  </a:lnTo>
                  <a:lnTo>
                    <a:pt x="178828" y="31297"/>
                  </a:lnTo>
                  <a:lnTo>
                    <a:pt x="208140" y="31297"/>
                  </a:lnTo>
                  <a:lnTo>
                    <a:pt x="208140" y="27335"/>
                  </a:lnTo>
                  <a:lnTo>
                    <a:pt x="206616" y="22725"/>
                  </a:lnTo>
                  <a:lnTo>
                    <a:pt x="203900" y="19728"/>
                  </a:lnTo>
                  <a:close/>
                </a:path>
                <a:path w="275590" h="69215">
                  <a:moveTo>
                    <a:pt x="224866" y="15219"/>
                  </a:moveTo>
                  <a:lnTo>
                    <a:pt x="218414" y="15219"/>
                  </a:lnTo>
                  <a:lnTo>
                    <a:pt x="218414" y="54284"/>
                  </a:lnTo>
                  <a:lnTo>
                    <a:pt x="224866" y="54284"/>
                  </a:lnTo>
                  <a:lnTo>
                    <a:pt x="224866" y="29291"/>
                  </a:lnTo>
                  <a:lnTo>
                    <a:pt x="225831" y="25900"/>
                  </a:lnTo>
                  <a:lnTo>
                    <a:pt x="229623" y="21290"/>
                  </a:lnTo>
                  <a:lnTo>
                    <a:pt x="224866" y="21290"/>
                  </a:lnTo>
                  <a:lnTo>
                    <a:pt x="224866" y="15219"/>
                  </a:lnTo>
                  <a:close/>
                </a:path>
                <a:path w="275590" h="69215">
                  <a:moveTo>
                    <a:pt x="238036" y="14267"/>
                  </a:moveTo>
                  <a:lnTo>
                    <a:pt x="234937" y="14267"/>
                  </a:lnTo>
                  <a:lnTo>
                    <a:pt x="232295" y="14851"/>
                  </a:lnTo>
                  <a:lnTo>
                    <a:pt x="227965" y="17150"/>
                  </a:lnTo>
                  <a:lnTo>
                    <a:pt x="226212" y="18915"/>
                  </a:lnTo>
                  <a:lnTo>
                    <a:pt x="224866" y="21290"/>
                  </a:lnTo>
                  <a:lnTo>
                    <a:pt x="229623" y="21290"/>
                  </a:lnTo>
                  <a:lnTo>
                    <a:pt x="232511" y="20007"/>
                  </a:lnTo>
                  <a:lnTo>
                    <a:pt x="241282" y="20007"/>
                  </a:lnTo>
                  <a:lnTo>
                    <a:pt x="241261" y="14635"/>
                  </a:lnTo>
                  <a:lnTo>
                    <a:pt x="239496" y="14368"/>
                  </a:lnTo>
                  <a:lnTo>
                    <a:pt x="238036" y="14267"/>
                  </a:lnTo>
                  <a:close/>
                </a:path>
                <a:path w="275590" h="69215">
                  <a:moveTo>
                    <a:pt x="241282" y="20007"/>
                  </a:moveTo>
                  <a:lnTo>
                    <a:pt x="236143" y="20007"/>
                  </a:lnTo>
                  <a:lnTo>
                    <a:pt x="238950" y="20299"/>
                  </a:lnTo>
                  <a:lnTo>
                    <a:pt x="241287" y="21214"/>
                  </a:lnTo>
                  <a:lnTo>
                    <a:pt x="241282" y="20007"/>
                  </a:lnTo>
                  <a:close/>
                </a:path>
                <a:path w="275590" h="69215">
                  <a:moveTo>
                    <a:pt x="245160" y="46233"/>
                  </a:moveTo>
                  <a:lnTo>
                    <a:pt x="245160" y="52862"/>
                  </a:lnTo>
                  <a:lnTo>
                    <a:pt x="247675" y="53675"/>
                  </a:lnTo>
                  <a:lnTo>
                    <a:pt x="250075" y="54284"/>
                  </a:lnTo>
                  <a:lnTo>
                    <a:pt x="254596" y="55110"/>
                  </a:lnTo>
                  <a:lnTo>
                    <a:pt x="256781" y="55300"/>
                  </a:lnTo>
                  <a:lnTo>
                    <a:pt x="263906" y="55300"/>
                  </a:lnTo>
                  <a:lnTo>
                    <a:pt x="267830" y="54246"/>
                  </a:lnTo>
                  <a:lnTo>
                    <a:pt x="273583" y="50004"/>
                  </a:lnTo>
                  <a:lnTo>
                    <a:pt x="256755" y="49928"/>
                  </a:lnTo>
                  <a:lnTo>
                    <a:pt x="254482" y="49623"/>
                  </a:lnTo>
                  <a:lnTo>
                    <a:pt x="249859" y="48392"/>
                  </a:lnTo>
                  <a:lnTo>
                    <a:pt x="247548" y="47464"/>
                  </a:lnTo>
                  <a:lnTo>
                    <a:pt x="245160" y="46233"/>
                  </a:lnTo>
                  <a:close/>
                </a:path>
                <a:path w="275590" h="69215">
                  <a:moveTo>
                    <a:pt x="262813" y="14267"/>
                  </a:moveTo>
                  <a:lnTo>
                    <a:pt x="255650" y="14267"/>
                  </a:lnTo>
                  <a:lnTo>
                    <a:pt x="251955" y="15270"/>
                  </a:lnTo>
                  <a:lnTo>
                    <a:pt x="246735" y="19270"/>
                  </a:lnTo>
                  <a:lnTo>
                    <a:pt x="245469" y="22090"/>
                  </a:lnTo>
                  <a:lnTo>
                    <a:pt x="245452" y="28808"/>
                  </a:lnTo>
                  <a:lnTo>
                    <a:pt x="246316" y="31196"/>
                  </a:lnTo>
                  <a:lnTo>
                    <a:pt x="248107" y="32923"/>
                  </a:lnTo>
                  <a:lnTo>
                    <a:pt x="249834" y="34650"/>
                  </a:lnTo>
                  <a:lnTo>
                    <a:pt x="252729" y="35946"/>
                  </a:lnTo>
                  <a:lnTo>
                    <a:pt x="256705" y="36784"/>
                  </a:lnTo>
                  <a:lnTo>
                    <a:pt x="262915" y="38168"/>
                  </a:lnTo>
                  <a:lnTo>
                    <a:pt x="265506" y="39057"/>
                  </a:lnTo>
                  <a:lnTo>
                    <a:pt x="267830" y="40911"/>
                  </a:lnTo>
                  <a:lnTo>
                    <a:pt x="268414" y="42257"/>
                  </a:lnTo>
                  <a:lnTo>
                    <a:pt x="268414" y="45890"/>
                  </a:lnTo>
                  <a:lnTo>
                    <a:pt x="267627" y="47350"/>
                  </a:lnTo>
                  <a:lnTo>
                    <a:pt x="264363" y="49408"/>
                  </a:lnTo>
                  <a:lnTo>
                    <a:pt x="262039" y="49928"/>
                  </a:lnTo>
                  <a:lnTo>
                    <a:pt x="273622" y="49928"/>
                  </a:lnTo>
                  <a:lnTo>
                    <a:pt x="274928" y="47350"/>
                  </a:lnTo>
                  <a:lnTo>
                    <a:pt x="275031" y="40314"/>
                  </a:lnTo>
                  <a:lnTo>
                    <a:pt x="274078" y="37851"/>
                  </a:lnTo>
                  <a:lnTo>
                    <a:pt x="270217" y="34282"/>
                  </a:lnTo>
                  <a:lnTo>
                    <a:pt x="266992" y="32910"/>
                  </a:lnTo>
                  <a:lnTo>
                    <a:pt x="256781" y="30675"/>
                  </a:lnTo>
                  <a:lnTo>
                    <a:pt x="254508" y="29862"/>
                  </a:lnTo>
                  <a:lnTo>
                    <a:pt x="252222" y="28173"/>
                  </a:lnTo>
                  <a:lnTo>
                    <a:pt x="251650" y="27005"/>
                  </a:lnTo>
                  <a:lnTo>
                    <a:pt x="251650" y="23550"/>
                  </a:lnTo>
                  <a:lnTo>
                    <a:pt x="252450" y="22090"/>
                  </a:lnTo>
                  <a:lnTo>
                    <a:pt x="255625" y="20134"/>
                  </a:lnTo>
                  <a:lnTo>
                    <a:pt x="258025" y="19639"/>
                  </a:lnTo>
                  <a:lnTo>
                    <a:pt x="272948" y="19639"/>
                  </a:lnTo>
                  <a:lnTo>
                    <a:pt x="272948" y="16362"/>
                  </a:lnTo>
                  <a:lnTo>
                    <a:pt x="271170" y="15664"/>
                  </a:lnTo>
                  <a:lnTo>
                    <a:pt x="269240" y="15143"/>
                  </a:lnTo>
                  <a:lnTo>
                    <a:pt x="265061" y="14457"/>
                  </a:lnTo>
                  <a:lnTo>
                    <a:pt x="262813" y="14267"/>
                  </a:lnTo>
                  <a:close/>
                </a:path>
                <a:path w="275590" h="69215">
                  <a:moveTo>
                    <a:pt x="272948" y="19639"/>
                  </a:moveTo>
                  <a:lnTo>
                    <a:pt x="263309" y="19639"/>
                  </a:lnTo>
                  <a:lnTo>
                    <a:pt x="265315" y="19880"/>
                  </a:lnTo>
                  <a:lnTo>
                    <a:pt x="269240" y="20807"/>
                  </a:lnTo>
                  <a:lnTo>
                    <a:pt x="271119" y="21506"/>
                  </a:lnTo>
                  <a:lnTo>
                    <a:pt x="272948" y="22433"/>
                  </a:lnTo>
                  <a:lnTo>
                    <a:pt x="272948" y="19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168330" y="746188"/>
              <a:ext cx="2630805" cy="1379855"/>
            </a:xfrm>
            <a:custGeom>
              <a:avLst/>
              <a:gdLst/>
              <a:ahLst/>
              <a:cxnLst/>
              <a:rect l="l" t="t" r="r" b="b"/>
              <a:pathLst>
                <a:path w="2630804" h="1379855">
                  <a:moveTo>
                    <a:pt x="2189784" y="322300"/>
                  </a:moveTo>
                  <a:lnTo>
                    <a:pt x="1974583" y="322300"/>
                  </a:lnTo>
                  <a:lnTo>
                    <a:pt x="1974583" y="326783"/>
                  </a:lnTo>
                  <a:lnTo>
                    <a:pt x="2189784" y="326783"/>
                  </a:lnTo>
                  <a:lnTo>
                    <a:pt x="2189784" y="322300"/>
                  </a:lnTo>
                  <a:close/>
                </a:path>
                <a:path w="2630804" h="1379855">
                  <a:moveTo>
                    <a:pt x="2630703" y="1375371"/>
                  </a:moveTo>
                  <a:lnTo>
                    <a:pt x="1605191" y="1095298"/>
                  </a:lnTo>
                  <a:lnTo>
                    <a:pt x="640943" y="1007872"/>
                  </a:lnTo>
                  <a:lnTo>
                    <a:pt x="159029" y="416267"/>
                  </a:lnTo>
                  <a:lnTo>
                    <a:pt x="4178" y="0"/>
                  </a:lnTo>
                  <a:lnTo>
                    <a:pt x="0" y="1549"/>
                  </a:lnTo>
                  <a:lnTo>
                    <a:pt x="155105" y="418515"/>
                  </a:lnTo>
                  <a:lnTo>
                    <a:pt x="638670" y="1012164"/>
                  </a:lnTo>
                  <a:lnTo>
                    <a:pt x="1604416" y="1099705"/>
                  </a:lnTo>
                  <a:lnTo>
                    <a:pt x="2629522" y="1379664"/>
                  </a:lnTo>
                  <a:lnTo>
                    <a:pt x="2630703" y="1375371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487947" y="1126504"/>
              <a:ext cx="276860" cy="69215"/>
            </a:xfrm>
            <a:custGeom>
              <a:avLst/>
              <a:gdLst/>
              <a:ahLst/>
              <a:cxnLst/>
              <a:rect l="l" t="t" r="r" b="b"/>
              <a:pathLst>
                <a:path w="276859" h="69215">
                  <a:moveTo>
                    <a:pt x="3352" y="46785"/>
                  </a:moveTo>
                  <a:lnTo>
                    <a:pt x="3352" y="53199"/>
                  </a:lnTo>
                  <a:lnTo>
                    <a:pt x="5295" y="53897"/>
                  </a:lnTo>
                  <a:lnTo>
                    <a:pt x="7200" y="54430"/>
                  </a:lnTo>
                  <a:lnTo>
                    <a:pt x="10820" y="55116"/>
                  </a:lnTo>
                  <a:lnTo>
                    <a:pt x="12611" y="55294"/>
                  </a:lnTo>
                  <a:lnTo>
                    <a:pt x="20929" y="55294"/>
                  </a:lnTo>
                  <a:lnTo>
                    <a:pt x="26200" y="52843"/>
                  </a:lnTo>
                  <a:lnTo>
                    <a:pt x="28956" y="49376"/>
                  </a:lnTo>
                  <a:lnTo>
                    <a:pt x="12319" y="49376"/>
                  </a:lnTo>
                  <a:lnTo>
                    <a:pt x="10541" y="49147"/>
                  </a:lnTo>
                  <a:lnTo>
                    <a:pt x="6908" y="48271"/>
                  </a:lnTo>
                  <a:lnTo>
                    <a:pt x="5118" y="47611"/>
                  </a:lnTo>
                  <a:lnTo>
                    <a:pt x="3352" y="46785"/>
                  </a:lnTo>
                  <a:close/>
                </a:path>
                <a:path w="276859" h="69215">
                  <a:moveTo>
                    <a:pt x="35915" y="30415"/>
                  </a:moveTo>
                  <a:lnTo>
                    <a:pt x="28917" y="30415"/>
                  </a:lnTo>
                  <a:lnTo>
                    <a:pt x="28575" y="36790"/>
                  </a:lnTo>
                  <a:lnTo>
                    <a:pt x="27190" y="41540"/>
                  </a:lnTo>
                  <a:lnTo>
                    <a:pt x="22275" y="47801"/>
                  </a:lnTo>
                  <a:lnTo>
                    <a:pt x="18719" y="49376"/>
                  </a:lnTo>
                  <a:lnTo>
                    <a:pt x="28956" y="49376"/>
                  </a:lnTo>
                  <a:lnTo>
                    <a:pt x="33985" y="43051"/>
                  </a:lnTo>
                  <a:lnTo>
                    <a:pt x="35833" y="36790"/>
                  </a:lnTo>
                  <a:lnTo>
                    <a:pt x="35915" y="30415"/>
                  </a:lnTo>
                  <a:close/>
                </a:path>
                <a:path w="276859" h="69215">
                  <a:moveTo>
                    <a:pt x="23406" y="1256"/>
                  </a:moveTo>
                  <a:lnTo>
                    <a:pt x="12115" y="1256"/>
                  </a:lnTo>
                  <a:lnTo>
                    <a:pt x="7912" y="2868"/>
                  </a:lnTo>
                  <a:lnTo>
                    <a:pt x="1574" y="9333"/>
                  </a:lnTo>
                  <a:lnTo>
                    <a:pt x="0" y="13625"/>
                  </a:lnTo>
                  <a:lnTo>
                    <a:pt x="0" y="24446"/>
                  </a:lnTo>
                  <a:lnTo>
                    <a:pt x="1511" y="28751"/>
                  </a:lnTo>
                  <a:lnTo>
                    <a:pt x="7594" y="35050"/>
                  </a:lnTo>
                  <a:lnTo>
                    <a:pt x="11722" y="36638"/>
                  </a:lnTo>
                  <a:lnTo>
                    <a:pt x="19431" y="36638"/>
                  </a:lnTo>
                  <a:lnTo>
                    <a:pt x="21729" y="36092"/>
                  </a:lnTo>
                  <a:lnTo>
                    <a:pt x="25857" y="33958"/>
                  </a:lnTo>
                  <a:lnTo>
                    <a:pt x="27584" y="32409"/>
                  </a:lnTo>
                  <a:lnTo>
                    <a:pt x="28450" y="31113"/>
                  </a:lnTo>
                  <a:lnTo>
                    <a:pt x="14211" y="31113"/>
                  </a:lnTo>
                  <a:lnTo>
                    <a:pt x="11709" y="30034"/>
                  </a:lnTo>
                  <a:lnTo>
                    <a:pt x="8001" y="25716"/>
                  </a:lnTo>
                  <a:lnTo>
                    <a:pt x="7086" y="22757"/>
                  </a:lnTo>
                  <a:lnTo>
                    <a:pt x="7086" y="15226"/>
                  </a:lnTo>
                  <a:lnTo>
                    <a:pt x="8001" y="12279"/>
                  </a:lnTo>
                  <a:lnTo>
                    <a:pt x="11709" y="7910"/>
                  </a:lnTo>
                  <a:lnTo>
                    <a:pt x="14211" y="6831"/>
                  </a:lnTo>
                  <a:lnTo>
                    <a:pt x="30245" y="6831"/>
                  </a:lnTo>
                  <a:lnTo>
                    <a:pt x="27990" y="3554"/>
                  </a:lnTo>
                  <a:lnTo>
                    <a:pt x="23406" y="1256"/>
                  </a:lnTo>
                  <a:close/>
                </a:path>
                <a:path w="276859" h="69215">
                  <a:moveTo>
                    <a:pt x="30245" y="6831"/>
                  </a:moveTo>
                  <a:lnTo>
                    <a:pt x="20548" y="6831"/>
                  </a:lnTo>
                  <a:lnTo>
                    <a:pt x="23037" y="7910"/>
                  </a:lnTo>
                  <a:lnTo>
                    <a:pt x="26746" y="12279"/>
                  </a:lnTo>
                  <a:lnTo>
                    <a:pt x="27673" y="15226"/>
                  </a:lnTo>
                  <a:lnTo>
                    <a:pt x="27673" y="22757"/>
                  </a:lnTo>
                  <a:lnTo>
                    <a:pt x="26746" y="25716"/>
                  </a:lnTo>
                  <a:lnTo>
                    <a:pt x="24879" y="27862"/>
                  </a:lnTo>
                  <a:lnTo>
                    <a:pt x="23037" y="30034"/>
                  </a:lnTo>
                  <a:lnTo>
                    <a:pt x="20548" y="31113"/>
                  </a:lnTo>
                  <a:lnTo>
                    <a:pt x="28450" y="31113"/>
                  </a:lnTo>
                  <a:lnTo>
                    <a:pt x="28917" y="30415"/>
                  </a:lnTo>
                  <a:lnTo>
                    <a:pt x="35915" y="30415"/>
                  </a:lnTo>
                  <a:lnTo>
                    <a:pt x="35915" y="19505"/>
                  </a:lnTo>
                  <a:lnTo>
                    <a:pt x="34353" y="12800"/>
                  </a:lnTo>
                  <a:lnTo>
                    <a:pt x="30245" y="6831"/>
                  </a:lnTo>
                  <a:close/>
                </a:path>
                <a:path w="276859" h="69215">
                  <a:moveTo>
                    <a:pt x="76746" y="0"/>
                  </a:moveTo>
                  <a:lnTo>
                    <a:pt x="70319" y="0"/>
                  </a:lnTo>
                  <a:lnTo>
                    <a:pt x="70319" y="54278"/>
                  </a:lnTo>
                  <a:lnTo>
                    <a:pt x="76746" y="54278"/>
                  </a:lnTo>
                  <a:lnTo>
                    <a:pt x="76746" y="0"/>
                  </a:lnTo>
                  <a:close/>
                </a:path>
                <a:path w="276859" h="69215">
                  <a:moveTo>
                    <a:pt x="117516" y="19721"/>
                  </a:moveTo>
                  <a:lnTo>
                    <a:pt x="106667" y="19721"/>
                  </a:lnTo>
                  <a:lnTo>
                    <a:pt x="109410" y="20521"/>
                  </a:lnTo>
                  <a:lnTo>
                    <a:pt x="113284" y="23760"/>
                  </a:lnTo>
                  <a:lnTo>
                    <a:pt x="114261" y="26033"/>
                  </a:lnTo>
                  <a:lnTo>
                    <a:pt x="114261" y="29602"/>
                  </a:lnTo>
                  <a:lnTo>
                    <a:pt x="99415" y="29602"/>
                  </a:lnTo>
                  <a:lnTo>
                    <a:pt x="95034" y="30720"/>
                  </a:lnTo>
                  <a:lnTo>
                    <a:pt x="92100" y="32967"/>
                  </a:lnTo>
                  <a:lnTo>
                    <a:pt x="89141" y="35203"/>
                  </a:lnTo>
                  <a:lnTo>
                    <a:pt x="87680" y="38505"/>
                  </a:lnTo>
                  <a:lnTo>
                    <a:pt x="87680" y="46683"/>
                  </a:lnTo>
                  <a:lnTo>
                    <a:pt x="88861" y="49693"/>
                  </a:lnTo>
                  <a:lnTo>
                    <a:pt x="93573" y="54176"/>
                  </a:lnTo>
                  <a:lnTo>
                    <a:pt x="96748" y="55294"/>
                  </a:lnTo>
                  <a:lnTo>
                    <a:pt x="103936" y="55294"/>
                  </a:lnTo>
                  <a:lnTo>
                    <a:pt x="106603" y="54735"/>
                  </a:lnTo>
                  <a:lnTo>
                    <a:pt x="110972" y="52475"/>
                  </a:lnTo>
                  <a:lnTo>
                    <a:pt x="112801" y="50735"/>
                  </a:lnTo>
                  <a:lnTo>
                    <a:pt x="113293" y="49935"/>
                  </a:lnTo>
                  <a:lnTo>
                    <a:pt x="99885" y="49935"/>
                  </a:lnTo>
                  <a:lnTo>
                    <a:pt x="97840" y="49249"/>
                  </a:lnTo>
                  <a:lnTo>
                    <a:pt x="96329" y="47915"/>
                  </a:lnTo>
                  <a:lnTo>
                    <a:pt x="94856" y="46569"/>
                  </a:lnTo>
                  <a:lnTo>
                    <a:pt x="94081" y="44766"/>
                  </a:lnTo>
                  <a:lnTo>
                    <a:pt x="94081" y="39635"/>
                  </a:lnTo>
                  <a:lnTo>
                    <a:pt x="95084" y="37603"/>
                  </a:lnTo>
                  <a:lnTo>
                    <a:pt x="99098" y="35241"/>
                  </a:lnTo>
                  <a:lnTo>
                    <a:pt x="102692" y="34644"/>
                  </a:lnTo>
                  <a:lnTo>
                    <a:pt x="120675" y="34644"/>
                  </a:lnTo>
                  <a:lnTo>
                    <a:pt x="120675" y="26033"/>
                  </a:lnTo>
                  <a:lnTo>
                    <a:pt x="119278" y="21588"/>
                  </a:lnTo>
                  <a:lnTo>
                    <a:pt x="117516" y="19721"/>
                  </a:lnTo>
                  <a:close/>
                </a:path>
                <a:path w="276859" h="69215">
                  <a:moveTo>
                    <a:pt x="120675" y="48360"/>
                  </a:moveTo>
                  <a:lnTo>
                    <a:pt x="114261" y="48360"/>
                  </a:lnTo>
                  <a:lnTo>
                    <a:pt x="114261" y="54278"/>
                  </a:lnTo>
                  <a:lnTo>
                    <a:pt x="120675" y="54278"/>
                  </a:lnTo>
                  <a:lnTo>
                    <a:pt x="120675" y="48360"/>
                  </a:lnTo>
                  <a:close/>
                </a:path>
                <a:path w="276859" h="69215">
                  <a:moveTo>
                    <a:pt x="120675" y="34644"/>
                  </a:moveTo>
                  <a:lnTo>
                    <a:pt x="114261" y="34644"/>
                  </a:lnTo>
                  <a:lnTo>
                    <a:pt x="114261" y="40257"/>
                  </a:lnTo>
                  <a:lnTo>
                    <a:pt x="113182" y="43610"/>
                  </a:lnTo>
                  <a:lnTo>
                    <a:pt x="108877" y="48652"/>
                  </a:lnTo>
                  <a:lnTo>
                    <a:pt x="106032" y="49935"/>
                  </a:lnTo>
                  <a:lnTo>
                    <a:pt x="113293" y="49935"/>
                  </a:lnTo>
                  <a:lnTo>
                    <a:pt x="114261" y="48360"/>
                  </a:lnTo>
                  <a:lnTo>
                    <a:pt x="120675" y="48360"/>
                  </a:lnTo>
                  <a:lnTo>
                    <a:pt x="120675" y="34644"/>
                  </a:lnTo>
                  <a:close/>
                </a:path>
                <a:path w="276859" h="69215">
                  <a:moveTo>
                    <a:pt x="109486" y="14273"/>
                  </a:moveTo>
                  <a:lnTo>
                    <a:pt x="101739" y="14273"/>
                  </a:lnTo>
                  <a:lnTo>
                    <a:pt x="99593" y="14502"/>
                  </a:lnTo>
                  <a:lnTo>
                    <a:pt x="95161" y="15391"/>
                  </a:lnTo>
                  <a:lnTo>
                    <a:pt x="92875" y="16089"/>
                  </a:lnTo>
                  <a:lnTo>
                    <a:pt x="90551" y="16991"/>
                  </a:lnTo>
                  <a:lnTo>
                    <a:pt x="90551" y="22909"/>
                  </a:lnTo>
                  <a:lnTo>
                    <a:pt x="92494" y="21855"/>
                  </a:lnTo>
                  <a:lnTo>
                    <a:pt x="94526" y="21042"/>
                  </a:lnTo>
                  <a:lnTo>
                    <a:pt x="98755" y="19975"/>
                  </a:lnTo>
                  <a:lnTo>
                    <a:pt x="100939" y="19721"/>
                  </a:lnTo>
                  <a:lnTo>
                    <a:pt x="117516" y="19721"/>
                  </a:lnTo>
                  <a:lnTo>
                    <a:pt x="113703" y="15734"/>
                  </a:lnTo>
                  <a:lnTo>
                    <a:pt x="109486" y="14273"/>
                  </a:lnTo>
                  <a:close/>
                </a:path>
                <a:path w="276859" h="69215">
                  <a:moveTo>
                    <a:pt x="136042" y="15213"/>
                  </a:moveTo>
                  <a:lnTo>
                    <a:pt x="129247" y="15213"/>
                  </a:lnTo>
                  <a:lnTo>
                    <a:pt x="145046" y="53656"/>
                  </a:lnTo>
                  <a:lnTo>
                    <a:pt x="143891" y="56577"/>
                  </a:lnTo>
                  <a:lnTo>
                    <a:pt x="142697" y="59714"/>
                  </a:lnTo>
                  <a:lnTo>
                    <a:pt x="141630" y="61682"/>
                  </a:lnTo>
                  <a:lnTo>
                    <a:pt x="139674" y="63346"/>
                  </a:lnTo>
                  <a:lnTo>
                    <a:pt x="138302" y="63778"/>
                  </a:lnTo>
                  <a:lnTo>
                    <a:pt x="132765" y="63778"/>
                  </a:lnTo>
                  <a:lnTo>
                    <a:pt x="132765" y="69137"/>
                  </a:lnTo>
                  <a:lnTo>
                    <a:pt x="140779" y="69137"/>
                  </a:lnTo>
                  <a:lnTo>
                    <a:pt x="143090" y="68439"/>
                  </a:lnTo>
                  <a:lnTo>
                    <a:pt x="144792" y="67003"/>
                  </a:lnTo>
                  <a:lnTo>
                    <a:pt x="146532" y="65606"/>
                  </a:lnTo>
                  <a:lnTo>
                    <a:pt x="148309" y="62508"/>
                  </a:lnTo>
                  <a:lnTo>
                    <a:pt x="150101" y="57910"/>
                  </a:lnTo>
                  <a:lnTo>
                    <a:pt x="154980" y="45769"/>
                  </a:lnTo>
                  <a:lnTo>
                    <a:pt x="148259" y="45769"/>
                  </a:lnTo>
                  <a:lnTo>
                    <a:pt x="136042" y="15213"/>
                  </a:lnTo>
                  <a:close/>
                </a:path>
                <a:path w="276859" h="69215">
                  <a:moveTo>
                    <a:pt x="167259" y="15213"/>
                  </a:moveTo>
                  <a:lnTo>
                    <a:pt x="160464" y="15213"/>
                  </a:lnTo>
                  <a:lnTo>
                    <a:pt x="148259" y="45769"/>
                  </a:lnTo>
                  <a:lnTo>
                    <a:pt x="154980" y="45769"/>
                  </a:lnTo>
                  <a:lnTo>
                    <a:pt x="167259" y="15213"/>
                  </a:lnTo>
                  <a:close/>
                </a:path>
                <a:path w="276859" h="69215">
                  <a:moveTo>
                    <a:pt x="197675" y="14273"/>
                  </a:moveTo>
                  <a:lnTo>
                    <a:pt x="186575" y="14273"/>
                  </a:lnTo>
                  <a:lnTo>
                    <a:pt x="181927" y="16140"/>
                  </a:lnTo>
                  <a:lnTo>
                    <a:pt x="175006" y="23658"/>
                  </a:lnTo>
                  <a:lnTo>
                    <a:pt x="173278" y="28738"/>
                  </a:lnTo>
                  <a:lnTo>
                    <a:pt x="173278" y="41324"/>
                  </a:lnTo>
                  <a:lnTo>
                    <a:pt x="175107" y="46226"/>
                  </a:lnTo>
                  <a:lnTo>
                    <a:pt x="182397" y="53478"/>
                  </a:lnTo>
                  <a:lnTo>
                    <a:pt x="187325" y="55294"/>
                  </a:lnTo>
                  <a:lnTo>
                    <a:pt x="196037" y="55294"/>
                  </a:lnTo>
                  <a:lnTo>
                    <a:pt x="198513" y="55040"/>
                  </a:lnTo>
                  <a:lnTo>
                    <a:pt x="203326" y="54011"/>
                  </a:lnTo>
                  <a:lnTo>
                    <a:pt x="205701" y="53275"/>
                  </a:lnTo>
                  <a:lnTo>
                    <a:pt x="208000" y="52297"/>
                  </a:lnTo>
                  <a:lnTo>
                    <a:pt x="208000" y="49846"/>
                  </a:lnTo>
                  <a:lnTo>
                    <a:pt x="189687" y="49846"/>
                  </a:lnTo>
                  <a:lnTo>
                    <a:pt x="186359" y="48690"/>
                  </a:lnTo>
                  <a:lnTo>
                    <a:pt x="183959" y="46379"/>
                  </a:lnTo>
                  <a:lnTo>
                    <a:pt x="181584" y="44055"/>
                  </a:lnTo>
                  <a:lnTo>
                    <a:pt x="180251" y="40702"/>
                  </a:lnTo>
                  <a:lnTo>
                    <a:pt x="179984" y="36269"/>
                  </a:lnTo>
                  <a:lnTo>
                    <a:pt x="209486" y="36269"/>
                  </a:lnTo>
                  <a:lnTo>
                    <a:pt x="209486" y="31278"/>
                  </a:lnTo>
                  <a:lnTo>
                    <a:pt x="180200" y="31278"/>
                  </a:lnTo>
                  <a:lnTo>
                    <a:pt x="180505" y="27608"/>
                  </a:lnTo>
                  <a:lnTo>
                    <a:pt x="181749" y="24763"/>
                  </a:lnTo>
                  <a:lnTo>
                    <a:pt x="183922" y="22744"/>
                  </a:lnTo>
                  <a:lnTo>
                    <a:pt x="186055" y="20725"/>
                  </a:lnTo>
                  <a:lnTo>
                    <a:pt x="188925" y="19721"/>
                  </a:lnTo>
                  <a:lnTo>
                    <a:pt x="205265" y="19721"/>
                  </a:lnTo>
                  <a:lnTo>
                    <a:pt x="201866" y="15962"/>
                  </a:lnTo>
                  <a:lnTo>
                    <a:pt x="197675" y="14273"/>
                  </a:lnTo>
                  <a:close/>
                </a:path>
                <a:path w="276859" h="69215">
                  <a:moveTo>
                    <a:pt x="208000" y="46226"/>
                  </a:moveTo>
                  <a:lnTo>
                    <a:pt x="205701" y="47433"/>
                  </a:lnTo>
                  <a:lnTo>
                    <a:pt x="203441" y="48347"/>
                  </a:lnTo>
                  <a:lnTo>
                    <a:pt x="198780" y="49554"/>
                  </a:lnTo>
                  <a:lnTo>
                    <a:pt x="196405" y="49846"/>
                  </a:lnTo>
                  <a:lnTo>
                    <a:pt x="208000" y="49846"/>
                  </a:lnTo>
                  <a:lnTo>
                    <a:pt x="208000" y="46226"/>
                  </a:lnTo>
                  <a:close/>
                </a:path>
                <a:path w="276859" h="69215">
                  <a:moveTo>
                    <a:pt x="205265" y="19721"/>
                  </a:moveTo>
                  <a:lnTo>
                    <a:pt x="195668" y="19721"/>
                  </a:lnTo>
                  <a:lnTo>
                    <a:pt x="198196" y="20750"/>
                  </a:lnTo>
                  <a:lnTo>
                    <a:pt x="202044" y="24941"/>
                  </a:lnTo>
                  <a:lnTo>
                    <a:pt x="202973" y="27608"/>
                  </a:lnTo>
                  <a:lnTo>
                    <a:pt x="203073" y="31253"/>
                  </a:lnTo>
                  <a:lnTo>
                    <a:pt x="180200" y="31278"/>
                  </a:lnTo>
                  <a:lnTo>
                    <a:pt x="209486" y="31278"/>
                  </a:lnTo>
                  <a:lnTo>
                    <a:pt x="209486" y="27316"/>
                  </a:lnTo>
                  <a:lnTo>
                    <a:pt x="207962" y="22744"/>
                  </a:lnTo>
                  <a:lnTo>
                    <a:pt x="205265" y="19721"/>
                  </a:lnTo>
                  <a:close/>
                </a:path>
                <a:path w="276859" h="69215">
                  <a:moveTo>
                    <a:pt x="226237" y="15213"/>
                  </a:moveTo>
                  <a:lnTo>
                    <a:pt x="219773" y="15213"/>
                  </a:lnTo>
                  <a:lnTo>
                    <a:pt x="219773" y="54278"/>
                  </a:lnTo>
                  <a:lnTo>
                    <a:pt x="226237" y="54278"/>
                  </a:lnTo>
                  <a:lnTo>
                    <a:pt x="226237" y="29272"/>
                  </a:lnTo>
                  <a:lnTo>
                    <a:pt x="227190" y="25881"/>
                  </a:lnTo>
                  <a:lnTo>
                    <a:pt x="230982" y="21283"/>
                  </a:lnTo>
                  <a:lnTo>
                    <a:pt x="226237" y="21283"/>
                  </a:lnTo>
                  <a:lnTo>
                    <a:pt x="226237" y="15213"/>
                  </a:lnTo>
                  <a:close/>
                </a:path>
                <a:path w="276859" h="69215">
                  <a:moveTo>
                    <a:pt x="239382" y="14273"/>
                  </a:moveTo>
                  <a:lnTo>
                    <a:pt x="236296" y="14273"/>
                  </a:lnTo>
                  <a:lnTo>
                    <a:pt x="233641" y="14832"/>
                  </a:lnTo>
                  <a:lnTo>
                    <a:pt x="231508" y="16000"/>
                  </a:lnTo>
                  <a:lnTo>
                    <a:pt x="229323" y="17143"/>
                  </a:lnTo>
                  <a:lnTo>
                    <a:pt x="227571" y="18909"/>
                  </a:lnTo>
                  <a:lnTo>
                    <a:pt x="226237" y="21283"/>
                  </a:lnTo>
                  <a:lnTo>
                    <a:pt x="230982" y="21283"/>
                  </a:lnTo>
                  <a:lnTo>
                    <a:pt x="233870" y="20001"/>
                  </a:lnTo>
                  <a:lnTo>
                    <a:pt x="242641" y="20001"/>
                  </a:lnTo>
                  <a:lnTo>
                    <a:pt x="242620" y="14616"/>
                  </a:lnTo>
                  <a:lnTo>
                    <a:pt x="240842" y="14349"/>
                  </a:lnTo>
                  <a:lnTo>
                    <a:pt x="239382" y="14273"/>
                  </a:lnTo>
                  <a:close/>
                </a:path>
                <a:path w="276859" h="69215">
                  <a:moveTo>
                    <a:pt x="242641" y="20001"/>
                  </a:moveTo>
                  <a:lnTo>
                    <a:pt x="237502" y="20001"/>
                  </a:lnTo>
                  <a:lnTo>
                    <a:pt x="240309" y="20293"/>
                  </a:lnTo>
                  <a:lnTo>
                    <a:pt x="242646" y="21220"/>
                  </a:lnTo>
                  <a:lnTo>
                    <a:pt x="242641" y="20001"/>
                  </a:lnTo>
                  <a:close/>
                </a:path>
                <a:path w="276859" h="69215">
                  <a:moveTo>
                    <a:pt x="246519" y="46226"/>
                  </a:moveTo>
                  <a:lnTo>
                    <a:pt x="246519" y="52856"/>
                  </a:lnTo>
                  <a:lnTo>
                    <a:pt x="249034" y="53668"/>
                  </a:lnTo>
                  <a:lnTo>
                    <a:pt x="251434" y="54278"/>
                  </a:lnTo>
                  <a:lnTo>
                    <a:pt x="255943" y="55091"/>
                  </a:lnTo>
                  <a:lnTo>
                    <a:pt x="258127" y="55294"/>
                  </a:lnTo>
                  <a:lnTo>
                    <a:pt x="265264" y="55294"/>
                  </a:lnTo>
                  <a:lnTo>
                    <a:pt x="269189" y="54240"/>
                  </a:lnTo>
                  <a:lnTo>
                    <a:pt x="274955" y="50011"/>
                  </a:lnTo>
                  <a:lnTo>
                    <a:pt x="258114" y="49935"/>
                  </a:lnTo>
                  <a:lnTo>
                    <a:pt x="255841" y="49604"/>
                  </a:lnTo>
                  <a:lnTo>
                    <a:pt x="251218" y="48385"/>
                  </a:lnTo>
                  <a:lnTo>
                    <a:pt x="248907" y="47458"/>
                  </a:lnTo>
                  <a:lnTo>
                    <a:pt x="246519" y="46226"/>
                  </a:lnTo>
                  <a:close/>
                </a:path>
                <a:path w="276859" h="69215">
                  <a:moveTo>
                    <a:pt x="264172" y="14273"/>
                  </a:moveTo>
                  <a:lnTo>
                    <a:pt x="256997" y="14273"/>
                  </a:lnTo>
                  <a:lnTo>
                    <a:pt x="253314" y="15276"/>
                  </a:lnTo>
                  <a:lnTo>
                    <a:pt x="248094" y="19277"/>
                  </a:lnTo>
                  <a:lnTo>
                    <a:pt x="246829" y="22071"/>
                  </a:lnTo>
                  <a:lnTo>
                    <a:pt x="246890" y="29018"/>
                  </a:lnTo>
                  <a:lnTo>
                    <a:pt x="247675" y="31177"/>
                  </a:lnTo>
                  <a:lnTo>
                    <a:pt x="251205" y="34657"/>
                  </a:lnTo>
                  <a:lnTo>
                    <a:pt x="254088" y="35939"/>
                  </a:lnTo>
                  <a:lnTo>
                    <a:pt x="258064" y="36765"/>
                  </a:lnTo>
                  <a:lnTo>
                    <a:pt x="260299" y="37285"/>
                  </a:lnTo>
                  <a:lnTo>
                    <a:pt x="264274" y="38149"/>
                  </a:lnTo>
                  <a:lnTo>
                    <a:pt x="266865" y="39038"/>
                  </a:lnTo>
                  <a:lnTo>
                    <a:pt x="269189" y="40905"/>
                  </a:lnTo>
                  <a:lnTo>
                    <a:pt x="269773" y="42251"/>
                  </a:lnTo>
                  <a:lnTo>
                    <a:pt x="269773" y="45871"/>
                  </a:lnTo>
                  <a:lnTo>
                    <a:pt x="268986" y="47331"/>
                  </a:lnTo>
                  <a:lnTo>
                    <a:pt x="265722" y="49414"/>
                  </a:lnTo>
                  <a:lnTo>
                    <a:pt x="263398" y="49935"/>
                  </a:lnTo>
                  <a:lnTo>
                    <a:pt x="274992" y="49935"/>
                  </a:lnTo>
                  <a:lnTo>
                    <a:pt x="276288" y="47331"/>
                  </a:lnTo>
                  <a:lnTo>
                    <a:pt x="276390" y="40321"/>
                  </a:lnTo>
                  <a:lnTo>
                    <a:pt x="275424" y="37832"/>
                  </a:lnTo>
                  <a:lnTo>
                    <a:pt x="271576" y="34276"/>
                  </a:lnTo>
                  <a:lnTo>
                    <a:pt x="268363" y="32891"/>
                  </a:lnTo>
                  <a:lnTo>
                    <a:pt x="263779" y="31926"/>
                  </a:lnTo>
                  <a:lnTo>
                    <a:pt x="258140" y="30656"/>
                  </a:lnTo>
                  <a:lnTo>
                    <a:pt x="255866" y="29843"/>
                  </a:lnTo>
                  <a:lnTo>
                    <a:pt x="254711" y="29018"/>
                  </a:lnTo>
                  <a:lnTo>
                    <a:pt x="253580" y="28154"/>
                  </a:lnTo>
                  <a:lnTo>
                    <a:pt x="253009" y="26986"/>
                  </a:lnTo>
                  <a:lnTo>
                    <a:pt x="253009" y="23544"/>
                  </a:lnTo>
                  <a:lnTo>
                    <a:pt x="253809" y="22071"/>
                  </a:lnTo>
                  <a:lnTo>
                    <a:pt x="256984" y="20115"/>
                  </a:lnTo>
                  <a:lnTo>
                    <a:pt x="259384" y="19632"/>
                  </a:lnTo>
                  <a:lnTo>
                    <a:pt x="274294" y="19632"/>
                  </a:lnTo>
                  <a:lnTo>
                    <a:pt x="274294" y="16356"/>
                  </a:lnTo>
                  <a:lnTo>
                    <a:pt x="272516" y="15657"/>
                  </a:lnTo>
                  <a:lnTo>
                    <a:pt x="270598" y="15124"/>
                  </a:lnTo>
                  <a:lnTo>
                    <a:pt x="268503" y="14794"/>
                  </a:lnTo>
                  <a:lnTo>
                    <a:pt x="266420" y="14438"/>
                  </a:lnTo>
                  <a:lnTo>
                    <a:pt x="264172" y="14273"/>
                  </a:lnTo>
                  <a:close/>
                </a:path>
                <a:path w="276859" h="69215">
                  <a:moveTo>
                    <a:pt x="274294" y="19632"/>
                  </a:moveTo>
                  <a:lnTo>
                    <a:pt x="264668" y="19632"/>
                  </a:lnTo>
                  <a:lnTo>
                    <a:pt x="266687" y="19861"/>
                  </a:lnTo>
                  <a:lnTo>
                    <a:pt x="268630" y="20344"/>
                  </a:lnTo>
                  <a:lnTo>
                    <a:pt x="270598" y="20801"/>
                  </a:lnTo>
                  <a:lnTo>
                    <a:pt x="272478" y="21499"/>
                  </a:lnTo>
                  <a:lnTo>
                    <a:pt x="274294" y="22426"/>
                  </a:lnTo>
                  <a:lnTo>
                    <a:pt x="274294" y="19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188409" y="746213"/>
              <a:ext cx="2610485" cy="1376680"/>
            </a:xfrm>
            <a:custGeom>
              <a:avLst/>
              <a:gdLst/>
              <a:ahLst/>
              <a:cxnLst/>
              <a:rect l="l" t="t" r="r" b="b"/>
              <a:pathLst>
                <a:path w="2610484" h="1376680">
                  <a:moveTo>
                    <a:pt x="2169706" y="405295"/>
                  </a:moveTo>
                  <a:lnTo>
                    <a:pt x="1954504" y="405295"/>
                  </a:lnTo>
                  <a:lnTo>
                    <a:pt x="1954504" y="409778"/>
                  </a:lnTo>
                  <a:lnTo>
                    <a:pt x="2169706" y="409778"/>
                  </a:lnTo>
                  <a:lnTo>
                    <a:pt x="2169706" y="405295"/>
                  </a:lnTo>
                  <a:close/>
                </a:path>
                <a:path w="2610484" h="1376680">
                  <a:moveTo>
                    <a:pt x="2610180" y="1372120"/>
                  </a:moveTo>
                  <a:lnTo>
                    <a:pt x="1585302" y="1296695"/>
                  </a:lnTo>
                  <a:lnTo>
                    <a:pt x="620991" y="845121"/>
                  </a:lnTo>
                  <a:lnTo>
                    <a:pt x="138899" y="379945"/>
                  </a:lnTo>
                  <a:lnTo>
                    <a:pt x="4203" y="0"/>
                  </a:lnTo>
                  <a:lnTo>
                    <a:pt x="0" y="1485"/>
                  </a:lnTo>
                  <a:lnTo>
                    <a:pt x="135039" y="382435"/>
                  </a:lnTo>
                  <a:lnTo>
                    <a:pt x="618439" y="848842"/>
                  </a:lnTo>
                  <a:lnTo>
                    <a:pt x="1584134" y="1301076"/>
                  </a:lnTo>
                  <a:lnTo>
                    <a:pt x="2609888" y="1376578"/>
                  </a:lnTo>
                  <a:lnTo>
                    <a:pt x="2610180" y="1372120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197984" y="745833"/>
              <a:ext cx="2569210" cy="892810"/>
            </a:xfrm>
            <a:custGeom>
              <a:avLst/>
              <a:gdLst/>
              <a:ahLst/>
              <a:cxnLst/>
              <a:rect l="l" t="t" r="r" b="b"/>
              <a:pathLst>
                <a:path w="2569209" h="892810">
                  <a:moveTo>
                    <a:pt x="3848" y="0"/>
                  </a:moveTo>
                  <a:lnTo>
                    <a:pt x="0" y="2247"/>
                  </a:lnTo>
                  <a:lnTo>
                    <a:pt x="11214" y="21539"/>
                  </a:lnTo>
                  <a:lnTo>
                    <a:pt x="15087" y="19304"/>
                  </a:lnTo>
                  <a:lnTo>
                    <a:pt x="3848" y="0"/>
                  </a:lnTo>
                  <a:close/>
                </a:path>
                <a:path w="2569209" h="892810">
                  <a:moveTo>
                    <a:pt x="33096" y="50152"/>
                  </a:moveTo>
                  <a:lnTo>
                    <a:pt x="29235" y="52387"/>
                  </a:lnTo>
                  <a:lnTo>
                    <a:pt x="40474" y="71704"/>
                  </a:lnTo>
                  <a:lnTo>
                    <a:pt x="44348" y="69443"/>
                  </a:lnTo>
                  <a:lnTo>
                    <a:pt x="33096" y="50152"/>
                  </a:lnTo>
                  <a:close/>
                </a:path>
                <a:path w="2569209" h="892810">
                  <a:moveTo>
                    <a:pt x="62344" y="100291"/>
                  </a:moveTo>
                  <a:lnTo>
                    <a:pt x="58470" y="102539"/>
                  </a:lnTo>
                  <a:lnTo>
                    <a:pt x="69735" y="121843"/>
                  </a:lnTo>
                  <a:lnTo>
                    <a:pt x="73571" y="119595"/>
                  </a:lnTo>
                  <a:lnTo>
                    <a:pt x="62344" y="100291"/>
                  </a:lnTo>
                  <a:close/>
                </a:path>
                <a:path w="2569209" h="892810">
                  <a:moveTo>
                    <a:pt x="91554" y="150444"/>
                  </a:moveTo>
                  <a:lnTo>
                    <a:pt x="87718" y="152704"/>
                  </a:lnTo>
                  <a:lnTo>
                    <a:pt x="98971" y="171983"/>
                  </a:lnTo>
                  <a:lnTo>
                    <a:pt x="102819" y="169748"/>
                  </a:lnTo>
                  <a:lnTo>
                    <a:pt x="91554" y="150444"/>
                  </a:lnTo>
                  <a:close/>
                </a:path>
                <a:path w="2569209" h="892810">
                  <a:moveTo>
                    <a:pt x="120815" y="200609"/>
                  </a:moveTo>
                  <a:lnTo>
                    <a:pt x="116954" y="202857"/>
                  </a:lnTo>
                  <a:lnTo>
                    <a:pt x="125666" y="217779"/>
                  </a:lnTo>
                  <a:lnTo>
                    <a:pt x="129984" y="221589"/>
                  </a:lnTo>
                  <a:lnTo>
                    <a:pt x="132943" y="218236"/>
                  </a:lnTo>
                  <a:lnTo>
                    <a:pt x="129158" y="214909"/>
                  </a:lnTo>
                  <a:lnTo>
                    <a:pt x="120815" y="200609"/>
                  </a:lnTo>
                  <a:close/>
                </a:path>
                <a:path w="2569209" h="892810">
                  <a:moveTo>
                    <a:pt x="159778" y="241846"/>
                  </a:moveTo>
                  <a:lnTo>
                    <a:pt x="156819" y="245198"/>
                  </a:lnTo>
                  <a:lnTo>
                    <a:pt x="173583" y="259930"/>
                  </a:lnTo>
                  <a:lnTo>
                    <a:pt x="176529" y="256590"/>
                  </a:lnTo>
                  <a:lnTo>
                    <a:pt x="159778" y="241846"/>
                  </a:lnTo>
                  <a:close/>
                </a:path>
                <a:path w="2569209" h="892810">
                  <a:moveTo>
                    <a:pt x="203365" y="280187"/>
                  </a:moveTo>
                  <a:lnTo>
                    <a:pt x="200405" y="283540"/>
                  </a:lnTo>
                  <a:lnTo>
                    <a:pt x="217182" y="298284"/>
                  </a:lnTo>
                  <a:lnTo>
                    <a:pt x="220141" y="294932"/>
                  </a:lnTo>
                  <a:lnTo>
                    <a:pt x="203365" y="280187"/>
                  </a:lnTo>
                  <a:close/>
                </a:path>
                <a:path w="2569209" h="892810">
                  <a:moveTo>
                    <a:pt x="246938" y="318541"/>
                  </a:moveTo>
                  <a:lnTo>
                    <a:pt x="243979" y="321894"/>
                  </a:lnTo>
                  <a:lnTo>
                    <a:pt x="260756" y="336626"/>
                  </a:lnTo>
                  <a:lnTo>
                    <a:pt x="263702" y="333286"/>
                  </a:lnTo>
                  <a:lnTo>
                    <a:pt x="246938" y="318541"/>
                  </a:lnTo>
                  <a:close/>
                </a:path>
                <a:path w="2569209" h="892810">
                  <a:moveTo>
                    <a:pt x="290525" y="356870"/>
                  </a:moveTo>
                  <a:lnTo>
                    <a:pt x="287591" y="360222"/>
                  </a:lnTo>
                  <a:lnTo>
                    <a:pt x="304342" y="374980"/>
                  </a:lnTo>
                  <a:lnTo>
                    <a:pt x="307289" y="371627"/>
                  </a:lnTo>
                  <a:lnTo>
                    <a:pt x="290525" y="356870"/>
                  </a:lnTo>
                  <a:close/>
                </a:path>
                <a:path w="2569209" h="892810">
                  <a:moveTo>
                    <a:pt x="334124" y="395211"/>
                  </a:moveTo>
                  <a:lnTo>
                    <a:pt x="331177" y="398564"/>
                  </a:lnTo>
                  <a:lnTo>
                    <a:pt x="347941" y="413321"/>
                  </a:lnTo>
                  <a:lnTo>
                    <a:pt x="350875" y="409968"/>
                  </a:lnTo>
                  <a:lnTo>
                    <a:pt x="334124" y="395211"/>
                  </a:lnTo>
                  <a:close/>
                </a:path>
                <a:path w="2569209" h="892810">
                  <a:moveTo>
                    <a:pt x="377698" y="433565"/>
                  </a:moveTo>
                  <a:lnTo>
                    <a:pt x="374738" y="436918"/>
                  </a:lnTo>
                  <a:lnTo>
                    <a:pt x="391515" y="451675"/>
                  </a:lnTo>
                  <a:lnTo>
                    <a:pt x="394462" y="448309"/>
                  </a:lnTo>
                  <a:lnTo>
                    <a:pt x="377698" y="433565"/>
                  </a:lnTo>
                  <a:close/>
                </a:path>
                <a:path w="2569209" h="892810">
                  <a:moveTo>
                    <a:pt x="421284" y="471906"/>
                  </a:moveTo>
                  <a:lnTo>
                    <a:pt x="418325" y="475259"/>
                  </a:lnTo>
                  <a:lnTo>
                    <a:pt x="435102" y="490016"/>
                  </a:lnTo>
                  <a:lnTo>
                    <a:pt x="438061" y="486663"/>
                  </a:lnTo>
                  <a:lnTo>
                    <a:pt x="421284" y="471906"/>
                  </a:lnTo>
                  <a:close/>
                </a:path>
                <a:path w="2569209" h="892810">
                  <a:moveTo>
                    <a:pt x="464883" y="510247"/>
                  </a:moveTo>
                  <a:lnTo>
                    <a:pt x="461937" y="513600"/>
                  </a:lnTo>
                  <a:lnTo>
                    <a:pt x="478688" y="528370"/>
                  </a:lnTo>
                  <a:lnTo>
                    <a:pt x="481647" y="525005"/>
                  </a:lnTo>
                  <a:lnTo>
                    <a:pt x="464883" y="510247"/>
                  </a:lnTo>
                  <a:close/>
                </a:path>
                <a:path w="2569209" h="892810">
                  <a:moveTo>
                    <a:pt x="508469" y="548601"/>
                  </a:moveTo>
                  <a:lnTo>
                    <a:pt x="505510" y="551954"/>
                  </a:lnTo>
                  <a:lnTo>
                    <a:pt x="522287" y="566699"/>
                  </a:lnTo>
                  <a:lnTo>
                    <a:pt x="525221" y="563346"/>
                  </a:lnTo>
                  <a:lnTo>
                    <a:pt x="508469" y="548601"/>
                  </a:lnTo>
                  <a:close/>
                </a:path>
                <a:path w="2569209" h="892810">
                  <a:moveTo>
                    <a:pt x="552056" y="586955"/>
                  </a:moveTo>
                  <a:lnTo>
                    <a:pt x="549097" y="590295"/>
                  </a:lnTo>
                  <a:lnTo>
                    <a:pt x="565873" y="605040"/>
                  </a:lnTo>
                  <a:lnTo>
                    <a:pt x="568832" y="601687"/>
                  </a:lnTo>
                  <a:lnTo>
                    <a:pt x="552056" y="586955"/>
                  </a:lnTo>
                  <a:close/>
                </a:path>
                <a:path w="2569209" h="892810">
                  <a:moveTo>
                    <a:pt x="595642" y="625297"/>
                  </a:moveTo>
                  <a:lnTo>
                    <a:pt x="592696" y="628650"/>
                  </a:lnTo>
                  <a:lnTo>
                    <a:pt x="609180" y="643153"/>
                  </a:lnTo>
                  <a:lnTo>
                    <a:pt x="610844" y="643407"/>
                  </a:lnTo>
                  <a:lnTo>
                    <a:pt x="611505" y="638987"/>
                  </a:lnTo>
                  <a:lnTo>
                    <a:pt x="611136" y="638937"/>
                  </a:lnTo>
                  <a:lnTo>
                    <a:pt x="595642" y="625297"/>
                  </a:lnTo>
                  <a:close/>
                </a:path>
                <a:path w="2569209" h="892810">
                  <a:moveTo>
                    <a:pt x="646849" y="644232"/>
                  </a:moveTo>
                  <a:lnTo>
                    <a:pt x="646175" y="648639"/>
                  </a:lnTo>
                  <a:lnTo>
                    <a:pt x="668274" y="651929"/>
                  </a:lnTo>
                  <a:lnTo>
                    <a:pt x="668908" y="647509"/>
                  </a:lnTo>
                  <a:lnTo>
                    <a:pt x="646849" y="644232"/>
                  </a:lnTo>
                  <a:close/>
                </a:path>
                <a:path w="2569209" h="892810">
                  <a:moveTo>
                    <a:pt x="704265" y="652754"/>
                  </a:moveTo>
                  <a:lnTo>
                    <a:pt x="703618" y="657174"/>
                  </a:lnTo>
                  <a:lnTo>
                    <a:pt x="725703" y="660463"/>
                  </a:lnTo>
                  <a:lnTo>
                    <a:pt x="726351" y="656043"/>
                  </a:lnTo>
                  <a:lnTo>
                    <a:pt x="704265" y="652754"/>
                  </a:lnTo>
                  <a:close/>
                </a:path>
                <a:path w="2569209" h="892810">
                  <a:moveTo>
                    <a:pt x="761695" y="661288"/>
                  </a:moveTo>
                  <a:lnTo>
                    <a:pt x="761034" y="665695"/>
                  </a:lnTo>
                  <a:lnTo>
                    <a:pt x="783120" y="668985"/>
                  </a:lnTo>
                  <a:lnTo>
                    <a:pt x="783767" y="664578"/>
                  </a:lnTo>
                  <a:lnTo>
                    <a:pt x="761695" y="661288"/>
                  </a:lnTo>
                  <a:close/>
                </a:path>
                <a:path w="2569209" h="892810">
                  <a:moveTo>
                    <a:pt x="819111" y="669823"/>
                  </a:moveTo>
                  <a:lnTo>
                    <a:pt x="818464" y="674243"/>
                  </a:lnTo>
                  <a:lnTo>
                    <a:pt x="840536" y="677519"/>
                  </a:lnTo>
                  <a:lnTo>
                    <a:pt x="841197" y="673100"/>
                  </a:lnTo>
                  <a:lnTo>
                    <a:pt x="819111" y="669823"/>
                  </a:lnTo>
                  <a:close/>
                </a:path>
                <a:path w="2569209" h="892810">
                  <a:moveTo>
                    <a:pt x="876541" y="678370"/>
                  </a:moveTo>
                  <a:lnTo>
                    <a:pt x="875868" y="682764"/>
                  </a:lnTo>
                  <a:lnTo>
                    <a:pt x="897978" y="686041"/>
                  </a:lnTo>
                  <a:lnTo>
                    <a:pt x="898626" y="681621"/>
                  </a:lnTo>
                  <a:lnTo>
                    <a:pt x="876541" y="678370"/>
                  </a:lnTo>
                  <a:close/>
                </a:path>
                <a:path w="2569209" h="892810">
                  <a:moveTo>
                    <a:pt x="933970" y="686879"/>
                  </a:moveTo>
                  <a:lnTo>
                    <a:pt x="933297" y="691299"/>
                  </a:lnTo>
                  <a:lnTo>
                    <a:pt x="955382" y="694575"/>
                  </a:lnTo>
                  <a:lnTo>
                    <a:pt x="956043" y="690156"/>
                  </a:lnTo>
                  <a:lnTo>
                    <a:pt x="933970" y="686879"/>
                  </a:lnTo>
                  <a:close/>
                </a:path>
                <a:path w="2569209" h="892810">
                  <a:moveTo>
                    <a:pt x="991374" y="695413"/>
                  </a:moveTo>
                  <a:lnTo>
                    <a:pt x="990714" y="699833"/>
                  </a:lnTo>
                  <a:lnTo>
                    <a:pt x="1012824" y="703122"/>
                  </a:lnTo>
                  <a:lnTo>
                    <a:pt x="1013460" y="698703"/>
                  </a:lnTo>
                  <a:lnTo>
                    <a:pt x="991374" y="695413"/>
                  </a:lnTo>
                  <a:close/>
                </a:path>
                <a:path w="2569209" h="892810">
                  <a:moveTo>
                    <a:pt x="1048816" y="703948"/>
                  </a:moveTo>
                  <a:lnTo>
                    <a:pt x="1048143" y="708367"/>
                  </a:lnTo>
                  <a:lnTo>
                    <a:pt x="1070229" y="711657"/>
                  </a:lnTo>
                  <a:lnTo>
                    <a:pt x="1070889" y="707224"/>
                  </a:lnTo>
                  <a:lnTo>
                    <a:pt x="1048816" y="703948"/>
                  </a:lnTo>
                  <a:close/>
                </a:path>
                <a:path w="2569209" h="892810">
                  <a:moveTo>
                    <a:pt x="1106233" y="712469"/>
                  </a:moveTo>
                  <a:lnTo>
                    <a:pt x="1105560" y="716889"/>
                  </a:lnTo>
                  <a:lnTo>
                    <a:pt x="1127671" y="720178"/>
                  </a:lnTo>
                  <a:lnTo>
                    <a:pt x="1128318" y="715759"/>
                  </a:lnTo>
                  <a:lnTo>
                    <a:pt x="1106233" y="712469"/>
                  </a:lnTo>
                  <a:close/>
                </a:path>
                <a:path w="2569209" h="892810">
                  <a:moveTo>
                    <a:pt x="1163650" y="720991"/>
                  </a:moveTo>
                  <a:lnTo>
                    <a:pt x="1163002" y="725411"/>
                  </a:lnTo>
                  <a:lnTo>
                    <a:pt x="1185062" y="728700"/>
                  </a:lnTo>
                  <a:lnTo>
                    <a:pt x="1185748" y="724280"/>
                  </a:lnTo>
                  <a:lnTo>
                    <a:pt x="1163650" y="720991"/>
                  </a:lnTo>
                  <a:close/>
                </a:path>
                <a:path w="2569209" h="892810">
                  <a:moveTo>
                    <a:pt x="1221066" y="729538"/>
                  </a:moveTo>
                  <a:lnTo>
                    <a:pt x="1220406" y="733945"/>
                  </a:lnTo>
                  <a:lnTo>
                    <a:pt x="1242491" y="737234"/>
                  </a:lnTo>
                  <a:lnTo>
                    <a:pt x="1243152" y="732815"/>
                  </a:lnTo>
                  <a:lnTo>
                    <a:pt x="1221066" y="729538"/>
                  </a:lnTo>
                  <a:close/>
                </a:path>
                <a:path w="2569209" h="892810">
                  <a:moveTo>
                    <a:pt x="1278496" y="738073"/>
                  </a:moveTo>
                  <a:lnTo>
                    <a:pt x="1277848" y="742480"/>
                  </a:lnTo>
                  <a:lnTo>
                    <a:pt x="1299933" y="745756"/>
                  </a:lnTo>
                  <a:lnTo>
                    <a:pt x="1300594" y="741349"/>
                  </a:lnTo>
                  <a:lnTo>
                    <a:pt x="1278496" y="738073"/>
                  </a:lnTo>
                  <a:close/>
                </a:path>
                <a:path w="2569209" h="892810">
                  <a:moveTo>
                    <a:pt x="1335925" y="746607"/>
                  </a:moveTo>
                  <a:lnTo>
                    <a:pt x="1335252" y="751027"/>
                  </a:lnTo>
                  <a:lnTo>
                    <a:pt x="1357337" y="754291"/>
                  </a:lnTo>
                  <a:lnTo>
                    <a:pt x="1358010" y="749871"/>
                  </a:lnTo>
                  <a:lnTo>
                    <a:pt x="1335925" y="746607"/>
                  </a:lnTo>
                  <a:close/>
                </a:path>
                <a:path w="2569209" h="892810">
                  <a:moveTo>
                    <a:pt x="1393329" y="755129"/>
                  </a:moveTo>
                  <a:lnTo>
                    <a:pt x="1392694" y="759548"/>
                  </a:lnTo>
                  <a:lnTo>
                    <a:pt x="1414767" y="762812"/>
                  </a:lnTo>
                  <a:lnTo>
                    <a:pt x="1415427" y="758405"/>
                  </a:lnTo>
                  <a:lnTo>
                    <a:pt x="1393329" y="755129"/>
                  </a:lnTo>
                  <a:close/>
                </a:path>
                <a:path w="2569209" h="892810">
                  <a:moveTo>
                    <a:pt x="1450759" y="763651"/>
                  </a:moveTo>
                  <a:lnTo>
                    <a:pt x="1450111" y="768083"/>
                  </a:lnTo>
                  <a:lnTo>
                    <a:pt x="1472183" y="771359"/>
                  </a:lnTo>
                  <a:lnTo>
                    <a:pt x="1472857" y="766940"/>
                  </a:lnTo>
                  <a:lnTo>
                    <a:pt x="1450759" y="763651"/>
                  </a:lnTo>
                  <a:close/>
                </a:path>
                <a:path w="2569209" h="892810">
                  <a:moveTo>
                    <a:pt x="1508175" y="772185"/>
                  </a:moveTo>
                  <a:lnTo>
                    <a:pt x="1507540" y="776605"/>
                  </a:lnTo>
                  <a:lnTo>
                    <a:pt x="1529626" y="779894"/>
                  </a:lnTo>
                  <a:lnTo>
                    <a:pt x="1530286" y="775474"/>
                  </a:lnTo>
                  <a:lnTo>
                    <a:pt x="1508175" y="772185"/>
                  </a:lnTo>
                  <a:close/>
                </a:path>
                <a:path w="2569209" h="892810">
                  <a:moveTo>
                    <a:pt x="1565617" y="780719"/>
                  </a:moveTo>
                  <a:lnTo>
                    <a:pt x="1564957" y="785139"/>
                  </a:lnTo>
                  <a:lnTo>
                    <a:pt x="1574863" y="786599"/>
                  </a:lnTo>
                  <a:lnTo>
                    <a:pt x="1587207" y="787920"/>
                  </a:lnTo>
                  <a:lnTo>
                    <a:pt x="1587690" y="783475"/>
                  </a:lnTo>
                  <a:lnTo>
                    <a:pt x="1575435" y="782180"/>
                  </a:lnTo>
                  <a:lnTo>
                    <a:pt x="1565617" y="780719"/>
                  </a:lnTo>
                  <a:close/>
                </a:path>
                <a:path w="2569209" h="892810">
                  <a:moveTo>
                    <a:pt x="1623212" y="787260"/>
                  </a:moveTo>
                  <a:lnTo>
                    <a:pt x="1622729" y="791692"/>
                  </a:lnTo>
                  <a:lnTo>
                    <a:pt x="1644929" y="794042"/>
                  </a:lnTo>
                  <a:lnTo>
                    <a:pt x="1645399" y="789622"/>
                  </a:lnTo>
                  <a:lnTo>
                    <a:pt x="1623212" y="787260"/>
                  </a:lnTo>
                  <a:close/>
                </a:path>
                <a:path w="2569209" h="892810">
                  <a:moveTo>
                    <a:pt x="1680921" y="793381"/>
                  </a:moveTo>
                  <a:lnTo>
                    <a:pt x="1680451" y="797826"/>
                  </a:lnTo>
                  <a:lnTo>
                    <a:pt x="1702663" y="800188"/>
                  </a:lnTo>
                  <a:lnTo>
                    <a:pt x="1703133" y="795756"/>
                  </a:lnTo>
                  <a:lnTo>
                    <a:pt x="1680921" y="793381"/>
                  </a:lnTo>
                  <a:close/>
                </a:path>
                <a:path w="2569209" h="892810">
                  <a:moveTo>
                    <a:pt x="1738655" y="799528"/>
                  </a:moveTo>
                  <a:lnTo>
                    <a:pt x="1738198" y="803960"/>
                  </a:lnTo>
                  <a:lnTo>
                    <a:pt x="1760385" y="806323"/>
                  </a:lnTo>
                  <a:lnTo>
                    <a:pt x="1760855" y="801877"/>
                  </a:lnTo>
                  <a:lnTo>
                    <a:pt x="1738655" y="799528"/>
                  </a:lnTo>
                  <a:close/>
                </a:path>
                <a:path w="2569209" h="892810">
                  <a:moveTo>
                    <a:pt x="1796389" y="805662"/>
                  </a:moveTo>
                  <a:lnTo>
                    <a:pt x="1795906" y="810094"/>
                  </a:lnTo>
                  <a:lnTo>
                    <a:pt x="1818119" y="812469"/>
                  </a:lnTo>
                  <a:lnTo>
                    <a:pt x="1818589" y="808024"/>
                  </a:lnTo>
                  <a:lnTo>
                    <a:pt x="1796389" y="805662"/>
                  </a:lnTo>
                  <a:close/>
                </a:path>
                <a:path w="2569209" h="892810">
                  <a:moveTo>
                    <a:pt x="1854111" y="811796"/>
                  </a:moveTo>
                  <a:lnTo>
                    <a:pt x="1853641" y="816228"/>
                  </a:lnTo>
                  <a:lnTo>
                    <a:pt x="1875840" y="818591"/>
                  </a:lnTo>
                  <a:lnTo>
                    <a:pt x="1876310" y="814146"/>
                  </a:lnTo>
                  <a:lnTo>
                    <a:pt x="1854111" y="811796"/>
                  </a:lnTo>
                  <a:close/>
                </a:path>
                <a:path w="2569209" h="892810">
                  <a:moveTo>
                    <a:pt x="1911832" y="817930"/>
                  </a:moveTo>
                  <a:lnTo>
                    <a:pt x="1911375" y="822363"/>
                  </a:lnTo>
                  <a:lnTo>
                    <a:pt x="1933575" y="824738"/>
                  </a:lnTo>
                  <a:lnTo>
                    <a:pt x="1934044" y="820292"/>
                  </a:lnTo>
                  <a:lnTo>
                    <a:pt x="1911832" y="817930"/>
                  </a:lnTo>
                  <a:close/>
                </a:path>
                <a:path w="2569209" h="892810">
                  <a:moveTo>
                    <a:pt x="1969566" y="824064"/>
                  </a:moveTo>
                  <a:lnTo>
                    <a:pt x="1969096" y="828497"/>
                  </a:lnTo>
                  <a:lnTo>
                    <a:pt x="1991309" y="830859"/>
                  </a:lnTo>
                  <a:lnTo>
                    <a:pt x="1991766" y="826414"/>
                  </a:lnTo>
                  <a:lnTo>
                    <a:pt x="1969566" y="824064"/>
                  </a:lnTo>
                  <a:close/>
                </a:path>
                <a:path w="2569209" h="892810">
                  <a:moveTo>
                    <a:pt x="2027300" y="830199"/>
                  </a:moveTo>
                  <a:lnTo>
                    <a:pt x="2026831" y="834631"/>
                  </a:lnTo>
                  <a:lnTo>
                    <a:pt x="2049030" y="836993"/>
                  </a:lnTo>
                  <a:lnTo>
                    <a:pt x="2049500" y="832561"/>
                  </a:lnTo>
                  <a:lnTo>
                    <a:pt x="2027300" y="830199"/>
                  </a:lnTo>
                  <a:close/>
                </a:path>
                <a:path w="2569209" h="892810">
                  <a:moveTo>
                    <a:pt x="2085022" y="836333"/>
                  </a:moveTo>
                  <a:lnTo>
                    <a:pt x="2084552" y="840778"/>
                  </a:lnTo>
                  <a:lnTo>
                    <a:pt x="2106752" y="843127"/>
                  </a:lnTo>
                  <a:lnTo>
                    <a:pt x="2107234" y="838682"/>
                  </a:lnTo>
                  <a:lnTo>
                    <a:pt x="2085022" y="836333"/>
                  </a:lnTo>
                  <a:close/>
                </a:path>
                <a:path w="2569209" h="892810">
                  <a:moveTo>
                    <a:pt x="2142756" y="842467"/>
                  </a:moveTo>
                  <a:lnTo>
                    <a:pt x="2142274" y="846912"/>
                  </a:lnTo>
                  <a:lnTo>
                    <a:pt x="2164473" y="849261"/>
                  </a:lnTo>
                  <a:lnTo>
                    <a:pt x="2164956" y="844816"/>
                  </a:lnTo>
                  <a:lnTo>
                    <a:pt x="2142756" y="842467"/>
                  </a:lnTo>
                  <a:close/>
                </a:path>
                <a:path w="2569209" h="892810">
                  <a:moveTo>
                    <a:pt x="2200465" y="848601"/>
                  </a:moveTo>
                  <a:lnTo>
                    <a:pt x="2200008" y="853046"/>
                  </a:lnTo>
                  <a:lnTo>
                    <a:pt x="2222220" y="855395"/>
                  </a:lnTo>
                  <a:lnTo>
                    <a:pt x="2222677" y="850950"/>
                  </a:lnTo>
                  <a:lnTo>
                    <a:pt x="2200465" y="848601"/>
                  </a:lnTo>
                  <a:close/>
                </a:path>
                <a:path w="2569209" h="892810">
                  <a:moveTo>
                    <a:pt x="2258212" y="854735"/>
                  </a:moveTo>
                  <a:lnTo>
                    <a:pt x="2257742" y="859180"/>
                  </a:lnTo>
                  <a:lnTo>
                    <a:pt x="2279929" y="861529"/>
                  </a:lnTo>
                  <a:lnTo>
                    <a:pt x="2280412" y="857084"/>
                  </a:lnTo>
                  <a:lnTo>
                    <a:pt x="2258212" y="854735"/>
                  </a:lnTo>
                  <a:close/>
                </a:path>
                <a:path w="2569209" h="892810">
                  <a:moveTo>
                    <a:pt x="2315933" y="860869"/>
                  </a:moveTo>
                  <a:lnTo>
                    <a:pt x="2315451" y="865314"/>
                  </a:lnTo>
                  <a:lnTo>
                    <a:pt x="2337663" y="867676"/>
                  </a:lnTo>
                  <a:lnTo>
                    <a:pt x="2338146" y="863231"/>
                  </a:lnTo>
                  <a:lnTo>
                    <a:pt x="2315933" y="860869"/>
                  </a:lnTo>
                  <a:close/>
                </a:path>
                <a:path w="2569209" h="892810">
                  <a:moveTo>
                    <a:pt x="2373668" y="867003"/>
                  </a:moveTo>
                  <a:lnTo>
                    <a:pt x="2373198" y="871448"/>
                  </a:lnTo>
                  <a:lnTo>
                    <a:pt x="2395410" y="873798"/>
                  </a:lnTo>
                  <a:lnTo>
                    <a:pt x="2395855" y="869353"/>
                  </a:lnTo>
                  <a:lnTo>
                    <a:pt x="2373668" y="867003"/>
                  </a:lnTo>
                  <a:close/>
                </a:path>
                <a:path w="2569209" h="892810">
                  <a:moveTo>
                    <a:pt x="2431402" y="873125"/>
                  </a:moveTo>
                  <a:lnTo>
                    <a:pt x="2430945" y="877582"/>
                  </a:lnTo>
                  <a:lnTo>
                    <a:pt x="2453144" y="879944"/>
                  </a:lnTo>
                  <a:lnTo>
                    <a:pt x="2453601" y="875499"/>
                  </a:lnTo>
                  <a:lnTo>
                    <a:pt x="2431402" y="873125"/>
                  </a:lnTo>
                  <a:close/>
                </a:path>
                <a:path w="2569209" h="892810">
                  <a:moveTo>
                    <a:pt x="2489136" y="879259"/>
                  </a:moveTo>
                  <a:lnTo>
                    <a:pt x="2488666" y="883716"/>
                  </a:lnTo>
                  <a:lnTo>
                    <a:pt x="2510866" y="886066"/>
                  </a:lnTo>
                  <a:lnTo>
                    <a:pt x="2511348" y="881621"/>
                  </a:lnTo>
                  <a:lnTo>
                    <a:pt x="2489136" y="879259"/>
                  </a:lnTo>
                  <a:close/>
                </a:path>
                <a:path w="2569209" h="892810">
                  <a:moveTo>
                    <a:pt x="2546870" y="885405"/>
                  </a:moveTo>
                  <a:lnTo>
                    <a:pt x="2546375" y="889850"/>
                  </a:lnTo>
                  <a:lnTo>
                    <a:pt x="2568587" y="892200"/>
                  </a:lnTo>
                  <a:lnTo>
                    <a:pt x="2569057" y="887755"/>
                  </a:lnTo>
                  <a:lnTo>
                    <a:pt x="2546870" y="885405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082186" y="767054"/>
              <a:ext cx="2716530" cy="1417955"/>
            </a:xfrm>
            <a:custGeom>
              <a:avLst/>
              <a:gdLst/>
              <a:ahLst/>
              <a:cxnLst/>
              <a:rect l="l" t="t" r="r" b="b"/>
              <a:pathLst>
                <a:path w="2716529" h="1417955">
                  <a:moveTo>
                    <a:pt x="4114" y="0"/>
                  </a:moveTo>
                  <a:lnTo>
                    <a:pt x="0" y="1727"/>
                  </a:lnTo>
                  <a:lnTo>
                    <a:pt x="8623" y="22326"/>
                  </a:lnTo>
                  <a:lnTo>
                    <a:pt x="12750" y="20599"/>
                  </a:lnTo>
                  <a:lnTo>
                    <a:pt x="4114" y="0"/>
                  </a:lnTo>
                  <a:close/>
                </a:path>
                <a:path w="2716529" h="1417955">
                  <a:moveTo>
                    <a:pt x="26555" y="53543"/>
                  </a:moveTo>
                  <a:lnTo>
                    <a:pt x="22428" y="55283"/>
                  </a:lnTo>
                  <a:lnTo>
                    <a:pt x="31064" y="75869"/>
                  </a:lnTo>
                  <a:lnTo>
                    <a:pt x="35179" y="74142"/>
                  </a:lnTo>
                  <a:lnTo>
                    <a:pt x="26555" y="53543"/>
                  </a:lnTo>
                  <a:close/>
                </a:path>
                <a:path w="2716529" h="1417955">
                  <a:moveTo>
                    <a:pt x="48983" y="107086"/>
                  </a:moveTo>
                  <a:lnTo>
                    <a:pt x="44869" y="108813"/>
                  </a:lnTo>
                  <a:lnTo>
                    <a:pt x="53492" y="129412"/>
                  </a:lnTo>
                  <a:lnTo>
                    <a:pt x="57619" y="127685"/>
                  </a:lnTo>
                  <a:lnTo>
                    <a:pt x="48983" y="107086"/>
                  </a:lnTo>
                  <a:close/>
                </a:path>
                <a:path w="2716529" h="1417955">
                  <a:moveTo>
                    <a:pt x="71424" y="160642"/>
                  </a:moveTo>
                  <a:lnTo>
                    <a:pt x="67297" y="162356"/>
                  </a:lnTo>
                  <a:lnTo>
                    <a:pt x="75933" y="182956"/>
                  </a:lnTo>
                  <a:lnTo>
                    <a:pt x="80035" y="181241"/>
                  </a:lnTo>
                  <a:lnTo>
                    <a:pt x="71424" y="160642"/>
                  </a:lnTo>
                  <a:close/>
                </a:path>
                <a:path w="2716529" h="1417955">
                  <a:moveTo>
                    <a:pt x="93853" y="214185"/>
                  </a:moveTo>
                  <a:lnTo>
                    <a:pt x="89738" y="215912"/>
                  </a:lnTo>
                  <a:lnTo>
                    <a:pt x="98348" y="236499"/>
                  </a:lnTo>
                  <a:lnTo>
                    <a:pt x="102476" y="234772"/>
                  </a:lnTo>
                  <a:lnTo>
                    <a:pt x="93853" y="214185"/>
                  </a:lnTo>
                  <a:close/>
                </a:path>
                <a:path w="2716529" h="1417955">
                  <a:moveTo>
                    <a:pt x="116293" y="267728"/>
                  </a:moveTo>
                  <a:lnTo>
                    <a:pt x="112166" y="269455"/>
                  </a:lnTo>
                  <a:lnTo>
                    <a:pt x="120789" y="290042"/>
                  </a:lnTo>
                  <a:lnTo>
                    <a:pt x="124904" y="288328"/>
                  </a:lnTo>
                  <a:lnTo>
                    <a:pt x="116293" y="267728"/>
                  </a:lnTo>
                  <a:close/>
                </a:path>
                <a:path w="2716529" h="1417955">
                  <a:moveTo>
                    <a:pt x="138709" y="321284"/>
                  </a:moveTo>
                  <a:lnTo>
                    <a:pt x="134607" y="322999"/>
                  </a:lnTo>
                  <a:lnTo>
                    <a:pt x="143217" y="343598"/>
                  </a:lnTo>
                  <a:lnTo>
                    <a:pt x="147345" y="341858"/>
                  </a:lnTo>
                  <a:lnTo>
                    <a:pt x="138709" y="321284"/>
                  </a:lnTo>
                  <a:close/>
                </a:path>
                <a:path w="2716529" h="1417955">
                  <a:moveTo>
                    <a:pt x="161137" y="374815"/>
                  </a:moveTo>
                  <a:lnTo>
                    <a:pt x="157035" y="376529"/>
                  </a:lnTo>
                  <a:lnTo>
                    <a:pt x="165658" y="397141"/>
                  </a:lnTo>
                  <a:lnTo>
                    <a:pt x="169786" y="395427"/>
                  </a:lnTo>
                  <a:lnTo>
                    <a:pt x="161137" y="374815"/>
                  </a:lnTo>
                  <a:close/>
                </a:path>
                <a:path w="2716529" h="1417955">
                  <a:moveTo>
                    <a:pt x="183578" y="428370"/>
                  </a:moveTo>
                  <a:lnTo>
                    <a:pt x="179450" y="430085"/>
                  </a:lnTo>
                  <a:lnTo>
                    <a:pt x="188087" y="450672"/>
                  </a:lnTo>
                  <a:lnTo>
                    <a:pt x="192201" y="448957"/>
                  </a:lnTo>
                  <a:lnTo>
                    <a:pt x="183578" y="428370"/>
                  </a:lnTo>
                  <a:close/>
                </a:path>
                <a:path w="2716529" h="1417955">
                  <a:moveTo>
                    <a:pt x="206006" y="481901"/>
                  </a:moveTo>
                  <a:lnTo>
                    <a:pt x="201891" y="483641"/>
                  </a:lnTo>
                  <a:lnTo>
                    <a:pt x="210527" y="504228"/>
                  </a:lnTo>
                  <a:lnTo>
                    <a:pt x="214642" y="502500"/>
                  </a:lnTo>
                  <a:lnTo>
                    <a:pt x="206006" y="481901"/>
                  </a:lnTo>
                  <a:close/>
                </a:path>
                <a:path w="2716529" h="1417955">
                  <a:moveTo>
                    <a:pt x="228434" y="535444"/>
                  </a:moveTo>
                  <a:lnTo>
                    <a:pt x="224307" y="537171"/>
                  </a:lnTo>
                  <a:lnTo>
                    <a:pt x="232956" y="557771"/>
                  </a:lnTo>
                  <a:lnTo>
                    <a:pt x="237058" y="556044"/>
                  </a:lnTo>
                  <a:lnTo>
                    <a:pt x="228434" y="535444"/>
                  </a:lnTo>
                  <a:close/>
                </a:path>
                <a:path w="2716529" h="1417955">
                  <a:moveTo>
                    <a:pt x="254431" y="585965"/>
                  </a:moveTo>
                  <a:lnTo>
                    <a:pt x="251040" y="588898"/>
                  </a:lnTo>
                  <a:lnTo>
                    <a:pt x="265684" y="605751"/>
                  </a:lnTo>
                  <a:lnTo>
                    <a:pt x="269049" y="602818"/>
                  </a:lnTo>
                  <a:lnTo>
                    <a:pt x="254431" y="585965"/>
                  </a:lnTo>
                  <a:close/>
                </a:path>
                <a:path w="2716529" h="1417955">
                  <a:moveTo>
                    <a:pt x="292480" y="629780"/>
                  </a:moveTo>
                  <a:lnTo>
                    <a:pt x="289115" y="632726"/>
                  </a:lnTo>
                  <a:lnTo>
                    <a:pt x="303758" y="649566"/>
                  </a:lnTo>
                  <a:lnTo>
                    <a:pt x="307136" y="646645"/>
                  </a:lnTo>
                  <a:lnTo>
                    <a:pt x="292480" y="629780"/>
                  </a:lnTo>
                  <a:close/>
                </a:path>
                <a:path w="2716529" h="1417955">
                  <a:moveTo>
                    <a:pt x="330568" y="673608"/>
                  </a:moveTo>
                  <a:lnTo>
                    <a:pt x="327190" y="676541"/>
                  </a:lnTo>
                  <a:lnTo>
                    <a:pt x="341845" y="693394"/>
                  </a:lnTo>
                  <a:lnTo>
                    <a:pt x="345198" y="690473"/>
                  </a:lnTo>
                  <a:lnTo>
                    <a:pt x="330568" y="673608"/>
                  </a:lnTo>
                  <a:close/>
                </a:path>
                <a:path w="2716529" h="1417955">
                  <a:moveTo>
                    <a:pt x="368642" y="717423"/>
                  </a:moveTo>
                  <a:lnTo>
                    <a:pt x="365277" y="720369"/>
                  </a:lnTo>
                  <a:lnTo>
                    <a:pt x="379907" y="737209"/>
                  </a:lnTo>
                  <a:lnTo>
                    <a:pt x="383286" y="734275"/>
                  </a:lnTo>
                  <a:lnTo>
                    <a:pt x="368642" y="717423"/>
                  </a:lnTo>
                  <a:close/>
                </a:path>
                <a:path w="2716529" h="1417955">
                  <a:moveTo>
                    <a:pt x="406717" y="761250"/>
                  </a:moveTo>
                  <a:lnTo>
                    <a:pt x="403339" y="764171"/>
                  </a:lnTo>
                  <a:lnTo>
                    <a:pt x="417982" y="781050"/>
                  </a:lnTo>
                  <a:lnTo>
                    <a:pt x="421360" y="778116"/>
                  </a:lnTo>
                  <a:lnTo>
                    <a:pt x="406717" y="761250"/>
                  </a:lnTo>
                  <a:close/>
                </a:path>
                <a:path w="2716529" h="1417955">
                  <a:moveTo>
                    <a:pt x="444804" y="805065"/>
                  </a:moveTo>
                  <a:lnTo>
                    <a:pt x="441426" y="807999"/>
                  </a:lnTo>
                  <a:lnTo>
                    <a:pt x="456069" y="824852"/>
                  </a:lnTo>
                  <a:lnTo>
                    <a:pt x="459435" y="821918"/>
                  </a:lnTo>
                  <a:lnTo>
                    <a:pt x="444804" y="805065"/>
                  </a:lnTo>
                  <a:close/>
                </a:path>
                <a:path w="2716529" h="1417955">
                  <a:moveTo>
                    <a:pt x="482879" y="848893"/>
                  </a:moveTo>
                  <a:lnTo>
                    <a:pt x="479501" y="851827"/>
                  </a:lnTo>
                  <a:lnTo>
                    <a:pt x="494144" y="868680"/>
                  </a:lnTo>
                  <a:lnTo>
                    <a:pt x="497509" y="865733"/>
                  </a:lnTo>
                  <a:lnTo>
                    <a:pt x="482879" y="848893"/>
                  </a:lnTo>
                  <a:close/>
                </a:path>
                <a:path w="2716529" h="1417955">
                  <a:moveTo>
                    <a:pt x="520941" y="892708"/>
                  </a:moveTo>
                  <a:lnTo>
                    <a:pt x="517575" y="895629"/>
                  </a:lnTo>
                  <a:lnTo>
                    <a:pt x="532244" y="912494"/>
                  </a:lnTo>
                  <a:lnTo>
                    <a:pt x="535597" y="909574"/>
                  </a:lnTo>
                  <a:lnTo>
                    <a:pt x="520941" y="892708"/>
                  </a:lnTo>
                  <a:close/>
                </a:path>
                <a:path w="2716529" h="1417955">
                  <a:moveTo>
                    <a:pt x="559028" y="936536"/>
                  </a:moveTo>
                  <a:lnTo>
                    <a:pt x="555663" y="939469"/>
                  </a:lnTo>
                  <a:lnTo>
                    <a:pt x="570293" y="956322"/>
                  </a:lnTo>
                  <a:lnTo>
                    <a:pt x="573684" y="953388"/>
                  </a:lnTo>
                  <a:lnTo>
                    <a:pt x="559028" y="936536"/>
                  </a:lnTo>
                  <a:close/>
                </a:path>
                <a:path w="2716529" h="1417955">
                  <a:moveTo>
                    <a:pt x="597115" y="980351"/>
                  </a:moveTo>
                  <a:lnTo>
                    <a:pt x="593724" y="983272"/>
                  </a:lnTo>
                  <a:lnTo>
                    <a:pt x="608380" y="1000137"/>
                  </a:lnTo>
                  <a:lnTo>
                    <a:pt x="611733" y="997216"/>
                  </a:lnTo>
                  <a:lnTo>
                    <a:pt x="597115" y="980351"/>
                  </a:lnTo>
                  <a:close/>
                </a:path>
                <a:path w="2716529" h="1417955">
                  <a:moveTo>
                    <a:pt x="635190" y="1024178"/>
                  </a:moveTo>
                  <a:lnTo>
                    <a:pt x="631799" y="1027112"/>
                  </a:lnTo>
                  <a:lnTo>
                    <a:pt x="646455" y="1043965"/>
                  </a:lnTo>
                  <a:lnTo>
                    <a:pt x="649820" y="1041031"/>
                  </a:lnTo>
                  <a:lnTo>
                    <a:pt x="635190" y="1024178"/>
                  </a:lnTo>
                  <a:close/>
                </a:path>
                <a:path w="2716529" h="1417955">
                  <a:moveTo>
                    <a:pt x="673252" y="1068006"/>
                  </a:moveTo>
                  <a:lnTo>
                    <a:pt x="669874" y="1070927"/>
                  </a:lnTo>
                  <a:lnTo>
                    <a:pt x="684555" y="1087780"/>
                  </a:lnTo>
                  <a:lnTo>
                    <a:pt x="687895" y="1084859"/>
                  </a:lnTo>
                  <a:lnTo>
                    <a:pt x="673252" y="1068006"/>
                  </a:lnTo>
                  <a:close/>
                </a:path>
                <a:path w="2716529" h="1417955">
                  <a:moveTo>
                    <a:pt x="711339" y="1111821"/>
                  </a:moveTo>
                  <a:lnTo>
                    <a:pt x="707974" y="1114755"/>
                  </a:lnTo>
                  <a:lnTo>
                    <a:pt x="722617" y="1131595"/>
                  </a:lnTo>
                  <a:lnTo>
                    <a:pt x="725982" y="1128674"/>
                  </a:lnTo>
                  <a:lnTo>
                    <a:pt x="711339" y="1111821"/>
                  </a:lnTo>
                  <a:close/>
                </a:path>
                <a:path w="2716529" h="1417955">
                  <a:moveTo>
                    <a:pt x="758748" y="1137615"/>
                  </a:moveTo>
                  <a:lnTo>
                    <a:pt x="757720" y="1141958"/>
                  </a:lnTo>
                  <a:lnTo>
                    <a:pt x="779437" y="1147178"/>
                  </a:lnTo>
                  <a:lnTo>
                    <a:pt x="780478" y="1142809"/>
                  </a:lnTo>
                  <a:lnTo>
                    <a:pt x="758748" y="1137615"/>
                  </a:lnTo>
                  <a:close/>
                </a:path>
                <a:path w="2716529" h="1417955">
                  <a:moveTo>
                    <a:pt x="815213" y="1151153"/>
                  </a:moveTo>
                  <a:lnTo>
                    <a:pt x="814171" y="1155484"/>
                  </a:lnTo>
                  <a:lnTo>
                    <a:pt x="835901" y="1160691"/>
                  </a:lnTo>
                  <a:lnTo>
                    <a:pt x="836929" y="1156347"/>
                  </a:lnTo>
                  <a:lnTo>
                    <a:pt x="815213" y="1151153"/>
                  </a:lnTo>
                  <a:close/>
                </a:path>
                <a:path w="2716529" h="1417955">
                  <a:moveTo>
                    <a:pt x="871664" y="1164678"/>
                  </a:moveTo>
                  <a:lnTo>
                    <a:pt x="870623" y="1169009"/>
                  </a:lnTo>
                  <a:lnTo>
                    <a:pt x="892340" y="1174229"/>
                  </a:lnTo>
                  <a:lnTo>
                    <a:pt x="893381" y="1169873"/>
                  </a:lnTo>
                  <a:lnTo>
                    <a:pt x="871664" y="1164678"/>
                  </a:lnTo>
                  <a:close/>
                </a:path>
                <a:path w="2716529" h="1417955">
                  <a:moveTo>
                    <a:pt x="928115" y="1178204"/>
                  </a:moveTo>
                  <a:lnTo>
                    <a:pt x="927074" y="1182560"/>
                  </a:lnTo>
                  <a:lnTo>
                    <a:pt x="948791" y="1187754"/>
                  </a:lnTo>
                  <a:lnTo>
                    <a:pt x="949833" y="1183411"/>
                  </a:lnTo>
                  <a:lnTo>
                    <a:pt x="928115" y="1178204"/>
                  </a:lnTo>
                  <a:close/>
                </a:path>
                <a:path w="2716529" h="1417955">
                  <a:moveTo>
                    <a:pt x="984580" y="1191729"/>
                  </a:moveTo>
                  <a:lnTo>
                    <a:pt x="983538" y="1196073"/>
                  </a:lnTo>
                  <a:lnTo>
                    <a:pt x="1005268" y="1201292"/>
                  </a:lnTo>
                  <a:lnTo>
                    <a:pt x="1006297" y="1196936"/>
                  </a:lnTo>
                  <a:lnTo>
                    <a:pt x="984580" y="1191729"/>
                  </a:lnTo>
                  <a:close/>
                </a:path>
                <a:path w="2716529" h="1417955">
                  <a:moveTo>
                    <a:pt x="1041031" y="1205268"/>
                  </a:moveTo>
                  <a:lnTo>
                    <a:pt x="1039990" y="1209624"/>
                  </a:lnTo>
                  <a:lnTo>
                    <a:pt x="1061720" y="1214818"/>
                  </a:lnTo>
                  <a:lnTo>
                    <a:pt x="1062748" y="1210475"/>
                  </a:lnTo>
                  <a:lnTo>
                    <a:pt x="1041031" y="1205268"/>
                  </a:lnTo>
                  <a:close/>
                </a:path>
                <a:path w="2716529" h="1417955">
                  <a:moveTo>
                    <a:pt x="1097470" y="1218793"/>
                  </a:moveTo>
                  <a:lnTo>
                    <a:pt x="1096454" y="1223162"/>
                  </a:lnTo>
                  <a:lnTo>
                    <a:pt x="1118171" y="1228356"/>
                  </a:lnTo>
                  <a:lnTo>
                    <a:pt x="1119212" y="1224000"/>
                  </a:lnTo>
                  <a:lnTo>
                    <a:pt x="1097470" y="1218793"/>
                  </a:lnTo>
                  <a:close/>
                </a:path>
                <a:path w="2716529" h="1417955">
                  <a:moveTo>
                    <a:pt x="1153934" y="1232344"/>
                  </a:moveTo>
                  <a:lnTo>
                    <a:pt x="1152906" y="1236687"/>
                  </a:lnTo>
                  <a:lnTo>
                    <a:pt x="1174610" y="1241882"/>
                  </a:lnTo>
                  <a:lnTo>
                    <a:pt x="1175664" y="1237538"/>
                  </a:lnTo>
                  <a:lnTo>
                    <a:pt x="1153934" y="1232344"/>
                  </a:lnTo>
                  <a:close/>
                </a:path>
                <a:path w="2716529" h="1417955">
                  <a:moveTo>
                    <a:pt x="1210398" y="1245869"/>
                  </a:moveTo>
                  <a:lnTo>
                    <a:pt x="1209357" y="1250213"/>
                  </a:lnTo>
                  <a:lnTo>
                    <a:pt x="1231061" y="1255407"/>
                  </a:lnTo>
                  <a:lnTo>
                    <a:pt x="1232115" y="1251064"/>
                  </a:lnTo>
                  <a:lnTo>
                    <a:pt x="1210398" y="1245869"/>
                  </a:lnTo>
                  <a:close/>
                </a:path>
                <a:path w="2716529" h="1417955">
                  <a:moveTo>
                    <a:pt x="1266850" y="1259395"/>
                  </a:moveTo>
                  <a:lnTo>
                    <a:pt x="1265796" y="1263738"/>
                  </a:lnTo>
                  <a:lnTo>
                    <a:pt x="1287513" y="1268945"/>
                  </a:lnTo>
                  <a:lnTo>
                    <a:pt x="1288567" y="1264602"/>
                  </a:lnTo>
                  <a:lnTo>
                    <a:pt x="1266850" y="1259395"/>
                  </a:lnTo>
                  <a:close/>
                </a:path>
                <a:path w="2716529" h="1417955">
                  <a:moveTo>
                    <a:pt x="1323314" y="1272921"/>
                  </a:moveTo>
                  <a:lnTo>
                    <a:pt x="1322260" y="1277277"/>
                  </a:lnTo>
                  <a:lnTo>
                    <a:pt x="1343977" y="1282484"/>
                  </a:lnTo>
                  <a:lnTo>
                    <a:pt x="1345031" y="1278127"/>
                  </a:lnTo>
                  <a:lnTo>
                    <a:pt x="1323314" y="1272921"/>
                  </a:lnTo>
                  <a:close/>
                </a:path>
                <a:path w="2716529" h="1417955">
                  <a:moveTo>
                    <a:pt x="1379766" y="1286459"/>
                  </a:moveTo>
                  <a:lnTo>
                    <a:pt x="1378712" y="1290815"/>
                  </a:lnTo>
                  <a:lnTo>
                    <a:pt x="1400428" y="1296022"/>
                  </a:lnTo>
                  <a:lnTo>
                    <a:pt x="1401470" y="1291653"/>
                  </a:lnTo>
                  <a:lnTo>
                    <a:pt x="1379766" y="1286459"/>
                  </a:lnTo>
                  <a:close/>
                </a:path>
                <a:path w="2716529" h="1417955">
                  <a:moveTo>
                    <a:pt x="1436204" y="1299997"/>
                  </a:moveTo>
                  <a:lnTo>
                    <a:pt x="1435150" y="1304340"/>
                  </a:lnTo>
                  <a:lnTo>
                    <a:pt x="1456893" y="1309547"/>
                  </a:lnTo>
                  <a:lnTo>
                    <a:pt x="1457921" y="1305191"/>
                  </a:lnTo>
                  <a:lnTo>
                    <a:pt x="1436204" y="1299997"/>
                  </a:lnTo>
                  <a:close/>
                </a:path>
                <a:path w="2716529" h="1417955">
                  <a:moveTo>
                    <a:pt x="1492656" y="1313522"/>
                  </a:moveTo>
                  <a:lnTo>
                    <a:pt x="1491614" y="1317866"/>
                  </a:lnTo>
                  <a:lnTo>
                    <a:pt x="1513344" y="1323073"/>
                  </a:lnTo>
                  <a:lnTo>
                    <a:pt x="1514373" y="1318729"/>
                  </a:lnTo>
                  <a:lnTo>
                    <a:pt x="1492656" y="1313522"/>
                  </a:lnTo>
                  <a:close/>
                </a:path>
                <a:path w="2716529" h="1417955">
                  <a:moveTo>
                    <a:pt x="1549107" y="1327061"/>
                  </a:moveTo>
                  <a:lnTo>
                    <a:pt x="1548079" y="1331404"/>
                  </a:lnTo>
                  <a:lnTo>
                    <a:pt x="1569796" y="1336598"/>
                  </a:lnTo>
                  <a:lnTo>
                    <a:pt x="1570837" y="1332255"/>
                  </a:lnTo>
                  <a:lnTo>
                    <a:pt x="1549107" y="1327061"/>
                  </a:lnTo>
                  <a:close/>
                </a:path>
                <a:path w="2716529" h="1417955">
                  <a:moveTo>
                    <a:pt x="1605559" y="1340573"/>
                  </a:moveTo>
                  <a:lnTo>
                    <a:pt x="1604530" y="1344930"/>
                  </a:lnTo>
                  <a:lnTo>
                    <a:pt x="1626247" y="1350136"/>
                  </a:lnTo>
                  <a:lnTo>
                    <a:pt x="1627289" y="1345793"/>
                  </a:lnTo>
                  <a:lnTo>
                    <a:pt x="1605559" y="1340573"/>
                  </a:lnTo>
                  <a:close/>
                </a:path>
                <a:path w="2716529" h="1417955">
                  <a:moveTo>
                    <a:pt x="1662036" y="1354112"/>
                  </a:moveTo>
                  <a:lnTo>
                    <a:pt x="1660982" y="1358468"/>
                  </a:lnTo>
                  <a:lnTo>
                    <a:pt x="1682699" y="1363675"/>
                  </a:lnTo>
                  <a:lnTo>
                    <a:pt x="1683740" y="1359319"/>
                  </a:lnTo>
                  <a:lnTo>
                    <a:pt x="1662036" y="1354112"/>
                  </a:lnTo>
                  <a:close/>
                </a:path>
                <a:path w="2716529" h="1417955">
                  <a:moveTo>
                    <a:pt x="1718792" y="1362532"/>
                  </a:moveTo>
                  <a:lnTo>
                    <a:pt x="1718589" y="1367002"/>
                  </a:lnTo>
                  <a:lnTo>
                    <a:pt x="1740877" y="1368120"/>
                  </a:lnTo>
                  <a:lnTo>
                    <a:pt x="1741093" y="1363675"/>
                  </a:lnTo>
                  <a:lnTo>
                    <a:pt x="1718792" y="1362532"/>
                  </a:lnTo>
                  <a:close/>
                </a:path>
                <a:path w="2716529" h="1417955">
                  <a:moveTo>
                    <a:pt x="1776793" y="1365491"/>
                  </a:moveTo>
                  <a:lnTo>
                    <a:pt x="1776564" y="1369949"/>
                  </a:lnTo>
                  <a:lnTo>
                    <a:pt x="1798866" y="1371079"/>
                  </a:lnTo>
                  <a:lnTo>
                    <a:pt x="1799094" y="1366621"/>
                  </a:lnTo>
                  <a:lnTo>
                    <a:pt x="1776793" y="1365491"/>
                  </a:lnTo>
                  <a:close/>
                </a:path>
                <a:path w="2716529" h="1417955">
                  <a:moveTo>
                    <a:pt x="1834756" y="1368450"/>
                  </a:moveTo>
                  <a:lnTo>
                    <a:pt x="1834540" y="1372895"/>
                  </a:lnTo>
                  <a:lnTo>
                    <a:pt x="1856828" y="1374038"/>
                  </a:lnTo>
                  <a:lnTo>
                    <a:pt x="1857057" y="1369580"/>
                  </a:lnTo>
                  <a:lnTo>
                    <a:pt x="1834756" y="1368450"/>
                  </a:lnTo>
                  <a:close/>
                </a:path>
                <a:path w="2716529" h="1417955">
                  <a:moveTo>
                    <a:pt x="1892744" y="1371396"/>
                  </a:moveTo>
                  <a:lnTo>
                    <a:pt x="1892515" y="1375854"/>
                  </a:lnTo>
                  <a:lnTo>
                    <a:pt x="1914829" y="1376997"/>
                  </a:lnTo>
                  <a:lnTo>
                    <a:pt x="1915033" y="1372539"/>
                  </a:lnTo>
                  <a:lnTo>
                    <a:pt x="1892744" y="1371396"/>
                  </a:lnTo>
                  <a:close/>
                </a:path>
                <a:path w="2716529" h="1417955">
                  <a:moveTo>
                    <a:pt x="1950707" y="1374355"/>
                  </a:moveTo>
                  <a:lnTo>
                    <a:pt x="1950478" y="1378813"/>
                  </a:lnTo>
                  <a:lnTo>
                    <a:pt x="1972792" y="1379956"/>
                  </a:lnTo>
                  <a:lnTo>
                    <a:pt x="1973021" y="1375486"/>
                  </a:lnTo>
                  <a:lnTo>
                    <a:pt x="1950707" y="1374355"/>
                  </a:lnTo>
                  <a:close/>
                </a:path>
                <a:path w="2716529" h="1417955">
                  <a:moveTo>
                    <a:pt x="2008708" y="1377314"/>
                  </a:moveTo>
                  <a:lnTo>
                    <a:pt x="2008479" y="1381772"/>
                  </a:lnTo>
                  <a:lnTo>
                    <a:pt x="2030780" y="1382915"/>
                  </a:lnTo>
                  <a:lnTo>
                    <a:pt x="2030996" y="1378445"/>
                  </a:lnTo>
                  <a:lnTo>
                    <a:pt x="2008708" y="1377314"/>
                  </a:lnTo>
                  <a:close/>
                </a:path>
                <a:path w="2716529" h="1417955">
                  <a:moveTo>
                    <a:pt x="2066683" y="1380261"/>
                  </a:moveTo>
                  <a:lnTo>
                    <a:pt x="2066442" y="1384731"/>
                  </a:lnTo>
                  <a:lnTo>
                    <a:pt x="2088743" y="1385862"/>
                  </a:lnTo>
                  <a:lnTo>
                    <a:pt x="2088972" y="1381417"/>
                  </a:lnTo>
                  <a:lnTo>
                    <a:pt x="2066683" y="1380261"/>
                  </a:lnTo>
                  <a:close/>
                </a:path>
                <a:path w="2716529" h="1417955">
                  <a:moveTo>
                    <a:pt x="2124659" y="1383220"/>
                  </a:moveTo>
                  <a:lnTo>
                    <a:pt x="2124443" y="1387665"/>
                  </a:lnTo>
                  <a:lnTo>
                    <a:pt x="2146744" y="1388808"/>
                  </a:lnTo>
                  <a:lnTo>
                    <a:pt x="2146947" y="1384350"/>
                  </a:lnTo>
                  <a:lnTo>
                    <a:pt x="2124659" y="1383220"/>
                  </a:lnTo>
                  <a:close/>
                </a:path>
                <a:path w="2716529" h="1417955">
                  <a:moveTo>
                    <a:pt x="2182647" y="1386166"/>
                  </a:moveTo>
                  <a:lnTo>
                    <a:pt x="2182393" y="1390637"/>
                  </a:lnTo>
                  <a:lnTo>
                    <a:pt x="2204707" y="1391767"/>
                  </a:lnTo>
                  <a:lnTo>
                    <a:pt x="2204935" y="1387309"/>
                  </a:lnTo>
                  <a:lnTo>
                    <a:pt x="2182647" y="1386166"/>
                  </a:lnTo>
                  <a:close/>
                </a:path>
                <a:path w="2716529" h="1417955">
                  <a:moveTo>
                    <a:pt x="2240610" y="1389138"/>
                  </a:moveTo>
                  <a:lnTo>
                    <a:pt x="2240394" y="1393596"/>
                  </a:lnTo>
                  <a:lnTo>
                    <a:pt x="2262670" y="1394726"/>
                  </a:lnTo>
                  <a:lnTo>
                    <a:pt x="2262911" y="1390269"/>
                  </a:lnTo>
                  <a:lnTo>
                    <a:pt x="2240610" y="1389138"/>
                  </a:lnTo>
                  <a:close/>
                </a:path>
                <a:path w="2716529" h="1417955">
                  <a:moveTo>
                    <a:pt x="2298598" y="1392085"/>
                  </a:moveTo>
                  <a:lnTo>
                    <a:pt x="2298344" y="1396542"/>
                  </a:lnTo>
                  <a:lnTo>
                    <a:pt x="2320671" y="1397685"/>
                  </a:lnTo>
                  <a:lnTo>
                    <a:pt x="2320886" y="1393215"/>
                  </a:lnTo>
                  <a:lnTo>
                    <a:pt x="2298598" y="1392085"/>
                  </a:lnTo>
                  <a:close/>
                </a:path>
                <a:path w="2716529" h="1417955">
                  <a:moveTo>
                    <a:pt x="2356573" y="1395044"/>
                  </a:moveTo>
                  <a:lnTo>
                    <a:pt x="2356319" y="1399501"/>
                  </a:lnTo>
                  <a:lnTo>
                    <a:pt x="2378621" y="1400632"/>
                  </a:lnTo>
                  <a:lnTo>
                    <a:pt x="2378887" y="1396174"/>
                  </a:lnTo>
                  <a:lnTo>
                    <a:pt x="2356573" y="1395044"/>
                  </a:lnTo>
                  <a:close/>
                </a:path>
                <a:path w="2716529" h="1417955">
                  <a:moveTo>
                    <a:pt x="2414536" y="1398003"/>
                  </a:moveTo>
                  <a:lnTo>
                    <a:pt x="2414333" y="1402461"/>
                  </a:lnTo>
                  <a:lnTo>
                    <a:pt x="2436621" y="1403603"/>
                  </a:lnTo>
                  <a:lnTo>
                    <a:pt x="2436837" y="1399133"/>
                  </a:lnTo>
                  <a:lnTo>
                    <a:pt x="2414536" y="1398003"/>
                  </a:lnTo>
                  <a:close/>
                </a:path>
                <a:path w="2716529" h="1417955">
                  <a:moveTo>
                    <a:pt x="2472524" y="1400949"/>
                  </a:moveTo>
                  <a:lnTo>
                    <a:pt x="2472283" y="1405407"/>
                  </a:lnTo>
                  <a:lnTo>
                    <a:pt x="2494584" y="1406550"/>
                  </a:lnTo>
                  <a:lnTo>
                    <a:pt x="2494826" y="1402080"/>
                  </a:lnTo>
                  <a:lnTo>
                    <a:pt x="2472524" y="1400949"/>
                  </a:lnTo>
                  <a:close/>
                </a:path>
                <a:path w="2716529" h="1417955">
                  <a:moveTo>
                    <a:pt x="2530500" y="1403908"/>
                  </a:moveTo>
                  <a:lnTo>
                    <a:pt x="2530284" y="1408353"/>
                  </a:lnTo>
                  <a:lnTo>
                    <a:pt x="2552573" y="1409509"/>
                  </a:lnTo>
                  <a:lnTo>
                    <a:pt x="2552801" y="1405051"/>
                  </a:lnTo>
                  <a:lnTo>
                    <a:pt x="2530500" y="1403908"/>
                  </a:lnTo>
                  <a:close/>
                </a:path>
                <a:path w="2716529" h="1417955">
                  <a:moveTo>
                    <a:pt x="2588475" y="1406855"/>
                  </a:moveTo>
                  <a:lnTo>
                    <a:pt x="2588247" y="1411312"/>
                  </a:lnTo>
                  <a:lnTo>
                    <a:pt x="2610548" y="1412468"/>
                  </a:lnTo>
                  <a:lnTo>
                    <a:pt x="2610777" y="1408010"/>
                  </a:lnTo>
                  <a:lnTo>
                    <a:pt x="2588475" y="1406855"/>
                  </a:lnTo>
                  <a:close/>
                </a:path>
                <a:path w="2716529" h="1417955">
                  <a:moveTo>
                    <a:pt x="2646451" y="1409814"/>
                  </a:moveTo>
                  <a:lnTo>
                    <a:pt x="2646248" y="1414284"/>
                  </a:lnTo>
                  <a:lnTo>
                    <a:pt x="2668536" y="1415414"/>
                  </a:lnTo>
                  <a:lnTo>
                    <a:pt x="2668765" y="1410957"/>
                  </a:lnTo>
                  <a:lnTo>
                    <a:pt x="2646451" y="1409814"/>
                  </a:lnTo>
                  <a:close/>
                </a:path>
                <a:path w="2716529" h="1417955">
                  <a:moveTo>
                    <a:pt x="2704439" y="1412786"/>
                  </a:moveTo>
                  <a:lnTo>
                    <a:pt x="2704211" y="1417243"/>
                  </a:lnTo>
                  <a:lnTo>
                    <a:pt x="2716149" y="1417827"/>
                  </a:lnTo>
                  <a:lnTo>
                    <a:pt x="2716364" y="1413383"/>
                  </a:lnTo>
                  <a:lnTo>
                    <a:pt x="2704439" y="1412786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082160" y="780504"/>
              <a:ext cx="2716530" cy="1474470"/>
            </a:xfrm>
            <a:custGeom>
              <a:avLst/>
              <a:gdLst/>
              <a:ahLst/>
              <a:cxnLst/>
              <a:rect l="l" t="t" r="r" b="b"/>
              <a:pathLst>
                <a:path w="2716529" h="1474470">
                  <a:moveTo>
                    <a:pt x="4165" y="0"/>
                  </a:moveTo>
                  <a:lnTo>
                    <a:pt x="0" y="1625"/>
                  </a:lnTo>
                  <a:lnTo>
                    <a:pt x="8140" y="22428"/>
                  </a:lnTo>
                  <a:lnTo>
                    <a:pt x="12293" y="20802"/>
                  </a:lnTo>
                  <a:lnTo>
                    <a:pt x="4165" y="0"/>
                  </a:lnTo>
                  <a:close/>
                </a:path>
                <a:path w="2716529" h="1474470">
                  <a:moveTo>
                    <a:pt x="25323" y="54076"/>
                  </a:moveTo>
                  <a:lnTo>
                    <a:pt x="21132" y="55702"/>
                  </a:lnTo>
                  <a:lnTo>
                    <a:pt x="29273" y="76492"/>
                  </a:lnTo>
                  <a:lnTo>
                    <a:pt x="33439" y="74866"/>
                  </a:lnTo>
                  <a:lnTo>
                    <a:pt x="25323" y="54076"/>
                  </a:lnTo>
                  <a:close/>
                </a:path>
                <a:path w="2716529" h="1474470">
                  <a:moveTo>
                    <a:pt x="46456" y="108140"/>
                  </a:moveTo>
                  <a:lnTo>
                    <a:pt x="42278" y="109766"/>
                  </a:lnTo>
                  <a:lnTo>
                    <a:pt x="50418" y="130555"/>
                  </a:lnTo>
                  <a:lnTo>
                    <a:pt x="54584" y="128930"/>
                  </a:lnTo>
                  <a:lnTo>
                    <a:pt x="46456" y="108140"/>
                  </a:lnTo>
                  <a:close/>
                </a:path>
                <a:path w="2716529" h="1474470">
                  <a:moveTo>
                    <a:pt x="67589" y="162204"/>
                  </a:moveTo>
                  <a:lnTo>
                    <a:pt x="63436" y="163829"/>
                  </a:lnTo>
                  <a:lnTo>
                    <a:pt x="71551" y="184632"/>
                  </a:lnTo>
                  <a:lnTo>
                    <a:pt x="75730" y="182994"/>
                  </a:lnTo>
                  <a:lnTo>
                    <a:pt x="67589" y="162204"/>
                  </a:lnTo>
                  <a:close/>
                </a:path>
                <a:path w="2716529" h="1474470">
                  <a:moveTo>
                    <a:pt x="88734" y="216268"/>
                  </a:moveTo>
                  <a:lnTo>
                    <a:pt x="84581" y="217893"/>
                  </a:lnTo>
                  <a:lnTo>
                    <a:pt x="92697" y="238683"/>
                  </a:lnTo>
                  <a:lnTo>
                    <a:pt x="96862" y="237058"/>
                  </a:lnTo>
                  <a:lnTo>
                    <a:pt x="88734" y="216268"/>
                  </a:lnTo>
                  <a:close/>
                </a:path>
                <a:path w="2716529" h="1474470">
                  <a:moveTo>
                    <a:pt x="109867" y="270357"/>
                  </a:moveTo>
                  <a:lnTo>
                    <a:pt x="105727" y="271970"/>
                  </a:lnTo>
                  <a:lnTo>
                    <a:pt x="113842" y="292760"/>
                  </a:lnTo>
                  <a:lnTo>
                    <a:pt x="117995" y="291122"/>
                  </a:lnTo>
                  <a:lnTo>
                    <a:pt x="109867" y="270357"/>
                  </a:lnTo>
                  <a:close/>
                </a:path>
                <a:path w="2716529" h="1474470">
                  <a:moveTo>
                    <a:pt x="131013" y="324396"/>
                  </a:moveTo>
                  <a:lnTo>
                    <a:pt x="126860" y="326021"/>
                  </a:lnTo>
                  <a:lnTo>
                    <a:pt x="134988" y="346824"/>
                  </a:lnTo>
                  <a:lnTo>
                    <a:pt x="139141" y="345198"/>
                  </a:lnTo>
                  <a:lnTo>
                    <a:pt x="131013" y="324396"/>
                  </a:lnTo>
                  <a:close/>
                </a:path>
                <a:path w="2716529" h="1474470">
                  <a:moveTo>
                    <a:pt x="152158" y="378485"/>
                  </a:moveTo>
                  <a:lnTo>
                    <a:pt x="147993" y="380098"/>
                  </a:lnTo>
                  <a:lnTo>
                    <a:pt x="156133" y="400888"/>
                  </a:lnTo>
                  <a:lnTo>
                    <a:pt x="160286" y="399275"/>
                  </a:lnTo>
                  <a:lnTo>
                    <a:pt x="152158" y="378485"/>
                  </a:lnTo>
                  <a:close/>
                </a:path>
                <a:path w="2716529" h="1474470">
                  <a:moveTo>
                    <a:pt x="173291" y="432536"/>
                  </a:moveTo>
                  <a:lnTo>
                    <a:pt x="169138" y="434162"/>
                  </a:lnTo>
                  <a:lnTo>
                    <a:pt x="177266" y="454964"/>
                  </a:lnTo>
                  <a:lnTo>
                    <a:pt x="181419" y="453339"/>
                  </a:lnTo>
                  <a:lnTo>
                    <a:pt x="173291" y="432536"/>
                  </a:lnTo>
                  <a:close/>
                </a:path>
                <a:path w="2716529" h="1474470">
                  <a:moveTo>
                    <a:pt x="194436" y="486613"/>
                  </a:moveTo>
                  <a:lnTo>
                    <a:pt x="190284" y="488238"/>
                  </a:lnTo>
                  <a:lnTo>
                    <a:pt x="198399" y="509028"/>
                  </a:lnTo>
                  <a:lnTo>
                    <a:pt x="202577" y="507415"/>
                  </a:lnTo>
                  <a:lnTo>
                    <a:pt x="194436" y="486613"/>
                  </a:lnTo>
                  <a:close/>
                </a:path>
                <a:path w="2716529" h="1474470">
                  <a:moveTo>
                    <a:pt x="215582" y="540677"/>
                  </a:moveTo>
                  <a:lnTo>
                    <a:pt x="211416" y="542290"/>
                  </a:lnTo>
                  <a:lnTo>
                    <a:pt x="219557" y="563092"/>
                  </a:lnTo>
                  <a:lnTo>
                    <a:pt x="223723" y="561466"/>
                  </a:lnTo>
                  <a:lnTo>
                    <a:pt x="215582" y="540677"/>
                  </a:lnTo>
                  <a:close/>
                </a:path>
                <a:path w="2716529" h="1474470">
                  <a:moveTo>
                    <a:pt x="236715" y="594753"/>
                  </a:moveTo>
                  <a:lnTo>
                    <a:pt x="232562" y="596366"/>
                  </a:lnTo>
                  <a:lnTo>
                    <a:pt x="240690" y="617169"/>
                  </a:lnTo>
                  <a:lnTo>
                    <a:pt x="244855" y="615543"/>
                  </a:lnTo>
                  <a:lnTo>
                    <a:pt x="236715" y="594753"/>
                  </a:lnTo>
                  <a:close/>
                </a:path>
                <a:path w="2716529" h="1474470">
                  <a:moveTo>
                    <a:pt x="267233" y="642340"/>
                  </a:moveTo>
                  <a:lnTo>
                    <a:pt x="263842" y="645248"/>
                  </a:lnTo>
                  <a:lnTo>
                    <a:pt x="278295" y="662241"/>
                  </a:lnTo>
                  <a:lnTo>
                    <a:pt x="281698" y="659358"/>
                  </a:lnTo>
                  <a:lnTo>
                    <a:pt x="267233" y="642340"/>
                  </a:lnTo>
                  <a:close/>
                </a:path>
                <a:path w="2716529" h="1474470">
                  <a:moveTo>
                    <a:pt x="304838" y="686587"/>
                  </a:moveTo>
                  <a:lnTo>
                    <a:pt x="301447" y="689470"/>
                  </a:lnTo>
                  <a:lnTo>
                    <a:pt x="315899" y="706488"/>
                  </a:lnTo>
                  <a:lnTo>
                    <a:pt x="319290" y="703592"/>
                  </a:lnTo>
                  <a:lnTo>
                    <a:pt x="304838" y="686587"/>
                  </a:lnTo>
                  <a:close/>
                </a:path>
                <a:path w="2716529" h="1474470">
                  <a:moveTo>
                    <a:pt x="342430" y="730821"/>
                  </a:moveTo>
                  <a:lnTo>
                    <a:pt x="339039" y="733704"/>
                  </a:lnTo>
                  <a:lnTo>
                    <a:pt x="353491" y="750722"/>
                  </a:lnTo>
                  <a:lnTo>
                    <a:pt x="356908" y="747826"/>
                  </a:lnTo>
                  <a:lnTo>
                    <a:pt x="342430" y="730821"/>
                  </a:lnTo>
                  <a:close/>
                </a:path>
                <a:path w="2716529" h="1474470">
                  <a:moveTo>
                    <a:pt x="380034" y="775055"/>
                  </a:moveTo>
                  <a:lnTo>
                    <a:pt x="376631" y="777951"/>
                  </a:lnTo>
                  <a:lnTo>
                    <a:pt x="391096" y="794956"/>
                  </a:lnTo>
                  <a:lnTo>
                    <a:pt x="394487" y="792073"/>
                  </a:lnTo>
                  <a:lnTo>
                    <a:pt x="380034" y="775055"/>
                  </a:lnTo>
                  <a:close/>
                </a:path>
                <a:path w="2716529" h="1474470">
                  <a:moveTo>
                    <a:pt x="417614" y="819289"/>
                  </a:moveTo>
                  <a:lnTo>
                    <a:pt x="414210" y="822172"/>
                  </a:lnTo>
                  <a:lnTo>
                    <a:pt x="428663" y="839190"/>
                  </a:lnTo>
                  <a:lnTo>
                    <a:pt x="432092" y="836307"/>
                  </a:lnTo>
                  <a:lnTo>
                    <a:pt x="417614" y="819289"/>
                  </a:lnTo>
                  <a:close/>
                </a:path>
                <a:path w="2716529" h="1474470">
                  <a:moveTo>
                    <a:pt x="455206" y="863536"/>
                  </a:moveTo>
                  <a:lnTo>
                    <a:pt x="451827" y="866419"/>
                  </a:lnTo>
                  <a:lnTo>
                    <a:pt x="466267" y="883437"/>
                  </a:lnTo>
                  <a:lnTo>
                    <a:pt x="469671" y="880541"/>
                  </a:lnTo>
                  <a:lnTo>
                    <a:pt x="455206" y="863536"/>
                  </a:lnTo>
                  <a:close/>
                </a:path>
                <a:path w="2716529" h="1474470">
                  <a:moveTo>
                    <a:pt x="492810" y="907757"/>
                  </a:moveTo>
                  <a:lnTo>
                    <a:pt x="489407" y="910666"/>
                  </a:lnTo>
                  <a:lnTo>
                    <a:pt x="503872" y="927671"/>
                  </a:lnTo>
                  <a:lnTo>
                    <a:pt x="507276" y="924775"/>
                  </a:lnTo>
                  <a:lnTo>
                    <a:pt x="492810" y="907757"/>
                  </a:lnTo>
                  <a:close/>
                </a:path>
                <a:path w="2716529" h="1474470">
                  <a:moveTo>
                    <a:pt x="530402" y="951991"/>
                  </a:moveTo>
                  <a:lnTo>
                    <a:pt x="526999" y="954900"/>
                  </a:lnTo>
                  <a:lnTo>
                    <a:pt x="541451" y="971905"/>
                  </a:lnTo>
                  <a:lnTo>
                    <a:pt x="544868" y="969010"/>
                  </a:lnTo>
                  <a:lnTo>
                    <a:pt x="530402" y="951991"/>
                  </a:lnTo>
                  <a:close/>
                </a:path>
                <a:path w="2716529" h="1474470">
                  <a:moveTo>
                    <a:pt x="568007" y="996238"/>
                  </a:moveTo>
                  <a:lnTo>
                    <a:pt x="564591" y="999121"/>
                  </a:lnTo>
                  <a:lnTo>
                    <a:pt x="579056" y="1016139"/>
                  </a:lnTo>
                  <a:lnTo>
                    <a:pt x="582472" y="1013256"/>
                  </a:lnTo>
                  <a:lnTo>
                    <a:pt x="568007" y="996238"/>
                  </a:lnTo>
                  <a:close/>
                </a:path>
                <a:path w="2716529" h="1474470">
                  <a:moveTo>
                    <a:pt x="605586" y="1040485"/>
                  </a:moveTo>
                  <a:lnTo>
                    <a:pt x="602195" y="1043368"/>
                  </a:lnTo>
                  <a:lnTo>
                    <a:pt x="616661" y="1060386"/>
                  </a:lnTo>
                  <a:lnTo>
                    <a:pt x="620052" y="1057478"/>
                  </a:lnTo>
                  <a:lnTo>
                    <a:pt x="605586" y="1040485"/>
                  </a:lnTo>
                  <a:close/>
                </a:path>
                <a:path w="2716529" h="1474470">
                  <a:moveTo>
                    <a:pt x="643191" y="1084707"/>
                  </a:moveTo>
                  <a:lnTo>
                    <a:pt x="639775" y="1087615"/>
                  </a:lnTo>
                  <a:lnTo>
                    <a:pt x="654240" y="1104607"/>
                  </a:lnTo>
                  <a:lnTo>
                    <a:pt x="657644" y="1101725"/>
                  </a:lnTo>
                  <a:lnTo>
                    <a:pt x="643191" y="1084707"/>
                  </a:lnTo>
                  <a:close/>
                </a:path>
                <a:path w="2716529" h="1474470">
                  <a:moveTo>
                    <a:pt x="680783" y="1128953"/>
                  </a:moveTo>
                  <a:lnTo>
                    <a:pt x="677367" y="1131836"/>
                  </a:lnTo>
                  <a:lnTo>
                    <a:pt x="691832" y="1148854"/>
                  </a:lnTo>
                  <a:lnTo>
                    <a:pt x="695248" y="1145959"/>
                  </a:lnTo>
                  <a:lnTo>
                    <a:pt x="680783" y="1128953"/>
                  </a:lnTo>
                  <a:close/>
                </a:path>
                <a:path w="2716529" h="1474470">
                  <a:moveTo>
                    <a:pt x="718375" y="1173187"/>
                  </a:moveTo>
                  <a:lnTo>
                    <a:pt x="714971" y="1176070"/>
                  </a:lnTo>
                  <a:lnTo>
                    <a:pt x="724763" y="1187577"/>
                  </a:lnTo>
                  <a:lnTo>
                    <a:pt x="725449" y="1187754"/>
                  </a:lnTo>
                  <a:lnTo>
                    <a:pt x="733209" y="1189596"/>
                  </a:lnTo>
                  <a:lnTo>
                    <a:pt x="734250" y="1185252"/>
                  </a:lnTo>
                  <a:lnTo>
                    <a:pt x="727201" y="1183576"/>
                  </a:lnTo>
                  <a:lnTo>
                    <a:pt x="718375" y="1173187"/>
                  </a:lnTo>
                  <a:close/>
                </a:path>
                <a:path w="2716529" h="1474470">
                  <a:moveTo>
                    <a:pt x="768997" y="1193533"/>
                  </a:moveTo>
                  <a:lnTo>
                    <a:pt x="767956" y="1197889"/>
                  </a:lnTo>
                  <a:lnTo>
                    <a:pt x="789673" y="1203058"/>
                  </a:lnTo>
                  <a:lnTo>
                    <a:pt x="790701" y="1198702"/>
                  </a:lnTo>
                  <a:lnTo>
                    <a:pt x="768997" y="1193533"/>
                  </a:lnTo>
                  <a:close/>
                </a:path>
                <a:path w="2716529" h="1474470">
                  <a:moveTo>
                    <a:pt x="825461" y="1206995"/>
                  </a:moveTo>
                  <a:lnTo>
                    <a:pt x="824420" y="1211325"/>
                  </a:lnTo>
                  <a:lnTo>
                    <a:pt x="846137" y="1216520"/>
                  </a:lnTo>
                  <a:lnTo>
                    <a:pt x="847166" y="1212176"/>
                  </a:lnTo>
                  <a:lnTo>
                    <a:pt x="825461" y="1206995"/>
                  </a:lnTo>
                  <a:close/>
                </a:path>
                <a:path w="2716529" h="1474470">
                  <a:moveTo>
                    <a:pt x="881938" y="1220457"/>
                  </a:moveTo>
                  <a:lnTo>
                    <a:pt x="880897" y="1224800"/>
                  </a:lnTo>
                  <a:lnTo>
                    <a:pt x="902614" y="1229969"/>
                  </a:lnTo>
                  <a:lnTo>
                    <a:pt x="903655" y="1225626"/>
                  </a:lnTo>
                  <a:lnTo>
                    <a:pt x="881938" y="1220457"/>
                  </a:lnTo>
                  <a:close/>
                </a:path>
                <a:path w="2716529" h="1474470">
                  <a:moveTo>
                    <a:pt x="938402" y="1233919"/>
                  </a:moveTo>
                  <a:lnTo>
                    <a:pt x="937374" y="1238250"/>
                  </a:lnTo>
                  <a:lnTo>
                    <a:pt x="959091" y="1243431"/>
                  </a:lnTo>
                  <a:lnTo>
                    <a:pt x="960120" y="1239088"/>
                  </a:lnTo>
                  <a:lnTo>
                    <a:pt x="938402" y="1233919"/>
                  </a:lnTo>
                  <a:close/>
                </a:path>
                <a:path w="2716529" h="1474470">
                  <a:moveTo>
                    <a:pt x="994879" y="1247368"/>
                  </a:moveTo>
                  <a:lnTo>
                    <a:pt x="993851" y="1251711"/>
                  </a:lnTo>
                  <a:lnTo>
                    <a:pt x="1015555" y="1256893"/>
                  </a:lnTo>
                  <a:lnTo>
                    <a:pt x="1016584" y="1252537"/>
                  </a:lnTo>
                  <a:lnTo>
                    <a:pt x="994879" y="1247368"/>
                  </a:lnTo>
                  <a:close/>
                </a:path>
                <a:path w="2716529" h="1474470">
                  <a:moveTo>
                    <a:pt x="1051356" y="1260830"/>
                  </a:moveTo>
                  <a:lnTo>
                    <a:pt x="1050328" y="1265174"/>
                  </a:lnTo>
                  <a:lnTo>
                    <a:pt x="1072045" y="1270342"/>
                  </a:lnTo>
                  <a:lnTo>
                    <a:pt x="1073073" y="1265999"/>
                  </a:lnTo>
                  <a:lnTo>
                    <a:pt x="1051356" y="1260830"/>
                  </a:lnTo>
                  <a:close/>
                </a:path>
                <a:path w="2716529" h="1474470">
                  <a:moveTo>
                    <a:pt x="1107808" y="1274279"/>
                  </a:moveTo>
                  <a:lnTo>
                    <a:pt x="1106792" y="1278636"/>
                  </a:lnTo>
                  <a:lnTo>
                    <a:pt x="1128509" y="1283817"/>
                  </a:lnTo>
                  <a:lnTo>
                    <a:pt x="1129550" y="1279461"/>
                  </a:lnTo>
                  <a:lnTo>
                    <a:pt x="1107808" y="1274279"/>
                  </a:lnTo>
                  <a:close/>
                </a:path>
                <a:path w="2716529" h="1474470">
                  <a:moveTo>
                    <a:pt x="1164285" y="1287741"/>
                  </a:moveTo>
                  <a:lnTo>
                    <a:pt x="1163256" y="1292085"/>
                  </a:lnTo>
                  <a:lnTo>
                    <a:pt x="1184973" y="1297254"/>
                  </a:lnTo>
                  <a:lnTo>
                    <a:pt x="1186002" y="1292923"/>
                  </a:lnTo>
                  <a:lnTo>
                    <a:pt x="1164285" y="1287741"/>
                  </a:lnTo>
                  <a:close/>
                </a:path>
                <a:path w="2716529" h="1474470">
                  <a:moveTo>
                    <a:pt x="1220762" y="1301191"/>
                  </a:moveTo>
                  <a:lnTo>
                    <a:pt x="1219720" y="1305560"/>
                  </a:lnTo>
                  <a:lnTo>
                    <a:pt x="1241424" y="1310728"/>
                  </a:lnTo>
                  <a:lnTo>
                    <a:pt x="1242479" y="1306372"/>
                  </a:lnTo>
                  <a:lnTo>
                    <a:pt x="1220762" y="1301191"/>
                  </a:lnTo>
                  <a:close/>
                </a:path>
                <a:path w="2716529" h="1474470">
                  <a:moveTo>
                    <a:pt x="1277238" y="1314665"/>
                  </a:moveTo>
                  <a:lnTo>
                    <a:pt x="1276197" y="1318996"/>
                  </a:lnTo>
                  <a:lnTo>
                    <a:pt x="1297914" y="1324178"/>
                  </a:lnTo>
                  <a:lnTo>
                    <a:pt x="1298956" y="1319847"/>
                  </a:lnTo>
                  <a:lnTo>
                    <a:pt x="1277238" y="1314665"/>
                  </a:lnTo>
                  <a:close/>
                </a:path>
                <a:path w="2716529" h="1474470">
                  <a:moveTo>
                    <a:pt x="1333703" y="1328115"/>
                  </a:moveTo>
                  <a:lnTo>
                    <a:pt x="1332661" y="1332458"/>
                  </a:lnTo>
                  <a:lnTo>
                    <a:pt x="1354404" y="1337652"/>
                  </a:lnTo>
                  <a:lnTo>
                    <a:pt x="1355432" y="1333296"/>
                  </a:lnTo>
                  <a:lnTo>
                    <a:pt x="1333703" y="1328115"/>
                  </a:lnTo>
                  <a:close/>
                </a:path>
                <a:path w="2716529" h="1474470">
                  <a:moveTo>
                    <a:pt x="1390180" y="1341589"/>
                  </a:moveTo>
                  <a:lnTo>
                    <a:pt x="1389151" y="1345920"/>
                  </a:lnTo>
                  <a:lnTo>
                    <a:pt x="1410868" y="1351089"/>
                  </a:lnTo>
                  <a:lnTo>
                    <a:pt x="1411897" y="1346758"/>
                  </a:lnTo>
                  <a:lnTo>
                    <a:pt x="1390180" y="1341589"/>
                  </a:lnTo>
                  <a:close/>
                </a:path>
                <a:path w="2716529" h="1474470">
                  <a:moveTo>
                    <a:pt x="1446656" y="1355026"/>
                  </a:moveTo>
                  <a:lnTo>
                    <a:pt x="1445628" y="1359382"/>
                  </a:lnTo>
                  <a:lnTo>
                    <a:pt x="1467332" y="1364564"/>
                  </a:lnTo>
                  <a:lnTo>
                    <a:pt x="1468386" y="1360208"/>
                  </a:lnTo>
                  <a:lnTo>
                    <a:pt x="1446656" y="1355026"/>
                  </a:lnTo>
                  <a:close/>
                </a:path>
                <a:path w="2716529" h="1474470">
                  <a:moveTo>
                    <a:pt x="1503133" y="1368501"/>
                  </a:moveTo>
                  <a:lnTo>
                    <a:pt x="1502092" y="1372844"/>
                  </a:lnTo>
                  <a:lnTo>
                    <a:pt x="1523822" y="1378013"/>
                  </a:lnTo>
                  <a:lnTo>
                    <a:pt x="1524850" y="1373682"/>
                  </a:lnTo>
                  <a:lnTo>
                    <a:pt x="1503133" y="1368501"/>
                  </a:lnTo>
                  <a:close/>
                </a:path>
                <a:path w="2716529" h="1474470">
                  <a:moveTo>
                    <a:pt x="1559585" y="1381950"/>
                  </a:moveTo>
                  <a:lnTo>
                    <a:pt x="1558556" y="1386306"/>
                  </a:lnTo>
                  <a:lnTo>
                    <a:pt x="1580286" y="1391475"/>
                  </a:lnTo>
                  <a:lnTo>
                    <a:pt x="1581327" y="1387132"/>
                  </a:lnTo>
                  <a:lnTo>
                    <a:pt x="1559585" y="1381950"/>
                  </a:lnTo>
                  <a:close/>
                </a:path>
                <a:path w="2716529" h="1474470">
                  <a:moveTo>
                    <a:pt x="1616062" y="1395412"/>
                  </a:moveTo>
                  <a:lnTo>
                    <a:pt x="1615020" y="1399755"/>
                  </a:lnTo>
                  <a:lnTo>
                    <a:pt x="1636750" y="1404924"/>
                  </a:lnTo>
                  <a:lnTo>
                    <a:pt x="1637779" y="1400594"/>
                  </a:lnTo>
                  <a:lnTo>
                    <a:pt x="1616062" y="1395412"/>
                  </a:lnTo>
                  <a:close/>
                </a:path>
                <a:path w="2716529" h="1474470">
                  <a:moveTo>
                    <a:pt x="1672539" y="1408874"/>
                  </a:moveTo>
                  <a:lnTo>
                    <a:pt x="1671497" y="1413217"/>
                  </a:lnTo>
                  <a:lnTo>
                    <a:pt x="1690649" y="1417789"/>
                  </a:lnTo>
                  <a:lnTo>
                    <a:pt x="1693697" y="1417942"/>
                  </a:lnTo>
                  <a:lnTo>
                    <a:pt x="1693938" y="1413484"/>
                  </a:lnTo>
                  <a:lnTo>
                    <a:pt x="1691284" y="1413344"/>
                  </a:lnTo>
                  <a:lnTo>
                    <a:pt x="1672539" y="1408874"/>
                  </a:lnTo>
                  <a:close/>
                </a:path>
                <a:path w="2716529" h="1474470">
                  <a:moveTo>
                    <a:pt x="1729612" y="1415440"/>
                  </a:moveTo>
                  <a:lnTo>
                    <a:pt x="1729371" y="1419898"/>
                  </a:lnTo>
                  <a:lnTo>
                    <a:pt x="1751660" y="1421117"/>
                  </a:lnTo>
                  <a:lnTo>
                    <a:pt x="1751901" y="1416672"/>
                  </a:lnTo>
                  <a:lnTo>
                    <a:pt x="1729612" y="1415440"/>
                  </a:lnTo>
                  <a:close/>
                </a:path>
                <a:path w="2716529" h="1474470">
                  <a:moveTo>
                    <a:pt x="1787588" y="1418628"/>
                  </a:moveTo>
                  <a:lnTo>
                    <a:pt x="1787321" y="1423073"/>
                  </a:lnTo>
                  <a:lnTo>
                    <a:pt x="1809635" y="1424292"/>
                  </a:lnTo>
                  <a:lnTo>
                    <a:pt x="1809864" y="1419847"/>
                  </a:lnTo>
                  <a:lnTo>
                    <a:pt x="1787588" y="1418628"/>
                  </a:lnTo>
                  <a:close/>
                </a:path>
                <a:path w="2716529" h="1474470">
                  <a:moveTo>
                    <a:pt x="1845538" y="1421803"/>
                  </a:moveTo>
                  <a:lnTo>
                    <a:pt x="1845297" y="1426260"/>
                  </a:lnTo>
                  <a:lnTo>
                    <a:pt x="1867585" y="1427480"/>
                  </a:lnTo>
                  <a:lnTo>
                    <a:pt x="1867852" y="1423022"/>
                  </a:lnTo>
                  <a:lnTo>
                    <a:pt x="1845538" y="1421803"/>
                  </a:lnTo>
                  <a:close/>
                </a:path>
                <a:path w="2716529" h="1474470">
                  <a:moveTo>
                    <a:pt x="1903514" y="1424990"/>
                  </a:moveTo>
                  <a:lnTo>
                    <a:pt x="1903260" y="1429448"/>
                  </a:lnTo>
                  <a:lnTo>
                    <a:pt x="1925561" y="1430667"/>
                  </a:lnTo>
                  <a:lnTo>
                    <a:pt x="1925802" y="1426210"/>
                  </a:lnTo>
                  <a:lnTo>
                    <a:pt x="1903514" y="1424990"/>
                  </a:lnTo>
                  <a:close/>
                </a:path>
                <a:path w="2716529" h="1474470">
                  <a:moveTo>
                    <a:pt x="1961476" y="1428165"/>
                  </a:moveTo>
                  <a:lnTo>
                    <a:pt x="1961222" y="1432610"/>
                  </a:lnTo>
                  <a:lnTo>
                    <a:pt x="1983524" y="1433842"/>
                  </a:lnTo>
                  <a:lnTo>
                    <a:pt x="1983778" y="1429385"/>
                  </a:lnTo>
                  <a:lnTo>
                    <a:pt x="1961476" y="1428165"/>
                  </a:lnTo>
                  <a:close/>
                </a:path>
                <a:path w="2716529" h="1474470">
                  <a:moveTo>
                    <a:pt x="2019439" y="1431340"/>
                  </a:moveTo>
                  <a:lnTo>
                    <a:pt x="2019185" y="1435798"/>
                  </a:lnTo>
                  <a:lnTo>
                    <a:pt x="2041486" y="1437017"/>
                  </a:lnTo>
                  <a:lnTo>
                    <a:pt x="2041740" y="1432560"/>
                  </a:lnTo>
                  <a:lnTo>
                    <a:pt x="2019439" y="1431340"/>
                  </a:lnTo>
                  <a:close/>
                </a:path>
                <a:path w="2716529" h="1474470">
                  <a:moveTo>
                    <a:pt x="2077402" y="1434528"/>
                  </a:moveTo>
                  <a:lnTo>
                    <a:pt x="2077173" y="1438973"/>
                  </a:lnTo>
                  <a:lnTo>
                    <a:pt x="2099462" y="1440205"/>
                  </a:lnTo>
                  <a:lnTo>
                    <a:pt x="2099703" y="1435747"/>
                  </a:lnTo>
                  <a:lnTo>
                    <a:pt x="2077402" y="1434528"/>
                  </a:lnTo>
                  <a:close/>
                </a:path>
                <a:path w="2716529" h="1474470">
                  <a:moveTo>
                    <a:pt x="2135377" y="1437703"/>
                  </a:moveTo>
                  <a:lnTo>
                    <a:pt x="2135136" y="1442161"/>
                  </a:lnTo>
                  <a:lnTo>
                    <a:pt x="2157425" y="1443380"/>
                  </a:lnTo>
                  <a:lnTo>
                    <a:pt x="2157679" y="1438922"/>
                  </a:lnTo>
                  <a:lnTo>
                    <a:pt x="2135377" y="1437703"/>
                  </a:lnTo>
                  <a:close/>
                </a:path>
                <a:path w="2716529" h="1474470">
                  <a:moveTo>
                    <a:pt x="2193340" y="1440891"/>
                  </a:moveTo>
                  <a:lnTo>
                    <a:pt x="2193099" y="1445336"/>
                  </a:lnTo>
                  <a:lnTo>
                    <a:pt x="2215387" y="1446568"/>
                  </a:lnTo>
                  <a:lnTo>
                    <a:pt x="2215642" y="1442110"/>
                  </a:lnTo>
                  <a:lnTo>
                    <a:pt x="2193340" y="1440891"/>
                  </a:lnTo>
                  <a:close/>
                </a:path>
                <a:path w="2716529" h="1474470">
                  <a:moveTo>
                    <a:pt x="2251303" y="1444066"/>
                  </a:moveTo>
                  <a:lnTo>
                    <a:pt x="2251074" y="1448523"/>
                  </a:lnTo>
                  <a:lnTo>
                    <a:pt x="2273350" y="1449743"/>
                  </a:lnTo>
                  <a:lnTo>
                    <a:pt x="2273604" y="1445272"/>
                  </a:lnTo>
                  <a:lnTo>
                    <a:pt x="2251303" y="1444066"/>
                  </a:lnTo>
                  <a:close/>
                </a:path>
                <a:path w="2716529" h="1474470">
                  <a:moveTo>
                    <a:pt x="2309279" y="1447241"/>
                  </a:moveTo>
                  <a:lnTo>
                    <a:pt x="2309025" y="1451698"/>
                  </a:lnTo>
                  <a:lnTo>
                    <a:pt x="2331313" y="1452930"/>
                  </a:lnTo>
                  <a:lnTo>
                    <a:pt x="2331567" y="1448460"/>
                  </a:lnTo>
                  <a:lnTo>
                    <a:pt x="2309279" y="1447241"/>
                  </a:lnTo>
                  <a:close/>
                </a:path>
                <a:path w="2716529" h="1474470">
                  <a:moveTo>
                    <a:pt x="2367229" y="1450416"/>
                  </a:moveTo>
                  <a:lnTo>
                    <a:pt x="2367000" y="1454886"/>
                  </a:lnTo>
                  <a:lnTo>
                    <a:pt x="2389276" y="1456080"/>
                  </a:lnTo>
                  <a:lnTo>
                    <a:pt x="2389530" y="1451635"/>
                  </a:lnTo>
                  <a:lnTo>
                    <a:pt x="2367229" y="1450416"/>
                  </a:lnTo>
                  <a:close/>
                </a:path>
                <a:path w="2716529" h="1474470">
                  <a:moveTo>
                    <a:pt x="2425204" y="1453591"/>
                  </a:moveTo>
                  <a:lnTo>
                    <a:pt x="2424963" y="1458061"/>
                  </a:lnTo>
                  <a:lnTo>
                    <a:pt x="2447251" y="1459268"/>
                  </a:lnTo>
                  <a:lnTo>
                    <a:pt x="2447493" y="1454810"/>
                  </a:lnTo>
                  <a:lnTo>
                    <a:pt x="2425204" y="1453591"/>
                  </a:lnTo>
                  <a:close/>
                </a:path>
                <a:path w="2716529" h="1474470">
                  <a:moveTo>
                    <a:pt x="2483167" y="1456766"/>
                  </a:moveTo>
                  <a:lnTo>
                    <a:pt x="2482926" y="1461236"/>
                  </a:lnTo>
                  <a:lnTo>
                    <a:pt x="2505227" y="1462455"/>
                  </a:lnTo>
                  <a:lnTo>
                    <a:pt x="2505468" y="1457998"/>
                  </a:lnTo>
                  <a:lnTo>
                    <a:pt x="2483167" y="1456766"/>
                  </a:lnTo>
                  <a:close/>
                </a:path>
                <a:path w="2716529" h="1474470">
                  <a:moveTo>
                    <a:pt x="2541130" y="1459941"/>
                  </a:moveTo>
                  <a:lnTo>
                    <a:pt x="2540901" y="1464411"/>
                  </a:lnTo>
                  <a:lnTo>
                    <a:pt x="2563202" y="1465630"/>
                  </a:lnTo>
                  <a:lnTo>
                    <a:pt x="2563431" y="1461173"/>
                  </a:lnTo>
                  <a:lnTo>
                    <a:pt x="2541130" y="1459941"/>
                  </a:lnTo>
                  <a:close/>
                </a:path>
                <a:path w="2716529" h="1474470">
                  <a:moveTo>
                    <a:pt x="2599118" y="1463128"/>
                  </a:moveTo>
                  <a:lnTo>
                    <a:pt x="2598851" y="1467586"/>
                  </a:lnTo>
                  <a:lnTo>
                    <a:pt x="2621165" y="1468805"/>
                  </a:lnTo>
                  <a:lnTo>
                    <a:pt x="2621406" y="1464348"/>
                  </a:lnTo>
                  <a:lnTo>
                    <a:pt x="2599118" y="1463128"/>
                  </a:lnTo>
                  <a:close/>
                </a:path>
                <a:path w="2716529" h="1474470">
                  <a:moveTo>
                    <a:pt x="2657081" y="1466303"/>
                  </a:moveTo>
                  <a:lnTo>
                    <a:pt x="2656839" y="1470761"/>
                  </a:lnTo>
                  <a:lnTo>
                    <a:pt x="2679115" y="1471980"/>
                  </a:lnTo>
                  <a:lnTo>
                    <a:pt x="2679369" y="1467535"/>
                  </a:lnTo>
                  <a:lnTo>
                    <a:pt x="2657081" y="1466303"/>
                  </a:lnTo>
                  <a:close/>
                </a:path>
                <a:path w="2716529" h="1474470">
                  <a:moveTo>
                    <a:pt x="2715056" y="1469478"/>
                  </a:moveTo>
                  <a:lnTo>
                    <a:pt x="2714790" y="1473949"/>
                  </a:lnTo>
                  <a:lnTo>
                    <a:pt x="2716174" y="1474025"/>
                  </a:lnTo>
                  <a:lnTo>
                    <a:pt x="2716415" y="1469567"/>
                  </a:lnTo>
                  <a:lnTo>
                    <a:pt x="2715056" y="1469478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116501" y="746201"/>
              <a:ext cx="2682875" cy="1495425"/>
            </a:xfrm>
            <a:custGeom>
              <a:avLst/>
              <a:gdLst/>
              <a:ahLst/>
              <a:cxnLst/>
              <a:rect l="l" t="t" r="r" b="b"/>
              <a:pathLst>
                <a:path w="2682875" h="1495425">
                  <a:moveTo>
                    <a:pt x="4216" y="0"/>
                  </a:moveTo>
                  <a:lnTo>
                    <a:pt x="0" y="1511"/>
                  </a:lnTo>
                  <a:lnTo>
                    <a:pt x="7543" y="22529"/>
                  </a:lnTo>
                  <a:lnTo>
                    <a:pt x="11734" y="21005"/>
                  </a:lnTo>
                  <a:lnTo>
                    <a:pt x="4216" y="0"/>
                  </a:lnTo>
                  <a:close/>
                </a:path>
                <a:path w="2682875" h="1495425">
                  <a:moveTo>
                    <a:pt x="23837" y="54635"/>
                  </a:moveTo>
                  <a:lnTo>
                    <a:pt x="19634" y="56146"/>
                  </a:lnTo>
                  <a:lnTo>
                    <a:pt x="27177" y="77165"/>
                  </a:lnTo>
                  <a:lnTo>
                    <a:pt x="31381" y="75653"/>
                  </a:lnTo>
                  <a:lnTo>
                    <a:pt x="23837" y="54635"/>
                  </a:lnTo>
                  <a:close/>
                </a:path>
                <a:path w="2682875" h="1495425">
                  <a:moveTo>
                    <a:pt x="43446" y="109270"/>
                  </a:moveTo>
                  <a:lnTo>
                    <a:pt x="39242" y="110782"/>
                  </a:lnTo>
                  <a:lnTo>
                    <a:pt x="46824" y="131787"/>
                  </a:lnTo>
                  <a:lnTo>
                    <a:pt x="51015" y="130289"/>
                  </a:lnTo>
                  <a:lnTo>
                    <a:pt x="43446" y="109270"/>
                  </a:lnTo>
                  <a:close/>
                </a:path>
                <a:path w="2682875" h="1495425">
                  <a:moveTo>
                    <a:pt x="63080" y="163906"/>
                  </a:moveTo>
                  <a:lnTo>
                    <a:pt x="58889" y="165404"/>
                  </a:lnTo>
                  <a:lnTo>
                    <a:pt x="66446" y="186423"/>
                  </a:lnTo>
                  <a:lnTo>
                    <a:pt x="70650" y="184924"/>
                  </a:lnTo>
                  <a:lnTo>
                    <a:pt x="63080" y="163906"/>
                  </a:lnTo>
                  <a:close/>
                </a:path>
                <a:path w="2682875" h="1495425">
                  <a:moveTo>
                    <a:pt x="82715" y="218541"/>
                  </a:moveTo>
                  <a:lnTo>
                    <a:pt x="78524" y="220052"/>
                  </a:lnTo>
                  <a:lnTo>
                    <a:pt x="86055" y="241071"/>
                  </a:lnTo>
                  <a:lnTo>
                    <a:pt x="90271" y="239560"/>
                  </a:lnTo>
                  <a:lnTo>
                    <a:pt x="82715" y="218541"/>
                  </a:lnTo>
                  <a:close/>
                </a:path>
                <a:path w="2682875" h="1495425">
                  <a:moveTo>
                    <a:pt x="102349" y="273177"/>
                  </a:moveTo>
                  <a:lnTo>
                    <a:pt x="98132" y="274675"/>
                  </a:lnTo>
                  <a:lnTo>
                    <a:pt x="105689" y="295706"/>
                  </a:lnTo>
                  <a:lnTo>
                    <a:pt x="109893" y="294195"/>
                  </a:lnTo>
                  <a:lnTo>
                    <a:pt x="102349" y="273177"/>
                  </a:lnTo>
                  <a:close/>
                </a:path>
                <a:path w="2682875" h="1495425">
                  <a:moveTo>
                    <a:pt x="121970" y="327812"/>
                  </a:moveTo>
                  <a:lnTo>
                    <a:pt x="117767" y="329323"/>
                  </a:lnTo>
                  <a:lnTo>
                    <a:pt x="125323" y="350329"/>
                  </a:lnTo>
                  <a:lnTo>
                    <a:pt x="129527" y="348818"/>
                  </a:lnTo>
                  <a:lnTo>
                    <a:pt x="121970" y="327812"/>
                  </a:lnTo>
                  <a:close/>
                </a:path>
                <a:path w="2682875" h="1495425">
                  <a:moveTo>
                    <a:pt x="141592" y="382435"/>
                  </a:moveTo>
                  <a:lnTo>
                    <a:pt x="137401" y="383959"/>
                  </a:lnTo>
                  <a:lnTo>
                    <a:pt x="144945" y="404964"/>
                  </a:lnTo>
                  <a:lnTo>
                    <a:pt x="149136" y="403466"/>
                  </a:lnTo>
                  <a:lnTo>
                    <a:pt x="141592" y="382435"/>
                  </a:lnTo>
                  <a:close/>
                </a:path>
                <a:path w="2682875" h="1495425">
                  <a:moveTo>
                    <a:pt x="161239" y="437083"/>
                  </a:moveTo>
                  <a:lnTo>
                    <a:pt x="157022" y="438594"/>
                  </a:lnTo>
                  <a:lnTo>
                    <a:pt x="164579" y="459587"/>
                  </a:lnTo>
                  <a:lnTo>
                    <a:pt x="168782" y="458088"/>
                  </a:lnTo>
                  <a:lnTo>
                    <a:pt x="161239" y="437083"/>
                  </a:lnTo>
                  <a:close/>
                </a:path>
                <a:path w="2682875" h="1495425">
                  <a:moveTo>
                    <a:pt x="180847" y="491718"/>
                  </a:moveTo>
                  <a:lnTo>
                    <a:pt x="176656" y="493217"/>
                  </a:lnTo>
                  <a:lnTo>
                    <a:pt x="184200" y="514248"/>
                  </a:lnTo>
                  <a:lnTo>
                    <a:pt x="188404" y="512724"/>
                  </a:lnTo>
                  <a:lnTo>
                    <a:pt x="180847" y="491718"/>
                  </a:lnTo>
                  <a:close/>
                </a:path>
                <a:path w="2682875" h="1495425">
                  <a:moveTo>
                    <a:pt x="200482" y="546354"/>
                  </a:moveTo>
                  <a:lnTo>
                    <a:pt x="196278" y="547865"/>
                  </a:lnTo>
                  <a:lnTo>
                    <a:pt x="203834" y="568883"/>
                  </a:lnTo>
                  <a:lnTo>
                    <a:pt x="208025" y="567359"/>
                  </a:lnTo>
                  <a:lnTo>
                    <a:pt x="200482" y="546354"/>
                  </a:lnTo>
                  <a:close/>
                </a:path>
                <a:path w="2682875" h="1495425">
                  <a:moveTo>
                    <a:pt x="226999" y="596468"/>
                  </a:moveTo>
                  <a:lnTo>
                    <a:pt x="223431" y="599173"/>
                  </a:lnTo>
                  <a:lnTo>
                    <a:pt x="236981" y="616940"/>
                  </a:lnTo>
                  <a:lnTo>
                    <a:pt x="240525" y="614235"/>
                  </a:lnTo>
                  <a:lnTo>
                    <a:pt x="226999" y="596468"/>
                  </a:lnTo>
                  <a:close/>
                </a:path>
                <a:path w="2682875" h="1495425">
                  <a:moveTo>
                    <a:pt x="262166" y="642658"/>
                  </a:moveTo>
                  <a:lnTo>
                    <a:pt x="258622" y="645363"/>
                  </a:lnTo>
                  <a:lnTo>
                    <a:pt x="272148" y="663130"/>
                  </a:lnTo>
                  <a:lnTo>
                    <a:pt x="275691" y="660412"/>
                  </a:lnTo>
                  <a:lnTo>
                    <a:pt x="262166" y="642658"/>
                  </a:lnTo>
                  <a:close/>
                </a:path>
                <a:path w="2682875" h="1495425">
                  <a:moveTo>
                    <a:pt x="297319" y="688860"/>
                  </a:moveTo>
                  <a:lnTo>
                    <a:pt x="293776" y="691553"/>
                  </a:lnTo>
                  <a:lnTo>
                    <a:pt x="307289" y="709320"/>
                  </a:lnTo>
                  <a:lnTo>
                    <a:pt x="310857" y="706615"/>
                  </a:lnTo>
                  <a:lnTo>
                    <a:pt x="297319" y="688860"/>
                  </a:lnTo>
                  <a:close/>
                </a:path>
                <a:path w="2682875" h="1495425">
                  <a:moveTo>
                    <a:pt x="332498" y="735037"/>
                  </a:moveTo>
                  <a:lnTo>
                    <a:pt x="328929" y="737755"/>
                  </a:lnTo>
                  <a:lnTo>
                    <a:pt x="342455" y="755510"/>
                  </a:lnTo>
                  <a:lnTo>
                    <a:pt x="346024" y="752805"/>
                  </a:lnTo>
                  <a:lnTo>
                    <a:pt x="332498" y="735037"/>
                  </a:lnTo>
                  <a:close/>
                </a:path>
                <a:path w="2682875" h="1495425">
                  <a:moveTo>
                    <a:pt x="367664" y="781240"/>
                  </a:moveTo>
                  <a:lnTo>
                    <a:pt x="364108" y="783932"/>
                  </a:lnTo>
                  <a:lnTo>
                    <a:pt x="377621" y="801712"/>
                  </a:lnTo>
                  <a:lnTo>
                    <a:pt x="381177" y="798995"/>
                  </a:lnTo>
                  <a:lnTo>
                    <a:pt x="367664" y="781240"/>
                  </a:lnTo>
                  <a:close/>
                </a:path>
                <a:path w="2682875" h="1495425">
                  <a:moveTo>
                    <a:pt x="402818" y="827430"/>
                  </a:moveTo>
                  <a:lnTo>
                    <a:pt x="399262" y="830135"/>
                  </a:lnTo>
                  <a:lnTo>
                    <a:pt x="412788" y="847890"/>
                  </a:lnTo>
                  <a:lnTo>
                    <a:pt x="416344" y="845197"/>
                  </a:lnTo>
                  <a:lnTo>
                    <a:pt x="402818" y="827430"/>
                  </a:lnTo>
                  <a:close/>
                </a:path>
                <a:path w="2682875" h="1495425">
                  <a:moveTo>
                    <a:pt x="437997" y="873620"/>
                  </a:moveTo>
                  <a:lnTo>
                    <a:pt x="434441" y="876325"/>
                  </a:lnTo>
                  <a:lnTo>
                    <a:pt x="447967" y="894092"/>
                  </a:lnTo>
                  <a:lnTo>
                    <a:pt x="451523" y="891374"/>
                  </a:lnTo>
                  <a:lnTo>
                    <a:pt x="437997" y="873620"/>
                  </a:lnTo>
                  <a:close/>
                </a:path>
                <a:path w="2682875" h="1495425">
                  <a:moveTo>
                    <a:pt x="473151" y="919810"/>
                  </a:moveTo>
                  <a:lnTo>
                    <a:pt x="469595" y="922515"/>
                  </a:lnTo>
                  <a:lnTo>
                    <a:pt x="483133" y="940269"/>
                  </a:lnTo>
                  <a:lnTo>
                    <a:pt x="486676" y="937577"/>
                  </a:lnTo>
                  <a:lnTo>
                    <a:pt x="473151" y="919810"/>
                  </a:lnTo>
                  <a:close/>
                </a:path>
                <a:path w="2682875" h="1495425">
                  <a:moveTo>
                    <a:pt x="508317" y="965987"/>
                  </a:moveTo>
                  <a:lnTo>
                    <a:pt x="504761" y="968705"/>
                  </a:lnTo>
                  <a:lnTo>
                    <a:pt x="518286" y="986472"/>
                  </a:lnTo>
                  <a:lnTo>
                    <a:pt x="521842" y="983767"/>
                  </a:lnTo>
                  <a:lnTo>
                    <a:pt x="508317" y="965987"/>
                  </a:lnTo>
                  <a:close/>
                </a:path>
                <a:path w="2682875" h="1495425">
                  <a:moveTo>
                    <a:pt x="543471" y="1012189"/>
                  </a:moveTo>
                  <a:lnTo>
                    <a:pt x="539927" y="1014895"/>
                  </a:lnTo>
                  <a:lnTo>
                    <a:pt x="553453" y="1032662"/>
                  </a:lnTo>
                  <a:lnTo>
                    <a:pt x="557009" y="1029957"/>
                  </a:lnTo>
                  <a:lnTo>
                    <a:pt x="543471" y="1012189"/>
                  </a:lnTo>
                  <a:close/>
                </a:path>
                <a:path w="2682875" h="1495425">
                  <a:moveTo>
                    <a:pt x="578650" y="1058392"/>
                  </a:moveTo>
                  <a:lnTo>
                    <a:pt x="575094" y="1061085"/>
                  </a:lnTo>
                  <a:lnTo>
                    <a:pt x="588606" y="1078852"/>
                  </a:lnTo>
                  <a:lnTo>
                    <a:pt x="592150" y="1076147"/>
                  </a:lnTo>
                  <a:lnTo>
                    <a:pt x="578650" y="1058392"/>
                  </a:lnTo>
                  <a:close/>
                </a:path>
                <a:path w="2682875" h="1495425">
                  <a:moveTo>
                    <a:pt x="613816" y="1104569"/>
                  </a:moveTo>
                  <a:lnTo>
                    <a:pt x="610260" y="1107274"/>
                  </a:lnTo>
                  <a:lnTo>
                    <a:pt x="623785" y="1125042"/>
                  </a:lnTo>
                  <a:lnTo>
                    <a:pt x="627341" y="1122349"/>
                  </a:lnTo>
                  <a:lnTo>
                    <a:pt x="613816" y="1104569"/>
                  </a:lnTo>
                  <a:close/>
                </a:path>
                <a:path w="2682875" h="1495425">
                  <a:moveTo>
                    <a:pt x="648982" y="1150772"/>
                  </a:moveTo>
                  <a:lnTo>
                    <a:pt x="645426" y="1153464"/>
                  </a:lnTo>
                  <a:lnTo>
                    <a:pt x="658939" y="1171232"/>
                  </a:lnTo>
                  <a:lnTo>
                    <a:pt x="662495" y="1168527"/>
                  </a:lnTo>
                  <a:lnTo>
                    <a:pt x="648982" y="1150772"/>
                  </a:lnTo>
                  <a:close/>
                </a:path>
                <a:path w="2682875" h="1495425">
                  <a:moveTo>
                    <a:pt x="684136" y="1196949"/>
                  </a:moveTo>
                  <a:lnTo>
                    <a:pt x="680592" y="1199654"/>
                  </a:lnTo>
                  <a:lnTo>
                    <a:pt x="690524" y="1212710"/>
                  </a:lnTo>
                  <a:lnTo>
                    <a:pt x="698601" y="1212850"/>
                  </a:lnTo>
                  <a:lnTo>
                    <a:pt x="698690" y="1208392"/>
                  </a:lnTo>
                  <a:lnTo>
                    <a:pt x="692772" y="1208290"/>
                  </a:lnTo>
                  <a:lnTo>
                    <a:pt x="684136" y="1196949"/>
                  </a:lnTo>
                  <a:close/>
                </a:path>
                <a:path w="2682875" h="1495425">
                  <a:moveTo>
                    <a:pt x="734415" y="1209052"/>
                  </a:moveTo>
                  <a:lnTo>
                    <a:pt x="734339" y="1213510"/>
                  </a:lnTo>
                  <a:lnTo>
                    <a:pt x="756666" y="1213929"/>
                  </a:lnTo>
                  <a:lnTo>
                    <a:pt x="756729" y="1209471"/>
                  </a:lnTo>
                  <a:lnTo>
                    <a:pt x="734415" y="1209052"/>
                  </a:lnTo>
                  <a:close/>
                </a:path>
                <a:path w="2682875" h="1495425">
                  <a:moveTo>
                    <a:pt x="792441" y="1210119"/>
                  </a:moveTo>
                  <a:lnTo>
                    <a:pt x="792365" y="1214589"/>
                  </a:lnTo>
                  <a:lnTo>
                    <a:pt x="814704" y="1215008"/>
                  </a:lnTo>
                  <a:lnTo>
                    <a:pt x="814781" y="1210538"/>
                  </a:lnTo>
                  <a:lnTo>
                    <a:pt x="792441" y="1210119"/>
                  </a:lnTo>
                  <a:close/>
                </a:path>
                <a:path w="2682875" h="1495425">
                  <a:moveTo>
                    <a:pt x="850506" y="1211211"/>
                  </a:moveTo>
                  <a:lnTo>
                    <a:pt x="850417" y="1215669"/>
                  </a:lnTo>
                  <a:lnTo>
                    <a:pt x="872731" y="1216088"/>
                  </a:lnTo>
                  <a:lnTo>
                    <a:pt x="872820" y="1211605"/>
                  </a:lnTo>
                  <a:lnTo>
                    <a:pt x="850506" y="1211211"/>
                  </a:lnTo>
                  <a:close/>
                </a:path>
                <a:path w="2682875" h="1495425">
                  <a:moveTo>
                    <a:pt x="908557" y="1212278"/>
                  </a:moveTo>
                  <a:lnTo>
                    <a:pt x="908469" y="1216736"/>
                  </a:lnTo>
                  <a:lnTo>
                    <a:pt x="930795" y="1217142"/>
                  </a:lnTo>
                  <a:lnTo>
                    <a:pt x="930859" y="1212684"/>
                  </a:lnTo>
                  <a:lnTo>
                    <a:pt x="908557" y="1212278"/>
                  </a:lnTo>
                  <a:close/>
                </a:path>
                <a:path w="2682875" h="1495425">
                  <a:moveTo>
                    <a:pt x="966584" y="1213358"/>
                  </a:moveTo>
                  <a:lnTo>
                    <a:pt x="966495" y="1217815"/>
                  </a:lnTo>
                  <a:lnTo>
                    <a:pt x="988821" y="1218222"/>
                  </a:lnTo>
                  <a:lnTo>
                    <a:pt x="988923" y="1213764"/>
                  </a:lnTo>
                  <a:lnTo>
                    <a:pt x="966584" y="1213358"/>
                  </a:lnTo>
                  <a:close/>
                </a:path>
                <a:path w="2682875" h="1495425">
                  <a:moveTo>
                    <a:pt x="1024623" y="1214424"/>
                  </a:moveTo>
                  <a:lnTo>
                    <a:pt x="1024547" y="1218895"/>
                  </a:lnTo>
                  <a:lnTo>
                    <a:pt x="1046860" y="1219301"/>
                  </a:lnTo>
                  <a:lnTo>
                    <a:pt x="1046962" y="1214831"/>
                  </a:lnTo>
                  <a:lnTo>
                    <a:pt x="1024623" y="1214424"/>
                  </a:lnTo>
                  <a:close/>
                </a:path>
                <a:path w="2682875" h="1495425">
                  <a:moveTo>
                    <a:pt x="1082674" y="1215491"/>
                  </a:moveTo>
                  <a:lnTo>
                    <a:pt x="1082598" y="1219974"/>
                  </a:lnTo>
                  <a:lnTo>
                    <a:pt x="1104912" y="1220381"/>
                  </a:lnTo>
                  <a:lnTo>
                    <a:pt x="1104988" y="1215910"/>
                  </a:lnTo>
                  <a:lnTo>
                    <a:pt x="1082674" y="1215491"/>
                  </a:lnTo>
                  <a:close/>
                </a:path>
                <a:path w="2682875" h="1495425">
                  <a:moveTo>
                    <a:pt x="1140739" y="1216571"/>
                  </a:moveTo>
                  <a:lnTo>
                    <a:pt x="1140637" y="1221028"/>
                  </a:lnTo>
                  <a:lnTo>
                    <a:pt x="1162964" y="1221447"/>
                  </a:lnTo>
                  <a:lnTo>
                    <a:pt x="1163040" y="1216990"/>
                  </a:lnTo>
                  <a:lnTo>
                    <a:pt x="1140739" y="1216571"/>
                  </a:lnTo>
                  <a:close/>
                </a:path>
                <a:path w="2682875" h="1495425">
                  <a:moveTo>
                    <a:pt x="1198752" y="1217650"/>
                  </a:moveTo>
                  <a:lnTo>
                    <a:pt x="1198676" y="1222108"/>
                  </a:lnTo>
                  <a:lnTo>
                    <a:pt x="1220990" y="1222527"/>
                  </a:lnTo>
                  <a:lnTo>
                    <a:pt x="1221092" y="1218069"/>
                  </a:lnTo>
                  <a:lnTo>
                    <a:pt x="1198752" y="1217650"/>
                  </a:lnTo>
                  <a:close/>
                </a:path>
                <a:path w="2682875" h="1495425">
                  <a:moveTo>
                    <a:pt x="1256791" y="1218717"/>
                  </a:moveTo>
                  <a:lnTo>
                    <a:pt x="1256728" y="1223187"/>
                  </a:lnTo>
                  <a:lnTo>
                    <a:pt x="1279029" y="1223606"/>
                  </a:lnTo>
                  <a:lnTo>
                    <a:pt x="1279118" y="1219123"/>
                  </a:lnTo>
                  <a:lnTo>
                    <a:pt x="1256791" y="1218717"/>
                  </a:lnTo>
                  <a:close/>
                </a:path>
                <a:path w="2682875" h="1495425">
                  <a:moveTo>
                    <a:pt x="1314856" y="1219796"/>
                  </a:moveTo>
                  <a:lnTo>
                    <a:pt x="1314780" y="1224267"/>
                  </a:lnTo>
                  <a:lnTo>
                    <a:pt x="1337094" y="1224673"/>
                  </a:lnTo>
                  <a:lnTo>
                    <a:pt x="1337183" y="1220216"/>
                  </a:lnTo>
                  <a:lnTo>
                    <a:pt x="1314856" y="1219796"/>
                  </a:lnTo>
                  <a:close/>
                </a:path>
                <a:path w="2682875" h="1495425">
                  <a:moveTo>
                    <a:pt x="1372882" y="1220876"/>
                  </a:moveTo>
                  <a:lnTo>
                    <a:pt x="1372806" y="1225334"/>
                  </a:lnTo>
                  <a:lnTo>
                    <a:pt x="1395145" y="1225740"/>
                  </a:lnTo>
                  <a:lnTo>
                    <a:pt x="1395221" y="1221282"/>
                  </a:lnTo>
                  <a:lnTo>
                    <a:pt x="1372882" y="1220876"/>
                  </a:lnTo>
                  <a:close/>
                </a:path>
                <a:path w="2682875" h="1495425">
                  <a:moveTo>
                    <a:pt x="1430921" y="1221955"/>
                  </a:moveTo>
                  <a:lnTo>
                    <a:pt x="1430845" y="1226400"/>
                  </a:lnTo>
                  <a:lnTo>
                    <a:pt x="1453172" y="1226819"/>
                  </a:lnTo>
                  <a:lnTo>
                    <a:pt x="1453248" y="1222362"/>
                  </a:lnTo>
                  <a:lnTo>
                    <a:pt x="1430921" y="1221955"/>
                  </a:lnTo>
                  <a:close/>
                </a:path>
                <a:path w="2682875" h="1495425">
                  <a:moveTo>
                    <a:pt x="1488986" y="1223010"/>
                  </a:moveTo>
                  <a:lnTo>
                    <a:pt x="1488909" y="1227493"/>
                  </a:lnTo>
                  <a:lnTo>
                    <a:pt x="1511211" y="1227899"/>
                  </a:lnTo>
                  <a:lnTo>
                    <a:pt x="1511299" y="1223429"/>
                  </a:lnTo>
                  <a:lnTo>
                    <a:pt x="1488986" y="1223010"/>
                  </a:lnTo>
                  <a:close/>
                </a:path>
                <a:path w="2682875" h="1495425">
                  <a:moveTo>
                    <a:pt x="1547025" y="1224089"/>
                  </a:moveTo>
                  <a:lnTo>
                    <a:pt x="1546936" y="1228559"/>
                  </a:lnTo>
                  <a:lnTo>
                    <a:pt x="1569262" y="1228978"/>
                  </a:lnTo>
                  <a:lnTo>
                    <a:pt x="1569351" y="1224508"/>
                  </a:lnTo>
                  <a:lnTo>
                    <a:pt x="1547025" y="1224089"/>
                  </a:lnTo>
                  <a:close/>
                </a:path>
                <a:path w="2682875" h="1495425">
                  <a:moveTo>
                    <a:pt x="1605064" y="1225169"/>
                  </a:moveTo>
                  <a:lnTo>
                    <a:pt x="1604975" y="1229626"/>
                  </a:lnTo>
                  <a:lnTo>
                    <a:pt x="1627301" y="1230045"/>
                  </a:lnTo>
                  <a:lnTo>
                    <a:pt x="1627390" y="1225575"/>
                  </a:lnTo>
                  <a:lnTo>
                    <a:pt x="1605064" y="1225169"/>
                  </a:lnTo>
                  <a:close/>
                </a:path>
                <a:path w="2682875" h="1495425">
                  <a:moveTo>
                    <a:pt x="1663433" y="1227810"/>
                  </a:moveTo>
                  <a:lnTo>
                    <a:pt x="1662315" y="1232128"/>
                  </a:lnTo>
                  <a:lnTo>
                    <a:pt x="1683905" y="1237716"/>
                  </a:lnTo>
                  <a:lnTo>
                    <a:pt x="1685023" y="1233398"/>
                  </a:lnTo>
                  <a:lnTo>
                    <a:pt x="1663433" y="1227810"/>
                  </a:lnTo>
                  <a:close/>
                </a:path>
                <a:path w="2682875" h="1495425">
                  <a:moveTo>
                    <a:pt x="1719643" y="1242313"/>
                  </a:moveTo>
                  <a:lnTo>
                    <a:pt x="1718513" y="1246644"/>
                  </a:lnTo>
                  <a:lnTo>
                    <a:pt x="1740141" y="1252232"/>
                  </a:lnTo>
                  <a:lnTo>
                    <a:pt x="1741258" y="1247914"/>
                  </a:lnTo>
                  <a:lnTo>
                    <a:pt x="1719643" y="1242313"/>
                  </a:lnTo>
                  <a:close/>
                </a:path>
                <a:path w="2682875" h="1495425">
                  <a:moveTo>
                    <a:pt x="1775853" y="1256842"/>
                  </a:moveTo>
                  <a:lnTo>
                    <a:pt x="1774736" y="1261160"/>
                  </a:lnTo>
                  <a:lnTo>
                    <a:pt x="1796338" y="1266748"/>
                  </a:lnTo>
                  <a:lnTo>
                    <a:pt x="1797456" y="1262430"/>
                  </a:lnTo>
                  <a:lnTo>
                    <a:pt x="1775853" y="1256842"/>
                  </a:lnTo>
                  <a:close/>
                </a:path>
                <a:path w="2682875" h="1495425">
                  <a:moveTo>
                    <a:pt x="1832051" y="1271358"/>
                  </a:moveTo>
                  <a:lnTo>
                    <a:pt x="1830920" y="1275689"/>
                  </a:lnTo>
                  <a:lnTo>
                    <a:pt x="1852561" y="1281264"/>
                  </a:lnTo>
                  <a:lnTo>
                    <a:pt x="1853679" y="1276946"/>
                  </a:lnTo>
                  <a:lnTo>
                    <a:pt x="1832051" y="1271358"/>
                  </a:lnTo>
                  <a:close/>
                </a:path>
                <a:path w="2682875" h="1495425">
                  <a:moveTo>
                    <a:pt x="1888261" y="1285862"/>
                  </a:moveTo>
                  <a:lnTo>
                    <a:pt x="1887143" y="1290205"/>
                  </a:lnTo>
                  <a:lnTo>
                    <a:pt x="1908759" y="1295793"/>
                  </a:lnTo>
                  <a:lnTo>
                    <a:pt x="1909864" y="1291463"/>
                  </a:lnTo>
                  <a:lnTo>
                    <a:pt x="1888261" y="1285862"/>
                  </a:lnTo>
                  <a:close/>
                </a:path>
                <a:path w="2682875" h="1495425">
                  <a:moveTo>
                    <a:pt x="1944471" y="1300391"/>
                  </a:moveTo>
                  <a:lnTo>
                    <a:pt x="1943341" y="1304709"/>
                  </a:lnTo>
                  <a:lnTo>
                    <a:pt x="1964969" y="1310297"/>
                  </a:lnTo>
                  <a:lnTo>
                    <a:pt x="1966086" y="1305979"/>
                  </a:lnTo>
                  <a:lnTo>
                    <a:pt x="1944471" y="1300391"/>
                  </a:lnTo>
                  <a:close/>
                </a:path>
                <a:path w="2682875" h="1495425">
                  <a:moveTo>
                    <a:pt x="2000681" y="1314907"/>
                  </a:moveTo>
                  <a:lnTo>
                    <a:pt x="1999576" y="1319237"/>
                  </a:lnTo>
                  <a:lnTo>
                    <a:pt x="2021192" y="1324813"/>
                  </a:lnTo>
                  <a:lnTo>
                    <a:pt x="2022284" y="1320495"/>
                  </a:lnTo>
                  <a:lnTo>
                    <a:pt x="2000681" y="1314907"/>
                  </a:lnTo>
                  <a:close/>
                </a:path>
                <a:path w="2682875" h="1495425">
                  <a:moveTo>
                    <a:pt x="2056879" y="1329423"/>
                  </a:moveTo>
                  <a:lnTo>
                    <a:pt x="2055761" y="1333741"/>
                  </a:lnTo>
                  <a:lnTo>
                    <a:pt x="2077389" y="1339341"/>
                  </a:lnTo>
                  <a:lnTo>
                    <a:pt x="2078507" y="1334998"/>
                  </a:lnTo>
                  <a:lnTo>
                    <a:pt x="2056879" y="1329423"/>
                  </a:lnTo>
                  <a:close/>
                </a:path>
                <a:path w="2682875" h="1495425">
                  <a:moveTo>
                    <a:pt x="2113102" y="1343939"/>
                  </a:moveTo>
                  <a:lnTo>
                    <a:pt x="2111984" y="1348257"/>
                  </a:lnTo>
                  <a:lnTo>
                    <a:pt x="2133599" y="1353845"/>
                  </a:lnTo>
                  <a:lnTo>
                    <a:pt x="2134717" y="1349527"/>
                  </a:lnTo>
                  <a:lnTo>
                    <a:pt x="2113102" y="1343939"/>
                  </a:lnTo>
                  <a:close/>
                </a:path>
                <a:path w="2682875" h="1495425">
                  <a:moveTo>
                    <a:pt x="2169312" y="1358455"/>
                  </a:moveTo>
                  <a:lnTo>
                    <a:pt x="2168194" y="1362773"/>
                  </a:lnTo>
                  <a:lnTo>
                    <a:pt x="2189810" y="1368374"/>
                  </a:lnTo>
                  <a:lnTo>
                    <a:pt x="2190927" y="1364043"/>
                  </a:lnTo>
                  <a:lnTo>
                    <a:pt x="2169312" y="1358455"/>
                  </a:lnTo>
                  <a:close/>
                </a:path>
                <a:path w="2682875" h="1495425">
                  <a:moveTo>
                    <a:pt x="2225509" y="1372971"/>
                  </a:moveTo>
                  <a:lnTo>
                    <a:pt x="2224392" y="1377302"/>
                  </a:lnTo>
                  <a:lnTo>
                    <a:pt x="2246007" y="1382877"/>
                  </a:lnTo>
                  <a:lnTo>
                    <a:pt x="2247138" y="1378572"/>
                  </a:lnTo>
                  <a:lnTo>
                    <a:pt x="2225509" y="1372971"/>
                  </a:lnTo>
                  <a:close/>
                </a:path>
                <a:path w="2682875" h="1495425">
                  <a:moveTo>
                    <a:pt x="2281732" y="1387487"/>
                  </a:moveTo>
                  <a:lnTo>
                    <a:pt x="2280615" y="1391818"/>
                  </a:lnTo>
                  <a:lnTo>
                    <a:pt x="2302230" y="1397406"/>
                  </a:lnTo>
                  <a:lnTo>
                    <a:pt x="2303348" y="1393075"/>
                  </a:lnTo>
                  <a:lnTo>
                    <a:pt x="2281732" y="1387487"/>
                  </a:lnTo>
                  <a:close/>
                </a:path>
                <a:path w="2682875" h="1495425">
                  <a:moveTo>
                    <a:pt x="2337930" y="1402003"/>
                  </a:moveTo>
                  <a:lnTo>
                    <a:pt x="2336812" y="1406334"/>
                  </a:lnTo>
                  <a:lnTo>
                    <a:pt x="2358440" y="1411922"/>
                  </a:lnTo>
                  <a:lnTo>
                    <a:pt x="2359558" y="1407591"/>
                  </a:lnTo>
                  <a:lnTo>
                    <a:pt x="2337930" y="1402003"/>
                  </a:lnTo>
                  <a:close/>
                </a:path>
                <a:path w="2682875" h="1495425">
                  <a:moveTo>
                    <a:pt x="2394140" y="1416519"/>
                  </a:moveTo>
                  <a:lnTo>
                    <a:pt x="2393035" y="1420850"/>
                  </a:lnTo>
                  <a:lnTo>
                    <a:pt x="2414651" y="1426425"/>
                  </a:lnTo>
                  <a:lnTo>
                    <a:pt x="2415755" y="1422107"/>
                  </a:lnTo>
                  <a:lnTo>
                    <a:pt x="2394140" y="1416519"/>
                  </a:lnTo>
                  <a:close/>
                </a:path>
                <a:path w="2682875" h="1495425">
                  <a:moveTo>
                    <a:pt x="2450350" y="1431036"/>
                  </a:moveTo>
                  <a:lnTo>
                    <a:pt x="2449233" y="1435353"/>
                  </a:lnTo>
                  <a:lnTo>
                    <a:pt x="2470848" y="1440954"/>
                  </a:lnTo>
                  <a:lnTo>
                    <a:pt x="2471978" y="1436624"/>
                  </a:lnTo>
                  <a:lnTo>
                    <a:pt x="2450350" y="1431036"/>
                  </a:lnTo>
                  <a:close/>
                </a:path>
                <a:path w="2682875" h="1495425">
                  <a:moveTo>
                    <a:pt x="2506560" y="1445552"/>
                  </a:moveTo>
                  <a:lnTo>
                    <a:pt x="2505443" y="1449870"/>
                  </a:lnTo>
                  <a:lnTo>
                    <a:pt x="2527058" y="1455470"/>
                  </a:lnTo>
                  <a:lnTo>
                    <a:pt x="2528176" y="1451140"/>
                  </a:lnTo>
                  <a:lnTo>
                    <a:pt x="2506560" y="1445552"/>
                  </a:lnTo>
                  <a:close/>
                </a:path>
                <a:path w="2682875" h="1495425">
                  <a:moveTo>
                    <a:pt x="2562783" y="1460068"/>
                  </a:moveTo>
                  <a:lnTo>
                    <a:pt x="2561666" y="1464386"/>
                  </a:lnTo>
                  <a:lnTo>
                    <a:pt x="2583281" y="1469974"/>
                  </a:lnTo>
                  <a:lnTo>
                    <a:pt x="2584411" y="1465656"/>
                  </a:lnTo>
                  <a:lnTo>
                    <a:pt x="2562783" y="1460068"/>
                  </a:lnTo>
                  <a:close/>
                </a:path>
                <a:path w="2682875" h="1495425">
                  <a:moveTo>
                    <a:pt x="2618968" y="1474584"/>
                  </a:moveTo>
                  <a:lnTo>
                    <a:pt x="2617851" y="1478902"/>
                  </a:lnTo>
                  <a:lnTo>
                    <a:pt x="2639479" y="1484502"/>
                  </a:lnTo>
                  <a:lnTo>
                    <a:pt x="2640583" y="1480172"/>
                  </a:lnTo>
                  <a:lnTo>
                    <a:pt x="2618968" y="1474584"/>
                  </a:lnTo>
                  <a:close/>
                </a:path>
                <a:path w="2682875" h="1495425">
                  <a:moveTo>
                    <a:pt x="2675204" y="1489100"/>
                  </a:moveTo>
                  <a:lnTo>
                    <a:pt x="2674073" y="1493431"/>
                  </a:lnTo>
                  <a:lnTo>
                    <a:pt x="2681389" y="1495310"/>
                  </a:lnTo>
                  <a:lnTo>
                    <a:pt x="2682506" y="1490992"/>
                  </a:lnTo>
                  <a:lnTo>
                    <a:pt x="2675204" y="1489100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136605" y="746201"/>
              <a:ext cx="2655570" cy="1491615"/>
            </a:xfrm>
            <a:custGeom>
              <a:avLst/>
              <a:gdLst/>
              <a:ahLst/>
              <a:cxnLst/>
              <a:rect l="l" t="t" r="r" b="b"/>
              <a:pathLst>
                <a:path w="2655570" h="1491614">
                  <a:moveTo>
                    <a:pt x="4203" y="0"/>
                  </a:moveTo>
                  <a:lnTo>
                    <a:pt x="0" y="1536"/>
                  </a:lnTo>
                  <a:lnTo>
                    <a:pt x="7607" y="22517"/>
                  </a:lnTo>
                  <a:lnTo>
                    <a:pt x="11811" y="20980"/>
                  </a:lnTo>
                  <a:lnTo>
                    <a:pt x="4203" y="0"/>
                  </a:lnTo>
                  <a:close/>
                </a:path>
                <a:path w="2655570" h="1491614">
                  <a:moveTo>
                    <a:pt x="23990" y="54559"/>
                  </a:moveTo>
                  <a:lnTo>
                    <a:pt x="19799" y="56095"/>
                  </a:lnTo>
                  <a:lnTo>
                    <a:pt x="27419" y="77089"/>
                  </a:lnTo>
                  <a:lnTo>
                    <a:pt x="31610" y="75564"/>
                  </a:lnTo>
                  <a:lnTo>
                    <a:pt x="23990" y="54559"/>
                  </a:lnTo>
                  <a:close/>
                </a:path>
                <a:path w="2655570" h="1491614">
                  <a:moveTo>
                    <a:pt x="43802" y="109143"/>
                  </a:moveTo>
                  <a:lnTo>
                    <a:pt x="39598" y="110667"/>
                  </a:lnTo>
                  <a:lnTo>
                    <a:pt x="47231" y="131660"/>
                  </a:lnTo>
                  <a:lnTo>
                    <a:pt x="51409" y="130136"/>
                  </a:lnTo>
                  <a:lnTo>
                    <a:pt x="43802" y="109143"/>
                  </a:lnTo>
                  <a:close/>
                </a:path>
                <a:path w="2655570" h="1491614">
                  <a:moveTo>
                    <a:pt x="63588" y="163715"/>
                  </a:moveTo>
                  <a:lnTo>
                    <a:pt x="59410" y="165252"/>
                  </a:lnTo>
                  <a:lnTo>
                    <a:pt x="67017" y="186220"/>
                  </a:lnTo>
                  <a:lnTo>
                    <a:pt x="71234" y="184708"/>
                  </a:lnTo>
                  <a:lnTo>
                    <a:pt x="63588" y="163715"/>
                  </a:lnTo>
                  <a:close/>
                </a:path>
                <a:path w="2655570" h="1491614">
                  <a:moveTo>
                    <a:pt x="83413" y="218287"/>
                  </a:moveTo>
                  <a:lnTo>
                    <a:pt x="79209" y="219811"/>
                  </a:lnTo>
                  <a:lnTo>
                    <a:pt x="86829" y="240791"/>
                  </a:lnTo>
                  <a:lnTo>
                    <a:pt x="91020" y="239280"/>
                  </a:lnTo>
                  <a:lnTo>
                    <a:pt x="83413" y="218287"/>
                  </a:lnTo>
                  <a:close/>
                </a:path>
                <a:path w="2655570" h="1491614">
                  <a:moveTo>
                    <a:pt x="103212" y="272859"/>
                  </a:moveTo>
                  <a:lnTo>
                    <a:pt x="99009" y="274370"/>
                  </a:lnTo>
                  <a:lnTo>
                    <a:pt x="106641" y="295376"/>
                  </a:lnTo>
                  <a:lnTo>
                    <a:pt x="110832" y="293839"/>
                  </a:lnTo>
                  <a:lnTo>
                    <a:pt x="103212" y="272859"/>
                  </a:lnTo>
                  <a:close/>
                </a:path>
                <a:path w="2655570" h="1491614">
                  <a:moveTo>
                    <a:pt x="123012" y="327431"/>
                  </a:moveTo>
                  <a:lnTo>
                    <a:pt x="118821" y="328955"/>
                  </a:lnTo>
                  <a:lnTo>
                    <a:pt x="126453" y="349935"/>
                  </a:lnTo>
                  <a:lnTo>
                    <a:pt x="130644" y="348424"/>
                  </a:lnTo>
                  <a:lnTo>
                    <a:pt x="123012" y="327431"/>
                  </a:lnTo>
                  <a:close/>
                </a:path>
                <a:path w="2655570" h="1491614">
                  <a:moveTo>
                    <a:pt x="142824" y="382003"/>
                  </a:moveTo>
                  <a:lnTo>
                    <a:pt x="138645" y="383527"/>
                  </a:lnTo>
                  <a:lnTo>
                    <a:pt x="146240" y="404520"/>
                  </a:lnTo>
                  <a:lnTo>
                    <a:pt x="150444" y="402970"/>
                  </a:lnTo>
                  <a:lnTo>
                    <a:pt x="142824" y="382003"/>
                  </a:lnTo>
                  <a:close/>
                </a:path>
                <a:path w="2655570" h="1491614">
                  <a:moveTo>
                    <a:pt x="162636" y="436562"/>
                  </a:moveTo>
                  <a:lnTo>
                    <a:pt x="158419" y="438099"/>
                  </a:lnTo>
                  <a:lnTo>
                    <a:pt x="166065" y="459079"/>
                  </a:lnTo>
                  <a:lnTo>
                    <a:pt x="170256" y="457542"/>
                  </a:lnTo>
                  <a:lnTo>
                    <a:pt x="162636" y="436562"/>
                  </a:lnTo>
                  <a:close/>
                </a:path>
                <a:path w="2655570" h="1491614">
                  <a:moveTo>
                    <a:pt x="182435" y="491121"/>
                  </a:moveTo>
                  <a:lnTo>
                    <a:pt x="178244" y="492671"/>
                  </a:lnTo>
                  <a:lnTo>
                    <a:pt x="185851" y="513638"/>
                  </a:lnTo>
                  <a:lnTo>
                    <a:pt x="190055" y="512127"/>
                  </a:lnTo>
                  <a:lnTo>
                    <a:pt x="182435" y="491121"/>
                  </a:lnTo>
                  <a:close/>
                </a:path>
                <a:path w="2655570" h="1491614">
                  <a:moveTo>
                    <a:pt x="210235" y="540753"/>
                  </a:moveTo>
                  <a:lnTo>
                    <a:pt x="206629" y="543394"/>
                  </a:lnTo>
                  <a:lnTo>
                    <a:pt x="219786" y="561416"/>
                  </a:lnTo>
                  <a:lnTo>
                    <a:pt x="223380" y="558774"/>
                  </a:lnTo>
                  <a:lnTo>
                    <a:pt x="210235" y="540753"/>
                  </a:lnTo>
                  <a:close/>
                </a:path>
                <a:path w="2655570" h="1491614">
                  <a:moveTo>
                    <a:pt x="244475" y="587629"/>
                  </a:moveTo>
                  <a:lnTo>
                    <a:pt x="240855" y="590257"/>
                  </a:lnTo>
                  <a:lnTo>
                    <a:pt x="254038" y="608279"/>
                  </a:lnTo>
                  <a:lnTo>
                    <a:pt x="257644" y="605650"/>
                  </a:lnTo>
                  <a:lnTo>
                    <a:pt x="244475" y="587629"/>
                  </a:lnTo>
                  <a:close/>
                </a:path>
                <a:path w="2655570" h="1491614">
                  <a:moveTo>
                    <a:pt x="278714" y="634491"/>
                  </a:moveTo>
                  <a:lnTo>
                    <a:pt x="275120" y="637133"/>
                  </a:lnTo>
                  <a:lnTo>
                    <a:pt x="288264" y="655154"/>
                  </a:lnTo>
                  <a:lnTo>
                    <a:pt x="291871" y="652538"/>
                  </a:lnTo>
                  <a:lnTo>
                    <a:pt x="278714" y="634491"/>
                  </a:lnTo>
                  <a:close/>
                </a:path>
                <a:path w="2655570" h="1491614">
                  <a:moveTo>
                    <a:pt x="312953" y="681393"/>
                  </a:moveTo>
                  <a:lnTo>
                    <a:pt x="309333" y="684022"/>
                  </a:lnTo>
                  <a:lnTo>
                    <a:pt x="322516" y="702055"/>
                  </a:lnTo>
                  <a:lnTo>
                    <a:pt x="326123" y="699414"/>
                  </a:lnTo>
                  <a:lnTo>
                    <a:pt x="312953" y="681393"/>
                  </a:lnTo>
                  <a:close/>
                </a:path>
                <a:path w="2655570" h="1491614">
                  <a:moveTo>
                    <a:pt x="347192" y="728268"/>
                  </a:moveTo>
                  <a:lnTo>
                    <a:pt x="343585" y="730897"/>
                  </a:lnTo>
                  <a:lnTo>
                    <a:pt x="356743" y="748931"/>
                  </a:lnTo>
                  <a:lnTo>
                    <a:pt x="360362" y="746290"/>
                  </a:lnTo>
                  <a:lnTo>
                    <a:pt x="347192" y="728268"/>
                  </a:lnTo>
                  <a:close/>
                </a:path>
                <a:path w="2655570" h="1491614">
                  <a:moveTo>
                    <a:pt x="381431" y="775144"/>
                  </a:moveTo>
                  <a:lnTo>
                    <a:pt x="377837" y="777773"/>
                  </a:lnTo>
                  <a:lnTo>
                    <a:pt x="391007" y="795794"/>
                  </a:lnTo>
                  <a:lnTo>
                    <a:pt x="394601" y="793178"/>
                  </a:lnTo>
                  <a:lnTo>
                    <a:pt x="381431" y="775144"/>
                  </a:lnTo>
                  <a:close/>
                </a:path>
                <a:path w="2655570" h="1491614">
                  <a:moveTo>
                    <a:pt x="415670" y="822032"/>
                  </a:moveTo>
                  <a:lnTo>
                    <a:pt x="412076" y="824661"/>
                  </a:lnTo>
                  <a:lnTo>
                    <a:pt x="425221" y="842695"/>
                  </a:lnTo>
                  <a:lnTo>
                    <a:pt x="428840" y="840054"/>
                  </a:lnTo>
                  <a:lnTo>
                    <a:pt x="415670" y="822032"/>
                  </a:lnTo>
                  <a:close/>
                </a:path>
                <a:path w="2655570" h="1491614">
                  <a:moveTo>
                    <a:pt x="449910" y="868895"/>
                  </a:moveTo>
                  <a:lnTo>
                    <a:pt x="446303" y="871537"/>
                  </a:lnTo>
                  <a:lnTo>
                    <a:pt x="459473" y="889571"/>
                  </a:lnTo>
                  <a:lnTo>
                    <a:pt x="463080" y="886929"/>
                  </a:lnTo>
                  <a:lnTo>
                    <a:pt x="449910" y="868895"/>
                  </a:lnTo>
                  <a:close/>
                </a:path>
                <a:path w="2655570" h="1491614">
                  <a:moveTo>
                    <a:pt x="484174" y="915771"/>
                  </a:moveTo>
                  <a:lnTo>
                    <a:pt x="480555" y="918413"/>
                  </a:lnTo>
                  <a:lnTo>
                    <a:pt x="493725" y="936434"/>
                  </a:lnTo>
                  <a:lnTo>
                    <a:pt x="497344" y="933805"/>
                  </a:lnTo>
                  <a:lnTo>
                    <a:pt x="484174" y="915771"/>
                  </a:lnTo>
                  <a:close/>
                </a:path>
                <a:path w="2655570" h="1491614">
                  <a:moveTo>
                    <a:pt x="518413" y="962660"/>
                  </a:moveTo>
                  <a:lnTo>
                    <a:pt x="514807" y="965301"/>
                  </a:lnTo>
                  <a:lnTo>
                    <a:pt x="527977" y="983335"/>
                  </a:lnTo>
                  <a:lnTo>
                    <a:pt x="531571" y="980694"/>
                  </a:lnTo>
                  <a:lnTo>
                    <a:pt x="518413" y="962660"/>
                  </a:lnTo>
                  <a:close/>
                </a:path>
                <a:path w="2655570" h="1491614">
                  <a:moveTo>
                    <a:pt x="552653" y="1009535"/>
                  </a:moveTo>
                  <a:lnTo>
                    <a:pt x="549046" y="1012177"/>
                  </a:lnTo>
                  <a:lnTo>
                    <a:pt x="562228" y="1030211"/>
                  </a:lnTo>
                  <a:lnTo>
                    <a:pt x="565823" y="1027569"/>
                  </a:lnTo>
                  <a:lnTo>
                    <a:pt x="552653" y="1009535"/>
                  </a:lnTo>
                  <a:close/>
                </a:path>
                <a:path w="2655570" h="1491614">
                  <a:moveTo>
                    <a:pt x="586879" y="1056411"/>
                  </a:moveTo>
                  <a:lnTo>
                    <a:pt x="583285" y="1059052"/>
                  </a:lnTo>
                  <a:lnTo>
                    <a:pt x="596442" y="1077074"/>
                  </a:lnTo>
                  <a:lnTo>
                    <a:pt x="600062" y="1074445"/>
                  </a:lnTo>
                  <a:lnTo>
                    <a:pt x="586879" y="1056411"/>
                  </a:lnTo>
                  <a:close/>
                </a:path>
                <a:path w="2655570" h="1491614">
                  <a:moveTo>
                    <a:pt x="621144" y="1103312"/>
                  </a:moveTo>
                  <a:lnTo>
                    <a:pt x="617524" y="1105928"/>
                  </a:lnTo>
                  <a:lnTo>
                    <a:pt x="630707" y="1123962"/>
                  </a:lnTo>
                  <a:lnTo>
                    <a:pt x="634314" y="1121333"/>
                  </a:lnTo>
                  <a:lnTo>
                    <a:pt x="621144" y="1103312"/>
                  </a:lnTo>
                  <a:close/>
                </a:path>
                <a:path w="2655570" h="1491614">
                  <a:moveTo>
                    <a:pt x="655370" y="1150175"/>
                  </a:moveTo>
                  <a:lnTo>
                    <a:pt x="651763" y="1152817"/>
                  </a:lnTo>
                  <a:lnTo>
                    <a:pt x="664933" y="1170838"/>
                  </a:lnTo>
                  <a:lnTo>
                    <a:pt x="668540" y="1168209"/>
                  </a:lnTo>
                  <a:lnTo>
                    <a:pt x="655370" y="1150175"/>
                  </a:lnTo>
                  <a:close/>
                </a:path>
                <a:path w="2655570" h="1491614">
                  <a:moveTo>
                    <a:pt x="698665" y="1181608"/>
                  </a:moveTo>
                  <a:lnTo>
                    <a:pt x="697420" y="1185887"/>
                  </a:lnTo>
                  <a:lnTo>
                    <a:pt x="718870" y="1192098"/>
                  </a:lnTo>
                  <a:lnTo>
                    <a:pt x="720115" y="1187792"/>
                  </a:lnTo>
                  <a:lnTo>
                    <a:pt x="698665" y="1181608"/>
                  </a:lnTo>
                  <a:close/>
                </a:path>
                <a:path w="2655570" h="1491614">
                  <a:moveTo>
                    <a:pt x="754430" y="1197711"/>
                  </a:moveTo>
                  <a:lnTo>
                    <a:pt x="753198" y="1202004"/>
                  </a:lnTo>
                  <a:lnTo>
                    <a:pt x="774661" y="1208189"/>
                  </a:lnTo>
                  <a:lnTo>
                    <a:pt x="775881" y="1203909"/>
                  </a:lnTo>
                  <a:lnTo>
                    <a:pt x="754430" y="1197711"/>
                  </a:lnTo>
                  <a:close/>
                </a:path>
                <a:path w="2655570" h="1491614">
                  <a:moveTo>
                    <a:pt x="810209" y="1213815"/>
                  </a:moveTo>
                  <a:lnTo>
                    <a:pt x="808989" y="1218107"/>
                  </a:lnTo>
                  <a:lnTo>
                    <a:pt x="830427" y="1224305"/>
                  </a:lnTo>
                  <a:lnTo>
                    <a:pt x="831672" y="1220012"/>
                  </a:lnTo>
                  <a:lnTo>
                    <a:pt x="810209" y="1213815"/>
                  </a:lnTo>
                  <a:close/>
                </a:path>
                <a:path w="2655570" h="1491614">
                  <a:moveTo>
                    <a:pt x="866000" y="1229918"/>
                  </a:moveTo>
                  <a:lnTo>
                    <a:pt x="864730" y="1234224"/>
                  </a:lnTo>
                  <a:lnTo>
                    <a:pt x="886205" y="1240396"/>
                  </a:lnTo>
                  <a:lnTo>
                    <a:pt x="887437" y="1236129"/>
                  </a:lnTo>
                  <a:lnTo>
                    <a:pt x="866000" y="1229918"/>
                  </a:lnTo>
                  <a:close/>
                </a:path>
                <a:path w="2655570" h="1491614">
                  <a:moveTo>
                    <a:pt x="921753" y="1246022"/>
                  </a:moveTo>
                  <a:lnTo>
                    <a:pt x="920521" y="1250314"/>
                  </a:lnTo>
                  <a:lnTo>
                    <a:pt x="941984" y="1256499"/>
                  </a:lnTo>
                  <a:lnTo>
                    <a:pt x="943216" y="1252219"/>
                  </a:lnTo>
                  <a:lnTo>
                    <a:pt x="921753" y="1246022"/>
                  </a:lnTo>
                  <a:close/>
                </a:path>
                <a:path w="2655570" h="1491614">
                  <a:moveTo>
                    <a:pt x="977531" y="1262125"/>
                  </a:moveTo>
                  <a:lnTo>
                    <a:pt x="976299" y="1266418"/>
                  </a:lnTo>
                  <a:lnTo>
                    <a:pt x="997750" y="1272603"/>
                  </a:lnTo>
                  <a:lnTo>
                    <a:pt x="998994" y="1268310"/>
                  </a:lnTo>
                  <a:lnTo>
                    <a:pt x="977531" y="1262125"/>
                  </a:lnTo>
                  <a:close/>
                </a:path>
                <a:path w="2655570" h="1491614">
                  <a:moveTo>
                    <a:pt x="1033310" y="1278229"/>
                  </a:moveTo>
                  <a:lnTo>
                    <a:pt x="1032065" y="1282522"/>
                  </a:lnTo>
                  <a:lnTo>
                    <a:pt x="1053528" y="1288707"/>
                  </a:lnTo>
                  <a:lnTo>
                    <a:pt x="1054760" y="1284427"/>
                  </a:lnTo>
                  <a:lnTo>
                    <a:pt x="1033310" y="1278229"/>
                  </a:lnTo>
                  <a:close/>
                </a:path>
                <a:path w="2655570" h="1491614">
                  <a:moveTo>
                    <a:pt x="1089075" y="1294345"/>
                  </a:moveTo>
                  <a:lnTo>
                    <a:pt x="1087856" y="1298625"/>
                  </a:lnTo>
                  <a:lnTo>
                    <a:pt x="1109294" y="1304823"/>
                  </a:lnTo>
                  <a:lnTo>
                    <a:pt x="1110538" y="1300530"/>
                  </a:lnTo>
                  <a:lnTo>
                    <a:pt x="1089075" y="1294345"/>
                  </a:lnTo>
                  <a:close/>
                </a:path>
                <a:path w="2655570" h="1491614">
                  <a:moveTo>
                    <a:pt x="1144866" y="1310436"/>
                  </a:moveTo>
                  <a:lnTo>
                    <a:pt x="1143622" y="1314742"/>
                  </a:lnTo>
                  <a:lnTo>
                    <a:pt x="1165085" y="1320927"/>
                  </a:lnTo>
                  <a:lnTo>
                    <a:pt x="1166304" y="1316647"/>
                  </a:lnTo>
                  <a:lnTo>
                    <a:pt x="1144866" y="1310436"/>
                  </a:lnTo>
                  <a:close/>
                </a:path>
                <a:path w="2655570" h="1491614">
                  <a:moveTo>
                    <a:pt x="1200645" y="1326553"/>
                  </a:moveTo>
                  <a:lnTo>
                    <a:pt x="1199400" y="1330833"/>
                  </a:lnTo>
                  <a:lnTo>
                    <a:pt x="1220851" y="1337043"/>
                  </a:lnTo>
                  <a:lnTo>
                    <a:pt x="1222095" y="1332738"/>
                  </a:lnTo>
                  <a:lnTo>
                    <a:pt x="1200645" y="1326553"/>
                  </a:lnTo>
                  <a:close/>
                </a:path>
                <a:path w="2655570" h="1491614">
                  <a:moveTo>
                    <a:pt x="1256410" y="1342656"/>
                  </a:moveTo>
                  <a:lnTo>
                    <a:pt x="1255166" y="1346936"/>
                  </a:lnTo>
                  <a:lnTo>
                    <a:pt x="1276629" y="1353146"/>
                  </a:lnTo>
                  <a:lnTo>
                    <a:pt x="1277861" y="1348866"/>
                  </a:lnTo>
                  <a:lnTo>
                    <a:pt x="1256410" y="1342656"/>
                  </a:lnTo>
                  <a:close/>
                </a:path>
                <a:path w="2655570" h="1491614">
                  <a:moveTo>
                    <a:pt x="1312176" y="1358760"/>
                  </a:moveTo>
                  <a:lnTo>
                    <a:pt x="1310944" y="1363052"/>
                  </a:lnTo>
                  <a:lnTo>
                    <a:pt x="1332420" y="1369237"/>
                  </a:lnTo>
                  <a:lnTo>
                    <a:pt x="1333639" y="1364957"/>
                  </a:lnTo>
                  <a:lnTo>
                    <a:pt x="1312176" y="1358760"/>
                  </a:lnTo>
                  <a:close/>
                </a:path>
                <a:path w="2655570" h="1491614">
                  <a:moveTo>
                    <a:pt x="1367955" y="1374863"/>
                  </a:moveTo>
                  <a:lnTo>
                    <a:pt x="1366723" y="1379156"/>
                  </a:lnTo>
                  <a:lnTo>
                    <a:pt x="1388160" y="1385354"/>
                  </a:lnTo>
                  <a:lnTo>
                    <a:pt x="1389430" y="1381061"/>
                  </a:lnTo>
                  <a:lnTo>
                    <a:pt x="1367955" y="1374863"/>
                  </a:lnTo>
                  <a:close/>
                </a:path>
                <a:path w="2655570" h="1491614">
                  <a:moveTo>
                    <a:pt x="1423733" y="1390967"/>
                  </a:moveTo>
                  <a:lnTo>
                    <a:pt x="1422488" y="1395272"/>
                  </a:lnTo>
                  <a:lnTo>
                    <a:pt x="1443951" y="1401444"/>
                  </a:lnTo>
                  <a:lnTo>
                    <a:pt x="1445171" y="1397165"/>
                  </a:lnTo>
                  <a:lnTo>
                    <a:pt x="1423733" y="1390967"/>
                  </a:lnTo>
                  <a:close/>
                </a:path>
                <a:path w="2655570" h="1491614">
                  <a:moveTo>
                    <a:pt x="1479511" y="1407083"/>
                  </a:moveTo>
                  <a:lnTo>
                    <a:pt x="1478280" y="1411363"/>
                  </a:lnTo>
                  <a:lnTo>
                    <a:pt x="1499730" y="1417561"/>
                  </a:lnTo>
                  <a:lnTo>
                    <a:pt x="1500962" y="1413268"/>
                  </a:lnTo>
                  <a:lnTo>
                    <a:pt x="1479511" y="1407083"/>
                  </a:lnTo>
                  <a:close/>
                </a:path>
                <a:path w="2655570" h="1491614">
                  <a:moveTo>
                    <a:pt x="1535290" y="1423174"/>
                  </a:moveTo>
                  <a:lnTo>
                    <a:pt x="1534058" y="1427480"/>
                  </a:lnTo>
                  <a:lnTo>
                    <a:pt x="1555496" y="1433652"/>
                  </a:lnTo>
                  <a:lnTo>
                    <a:pt x="1556740" y="1429385"/>
                  </a:lnTo>
                  <a:lnTo>
                    <a:pt x="1535290" y="1423174"/>
                  </a:lnTo>
                  <a:close/>
                </a:path>
                <a:path w="2655570" h="1491614">
                  <a:moveTo>
                    <a:pt x="1591055" y="1439291"/>
                  </a:moveTo>
                  <a:lnTo>
                    <a:pt x="1589824" y="1443570"/>
                  </a:lnTo>
                  <a:lnTo>
                    <a:pt x="1611287" y="1449781"/>
                  </a:lnTo>
                  <a:lnTo>
                    <a:pt x="1612506" y="1445488"/>
                  </a:lnTo>
                  <a:lnTo>
                    <a:pt x="1591055" y="1439291"/>
                  </a:lnTo>
                  <a:close/>
                </a:path>
                <a:path w="2655570" h="1491614">
                  <a:moveTo>
                    <a:pt x="1646694" y="1452854"/>
                  </a:moveTo>
                  <a:lnTo>
                    <a:pt x="1646516" y="1457312"/>
                  </a:lnTo>
                  <a:lnTo>
                    <a:pt x="1668856" y="1458048"/>
                  </a:lnTo>
                  <a:lnTo>
                    <a:pt x="1668995" y="1453591"/>
                  </a:lnTo>
                  <a:lnTo>
                    <a:pt x="1646694" y="1452854"/>
                  </a:lnTo>
                  <a:close/>
                </a:path>
                <a:path w="2655570" h="1491614">
                  <a:moveTo>
                    <a:pt x="1704695" y="1454797"/>
                  </a:moveTo>
                  <a:lnTo>
                    <a:pt x="1704543" y="1459255"/>
                  </a:lnTo>
                  <a:lnTo>
                    <a:pt x="1726857" y="1460004"/>
                  </a:lnTo>
                  <a:lnTo>
                    <a:pt x="1727034" y="1455534"/>
                  </a:lnTo>
                  <a:lnTo>
                    <a:pt x="1704695" y="1454797"/>
                  </a:lnTo>
                  <a:close/>
                </a:path>
                <a:path w="2655570" h="1491614">
                  <a:moveTo>
                    <a:pt x="1762709" y="1456740"/>
                  </a:moveTo>
                  <a:lnTo>
                    <a:pt x="1762582" y="1461211"/>
                  </a:lnTo>
                  <a:lnTo>
                    <a:pt x="1784883" y="1461960"/>
                  </a:lnTo>
                  <a:lnTo>
                    <a:pt x="1785023" y="1457490"/>
                  </a:lnTo>
                  <a:lnTo>
                    <a:pt x="1762709" y="1456740"/>
                  </a:lnTo>
                  <a:close/>
                </a:path>
                <a:path w="2655570" h="1491614">
                  <a:moveTo>
                    <a:pt x="1820748" y="1458696"/>
                  </a:moveTo>
                  <a:lnTo>
                    <a:pt x="1820595" y="1463154"/>
                  </a:lnTo>
                  <a:lnTo>
                    <a:pt x="1842922" y="1463890"/>
                  </a:lnTo>
                  <a:lnTo>
                    <a:pt x="1843062" y="1459433"/>
                  </a:lnTo>
                  <a:lnTo>
                    <a:pt x="1820748" y="1458696"/>
                  </a:lnTo>
                  <a:close/>
                </a:path>
                <a:path w="2655570" h="1491614">
                  <a:moveTo>
                    <a:pt x="1878761" y="1460639"/>
                  </a:moveTo>
                  <a:lnTo>
                    <a:pt x="1878596" y="1465097"/>
                  </a:lnTo>
                  <a:lnTo>
                    <a:pt x="1900935" y="1465859"/>
                  </a:lnTo>
                  <a:lnTo>
                    <a:pt x="1901088" y="1461376"/>
                  </a:lnTo>
                  <a:lnTo>
                    <a:pt x="1878761" y="1460639"/>
                  </a:lnTo>
                  <a:close/>
                </a:path>
                <a:path w="2655570" h="1491614">
                  <a:moveTo>
                    <a:pt x="1936775" y="1462582"/>
                  </a:moveTo>
                  <a:lnTo>
                    <a:pt x="1936635" y="1467053"/>
                  </a:lnTo>
                  <a:lnTo>
                    <a:pt x="1958949" y="1467789"/>
                  </a:lnTo>
                  <a:lnTo>
                    <a:pt x="1959089" y="1463332"/>
                  </a:lnTo>
                  <a:lnTo>
                    <a:pt x="1936775" y="1462582"/>
                  </a:lnTo>
                  <a:close/>
                </a:path>
                <a:path w="2655570" h="1491614">
                  <a:moveTo>
                    <a:pt x="1994814" y="1464538"/>
                  </a:moveTo>
                  <a:lnTo>
                    <a:pt x="1994649" y="1468996"/>
                  </a:lnTo>
                  <a:lnTo>
                    <a:pt x="2016975" y="1469745"/>
                  </a:lnTo>
                  <a:lnTo>
                    <a:pt x="2017115" y="1465287"/>
                  </a:lnTo>
                  <a:lnTo>
                    <a:pt x="1994814" y="1464538"/>
                  </a:lnTo>
                  <a:close/>
                </a:path>
                <a:path w="2655570" h="1491614">
                  <a:moveTo>
                    <a:pt x="2052828" y="1466481"/>
                  </a:moveTo>
                  <a:lnTo>
                    <a:pt x="2052675" y="1470939"/>
                  </a:lnTo>
                  <a:lnTo>
                    <a:pt x="2074989" y="1471688"/>
                  </a:lnTo>
                  <a:lnTo>
                    <a:pt x="2075141" y="1467218"/>
                  </a:lnTo>
                  <a:lnTo>
                    <a:pt x="2052828" y="1466481"/>
                  </a:lnTo>
                  <a:close/>
                </a:path>
                <a:path w="2655570" h="1491614">
                  <a:moveTo>
                    <a:pt x="2110854" y="1468412"/>
                  </a:moveTo>
                  <a:lnTo>
                    <a:pt x="2110701" y="1472882"/>
                  </a:lnTo>
                  <a:lnTo>
                    <a:pt x="2133015" y="1473631"/>
                  </a:lnTo>
                  <a:lnTo>
                    <a:pt x="2133155" y="1469174"/>
                  </a:lnTo>
                  <a:lnTo>
                    <a:pt x="2110854" y="1468412"/>
                  </a:lnTo>
                  <a:close/>
                </a:path>
                <a:path w="2655570" h="1491614">
                  <a:moveTo>
                    <a:pt x="2168867" y="1470380"/>
                  </a:moveTo>
                  <a:lnTo>
                    <a:pt x="2168715" y="1474838"/>
                  </a:lnTo>
                  <a:lnTo>
                    <a:pt x="2191042" y="1475574"/>
                  </a:lnTo>
                  <a:lnTo>
                    <a:pt x="2191194" y="1471117"/>
                  </a:lnTo>
                  <a:lnTo>
                    <a:pt x="2168867" y="1470380"/>
                  </a:lnTo>
                  <a:close/>
                </a:path>
                <a:path w="2655570" h="1491614">
                  <a:moveTo>
                    <a:pt x="2226881" y="1472311"/>
                  </a:moveTo>
                  <a:lnTo>
                    <a:pt x="2226741" y="1476781"/>
                  </a:lnTo>
                  <a:lnTo>
                    <a:pt x="2249055" y="1477543"/>
                  </a:lnTo>
                  <a:lnTo>
                    <a:pt x="2249195" y="1473072"/>
                  </a:lnTo>
                  <a:lnTo>
                    <a:pt x="2226881" y="1472311"/>
                  </a:lnTo>
                  <a:close/>
                </a:path>
                <a:path w="2655570" h="1491614">
                  <a:moveTo>
                    <a:pt x="2284907" y="1474266"/>
                  </a:moveTo>
                  <a:lnTo>
                    <a:pt x="2284768" y="1478737"/>
                  </a:lnTo>
                  <a:lnTo>
                    <a:pt x="2307081" y="1479473"/>
                  </a:lnTo>
                  <a:lnTo>
                    <a:pt x="2307221" y="1475016"/>
                  </a:lnTo>
                  <a:lnTo>
                    <a:pt x="2284907" y="1474266"/>
                  </a:lnTo>
                  <a:close/>
                </a:path>
                <a:path w="2655570" h="1491614">
                  <a:moveTo>
                    <a:pt x="2342946" y="1476222"/>
                  </a:moveTo>
                  <a:lnTo>
                    <a:pt x="2342769" y="1480667"/>
                  </a:lnTo>
                  <a:lnTo>
                    <a:pt x="2365108" y="1481416"/>
                  </a:lnTo>
                  <a:lnTo>
                    <a:pt x="2365247" y="1476971"/>
                  </a:lnTo>
                  <a:lnTo>
                    <a:pt x="2342946" y="1476222"/>
                  </a:lnTo>
                  <a:close/>
                </a:path>
                <a:path w="2655570" h="1491614">
                  <a:moveTo>
                    <a:pt x="2400947" y="1478152"/>
                  </a:moveTo>
                  <a:lnTo>
                    <a:pt x="2400795" y="1482610"/>
                  </a:lnTo>
                  <a:lnTo>
                    <a:pt x="2423109" y="1483372"/>
                  </a:lnTo>
                  <a:lnTo>
                    <a:pt x="2423248" y="1478902"/>
                  </a:lnTo>
                  <a:lnTo>
                    <a:pt x="2400947" y="1478152"/>
                  </a:lnTo>
                  <a:close/>
                </a:path>
                <a:path w="2655570" h="1491614">
                  <a:moveTo>
                    <a:pt x="2458974" y="1480096"/>
                  </a:moveTo>
                  <a:lnTo>
                    <a:pt x="2458834" y="1484566"/>
                  </a:lnTo>
                  <a:lnTo>
                    <a:pt x="2481135" y="1485315"/>
                  </a:lnTo>
                  <a:lnTo>
                    <a:pt x="2481275" y="1480845"/>
                  </a:lnTo>
                  <a:lnTo>
                    <a:pt x="2458974" y="1480096"/>
                  </a:lnTo>
                  <a:close/>
                </a:path>
                <a:path w="2655570" h="1491614">
                  <a:moveTo>
                    <a:pt x="2517000" y="1482064"/>
                  </a:moveTo>
                  <a:lnTo>
                    <a:pt x="2516835" y="1486522"/>
                  </a:lnTo>
                  <a:lnTo>
                    <a:pt x="2539161" y="1487258"/>
                  </a:lnTo>
                  <a:lnTo>
                    <a:pt x="2539314" y="1482801"/>
                  </a:lnTo>
                  <a:lnTo>
                    <a:pt x="2517000" y="1482064"/>
                  </a:lnTo>
                  <a:close/>
                </a:path>
                <a:path w="2655570" h="1491614">
                  <a:moveTo>
                    <a:pt x="2575001" y="1483994"/>
                  </a:moveTo>
                  <a:lnTo>
                    <a:pt x="2574861" y="1488452"/>
                  </a:lnTo>
                  <a:lnTo>
                    <a:pt x="2597188" y="1489214"/>
                  </a:lnTo>
                  <a:lnTo>
                    <a:pt x="2597327" y="1484744"/>
                  </a:lnTo>
                  <a:lnTo>
                    <a:pt x="2575001" y="1483994"/>
                  </a:lnTo>
                  <a:close/>
                </a:path>
                <a:path w="2655570" h="1491614">
                  <a:moveTo>
                    <a:pt x="2633027" y="1485950"/>
                  </a:moveTo>
                  <a:lnTo>
                    <a:pt x="2632887" y="1490408"/>
                  </a:lnTo>
                  <a:lnTo>
                    <a:pt x="2655201" y="1491157"/>
                  </a:lnTo>
                  <a:lnTo>
                    <a:pt x="2655354" y="1486687"/>
                  </a:lnTo>
                  <a:lnTo>
                    <a:pt x="2633027" y="1485950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066819" y="744435"/>
              <a:ext cx="2749550" cy="1584960"/>
            </a:xfrm>
            <a:custGeom>
              <a:avLst/>
              <a:gdLst/>
              <a:ahLst/>
              <a:cxnLst/>
              <a:rect l="l" t="t" r="r" b="b"/>
              <a:pathLst>
                <a:path w="2749550" h="1584960">
                  <a:moveTo>
                    <a:pt x="2749029" y="0"/>
                  </a:moveTo>
                  <a:lnTo>
                    <a:pt x="2744571" y="0"/>
                  </a:lnTo>
                  <a:lnTo>
                    <a:pt x="2744571" y="5080"/>
                  </a:lnTo>
                  <a:lnTo>
                    <a:pt x="2744571" y="1579880"/>
                  </a:lnTo>
                  <a:lnTo>
                    <a:pt x="4470" y="1579880"/>
                  </a:lnTo>
                  <a:lnTo>
                    <a:pt x="4470" y="5080"/>
                  </a:lnTo>
                  <a:lnTo>
                    <a:pt x="2744571" y="5080"/>
                  </a:lnTo>
                  <a:lnTo>
                    <a:pt x="2744571" y="0"/>
                  </a:lnTo>
                  <a:lnTo>
                    <a:pt x="2247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9880"/>
                  </a:lnTo>
                  <a:lnTo>
                    <a:pt x="0" y="1584960"/>
                  </a:lnTo>
                  <a:lnTo>
                    <a:pt x="2749029" y="1584960"/>
                  </a:lnTo>
                  <a:lnTo>
                    <a:pt x="2749029" y="1579880"/>
                  </a:lnTo>
                  <a:lnTo>
                    <a:pt x="2749029" y="5080"/>
                  </a:lnTo>
                  <a:lnTo>
                    <a:pt x="2749029" y="2540"/>
                  </a:lnTo>
                  <a:lnTo>
                    <a:pt x="27490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/>
          <p:nvPr/>
        </p:nvSpPr>
        <p:spPr>
          <a:xfrm>
            <a:off x="3982834" y="2018665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23037" y="0"/>
                </a:moveTo>
                <a:lnTo>
                  <a:pt x="12699" y="0"/>
                </a:lnTo>
                <a:lnTo>
                  <a:pt x="8635" y="1193"/>
                </a:lnTo>
                <a:lnTo>
                  <a:pt x="2705" y="6045"/>
                </a:lnTo>
                <a:lnTo>
                  <a:pt x="1231" y="9321"/>
                </a:lnTo>
                <a:lnTo>
                  <a:pt x="1356" y="16852"/>
                </a:lnTo>
                <a:lnTo>
                  <a:pt x="2057" y="18999"/>
                </a:lnTo>
                <a:lnTo>
                  <a:pt x="5448" y="23126"/>
                </a:lnTo>
                <a:lnTo>
                  <a:pt x="7797" y="24549"/>
                </a:lnTo>
                <a:lnTo>
                  <a:pt x="10820" y="25285"/>
                </a:lnTo>
                <a:lnTo>
                  <a:pt x="7416" y="26073"/>
                </a:lnTo>
                <a:lnTo>
                  <a:pt x="4762" y="27609"/>
                </a:lnTo>
                <a:lnTo>
                  <a:pt x="2870" y="29933"/>
                </a:lnTo>
                <a:lnTo>
                  <a:pt x="965" y="32219"/>
                </a:lnTo>
                <a:lnTo>
                  <a:pt x="0" y="35039"/>
                </a:lnTo>
                <a:lnTo>
                  <a:pt x="0" y="43421"/>
                </a:lnTo>
                <a:lnTo>
                  <a:pt x="1549" y="47282"/>
                </a:lnTo>
                <a:lnTo>
                  <a:pt x="7721" y="52692"/>
                </a:lnTo>
                <a:lnTo>
                  <a:pt x="12128" y="54038"/>
                </a:lnTo>
                <a:lnTo>
                  <a:pt x="23609" y="54038"/>
                </a:lnTo>
                <a:lnTo>
                  <a:pt x="28016" y="52692"/>
                </a:lnTo>
                <a:lnTo>
                  <a:pt x="32840" y="48463"/>
                </a:lnTo>
                <a:lnTo>
                  <a:pt x="14516" y="48463"/>
                </a:lnTo>
                <a:lnTo>
                  <a:pt x="11887" y="47548"/>
                </a:lnTo>
                <a:lnTo>
                  <a:pt x="8026" y="43980"/>
                </a:lnTo>
                <a:lnTo>
                  <a:pt x="7086" y="41516"/>
                </a:lnTo>
                <a:lnTo>
                  <a:pt x="7159" y="35039"/>
                </a:lnTo>
                <a:lnTo>
                  <a:pt x="8026" y="32765"/>
                </a:lnTo>
                <a:lnTo>
                  <a:pt x="9969" y="30975"/>
                </a:lnTo>
                <a:lnTo>
                  <a:pt x="11887" y="29171"/>
                </a:lnTo>
                <a:lnTo>
                  <a:pt x="14516" y="28282"/>
                </a:lnTo>
                <a:lnTo>
                  <a:pt x="31545" y="28282"/>
                </a:lnTo>
                <a:lnTo>
                  <a:pt x="31000" y="27609"/>
                </a:lnTo>
                <a:lnTo>
                  <a:pt x="28346" y="26073"/>
                </a:lnTo>
                <a:lnTo>
                  <a:pt x="24955" y="25285"/>
                </a:lnTo>
                <a:lnTo>
                  <a:pt x="27927" y="24549"/>
                </a:lnTo>
                <a:lnTo>
                  <a:pt x="30276" y="23126"/>
                </a:lnTo>
                <a:lnTo>
                  <a:pt x="30589" y="22745"/>
                </a:lnTo>
                <a:lnTo>
                  <a:pt x="14820" y="22745"/>
                </a:lnTo>
                <a:lnTo>
                  <a:pt x="12458" y="21983"/>
                </a:lnTo>
                <a:lnTo>
                  <a:pt x="9067" y="18961"/>
                </a:lnTo>
                <a:lnTo>
                  <a:pt x="8254" y="16852"/>
                </a:lnTo>
                <a:lnTo>
                  <a:pt x="8254" y="11455"/>
                </a:lnTo>
                <a:lnTo>
                  <a:pt x="9067" y="9347"/>
                </a:lnTo>
                <a:lnTo>
                  <a:pt x="12458" y="6337"/>
                </a:lnTo>
                <a:lnTo>
                  <a:pt x="14820" y="5575"/>
                </a:lnTo>
                <a:lnTo>
                  <a:pt x="32449" y="5575"/>
                </a:lnTo>
                <a:lnTo>
                  <a:pt x="27127" y="1193"/>
                </a:lnTo>
                <a:lnTo>
                  <a:pt x="23037" y="0"/>
                </a:lnTo>
                <a:close/>
              </a:path>
              <a:path w="36195" h="54610">
                <a:moveTo>
                  <a:pt x="31545" y="28282"/>
                </a:moveTo>
                <a:lnTo>
                  <a:pt x="21234" y="28282"/>
                </a:lnTo>
                <a:lnTo>
                  <a:pt x="23888" y="29171"/>
                </a:lnTo>
                <a:lnTo>
                  <a:pt x="25793" y="30975"/>
                </a:lnTo>
                <a:lnTo>
                  <a:pt x="27724" y="32765"/>
                </a:lnTo>
                <a:lnTo>
                  <a:pt x="28614" y="35039"/>
                </a:lnTo>
                <a:lnTo>
                  <a:pt x="28674" y="41516"/>
                </a:lnTo>
                <a:lnTo>
                  <a:pt x="27724" y="43941"/>
                </a:lnTo>
                <a:lnTo>
                  <a:pt x="23863" y="47548"/>
                </a:lnTo>
                <a:lnTo>
                  <a:pt x="21208" y="48463"/>
                </a:lnTo>
                <a:lnTo>
                  <a:pt x="32840" y="48463"/>
                </a:lnTo>
                <a:lnTo>
                  <a:pt x="34188" y="47282"/>
                </a:lnTo>
                <a:lnTo>
                  <a:pt x="35725" y="43421"/>
                </a:lnTo>
                <a:lnTo>
                  <a:pt x="35725" y="35039"/>
                </a:lnTo>
                <a:lnTo>
                  <a:pt x="34785" y="32219"/>
                </a:lnTo>
                <a:lnTo>
                  <a:pt x="32880" y="29933"/>
                </a:lnTo>
                <a:lnTo>
                  <a:pt x="31545" y="28282"/>
                </a:lnTo>
                <a:close/>
              </a:path>
              <a:path w="36195" h="54610">
                <a:moveTo>
                  <a:pt x="32449" y="5575"/>
                </a:moveTo>
                <a:lnTo>
                  <a:pt x="20904" y="5575"/>
                </a:lnTo>
                <a:lnTo>
                  <a:pt x="23266" y="6337"/>
                </a:lnTo>
                <a:lnTo>
                  <a:pt x="26682" y="9347"/>
                </a:lnTo>
                <a:lnTo>
                  <a:pt x="27520" y="11455"/>
                </a:lnTo>
                <a:lnTo>
                  <a:pt x="27520" y="16852"/>
                </a:lnTo>
                <a:lnTo>
                  <a:pt x="26682" y="18961"/>
                </a:lnTo>
                <a:lnTo>
                  <a:pt x="23266" y="21983"/>
                </a:lnTo>
                <a:lnTo>
                  <a:pt x="20904" y="22745"/>
                </a:lnTo>
                <a:lnTo>
                  <a:pt x="30589" y="22745"/>
                </a:lnTo>
                <a:lnTo>
                  <a:pt x="33667" y="18999"/>
                </a:lnTo>
                <a:lnTo>
                  <a:pt x="34368" y="16852"/>
                </a:lnTo>
                <a:lnTo>
                  <a:pt x="34493" y="9321"/>
                </a:lnTo>
                <a:lnTo>
                  <a:pt x="33019" y="6045"/>
                </a:lnTo>
                <a:lnTo>
                  <a:pt x="32449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3940365" y="1799400"/>
            <a:ext cx="78740" cy="54610"/>
          </a:xfrm>
          <a:custGeom>
            <a:avLst/>
            <a:gdLst/>
            <a:ahLst/>
            <a:cxnLst/>
            <a:rect l="l" t="t" r="r" b="b"/>
            <a:pathLst>
              <a:path w="78739" h="54610">
                <a:moveTo>
                  <a:pt x="31026" y="47091"/>
                </a:moveTo>
                <a:lnTo>
                  <a:pt x="1015" y="47091"/>
                </a:lnTo>
                <a:lnTo>
                  <a:pt x="1015" y="53022"/>
                </a:lnTo>
                <a:lnTo>
                  <a:pt x="31026" y="53022"/>
                </a:lnTo>
                <a:lnTo>
                  <a:pt x="31026" y="47091"/>
                </a:lnTo>
                <a:close/>
              </a:path>
              <a:path w="78739" h="54610">
                <a:moveTo>
                  <a:pt x="19507" y="7353"/>
                </a:moveTo>
                <a:lnTo>
                  <a:pt x="12534" y="7353"/>
                </a:lnTo>
                <a:lnTo>
                  <a:pt x="12534" y="47091"/>
                </a:lnTo>
                <a:lnTo>
                  <a:pt x="19507" y="47091"/>
                </a:lnTo>
                <a:lnTo>
                  <a:pt x="19507" y="7353"/>
                </a:lnTo>
                <a:close/>
              </a:path>
              <a:path w="78739" h="54610">
                <a:moveTo>
                  <a:pt x="19507" y="939"/>
                </a:moveTo>
                <a:lnTo>
                  <a:pt x="12471" y="939"/>
                </a:lnTo>
                <a:lnTo>
                  <a:pt x="0" y="3454"/>
                </a:lnTo>
                <a:lnTo>
                  <a:pt x="0" y="9867"/>
                </a:lnTo>
                <a:lnTo>
                  <a:pt x="12534" y="7353"/>
                </a:lnTo>
                <a:lnTo>
                  <a:pt x="19507" y="7353"/>
                </a:lnTo>
                <a:lnTo>
                  <a:pt x="19507" y="939"/>
                </a:lnTo>
                <a:close/>
              </a:path>
              <a:path w="78739" h="54610">
                <a:moveTo>
                  <a:pt x="66141" y="0"/>
                </a:moveTo>
                <a:lnTo>
                  <a:pt x="54470" y="0"/>
                </a:lnTo>
                <a:lnTo>
                  <a:pt x="49999" y="2298"/>
                </a:lnTo>
                <a:lnTo>
                  <a:pt x="46939" y="6934"/>
                </a:lnTo>
                <a:lnTo>
                  <a:pt x="43853" y="11531"/>
                </a:lnTo>
                <a:lnTo>
                  <a:pt x="42316" y="18249"/>
                </a:lnTo>
                <a:lnTo>
                  <a:pt x="42316" y="35801"/>
                </a:lnTo>
                <a:lnTo>
                  <a:pt x="43853" y="42494"/>
                </a:lnTo>
                <a:lnTo>
                  <a:pt x="49999" y="51727"/>
                </a:lnTo>
                <a:lnTo>
                  <a:pt x="54470" y="54038"/>
                </a:lnTo>
                <a:lnTo>
                  <a:pt x="66141" y="54038"/>
                </a:lnTo>
                <a:lnTo>
                  <a:pt x="70624" y="51727"/>
                </a:lnTo>
                <a:lnTo>
                  <a:pt x="72797" y="48463"/>
                </a:lnTo>
                <a:lnTo>
                  <a:pt x="56692" y="48463"/>
                </a:lnTo>
                <a:lnTo>
                  <a:pt x="53949" y="46672"/>
                </a:lnTo>
                <a:lnTo>
                  <a:pt x="50304" y="39522"/>
                </a:lnTo>
                <a:lnTo>
                  <a:pt x="49390" y="34175"/>
                </a:lnTo>
                <a:lnTo>
                  <a:pt x="49390" y="19862"/>
                </a:lnTo>
                <a:lnTo>
                  <a:pt x="50304" y="14503"/>
                </a:lnTo>
                <a:lnTo>
                  <a:pt x="53949" y="7353"/>
                </a:lnTo>
                <a:lnTo>
                  <a:pt x="56692" y="5575"/>
                </a:lnTo>
                <a:lnTo>
                  <a:pt x="72806" y="5575"/>
                </a:lnTo>
                <a:lnTo>
                  <a:pt x="70624" y="2298"/>
                </a:lnTo>
                <a:lnTo>
                  <a:pt x="66141" y="0"/>
                </a:lnTo>
                <a:close/>
              </a:path>
              <a:path w="78739" h="54610">
                <a:moveTo>
                  <a:pt x="72806" y="5575"/>
                </a:moveTo>
                <a:lnTo>
                  <a:pt x="63969" y="5575"/>
                </a:lnTo>
                <a:lnTo>
                  <a:pt x="66713" y="7353"/>
                </a:lnTo>
                <a:lnTo>
                  <a:pt x="70345" y="14503"/>
                </a:lnTo>
                <a:lnTo>
                  <a:pt x="71285" y="19862"/>
                </a:lnTo>
                <a:lnTo>
                  <a:pt x="71285" y="34175"/>
                </a:lnTo>
                <a:lnTo>
                  <a:pt x="70345" y="39522"/>
                </a:lnTo>
                <a:lnTo>
                  <a:pt x="66713" y="46672"/>
                </a:lnTo>
                <a:lnTo>
                  <a:pt x="63969" y="48463"/>
                </a:lnTo>
                <a:lnTo>
                  <a:pt x="72797" y="48463"/>
                </a:lnTo>
                <a:lnTo>
                  <a:pt x="76771" y="42494"/>
                </a:lnTo>
                <a:lnTo>
                  <a:pt x="78308" y="35801"/>
                </a:lnTo>
                <a:lnTo>
                  <a:pt x="78308" y="18249"/>
                </a:lnTo>
                <a:lnTo>
                  <a:pt x="76771" y="11531"/>
                </a:lnTo>
                <a:lnTo>
                  <a:pt x="72806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3937762" y="1118832"/>
            <a:ext cx="81280" cy="54610"/>
          </a:xfrm>
          <a:custGeom>
            <a:avLst/>
            <a:gdLst/>
            <a:ahLst/>
            <a:cxnLst/>
            <a:rect l="l" t="t" r="r" b="b"/>
            <a:pathLst>
              <a:path w="81279" h="54609">
                <a:moveTo>
                  <a:pt x="30212" y="5930"/>
                </a:moveTo>
                <a:lnTo>
                  <a:pt x="18326" y="5930"/>
                </a:lnTo>
                <a:lnTo>
                  <a:pt x="20866" y="6807"/>
                </a:lnTo>
                <a:lnTo>
                  <a:pt x="24752" y="10299"/>
                </a:lnTo>
                <a:lnTo>
                  <a:pt x="25717" y="12547"/>
                </a:lnTo>
                <a:lnTo>
                  <a:pt x="25717" y="17018"/>
                </a:lnTo>
                <a:lnTo>
                  <a:pt x="25272" y="18745"/>
                </a:lnTo>
                <a:lnTo>
                  <a:pt x="24358" y="20497"/>
                </a:lnTo>
                <a:lnTo>
                  <a:pt x="23482" y="22263"/>
                </a:lnTo>
                <a:lnTo>
                  <a:pt x="21894" y="24396"/>
                </a:lnTo>
                <a:lnTo>
                  <a:pt x="18453" y="28282"/>
                </a:lnTo>
                <a:lnTo>
                  <a:pt x="15557" y="31292"/>
                </a:lnTo>
                <a:lnTo>
                  <a:pt x="2666" y="44323"/>
                </a:lnTo>
                <a:lnTo>
                  <a:pt x="0" y="47091"/>
                </a:lnTo>
                <a:lnTo>
                  <a:pt x="0" y="53035"/>
                </a:lnTo>
                <a:lnTo>
                  <a:pt x="33070" y="53035"/>
                </a:lnTo>
                <a:lnTo>
                  <a:pt x="33070" y="47091"/>
                </a:lnTo>
                <a:lnTo>
                  <a:pt x="8470" y="47091"/>
                </a:lnTo>
                <a:lnTo>
                  <a:pt x="18554" y="36791"/>
                </a:lnTo>
                <a:lnTo>
                  <a:pt x="32776" y="17018"/>
                </a:lnTo>
                <a:lnTo>
                  <a:pt x="32756" y="10299"/>
                </a:lnTo>
                <a:lnTo>
                  <a:pt x="31178" y="6743"/>
                </a:lnTo>
                <a:lnTo>
                  <a:pt x="30212" y="5930"/>
                </a:lnTo>
                <a:close/>
              </a:path>
              <a:path w="81279" h="54609">
                <a:moveTo>
                  <a:pt x="20472" y="0"/>
                </a:moveTo>
                <a:lnTo>
                  <a:pt x="13030" y="0"/>
                </a:lnTo>
                <a:lnTo>
                  <a:pt x="10782" y="292"/>
                </a:lnTo>
                <a:lnTo>
                  <a:pt x="5829" y="1460"/>
                </a:lnTo>
                <a:lnTo>
                  <a:pt x="3174" y="2311"/>
                </a:lnTo>
                <a:lnTo>
                  <a:pt x="355" y="3454"/>
                </a:lnTo>
                <a:lnTo>
                  <a:pt x="355" y="10579"/>
                </a:lnTo>
                <a:lnTo>
                  <a:pt x="3136" y="9017"/>
                </a:lnTo>
                <a:lnTo>
                  <a:pt x="5765" y="7848"/>
                </a:lnTo>
                <a:lnTo>
                  <a:pt x="10667" y="6311"/>
                </a:lnTo>
                <a:lnTo>
                  <a:pt x="13004" y="5930"/>
                </a:lnTo>
                <a:lnTo>
                  <a:pt x="30212" y="5930"/>
                </a:lnTo>
                <a:lnTo>
                  <a:pt x="24764" y="1346"/>
                </a:lnTo>
                <a:lnTo>
                  <a:pt x="20472" y="0"/>
                </a:lnTo>
                <a:close/>
              </a:path>
              <a:path w="81279" h="54609">
                <a:moveTo>
                  <a:pt x="68745" y="0"/>
                </a:moveTo>
                <a:lnTo>
                  <a:pt x="57073" y="0"/>
                </a:lnTo>
                <a:lnTo>
                  <a:pt x="52628" y="2311"/>
                </a:lnTo>
                <a:lnTo>
                  <a:pt x="46456" y="11544"/>
                </a:lnTo>
                <a:lnTo>
                  <a:pt x="44919" y="18249"/>
                </a:lnTo>
                <a:lnTo>
                  <a:pt x="44919" y="35801"/>
                </a:lnTo>
                <a:lnTo>
                  <a:pt x="46456" y="42494"/>
                </a:lnTo>
                <a:lnTo>
                  <a:pt x="52628" y="51727"/>
                </a:lnTo>
                <a:lnTo>
                  <a:pt x="57073" y="54038"/>
                </a:lnTo>
                <a:lnTo>
                  <a:pt x="68745" y="54038"/>
                </a:lnTo>
                <a:lnTo>
                  <a:pt x="73228" y="51727"/>
                </a:lnTo>
                <a:lnTo>
                  <a:pt x="75409" y="48450"/>
                </a:lnTo>
                <a:lnTo>
                  <a:pt x="59296" y="48450"/>
                </a:lnTo>
                <a:lnTo>
                  <a:pt x="56553" y="46672"/>
                </a:lnTo>
                <a:lnTo>
                  <a:pt x="52920" y="39535"/>
                </a:lnTo>
                <a:lnTo>
                  <a:pt x="51993" y="34175"/>
                </a:lnTo>
                <a:lnTo>
                  <a:pt x="51993" y="19875"/>
                </a:lnTo>
                <a:lnTo>
                  <a:pt x="52920" y="14516"/>
                </a:lnTo>
                <a:lnTo>
                  <a:pt x="56553" y="7366"/>
                </a:lnTo>
                <a:lnTo>
                  <a:pt x="59296" y="5588"/>
                </a:lnTo>
                <a:lnTo>
                  <a:pt x="75409" y="5588"/>
                </a:lnTo>
                <a:lnTo>
                  <a:pt x="73228" y="2311"/>
                </a:lnTo>
                <a:lnTo>
                  <a:pt x="68745" y="0"/>
                </a:lnTo>
                <a:close/>
              </a:path>
              <a:path w="81279" h="54609">
                <a:moveTo>
                  <a:pt x="75409" y="5588"/>
                </a:moveTo>
                <a:lnTo>
                  <a:pt x="66560" y="5588"/>
                </a:lnTo>
                <a:lnTo>
                  <a:pt x="69303" y="7366"/>
                </a:lnTo>
                <a:lnTo>
                  <a:pt x="72948" y="14516"/>
                </a:lnTo>
                <a:lnTo>
                  <a:pt x="73875" y="19875"/>
                </a:lnTo>
                <a:lnTo>
                  <a:pt x="73875" y="34175"/>
                </a:lnTo>
                <a:lnTo>
                  <a:pt x="72948" y="39535"/>
                </a:lnTo>
                <a:lnTo>
                  <a:pt x="69303" y="46672"/>
                </a:lnTo>
                <a:lnTo>
                  <a:pt x="66560" y="48450"/>
                </a:lnTo>
                <a:lnTo>
                  <a:pt x="75409" y="48450"/>
                </a:lnTo>
                <a:lnTo>
                  <a:pt x="79374" y="42494"/>
                </a:lnTo>
                <a:lnTo>
                  <a:pt x="80924" y="35801"/>
                </a:lnTo>
                <a:lnTo>
                  <a:pt x="80924" y="18249"/>
                </a:lnTo>
                <a:lnTo>
                  <a:pt x="79374" y="11544"/>
                </a:lnTo>
                <a:lnTo>
                  <a:pt x="75409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3937952" y="720941"/>
            <a:ext cx="81280" cy="54610"/>
          </a:xfrm>
          <a:custGeom>
            <a:avLst/>
            <a:gdLst/>
            <a:ahLst/>
            <a:cxnLst/>
            <a:rect l="l" t="t" r="r" b="b"/>
            <a:pathLst>
              <a:path w="81279" h="54609">
                <a:moveTo>
                  <a:pt x="0" y="44640"/>
                </a:moveTo>
                <a:lnTo>
                  <a:pt x="0" y="51460"/>
                </a:lnTo>
                <a:lnTo>
                  <a:pt x="2476" y="52311"/>
                </a:lnTo>
                <a:lnTo>
                  <a:pt x="4864" y="52959"/>
                </a:lnTo>
                <a:lnTo>
                  <a:pt x="9499" y="53809"/>
                </a:lnTo>
                <a:lnTo>
                  <a:pt x="11760" y="54038"/>
                </a:lnTo>
                <a:lnTo>
                  <a:pt x="20434" y="54038"/>
                </a:lnTo>
                <a:lnTo>
                  <a:pt x="25476" y="52628"/>
                </a:lnTo>
                <a:lnTo>
                  <a:pt x="31142" y="48107"/>
                </a:lnTo>
                <a:lnTo>
                  <a:pt x="11201" y="48107"/>
                </a:lnTo>
                <a:lnTo>
                  <a:pt x="8763" y="47815"/>
                </a:lnTo>
                <a:lnTo>
                  <a:pt x="4114" y="46659"/>
                </a:lnTo>
                <a:lnTo>
                  <a:pt x="1955" y="45783"/>
                </a:lnTo>
                <a:lnTo>
                  <a:pt x="0" y="44640"/>
                </a:lnTo>
                <a:close/>
              </a:path>
              <a:path w="81279" h="54609">
                <a:moveTo>
                  <a:pt x="31354" y="5930"/>
                </a:moveTo>
                <a:lnTo>
                  <a:pt x="18630" y="5930"/>
                </a:lnTo>
                <a:lnTo>
                  <a:pt x="21348" y="6629"/>
                </a:lnTo>
                <a:lnTo>
                  <a:pt x="25133" y="9499"/>
                </a:lnTo>
                <a:lnTo>
                  <a:pt x="26085" y="11557"/>
                </a:lnTo>
                <a:lnTo>
                  <a:pt x="26085" y="16840"/>
                </a:lnTo>
                <a:lnTo>
                  <a:pt x="25158" y="18821"/>
                </a:lnTo>
                <a:lnTo>
                  <a:pt x="21475" y="21590"/>
                </a:lnTo>
                <a:lnTo>
                  <a:pt x="18821" y="22288"/>
                </a:lnTo>
                <a:lnTo>
                  <a:pt x="9017" y="22288"/>
                </a:lnTo>
                <a:lnTo>
                  <a:pt x="9017" y="28079"/>
                </a:lnTo>
                <a:lnTo>
                  <a:pt x="18935" y="28079"/>
                </a:lnTo>
                <a:lnTo>
                  <a:pt x="21920" y="28956"/>
                </a:lnTo>
                <a:lnTo>
                  <a:pt x="26225" y="32410"/>
                </a:lnTo>
                <a:lnTo>
                  <a:pt x="27180" y="34544"/>
                </a:lnTo>
                <a:lnTo>
                  <a:pt x="27305" y="41211"/>
                </a:lnTo>
                <a:lnTo>
                  <a:pt x="26149" y="43738"/>
                </a:lnTo>
                <a:lnTo>
                  <a:pt x="21501" y="47231"/>
                </a:lnTo>
                <a:lnTo>
                  <a:pt x="18148" y="48107"/>
                </a:lnTo>
                <a:lnTo>
                  <a:pt x="31142" y="48107"/>
                </a:lnTo>
                <a:lnTo>
                  <a:pt x="32537" y="47002"/>
                </a:lnTo>
                <a:lnTo>
                  <a:pt x="34302" y="43027"/>
                </a:lnTo>
                <a:lnTo>
                  <a:pt x="34302" y="34544"/>
                </a:lnTo>
                <a:lnTo>
                  <a:pt x="33375" y="31711"/>
                </a:lnTo>
                <a:lnTo>
                  <a:pt x="31457" y="29451"/>
                </a:lnTo>
                <a:lnTo>
                  <a:pt x="29578" y="27165"/>
                </a:lnTo>
                <a:lnTo>
                  <a:pt x="26936" y="25666"/>
                </a:lnTo>
                <a:lnTo>
                  <a:pt x="23558" y="24942"/>
                </a:lnTo>
                <a:lnTo>
                  <a:pt x="26606" y="24168"/>
                </a:lnTo>
                <a:lnTo>
                  <a:pt x="28956" y="22796"/>
                </a:lnTo>
                <a:lnTo>
                  <a:pt x="32270" y="18821"/>
                </a:lnTo>
                <a:lnTo>
                  <a:pt x="33083" y="16370"/>
                </a:lnTo>
                <a:lnTo>
                  <a:pt x="33083" y="9359"/>
                </a:lnTo>
                <a:lnTo>
                  <a:pt x="31534" y="6070"/>
                </a:lnTo>
                <a:lnTo>
                  <a:pt x="31354" y="5930"/>
                </a:lnTo>
                <a:close/>
              </a:path>
              <a:path w="81279" h="54609">
                <a:moveTo>
                  <a:pt x="21056" y="0"/>
                </a:moveTo>
                <a:lnTo>
                  <a:pt x="13652" y="0"/>
                </a:lnTo>
                <a:lnTo>
                  <a:pt x="11430" y="177"/>
                </a:lnTo>
                <a:lnTo>
                  <a:pt x="6769" y="939"/>
                </a:lnTo>
                <a:lnTo>
                  <a:pt x="4254" y="1485"/>
                </a:lnTo>
                <a:lnTo>
                  <a:pt x="1587" y="2235"/>
                </a:lnTo>
                <a:lnTo>
                  <a:pt x="1587" y="8509"/>
                </a:lnTo>
                <a:lnTo>
                  <a:pt x="4241" y="7620"/>
                </a:lnTo>
                <a:lnTo>
                  <a:pt x="6654" y="6972"/>
                </a:lnTo>
                <a:lnTo>
                  <a:pt x="11099" y="6121"/>
                </a:lnTo>
                <a:lnTo>
                  <a:pt x="13157" y="5930"/>
                </a:lnTo>
                <a:lnTo>
                  <a:pt x="31354" y="5930"/>
                </a:lnTo>
                <a:lnTo>
                  <a:pt x="25298" y="1219"/>
                </a:lnTo>
                <a:lnTo>
                  <a:pt x="21056" y="0"/>
                </a:lnTo>
                <a:close/>
              </a:path>
              <a:path w="81279" h="54609">
                <a:moveTo>
                  <a:pt x="68554" y="0"/>
                </a:moveTo>
                <a:lnTo>
                  <a:pt x="56883" y="0"/>
                </a:lnTo>
                <a:lnTo>
                  <a:pt x="52438" y="2298"/>
                </a:lnTo>
                <a:lnTo>
                  <a:pt x="49339" y="6908"/>
                </a:lnTo>
                <a:lnTo>
                  <a:pt x="46266" y="11531"/>
                </a:lnTo>
                <a:lnTo>
                  <a:pt x="44729" y="18237"/>
                </a:lnTo>
                <a:lnTo>
                  <a:pt x="44729" y="35801"/>
                </a:lnTo>
                <a:lnTo>
                  <a:pt x="46266" y="42494"/>
                </a:lnTo>
                <a:lnTo>
                  <a:pt x="52438" y="51727"/>
                </a:lnTo>
                <a:lnTo>
                  <a:pt x="56883" y="54038"/>
                </a:lnTo>
                <a:lnTo>
                  <a:pt x="68554" y="54038"/>
                </a:lnTo>
                <a:lnTo>
                  <a:pt x="73037" y="51727"/>
                </a:lnTo>
                <a:lnTo>
                  <a:pt x="75219" y="48450"/>
                </a:lnTo>
                <a:lnTo>
                  <a:pt x="59105" y="48450"/>
                </a:lnTo>
                <a:lnTo>
                  <a:pt x="56362" y="46672"/>
                </a:lnTo>
                <a:lnTo>
                  <a:pt x="52730" y="39522"/>
                </a:lnTo>
                <a:lnTo>
                  <a:pt x="51803" y="34175"/>
                </a:lnTo>
                <a:lnTo>
                  <a:pt x="51803" y="19875"/>
                </a:lnTo>
                <a:lnTo>
                  <a:pt x="52730" y="14503"/>
                </a:lnTo>
                <a:lnTo>
                  <a:pt x="56362" y="7366"/>
                </a:lnTo>
                <a:lnTo>
                  <a:pt x="59105" y="5562"/>
                </a:lnTo>
                <a:lnTo>
                  <a:pt x="75210" y="5562"/>
                </a:lnTo>
                <a:lnTo>
                  <a:pt x="73037" y="2298"/>
                </a:lnTo>
                <a:lnTo>
                  <a:pt x="68554" y="0"/>
                </a:lnTo>
                <a:close/>
              </a:path>
              <a:path w="81279" h="54609">
                <a:moveTo>
                  <a:pt x="75210" y="5562"/>
                </a:moveTo>
                <a:lnTo>
                  <a:pt x="66370" y="5562"/>
                </a:lnTo>
                <a:lnTo>
                  <a:pt x="69113" y="7366"/>
                </a:lnTo>
                <a:lnTo>
                  <a:pt x="72758" y="14503"/>
                </a:lnTo>
                <a:lnTo>
                  <a:pt x="73685" y="19875"/>
                </a:lnTo>
                <a:lnTo>
                  <a:pt x="73685" y="34175"/>
                </a:lnTo>
                <a:lnTo>
                  <a:pt x="72758" y="39522"/>
                </a:lnTo>
                <a:lnTo>
                  <a:pt x="69113" y="46672"/>
                </a:lnTo>
                <a:lnTo>
                  <a:pt x="66370" y="48450"/>
                </a:lnTo>
                <a:lnTo>
                  <a:pt x="75219" y="48450"/>
                </a:lnTo>
                <a:lnTo>
                  <a:pt x="79184" y="42494"/>
                </a:lnTo>
                <a:lnTo>
                  <a:pt x="80733" y="35801"/>
                </a:lnTo>
                <a:lnTo>
                  <a:pt x="80733" y="18237"/>
                </a:lnTo>
                <a:lnTo>
                  <a:pt x="79184" y="11531"/>
                </a:lnTo>
                <a:lnTo>
                  <a:pt x="75210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296664" y="2383942"/>
            <a:ext cx="78740" cy="54610"/>
          </a:xfrm>
          <a:custGeom>
            <a:avLst/>
            <a:gdLst/>
            <a:ahLst/>
            <a:cxnLst/>
            <a:rect l="l" t="t" r="r" b="b"/>
            <a:pathLst>
              <a:path w="78739" h="54610">
                <a:moveTo>
                  <a:pt x="0" y="44653"/>
                </a:moveTo>
                <a:lnTo>
                  <a:pt x="0" y="51460"/>
                </a:lnTo>
                <a:lnTo>
                  <a:pt x="2451" y="52324"/>
                </a:lnTo>
                <a:lnTo>
                  <a:pt x="4838" y="52971"/>
                </a:lnTo>
                <a:lnTo>
                  <a:pt x="9486" y="53822"/>
                </a:lnTo>
                <a:lnTo>
                  <a:pt x="11734" y="54038"/>
                </a:lnTo>
                <a:lnTo>
                  <a:pt x="20421" y="54038"/>
                </a:lnTo>
                <a:lnTo>
                  <a:pt x="25476" y="52641"/>
                </a:lnTo>
                <a:lnTo>
                  <a:pt x="28981" y="49822"/>
                </a:lnTo>
                <a:lnTo>
                  <a:pt x="31129" y="48120"/>
                </a:lnTo>
                <a:lnTo>
                  <a:pt x="11175" y="48120"/>
                </a:lnTo>
                <a:lnTo>
                  <a:pt x="8750" y="47828"/>
                </a:lnTo>
                <a:lnTo>
                  <a:pt x="4089" y="46672"/>
                </a:lnTo>
                <a:lnTo>
                  <a:pt x="1930" y="45808"/>
                </a:lnTo>
                <a:lnTo>
                  <a:pt x="0" y="44653"/>
                </a:lnTo>
                <a:close/>
              </a:path>
              <a:path w="78739" h="54610">
                <a:moveTo>
                  <a:pt x="31341" y="5943"/>
                </a:moveTo>
                <a:lnTo>
                  <a:pt x="18605" y="5943"/>
                </a:lnTo>
                <a:lnTo>
                  <a:pt x="21323" y="6642"/>
                </a:lnTo>
                <a:lnTo>
                  <a:pt x="23215" y="8089"/>
                </a:lnTo>
                <a:lnTo>
                  <a:pt x="25120" y="9499"/>
                </a:lnTo>
                <a:lnTo>
                  <a:pt x="26073" y="11569"/>
                </a:lnTo>
                <a:lnTo>
                  <a:pt x="26073" y="16852"/>
                </a:lnTo>
                <a:lnTo>
                  <a:pt x="25145" y="18834"/>
                </a:lnTo>
                <a:lnTo>
                  <a:pt x="21462" y="21602"/>
                </a:lnTo>
                <a:lnTo>
                  <a:pt x="18821" y="22301"/>
                </a:lnTo>
                <a:lnTo>
                  <a:pt x="9004" y="22301"/>
                </a:lnTo>
                <a:lnTo>
                  <a:pt x="9004" y="28092"/>
                </a:lnTo>
                <a:lnTo>
                  <a:pt x="18910" y="28092"/>
                </a:lnTo>
                <a:lnTo>
                  <a:pt x="21907" y="28956"/>
                </a:lnTo>
                <a:lnTo>
                  <a:pt x="26212" y="32423"/>
                </a:lnTo>
                <a:lnTo>
                  <a:pt x="27156" y="34556"/>
                </a:lnTo>
                <a:lnTo>
                  <a:pt x="27279" y="41224"/>
                </a:lnTo>
                <a:lnTo>
                  <a:pt x="26136" y="43764"/>
                </a:lnTo>
                <a:lnTo>
                  <a:pt x="21488" y="47244"/>
                </a:lnTo>
                <a:lnTo>
                  <a:pt x="18122" y="48120"/>
                </a:lnTo>
                <a:lnTo>
                  <a:pt x="31129" y="48120"/>
                </a:lnTo>
                <a:lnTo>
                  <a:pt x="32524" y="47015"/>
                </a:lnTo>
                <a:lnTo>
                  <a:pt x="34289" y="43040"/>
                </a:lnTo>
                <a:lnTo>
                  <a:pt x="34289" y="34556"/>
                </a:lnTo>
                <a:lnTo>
                  <a:pt x="33350" y="31724"/>
                </a:lnTo>
                <a:lnTo>
                  <a:pt x="29552" y="27165"/>
                </a:lnTo>
                <a:lnTo>
                  <a:pt x="26911" y="25666"/>
                </a:lnTo>
                <a:lnTo>
                  <a:pt x="23545" y="24955"/>
                </a:lnTo>
                <a:lnTo>
                  <a:pt x="26593" y="24180"/>
                </a:lnTo>
                <a:lnTo>
                  <a:pt x="28930" y="22796"/>
                </a:lnTo>
                <a:lnTo>
                  <a:pt x="32245" y="18834"/>
                </a:lnTo>
                <a:lnTo>
                  <a:pt x="33070" y="16383"/>
                </a:lnTo>
                <a:lnTo>
                  <a:pt x="33070" y="9372"/>
                </a:lnTo>
                <a:lnTo>
                  <a:pt x="31521" y="6083"/>
                </a:lnTo>
                <a:lnTo>
                  <a:pt x="31341" y="5943"/>
                </a:lnTo>
                <a:close/>
              </a:path>
              <a:path w="78739" h="54610">
                <a:moveTo>
                  <a:pt x="21043" y="0"/>
                </a:moveTo>
                <a:lnTo>
                  <a:pt x="13627" y="0"/>
                </a:lnTo>
                <a:lnTo>
                  <a:pt x="11404" y="190"/>
                </a:lnTo>
                <a:lnTo>
                  <a:pt x="6743" y="939"/>
                </a:lnTo>
                <a:lnTo>
                  <a:pt x="4229" y="1498"/>
                </a:lnTo>
                <a:lnTo>
                  <a:pt x="1574" y="2235"/>
                </a:lnTo>
                <a:lnTo>
                  <a:pt x="1574" y="8521"/>
                </a:lnTo>
                <a:lnTo>
                  <a:pt x="4216" y="7632"/>
                </a:lnTo>
                <a:lnTo>
                  <a:pt x="6642" y="6972"/>
                </a:lnTo>
                <a:lnTo>
                  <a:pt x="11087" y="6134"/>
                </a:lnTo>
                <a:lnTo>
                  <a:pt x="13131" y="5943"/>
                </a:lnTo>
                <a:lnTo>
                  <a:pt x="31341" y="5943"/>
                </a:lnTo>
                <a:lnTo>
                  <a:pt x="25272" y="1219"/>
                </a:lnTo>
                <a:lnTo>
                  <a:pt x="21043" y="0"/>
                </a:lnTo>
                <a:close/>
              </a:path>
              <a:path w="78739" h="54610">
                <a:moveTo>
                  <a:pt x="75475" y="5943"/>
                </a:moveTo>
                <a:lnTo>
                  <a:pt x="63563" y="5943"/>
                </a:lnTo>
                <a:lnTo>
                  <a:pt x="66090" y="6807"/>
                </a:lnTo>
                <a:lnTo>
                  <a:pt x="69989" y="10287"/>
                </a:lnTo>
                <a:lnTo>
                  <a:pt x="70954" y="12560"/>
                </a:lnTo>
                <a:lnTo>
                  <a:pt x="70954" y="17030"/>
                </a:lnTo>
                <a:lnTo>
                  <a:pt x="70510" y="18732"/>
                </a:lnTo>
                <a:lnTo>
                  <a:pt x="68706" y="22250"/>
                </a:lnTo>
                <a:lnTo>
                  <a:pt x="67132" y="24409"/>
                </a:lnTo>
                <a:lnTo>
                  <a:pt x="64858" y="26936"/>
                </a:lnTo>
                <a:lnTo>
                  <a:pt x="63567" y="28422"/>
                </a:lnTo>
                <a:lnTo>
                  <a:pt x="60769" y="31305"/>
                </a:lnTo>
                <a:lnTo>
                  <a:pt x="47904" y="44348"/>
                </a:lnTo>
                <a:lnTo>
                  <a:pt x="45237" y="47104"/>
                </a:lnTo>
                <a:lnTo>
                  <a:pt x="45237" y="53035"/>
                </a:lnTo>
                <a:lnTo>
                  <a:pt x="78308" y="53035"/>
                </a:lnTo>
                <a:lnTo>
                  <a:pt x="78308" y="47104"/>
                </a:lnTo>
                <a:lnTo>
                  <a:pt x="53720" y="47104"/>
                </a:lnTo>
                <a:lnTo>
                  <a:pt x="63779" y="36817"/>
                </a:lnTo>
                <a:lnTo>
                  <a:pt x="76809" y="20955"/>
                </a:lnTo>
                <a:lnTo>
                  <a:pt x="77635" y="19037"/>
                </a:lnTo>
                <a:lnTo>
                  <a:pt x="78026" y="17030"/>
                </a:lnTo>
                <a:lnTo>
                  <a:pt x="77995" y="10287"/>
                </a:lnTo>
                <a:lnTo>
                  <a:pt x="76441" y="6756"/>
                </a:lnTo>
                <a:lnTo>
                  <a:pt x="75475" y="5943"/>
                </a:lnTo>
                <a:close/>
              </a:path>
              <a:path w="78739" h="54610">
                <a:moveTo>
                  <a:pt x="65697" y="0"/>
                </a:moveTo>
                <a:lnTo>
                  <a:pt x="58254" y="0"/>
                </a:lnTo>
                <a:lnTo>
                  <a:pt x="55994" y="304"/>
                </a:lnTo>
                <a:lnTo>
                  <a:pt x="51079" y="1460"/>
                </a:lnTo>
                <a:lnTo>
                  <a:pt x="48437" y="2324"/>
                </a:lnTo>
                <a:lnTo>
                  <a:pt x="45580" y="3454"/>
                </a:lnTo>
                <a:lnTo>
                  <a:pt x="45580" y="10566"/>
                </a:lnTo>
                <a:lnTo>
                  <a:pt x="48374" y="9017"/>
                </a:lnTo>
                <a:lnTo>
                  <a:pt x="51003" y="7848"/>
                </a:lnTo>
                <a:lnTo>
                  <a:pt x="55892" y="6324"/>
                </a:lnTo>
                <a:lnTo>
                  <a:pt x="58229" y="5943"/>
                </a:lnTo>
                <a:lnTo>
                  <a:pt x="75475" y="5943"/>
                </a:lnTo>
                <a:lnTo>
                  <a:pt x="70015" y="1346"/>
                </a:lnTo>
                <a:lnTo>
                  <a:pt x="65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4778946" y="2383942"/>
            <a:ext cx="81915" cy="54610"/>
          </a:xfrm>
          <a:custGeom>
            <a:avLst/>
            <a:gdLst/>
            <a:ahLst/>
            <a:cxnLst/>
            <a:rect l="l" t="t" r="r" b="b"/>
            <a:pathLst>
              <a:path w="81914" h="54610">
                <a:moveTo>
                  <a:pt x="23355" y="0"/>
                </a:moveTo>
                <a:lnTo>
                  <a:pt x="15011" y="0"/>
                </a:lnTo>
                <a:lnTo>
                  <a:pt x="9778" y="2451"/>
                </a:lnTo>
                <a:lnTo>
                  <a:pt x="1943" y="12242"/>
                </a:lnTo>
                <a:lnTo>
                  <a:pt x="82" y="18529"/>
                </a:lnTo>
                <a:lnTo>
                  <a:pt x="0" y="35813"/>
                </a:lnTo>
                <a:lnTo>
                  <a:pt x="1600" y="42506"/>
                </a:lnTo>
                <a:lnTo>
                  <a:pt x="7962" y="51739"/>
                </a:lnTo>
                <a:lnTo>
                  <a:pt x="12560" y="54051"/>
                </a:lnTo>
                <a:lnTo>
                  <a:pt x="23863" y="54051"/>
                </a:lnTo>
                <a:lnTo>
                  <a:pt x="28054" y="52425"/>
                </a:lnTo>
                <a:lnTo>
                  <a:pt x="31946" y="48463"/>
                </a:lnTo>
                <a:lnTo>
                  <a:pt x="15430" y="48463"/>
                </a:lnTo>
                <a:lnTo>
                  <a:pt x="12928" y="47370"/>
                </a:lnTo>
                <a:lnTo>
                  <a:pt x="9232" y="43027"/>
                </a:lnTo>
                <a:lnTo>
                  <a:pt x="8305" y="40068"/>
                </a:lnTo>
                <a:lnTo>
                  <a:pt x="8305" y="32550"/>
                </a:lnTo>
                <a:lnTo>
                  <a:pt x="9232" y="29590"/>
                </a:lnTo>
                <a:lnTo>
                  <a:pt x="12928" y="25260"/>
                </a:lnTo>
                <a:lnTo>
                  <a:pt x="13782" y="24891"/>
                </a:lnTo>
                <a:lnTo>
                  <a:pt x="6997" y="24891"/>
                </a:lnTo>
                <a:lnTo>
                  <a:pt x="7378" y="18529"/>
                </a:lnTo>
                <a:lnTo>
                  <a:pt x="8775" y="13792"/>
                </a:lnTo>
                <a:lnTo>
                  <a:pt x="13665" y="7505"/>
                </a:lnTo>
                <a:lnTo>
                  <a:pt x="17233" y="5943"/>
                </a:lnTo>
                <a:lnTo>
                  <a:pt x="32588" y="5943"/>
                </a:lnTo>
                <a:lnTo>
                  <a:pt x="32588" y="2095"/>
                </a:lnTo>
                <a:lnTo>
                  <a:pt x="30632" y="1396"/>
                </a:lnTo>
                <a:lnTo>
                  <a:pt x="28752" y="888"/>
                </a:lnTo>
                <a:lnTo>
                  <a:pt x="25133" y="165"/>
                </a:lnTo>
                <a:lnTo>
                  <a:pt x="23355" y="0"/>
                </a:lnTo>
                <a:close/>
              </a:path>
              <a:path w="81914" h="54610">
                <a:moveTo>
                  <a:pt x="32204" y="24180"/>
                </a:moveTo>
                <a:lnTo>
                  <a:pt x="21767" y="24180"/>
                </a:lnTo>
                <a:lnTo>
                  <a:pt x="24282" y="25260"/>
                </a:lnTo>
                <a:lnTo>
                  <a:pt x="27965" y="29590"/>
                </a:lnTo>
                <a:lnTo>
                  <a:pt x="28879" y="32550"/>
                </a:lnTo>
                <a:lnTo>
                  <a:pt x="28879" y="40068"/>
                </a:lnTo>
                <a:lnTo>
                  <a:pt x="27965" y="43027"/>
                </a:lnTo>
                <a:lnTo>
                  <a:pt x="24282" y="47370"/>
                </a:lnTo>
                <a:lnTo>
                  <a:pt x="21767" y="48463"/>
                </a:lnTo>
                <a:lnTo>
                  <a:pt x="31946" y="48463"/>
                </a:lnTo>
                <a:lnTo>
                  <a:pt x="34404" y="45961"/>
                </a:lnTo>
                <a:lnTo>
                  <a:pt x="35979" y="41681"/>
                </a:lnTo>
                <a:lnTo>
                  <a:pt x="35979" y="30860"/>
                </a:lnTo>
                <a:lnTo>
                  <a:pt x="34467" y="26542"/>
                </a:lnTo>
                <a:lnTo>
                  <a:pt x="32204" y="24180"/>
                </a:lnTo>
                <a:close/>
              </a:path>
              <a:path w="81914" h="54610">
                <a:moveTo>
                  <a:pt x="24269" y="18605"/>
                </a:moveTo>
                <a:lnTo>
                  <a:pt x="16522" y="18605"/>
                </a:lnTo>
                <a:lnTo>
                  <a:pt x="14249" y="19138"/>
                </a:lnTo>
                <a:lnTo>
                  <a:pt x="10109" y="21310"/>
                </a:lnTo>
                <a:lnTo>
                  <a:pt x="8394" y="22847"/>
                </a:lnTo>
                <a:lnTo>
                  <a:pt x="6997" y="24891"/>
                </a:lnTo>
                <a:lnTo>
                  <a:pt x="13782" y="24891"/>
                </a:lnTo>
                <a:lnTo>
                  <a:pt x="15430" y="24180"/>
                </a:lnTo>
                <a:lnTo>
                  <a:pt x="32204" y="24180"/>
                </a:lnTo>
                <a:lnTo>
                  <a:pt x="28384" y="20192"/>
                </a:lnTo>
                <a:lnTo>
                  <a:pt x="24269" y="18605"/>
                </a:lnTo>
                <a:close/>
              </a:path>
              <a:path w="81914" h="54610">
                <a:moveTo>
                  <a:pt x="32588" y="5943"/>
                </a:moveTo>
                <a:lnTo>
                  <a:pt x="23634" y="5943"/>
                </a:lnTo>
                <a:lnTo>
                  <a:pt x="25438" y="6146"/>
                </a:lnTo>
                <a:lnTo>
                  <a:pt x="29032" y="7048"/>
                </a:lnTo>
                <a:lnTo>
                  <a:pt x="30822" y="7683"/>
                </a:lnTo>
                <a:lnTo>
                  <a:pt x="32588" y="8508"/>
                </a:lnTo>
                <a:lnTo>
                  <a:pt x="32588" y="5943"/>
                </a:lnTo>
                <a:close/>
              </a:path>
              <a:path w="81914" h="54610">
                <a:moveTo>
                  <a:pt x="74460" y="40766"/>
                </a:moveTo>
                <a:lnTo>
                  <a:pt x="67449" y="40766"/>
                </a:lnTo>
                <a:lnTo>
                  <a:pt x="67449" y="53047"/>
                </a:lnTo>
                <a:lnTo>
                  <a:pt x="74460" y="53047"/>
                </a:lnTo>
                <a:lnTo>
                  <a:pt x="74460" y="40766"/>
                </a:lnTo>
                <a:close/>
              </a:path>
              <a:path w="81914" h="54610">
                <a:moveTo>
                  <a:pt x="74460" y="952"/>
                </a:moveTo>
                <a:lnTo>
                  <a:pt x="65608" y="952"/>
                </a:lnTo>
                <a:lnTo>
                  <a:pt x="43954" y="33947"/>
                </a:lnTo>
                <a:lnTo>
                  <a:pt x="43954" y="40766"/>
                </a:lnTo>
                <a:lnTo>
                  <a:pt x="81902" y="40766"/>
                </a:lnTo>
                <a:lnTo>
                  <a:pt x="81902" y="34886"/>
                </a:lnTo>
                <a:lnTo>
                  <a:pt x="49656" y="34886"/>
                </a:lnTo>
                <a:lnTo>
                  <a:pt x="67449" y="7073"/>
                </a:lnTo>
                <a:lnTo>
                  <a:pt x="74460" y="7073"/>
                </a:lnTo>
                <a:lnTo>
                  <a:pt x="74460" y="952"/>
                </a:lnTo>
                <a:close/>
              </a:path>
              <a:path w="81914" h="54610">
                <a:moveTo>
                  <a:pt x="74460" y="7073"/>
                </a:moveTo>
                <a:lnTo>
                  <a:pt x="67449" y="7073"/>
                </a:lnTo>
                <a:lnTo>
                  <a:pt x="67449" y="34886"/>
                </a:lnTo>
                <a:lnTo>
                  <a:pt x="74460" y="34886"/>
                </a:lnTo>
                <a:lnTo>
                  <a:pt x="74460" y="7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724106" y="2383942"/>
            <a:ext cx="123825" cy="54610"/>
          </a:xfrm>
          <a:custGeom>
            <a:avLst/>
            <a:gdLst/>
            <a:ahLst/>
            <a:cxnLst/>
            <a:rect l="l" t="t" r="r" b="b"/>
            <a:pathLst>
              <a:path w="123825" h="54610">
                <a:moveTo>
                  <a:pt x="31013" y="47104"/>
                </a:moveTo>
                <a:lnTo>
                  <a:pt x="1015" y="47104"/>
                </a:lnTo>
                <a:lnTo>
                  <a:pt x="1015" y="53035"/>
                </a:lnTo>
                <a:lnTo>
                  <a:pt x="31013" y="53035"/>
                </a:lnTo>
                <a:lnTo>
                  <a:pt x="31013" y="47104"/>
                </a:lnTo>
                <a:close/>
              </a:path>
              <a:path w="123825" h="54610">
                <a:moveTo>
                  <a:pt x="19507" y="7366"/>
                </a:moveTo>
                <a:lnTo>
                  <a:pt x="12522" y="7366"/>
                </a:lnTo>
                <a:lnTo>
                  <a:pt x="12522" y="47104"/>
                </a:lnTo>
                <a:lnTo>
                  <a:pt x="19507" y="47104"/>
                </a:lnTo>
                <a:lnTo>
                  <a:pt x="19507" y="7366"/>
                </a:lnTo>
                <a:close/>
              </a:path>
              <a:path w="123825" h="54610">
                <a:moveTo>
                  <a:pt x="19507" y="939"/>
                </a:moveTo>
                <a:lnTo>
                  <a:pt x="12458" y="939"/>
                </a:lnTo>
                <a:lnTo>
                  <a:pt x="0" y="3454"/>
                </a:lnTo>
                <a:lnTo>
                  <a:pt x="0" y="9893"/>
                </a:lnTo>
                <a:lnTo>
                  <a:pt x="12522" y="7366"/>
                </a:lnTo>
                <a:lnTo>
                  <a:pt x="19507" y="7366"/>
                </a:lnTo>
                <a:lnTo>
                  <a:pt x="19507" y="939"/>
                </a:lnTo>
                <a:close/>
              </a:path>
              <a:path w="123825" h="54610">
                <a:moveTo>
                  <a:pt x="73047" y="5930"/>
                </a:moveTo>
                <a:lnTo>
                  <a:pt x="61163" y="5930"/>
                </a:lnTo>
                <a:lnTo>
                  <a:pt x="63677" y="6819"/>
                </a:lnTo>
                <a:lnTo>
                  <a:pt x="67576" y="10299"/>
                </a:lnTo>
                <a:lnTo>
                  <a:pt x="68529" y="12560"/>
                </a:lnTo>
                <a:lnTo>
                  <a:pt x="68529" y="17018"/>
                </a:lnTo>
                <a:lnTo>
                  <a:pt x="68097" y="18745"/>
                </a:lnTo>
                <a:lnTo>
                  <a:pt x="66306" y="22250"/>
                </a:lnTo>
                <a:lnTo>
                  <a:pt x="64719" y="24396"/>
                </a:lnTo>
                <a:lnTo>
                  <a:pt x="62458" y="26936"/>
                </a:lnTo>
                <a:lnTo>
                  <a:pt x="61290" y="28282"/>
                </a:lnTo>
                <a:lnTo>
                  <a:pt x="58381" y="31292"/>
                </a:lnTo>
                <a:lnTo>
                  <a:pt x="45504" y="44335"/>
                </a:lnTo>
                <a:lnTo>
                  <a:pt x="42837" y="47104"/>
                </a:lnTo>
                <a:lnTo>
                  <a:pt x="42837" y="53035"/>
                </a:lnTo>
                <a:lnTo>
                  <a:pt x="75895" y="53035"/>
                </a:lnTo>
                <a:lnTo>
                  <a:pt x="75895" y="47104"/>
                </a:lnTo>
                <a:lnTo>
                  <a:pt x="51320" y="47104"/>
                </a:lnTo>
                <a:lnTo>
                  <a:pt x="64503" y="33578"/>
                </a:lnTo>
                <a:lnTo>
                  <a:pt x="75625" y="17018"/>
                </a:lnTo>
                <a:lnTo>
                  <a:pt x="75605" y="10299"/>
                </a:lnTo>
                <a:lnTo>
                  <a:pt x="74015" y="6743"/>
                </a:lnTo>
                <a:lnTo>
                  <a:pt x="73047" y="5930"/>
                </a:lnTo>
                <a:close/>
              </a:path>
              <a:path w="123825" h="54610">
                <a:moveTo>
                  <a:pt x="63296" y="0"/>
                </a:moveTo>
                <a:lnTo>
                  <a:pt x="55854" y="0"/>
                </a:lnTo>
                <a:lnTo>
                  <a:pt x="53593" y="292"/>
                </a:lnTo>
                <a:lnTo>
                  <a:pt x="48666" y="1460"/>
                </a:lnTo>
                <a:lnTo>
                  <a:pt x="46012" y="2311"/>
                </a:lnTo>
                <a:lnTo>
                  <a:pt x="43179" y="3454"/>
                </a:lnTo>
                <a:lnTo>
                  <a:pt x="43179" y="10579"/>
                </a:lnTo>
                <a:lnTo>
                  <a:pt x="45973" y="9017"/>
                </a:lnTo>
                <a:lnTo>
                  <a:pt x="48602" y="7848"/>
                </a:lnTo>
                <a:lnTo>
                  <a:pt x="53492" y="6324"/>
                </a:lnTo>
                <a:lnTo>
                  <a:pt x="55829" y="5930"/>
                </a:lnTo>
                <a:lnTo>
                  <a:pt x="73047" y="5930"/>
                </a:lnTo>
                <a:lnTo>
                  <a:pt x="67602" y="1358"/>
                </a:lnTo>
                <a:lnTo>
                  <a:pt x="63296" y="0"/>
                </a:lnTo>
                <a:close/>
              </a:path>
              <a:path w="123825" h="54610">
                <a:moveTo>
                  <a:pt x="110921" y="0"/>
                </a:moveTo>
                <a:lnTo>
                  <a:pt x="100596" y="0"/>
                </a:lnTo>
                <a:lnTo>
                  <a:pt x="96507" y="1206"/>
                </a:lnTo>
                <a:lnTo>
                  <a:pt x="90589" y="6057"/>
                </a:lnTo>
                <a:lnTo>
                  <a:pt x="89115" y="9347"/>
                </a:lnTo>
                <a:lnTo>
                  <a:pt x="89242" y="16865"/>
                </a:lnTo>
                <a:lnTo>
                  <a:pt x="89954" y="19011"/>
                </a:lnTo>
                <a:lnTo>
                  <a:pt x="93332" y="23152"/>
                </a:lnTo>
                <a:lnTo>
                  <a:pt x="95694" y="24561"/>
                </a:lnTo>
                <a:lnTo>
                  <a:pt x="98704" y="25298"/>
                </a:lnTo>
                <a:lnTo>
                  <a:pt x="95300" y="26098"/>
                </a:lnTo>
                <a:lnTo>
                  <a:pt x="92633" y="27635"/>
                </a:lnTo>
                <a:lnTo>
                  <a:pt x="88849" y="32232"/>
                </a:lnTo>
                <a:lnTo>
                  <a:pt x="87883" y="35064"/>
                </a:lnTo>
                <a:lnTo>
                  <a:pt x="87883" y="43434"/>
                </a:lnTo>
                <a:lnTo>
                  <a:pt x="89433" y="47307"/>
                </a:lnTo>
                <a:lnTo>
                  <a:pt x="95592" y="52705"/>
                </a:lnTo>
                <a:lnTo>
                  <a:pt x="100012" y="54051"/>
                </a:lnTo>
                <a:lnTo>
                  <a:pt x="111480" y="54051"/>
                </a:lnTo>
                <a:lnTo>
                  <a:pt x="115900" y="52705"/>
                </a:lnTo>
                <a:lnTo>
                  <a:pt x="120760" y="48463"/>
                </a:lnTo>
                <a:lnTo>
                  <a:pt x="102400" y="48463"/>
                </a:lnTo>
                <a:lnTo>
                  <a:pt x="99758" y="47561"/>
                </a:lnTo>
                <a:lnTo>
                  <a:pt x="95923" y="43992"/>
                </a:lnTo>
                <a:lnTo>
                  <a:pt x="94957" y="41529"/>
                </a:lnTo>
                <a:lnTo>
                  <a:pt x="95027" y="35064"/>
                </a:lnTo>
                <a:lnTo>
                  <a:pt x="95923" y="32778"/>
                </a:lnTo>
                <a:lnTo>
                  <a:pt x="97853" y="30988"/>
                </a:lnTo>
                <a:lnTo>
                  <a:pt x="99758" y="29184"/>
                </a:lnTo>
                <a:lnTo>
                  <a:pt x="102400" y="28295"/>
                </a:lnTo>
                <a:lnTo>
                  <a:pt x="119411" y="28295"/>
                </a:lnTo>
                <a:lnTo>
                  <a:pt x="118871" y="27635"/>
                </a:lnTo>
                <a:lnTo>
                  <a:pt x="116230" y="26098"/>
                </a:lnTo>
                <a:lnTo>
                  <a:pt x="112826" y="25298"/>
                </a:lnTo>
                <a:lnTo>
                  <a:pt x="115823" y="24561"/>
                </a:lnTo>
                <a:lnTo>
                  <a:pt x="118160" y="23152"/>
                </a:lnTo>
                <a:lnTo>
                  <a:pt x="118494" y="22745"/>
                </a:lnTo>
                <a:lnTo>
                  <a:pt x="102704" y="22745"/>
                </a:lnTo>
                <a:lnTo>
                  <a:pt x="100329" y="21983"/>
                </a:lnTo>
                <a:lnTo>
                  <a:pt x="96951" y="18961"/>
                </a:lnTo>
                <a:lnTo>
                  <a:pt x="96126" y="16865"/>
                </a:lnTo>
                <a:lnTo>
                  <a:pt x="96126" y="11468"/>
                </a:lnTo>
                <a:lnTo>
                  <a:pt x="96951" y="9372"/>
                </a:lnTo>
                <a:lnTo>
                  <a:pt x="100329" y="6350"/>
                </a:lnTo>
                <a:lnTo>
                  <a:pt x="102704" y="5588"/>
                </a:lnTo>
                <a:lnTo>
                  <a:pt x="120331" y="5588"/>
                </a:lnTo>
                <a:lnTo>
                  <a:pt x="114998" y="1206"/>
                </a:lnTo>
                <a:lnTo>
                  <a:pt x="110921" y="0"/>
                </a:lnTo>
                <a:close/>
              </a:path>
              <a:path w="123825" h="54610">
                <a:moveTo>
                  <a:pt x="119411" y="28295"/>
                </a:moveTo>
                <a:lnTo>
                  <a:pt x="109118" y="28295"/>
                </a:lnTo>
                <a:lnTo>
                  <a:pt x="111759" y="29184"/>
                </a:lnTo>
                <a:lnTo>
                  <a:pt x="115608" y="32778"/>
                </a:lnTo>
                <a:lnTo>
                  <a:pt x="116491" y="35064"/>
                </a:lnTo>
                <a:lnTo>
                  <a:pt x="116550" y="41529"/>
                </a:lnTo>
                <a:lnTo>
                  <a:pt x="115608" y="43954"/>
                </a:lnTo>
                <a:lnTo>
                  <a:pt x="111734" y="47561"/>
                </a:lnTo>
                <a:lnTo>
                  <a:pt x="109092" y="48463"/>
                </a:lnTo>
                <a:lnTo>
                  <a:pt x="120760" y="48463"/>
                </a:lnTo>
                <a:lnTo>
                  <a:pt x="122085" y="47307"/>
                </a:lnTo>
                <a:lnTo>
                  <a:pt x="123609" y="43434"/>
                </a:lnTo>
                <a:lnTo>
                  <a:pt x="123609" y="35064"/>
                </a:lnTo>
                <a:lnTo>
                  <a:pt x="122681" y="32232"/>
                </a:lnTo>
                <a:lnTo>
                  <a:pt x="120751" y="29933"/>
                </a:lnTo>
                <a:lnTo>
                  <a:pt x="119411" y="28295"/>
                </a:lnTo>
                <a:close/>
              </a:path>
              <a:path w="123825" h="54610">
                <a:moveTo>
                  <a:pt x="120331" y="5588"/>
                </a:moveTo>
                <a:lnTo>
                  <a:pt x="108775" y="5588"/>
                </a:lnTo>
                <a:lnTo>
                  <a:pt x="111137" y="6350"/>
                </a:lnTo>
                <a:lnTo>
                  <a:pt x="114566" y="9372"/>
                </a:lnTo>
                <a:lnTo>
                  <a:pt x="115404" y="11468"/>
                </a:lnTo>
                <a:lnTo>
                  <a:pt x="115404" y="16865"/>
                </a:lnTo>
                <a:lnTo>
                  <a:pt x="114566" y="18961"/>
                </a:lnTo>
                <a:lnTo>
                  <a:pt x="111137" y="21983"/>
                </a:lnTo>
                <a:lnTo>
                  <a:pt x="108775" y="22745"/>
                </a:lnTo>
                <a:lnTo>
                  <a:pt x="118494" y="22745"/>
                </a:lnTo>
                <a:lnTo>
                  <a:pt x="121564" y="19011"/>
                </a:lnTo>
                <a:lnTo>
                  <a:pt x="122254" y="16865"/>
                </a:lnTo>
                <a:lnTo>
                  <a:pt x="122377" y="9347"/>
                </a:lnTo>
                <a:lnTo>
                  <a:pt x="120903" y="6057"/>
                </a:lnTo>
                <a:lnTo>
                  <a:pt x="120331" y="5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6749415" y="2383942"/>
            <a:ext cx="124460" cy="54610"/>
          </a:xfrm>
          <a:custGeom>
            <a:avLst/>
            <a:gdLst/>
            <a:ahLst/>
            <a:cxnLst/>
            <a:rect l="l" t="t" r="r" b="b"/>
            <a:pathLst>
              <a:path w="124459" h="54610">
                <a:moveTo>
                  <a:pt x="31013" y="47104"/>
                </a:moveTo>
                <a:lnTo>
                  <a:pt x="1016" y="47104"/>
                </a:lnTo>
                <a:lnTo>
                  <a:pt x="1016" y="53035"/>
                </a:lnTo>
                <a:lnTo>
                  <a:pt x="31013" y="53035"/>
                </a:lnTo>
                <a:lnTo>
                  <a:pt x="31013" y="47104"/>
                </a:lnTo>
                <a:close/>
              </a:path>
              <a:path w="124459" h="54610">
                <a:moveTo>
                  <a:pt x="19507" y="7366"/>
                </a:moveTo>
                <a:lnTo>
                  <a:pt x="12522" y="7366"/>
                </a:lnTo>
                <a:lnTo>
                  <a:pt x="12522" y="47104"/>
                </a:lnTo>
                <a:lnTo>
                  <a:pt x="19507" y="47104"/>
                </a:lnTo>
                <a:lnTo>
                  <a:pt x="19507" y="7366"/>
                </a:lnTo>
                <a:close/>
              </a:path>
              <a:path w="124459" h="54610">
                <a:moveTo>
                  <a:pt x="19507" y="939"/>
                </a:moveTo>
                <a:lnTo>
                  <a:pt x="12458" y="939"/>
                </a:lnTo>
                <a:lnTo>
                  <a:pt x="0" y="3454"/>
                </a:lnTo>
                <a:lnTo>
                  <a:pt x="0" y="9893"/>
                </a:lnTo>
                <a:lnTo>
                  <a:pt x="12522" y="7366"/>
                </a:lnTo>
                <a:lnTo>
                  <a:pt x="19507" y="7366"/>
                </a:lnTo>
                <a:lnTo>
                  <a:pt x="19507" y="939"/>
                </a:lnTo>
                <a:close/>
              </a:path>
              <a:path w="124459" h="54610">
                <a:moveTo>
                  <a:pt x="45440" y="45529"/>
                </a:moveTo>
                <a:lnTo>
                  <a:pt x="45440" y="51955"/>
                </a:lnTo>
                <a:lnTo>
                  <a:pt x="47409" y="52641"/>
                </a:lnTo>
                <a:lnTo>
                  <a:pt x="49301" y="53162"/>
                </a:lnTo>
                <a:lnTo>
                  <a:pt x="51092" y="53530"/>
                </a:lnTo>
                <a:lnTo>
                  <a:pt x="52920" y="53873"/>
                </a:lnTo>
                <a:lnTo>
                  <a:pt x="54711" y="54051"/>
                </a:lnTo>
                <a:lnTo>
                  <a:pt x="63068" y="54051"/>
                </a:lnTo>
                <a:lnTo>
                  <a:pt x="68287" y="51600"/>
                </a:lnTo>
                <a:lnTo>
                  <a:pt x="71064" y="48107"/>
                </a:lnTo>
                <a:lnTo>
                  <a:pt x="54406" y="48107"/>
                </a:lnTo>
                <a:lnTo>
                  <a:pt x="52616" y="47904"/>
                </a:lnTo>
                <a:lnTo>
                  <a:pt x="49009" y="47015"/>
                </a:lnTo>
                <a:lnTo>
                  <a:pt x="47205" y="46367"/>
                </a:lnTo>
                <a:lnTo>
                  <a:pt x="45440" y="45529"/>
                </a:lnTo>
                <a:close/>
              </a:path>
              <a:path w="124459" h="54610">
                <a:moveTo>
                  <a:pt x="78028" y="29171"/>
                </a:moveTo>
                <a:lnTo>
                  <a:pt x="71018" y="29171"/>
                </a:lnTo>
                <a:lnTo>
                  <a:pt x="70662" y="35547"/>
                </a:lnTo>
                <a:lnTo>
                  <a:pt x="69278" y="40297"/>
                </a:lnTo>
                <a:lnTo>
                  <a:pt x="64363" y="46558"/>
                </a:lnTo>
                <a:lnTo>
                  <a:pt x="60820" y="48107"/>
                </a:lnTo>
                <a:lnTo>
                  <a:pt x="71064" y="48107"/>
                </a:lnTo>
                <a:lnTo>
                  <a:pt x="76072" y="41808"/>
                </a:lnTo>
                <a:lnTo>
                  <a:pt x="77941" y="35547"/>
                </a:lnTo>
                <a:lnTo>
                  <a:pt x="78028" y="29171"/>
                </a:lnTo>
                <a:close/>
              </a:path>
              <a:path w="124459" h="54610">
                <a:moveTo>
                  <a:pt x="65493" y="0"/>
                </a:moveTo>
                <a:lnTo>
                  <a:pt x="54203" y="0"/>
                </a:lnTo>
                <a:lnTo>
                  <a:pt x="49999" y="1625"/>
                </a:lnTo>
                <a:lnTo>
                  <a:pt x="43662" y="8089"/>
                </a:lnTo>
                <a:lnTo>
                  <a:pt x="42100" y="12369"/>
                </a:lnTo>
                <a:lnTo>
                  <a:pt x="42100" y="23190"/>
                </a:lnTo>
                <a:lnTo>
                  <a:pt x="43611" y="27495"/>
                </a:lnTo>
                <a:lnTo>
                  <a:pt x="49682" y="33807"/>
                </a:lnTo>
                <a:lnTo>
                  <a:pt x="53809" y="35382"/>
                </a:lnTo>
                <a:lnTo>
                  <a:pt x="61531" y="35382"/>
                </a:lnTo>
                <a:lnTo>
                  <a:pt x="63817" y="34848"/>
                </a:lnTo>
                <a:lnTo>
                  <a:pt x="67957" y="32702"/>
                </a:lnTo>
                <a:lnTo>
                  <a:pt x="69672" y="31178"/>
                </a:lnTo>
                <a:lnTo>
                  <a:pt x="70549" y="29870"/>
                </a:lnTo>
                <a:lnTo>
                  <a:pt x="56311" y="29870"/>
                </a:lnTo>
                <a:lnTo>
                  <a:pt x="53797" y="28790"/>
                </a:lnTo>
                <a:lnTo>
                  <a:pt x="50101" y="24460"/>
                </a:lnTo>
                <a:lnTo>
                  <a:pt x="49187" y="21488"/>
                </a:lnTo>
                <a:lnTo>
                  <a:pt x="49187" y="13970"/>
                </a:lnTo>
                <a:lnTo>
                  <a:pt x="50101" y="11036"/>
                </a:lnTo>
                <a:lnTo>
                  <a:pt x="53797" y="6680"/>
                </a:lnTo>
                <a:lnTo>
                  <a:pt x="56311" y="5588"/>
                </a:lnTo>
                <a:lnTo>
                  <a:pt x="72344" y="5588"/>
                </a:lnTo>
                <a:lnTo>
                  <a:pt x="70091" y="2311"/>
                </a:lnTo>
                <a:lnTo>
                  <a:pt x="65493" y="0"/>
                </a:lnTo>
                <a:close/>
              </a:path>
              <a:path w="124459" h="54610">
                <a:moveTo>
                  <a:pt x="72344" y="5588"/>
                </a:moveTo>
                <a:lnTo>
                  <a:pt x="62636" y="5588"/>
                </a:lnTo>
                <a:lnTo>
                  <a:pt x="65138" y="6680"/>
                </a:lnTo>
                <a:lnTo>
                  <a:pt x="68834" y="11036"/>
                </a:lnTo>
                <a:lnTo>
                  <a:pt x="69773" y="13970"/>
                </a:lnTo>
                <a:lnTo>
                  <a:pt x="69773" y="21488"/>
                </a:lnTo>
                <a:lnTo>
                  <a:pt x="68834" y="24460"/>
                </a:lnTo>
                <a:lnTo>
                  <a:pt x="65138" y="28790"/>
                </a:lnTo>
                <a:lnTo>
                  <a:pt x="62636" y="29870"/>
                </a:lnTo>
                <a:lnTo>
                  <a:pt x="70549" y="29870"/>
                </a:lnTo>
                <a:lnTo>
                  <a:pt x="71018" y="29171"/>
                </a:lnTo>
                <a:lnTo>
                  <a:pt x="78028" y="29171"/>
                </a:lnTo>
                <a:lnTo>
                  <a:pt x="78028" y="18249"/>
                </a:lnTo>
                <a:lnTo>
                  <a:pt x="76441" y="11544"/>
                </a:lnTo>
                <a:lnTo>
                  <a:pt x="72344" y="5588"/>
                </a:lnTo>
                <a:close/>
              </a:path>
              <a:path w="124459" h="54610">
                <a:moveTo>
                  <a:pt x="111378" y="0"/>
                </a:moveTo>
                <a:lnTo>
                  <a:pt x="103035" y="0"/>
                </a:lnTo>
                <a:lnTo>
                  <a:pt x="97815" y="2451"/>
                </a:lnTo>
                <a:lnTo>
                  <a:pt x="89966" y="12242"/>
                </a:lnTo>
                <a:lnTo>
                  <a:pt x="88118" y="18542"/>
                </a:lnTo>
                <a:lnTo>
                  <a:pt x="88036" y="35814"/>
                </a:lnTo>
                <a:lnTo>
                  <a:pt x="89623" y="42506"/>
                </a:lnTo>
                <a:lnTo>
                  <a:pt x="95999" y="51752"/>
                </a:lnTo>
                <a:lnTo>
                  <a:pt x="100596" y="54051"/>
                </a:lnTo>
                <a:lnTo>
                  <a:pt x="111874" y="54051"/>
                </a:lnTo>
                <a:lnTo>
                  <a:pt x="116103" y="52438"/>
                </a:lnTo>
                <a:lnTo>
                  <a:pt x="119984" y="48463"/>
                </a:lnTo>
                <a:lnTo>
                  <a:pt x="103454" y="48463"/>
                </a:lnTo>
                <a:lnTo>
                  <a:pt x="100952" y="47383"/>
                </a:lnTo>
                <a:lnTo>
                  <a:pt x="97269" y="43027"/>
                </a:lnTo>
                <a:lnTo>
                  <a:pt x="96342" y="40081"/>
                </a:lnTo>
                <a:lnTo>
                  <a:pt x="96342" y="32550"/>
                </a:lnTo>
                <a:lnTo>
                  <a:pt x="97269" y="29591"/>
                </a:lnTo>
                <a:lnTo>
                  <a:pt x="100952" y="25273"/>
                </a:lnTo>
                <a:lnTo>
                  <a:pt x="101854" y="24879"/>
                </a:lnTo>
                <a:lnTo>
                  <a:pt x="95046" y="24879"/>
                </a:lnTo>
                <a:lnTo>
                  <a:pt x="95389" y="18542"/>
                </a:lnTo>
                <a:lnTo>
                  <a:pt x="96799" y="13792"/>
                </a:lnTo>
                <a:lnTo>
                  <a:pt x="101701" y="7505"/>
                </a:lnTo>
                <a:lnTo>
                  <a:pt x="105257" y="5930"/>
                </a:lnTo>
                <a:lnTo>
                  <a:pt x="120624" y="5930"/>
                </a:lnTo>
                <a:lnTo>
                  <a:pt x="120624" y="2108"/>
                </a:lnTo>
                <a:lnTo>
                  <a:pt x="118668" y="1397"/>
                </a:lnTo>
                <a:lnTo>
                  <a:pt x="116789" y="876"/>
                </a:lnTo>
                <a:lnTo>
                  <a:pt x="113182" y="177"/>
                </a:lnTo>
                <a:lnTo>
                  <a:pt x="111378" y="0"/>
                </a:lnTo>
                <a:close/>
              </a:path>
              <a:path w="124459" h="54610">
                <a:moveTo>
                  <a:pt x="120229" y="24180"/>
                </a:moveTo>
                <a:lnTo>
                  <a:pt x="109778" y="24180"/>
                </a:lnTo>
                <a:lnTo>
                  <a:pt x="112306" y="25273"/>
                </a:lnTo>
                <a:lnTo>
                  <a:pt x="115989" y="29591"/>
                </a:lnTo>
                <a:lnTo>
                  <a:pt x="116916" y="32550"/>
                </a:lnTo>
                <a:lnTo>
                  <a:pt x="116916" y="40081"/>
                </a:lnTo>
                <a:lnTo>
                  <a:pt x="115989" y="43027"/>
                </a:lnTo>
                <a:lnTo>
                  <a:pt x="114134" y="45199"/>
                </a:lnTo>
                <a:lnTo>
                  <a:pt x="112306" y="47383"/>
                </a:lnTo>
                <a:lnTo>
                  <a:pt x="109778" y="48463"/>
                </a:lnTo>
                <a:lnTo>
                  <a:pt x="119984" y="48463"/>
                </a:lnTo>
                <a:lnTo>
                  <a:pt x="122428" y="45961"/>
                </a:lnTo>
                <a:lnTo>
                  <a:pt x="124002" y="41668"/>
                </a:lnTo>
                <a:lnTo>
                  <a:pt x="124002" y="30861"/>
                </a:lnTo>
                <a:lnTo>
                  <a:pt x="122478" y="26543"/>
                </a:lnTo>
                <a:lnTo>
                  <a:pt x="120229" y="24180"/>
                </a:lnTo>
                <a:close/>
              </a:path>
              <a:path w="124459" h="54610">
                <a:moveTo>
                  <a:pt x="112293" y="18605"/>
                </a:moveTo>
                <a:lnTo>
                  <a:pt x="104559" y="18605"/>
                </a:lnTo>
                <a:lnTo>
                  <a:pt x="102285" y="19151"/>
                </a:lnTo>
                <a:lnTo>
                  <a:pt x="98120" y="21310"/>
                </a:lnTo>
                <a:lnTo>
                  <a:pt x="96418" y="22860"/>
                </a:lnTo>
                <a:lnTo>
                  <a:pt x="95046" y="24879"/>
                </a:lnTo>
                <a:lnTo>
                  <a:pt x="101854" y="24879"/>
                </a:lnTo>
                <a:lnTo>
                  <a:pt x="103454" y="24180"/>
                </a:lnTo>
                <a:lnTo>
                  <a:pt x="120229" y="24180"/>
                </a:lnTo>
                <a:lnTo>
                  <a:pt x="116420" y="20180"/>
                </a:lnTo>
                <a:lnTo>
                  <a:pt x="112293" y="18605"/>
                </a:lnTo>
                <a:close/>
              </a:path>
              <a:path w="124459" h="54610">
                <a:moveTo>
                  <a:pt x="120624" y="5930"/>
                </a:moveTo>
                <a:lnTo>
                  <a:pt x="111671" y="5930"/>
                </a:lnTo>
                <a:lnTo>
                  <a:pt x="113461" y="6159"/>
                </a:lnTo>
                <a:lnTo>
                  <a:pt x="117068" y="7035"/>
                </a:lnTo>
                <a:lnTo>
                  <a:pt x="118859" y="7670"/>
                </a:lnTo>
                <a:lnTo>
                  <a:pt x="120624" y="8509"/>
                </a:lnTo>
                <a:lnTo>
                  <a:pt x="120624" y="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3808679" y="1376705"/>
            <a:ext cx="73660" cy="323215"/>
          </a:xfrm>
          <a:custGeom>
            <a:avLst/>
            <a:gdLst/>
            <a:ahLst/>
            <a:cxnLst/>
            <a:rect l="l" t="t" r="r" b="b"/>
            <a:pathLst>
              <a:path w="73660" h="323214">
                <a:moveTo>
                  <a:pt x="15684" y="274459"/>
                </a:moveTo>
                <a:lnTo>
                  <a:pt x="7137" y="274459"/>
                </a:lnTo>
                <a:lnTo>
                  <a:pt x="5258" y="277177"/>
                </a:lnTo>
                <a:lnTo>
                  <a:pt x="3799" y="280288"/>
                </a:lnTo>
                <a:lnTo>
                  <a:pt x="1908" y="286613"/>
                </a:lnTo>
                <a:lnTo>
                  <a:pt x="1489" y="289547"/>
                </a:lnTo>
                <a:lnTo>
                  <a:pt x="1435" y="302577"/>
                </a:lnTo>
                <a:lnTo>
                  <a:pt x="4216" y="309702"/>
                </a:lnTo>
                <a:lnTo>
                  <a:pt x="15316" y="320154"/>
                </a:lnTo>
                <a:lnTo>
                  <a:pt x="22910" y="322770"/>
                </a:lnTo>
                <a:lnTo>
                  <a:pt x="42138" y="322770"/>
                </a:lnTo>
                <a:lnTo>
                  <a:pt x="49720" y="320154"/>
                </a:lnTo>
                <a:lnTo>
                  <a:pt x="56025" y="314210"/>
                </a:lnTo>
                <a:lnTo>
                  <a:pt x="24625" y="314210"/>
                </a:lnTo>
                <a:lnTo>
                  <a:pt x="18580" y="312381"/>
                </a:lnTo>
                <a:lnTo>
                  <a:pt x="10185" y="305117"/>
                </a:lnTo>
                <a:lnTo>
                  <a:pt x="8089" y="299885"/>
                </a:lnTo>
                <a:lnTo>
                  <a:pt x="8089" y="289547"/>
                </a:lnTo>
                <a:lnTo>
                  <a:pt x="8724" y="286283"/>
                </a:lnTo>
                <a:lnTo>
                  <a:pt x="11252" y="280098"/>
                </a:lnTo>
                <a:lnTo>
                  <a:pt x="13157" y="277177"/>
                </a:lnTo>
                <a:lnTo>
                  <a:pt x="15684" y="274459"/>
                </a:lnTo>
                <a:close/>
              </a:path>
              <a:path w="73660" h="323214">
                <a:moveTo>
                  <a:pt x="57823" y="274459"/>
                </a:moveTo>
                <a:lnTo>
                  <a:pt x="49352" y="274459"/>
                </a:lnTo>
                <a:lnTo>
                  <a:pt x="51892" y="277177"/>
                </a:lnTo>
                <a:lnTo>
                  <a:pt x="53797" y="280098"/>
                </a:lnTo>
                <a:lnTo>
                  <a:pt x="56299" y="286283"/>
                </a:lnTo>
                <a:lnTo>
                  <a:pt x="56934" y="289547"/>
                </a:lnTo>
                <a:lnTo>
                  <a:pt x="56934" y="299885"/>
                </a:lnTo>
                <a:lnTo>
                  <a:pt x="54838" y="305117"/>
                </a:lnTo>
                <a:lnTo>
                  <a:pt x="50660" y="308775"/>
                </a:lnTo>
                <a:lnTo>
                  <a:pt x="46456" y="312381"/>
                </a:lnTo>
                <a:lnTo>
                  <a:pt x="40436" y="314210"/>
                </a:lnTo>
                <a:lnTo>
                  <a:pt x="56025" y="314210"/>
                </a:lnTo>
                <a:lnTo>
                  <a:pt x="60807" y="309702"/>
                </a:lnTo>
                <a:lnTo>
                  <a:pt x="63601" y="302577"/>
                </a:lnTo>
                <a:lnTo>
                  <a:pt x="63539" y="289547"/>
                </a:lnTo>
                <a:lnTo>
                  <a:pt x="63118" y="286613"/>
                </a:lnTo>
                <a:lnTo>
                  <a:pt x="61188" y="280288"/>
                </a:lnTo>
                <a:lnTo>
                  <a:pt x="59740" y="277291"/>
                </a:lnTo>
                <a:lnTo>
                  <a:pt x="57823" y="274459"/>
                </a:lnTo>
                <a:close/>
              </a:path>
              <a:path w="73660" h="323214">
                <a:moveTo>
                  <a:pt x="9347" y="224091"/>
                </a:moveTo>
                <a:lnTo>
                  <a:pt x="2527" y="224091"/>
                </a:lnTo>
                <a:lnTo>
                  <a:pt x="2527" y="261962"/>
                </a:lnTo>
                <a:lnTo>
                  <a:pt x="62433" y="261962"/>
                </a:lnTo>
                <a:lnTo>
                  <a:pt x="62433" y="253847"/>
                </a:lnTo>
                <a:lnTo>
                  <a:pt x="9347" y="253847"/>
                </a:lnTo>
                <a:lnTo>
                  <a:pt x="9347" y="224091"/>
                </a:lnTo>
                <a:close/>
              </a:path>
              <a:path w="73660" h="323214">
                <a:moveTo>
                  <a:pt x="33896" y="225336"/>
                </a:moveTo>
                <a:lnTo>
                  <a:pt x="27076" y="225336"/>
                </a:lnTo>
                <a:lnTo>
                  <a:pt x="27076" y="253847"/>
                </a:lnTo>
                <a:lnTo>
                  <a:pt x="33896" y="253847"/>
                </a:lnTo>
                <a:lnTo>
                  <a:pt x="33896" y="225336"/>
                </a:lnTo>
                <a:close/>
              </a:path>
              <a:path w="73660" h="323214">
                <a:moveTo>
                  <a:pt x="62433" y="223367"/>
                </a:moveTo>
                <a:lnTo>
                  <a:pt x="55600" y="223367"/>
                </a:lnTo>
                <a:lnTo>
                  <a:pt x="55600" y="253847"/>
                </a:lnTo>
                <a:lnTo>
                  <a:pt x="62433" y="253847"/>
                </a:lnTo>
                <a:lnTo>
                  <a:pt x="62433" y="223367"/>
                </a:lnTo>
                <a:close/>
              </a:path>
              <a:path w="73660" h="323214">
                <a:moveTo>
                  <a:pt x="23558" y="171437"/>
                </a:moveTo>
                <a:lnTo>
                  <a:pt x="14008" y="171437"/>
                </a:lnTo>
                <a:lnTo>
                  <a:pt x="9664" y="173126"/>
                </a:lnTo>
                <a:lnTo>
                  <a:pt x="3949" y="179857"/>
                </a:lnTo>
                <a:lnTo>
                  <a:pt x="2527" y="184962"/>
                </a:lnTo>
                <a:lnTo>
                  <a:pt x="2527" y="210108"/>
                </a:lnTo>
                <a:lnTo>
                  <a:pt x="62433" y="210108"/>
                </a:lnTo>
                <a:lnTo>
                  <a:pt x="62433" y="202006"/>
                </a:lnTo>
                <a:lnTo>
                  <a:pt x="9194" y="202006"/>
                </a:lnTo>
                <a:lnTo>
                  <a:pt x="9194" y="187909"/>
                </a:lnTo>
                <a:lnTo>
                  <a:pt x="10083" y="184962"/>
                </a:lnTo>
                <a:lnTo>
                  <a:pt x="13652" y="180975"/>
                </a:lnTo>
                <a:lnTo>
                  <a:pt x="16268" y="179971"/>
                </a:lnTo>
                <a:lnTo>
                  <a:pt x="33839" y="179971"/>
                </a:lnTo>
                <a:lnTo>
                  <a:pt x="33375" y="178358"/>
                </a:lnTo>
                <a:lnTo>
                  <a:pt x="31648" y="175806"/>
                </a:lnTo>
                <a:lnTo>
                  <a:pt x="26669" y="172300"/>
                </a:lnTo>
                <a:lnTo>
                  <a:pt x="23558" y="171437"/>
                </a:lnTo>
                <a:close/>
              </a:path>
              <a:path w="73660" h="323214">
                <a:moveTo>
                  <a:pt x="33839" y="179971"/>
                </a:moveTo>
                <a:lnTo>
                  <a:pt x="23279" y="179971"/>
                </a:lnTo>
                <a:lnTo>
                  <a:pt x="25933" y="180975"/>
                </a:lnTo>
                <a:lnTo>
                  <a:pt x="29540" y="184962"/>
                </a:lnTo>
                <a:lnTo>
                  <a:pt x="30454" y="187909"/>
                </a:lnTo>
                <a:lnTo>
                  <a:pt x="30454" y="202006"/>
                </a:lnTo>
                <a:lnTo>
                  <a:pt x="37109" y="202006"/>
                </a:lnTo>
                <a:lnTo>
                  <a:pt x="37109" y="189966"/>
                </a:lnTo>
                <a:lnTo>
                  <a:pt x="37757" y="187426"/>
                </a:lnTo>
                <a:lnTo>
                  <a:pt x="40385" y="183718"/>
                </a:lnTo>
                <a:lnTo>
                  <a:pt x="43052" y="181800"/>
                </a:lnTo>
                <a:lnTo>
                  <a:pt x="43231" y="181711"/>
                </a:lnTo>
                <a:lnTo>
                  <a:pt x="34340" y="181711"/>
                </a:lnTo>
                <a:lnTo>
                  <a:pt x="33839" y="179971"/>
                </a:lnTo>
                <a:close/>
              </a:path>
              <a:path w="73660" h="323214">
                <a:moveTo>
                  <a:pt x="62433" y="163448"/>
                </a:moveTo>
                <a:lnTo>
                  <a:pt x="34340" y="181711"/>
                </a:lnTo>
                <a:lnTo>
                  <a:pt x="43231" y="181711"/>
                </a:lnTo>
                <a:lnTo>
                  <a:pt x="62433" y="172161"/>
                </a:lnTo>
                <a:lnTo>
                  <a:pt x="62433" y="163448"/>
                </a:lnTo>
                <a:close/>
              </a:path>
              <a:path w="73660" h="323214">
                <a:moveTo>
                  <a:pt x="5740" y="111023"/>
                </a:moveTo>
                <a:lnTo>
                  <a:pt x="0" y="111023"/>
                </a:lnTo>
                <a:lnTo>
                  <a:pt x="0" y="128041"/>
                </a:lnTo>
                <a:lnTo>
                  <a:pt x="73253" y="128041"/>
                </a:lnTo>
                <a:lnTo>
                  <a:pt x="73253" y="120650"/>
                </a:lnTo>
                <a:lnTo>
                  <a:pt x="5740" y="120650"/>
                </a:lnTo>
                <a:lnTo>
                  <a:pt x="5740" y="111023"/>
                </a:lnTo>
                <a:close/>
              </a:path>
              <a:path w="73660" h="323214">
                <a:moveTo>
                  <a:pt x="73253" y="111023"/>
                </a:moveTo>
                <a:lnTo>
                  <a:pt x="67525" y="111023"/>
                </a:lnTo>
                <a:lnTo>
                  <a:pt x="67525" y="120650"/>
                </a:lnTo>
                <a:lnTo>
                  <a:pt x="73253" y="120650"/>
                </a:lnTo>
                <a:lnTo>
                  <a:pt x="73253" y="111023"/>
                </a:lnTo>
                <a:close/>
              </a:path>
              <a:path w="73660" h="323214">
                <a:moveTo>
                  <a:pt x="22783" y="70827"/>
                </a:moveTo>
                <a:lnTo>
                  <a:pt x="12738" y="70827"/>
                </a:lnTo>
                <a:lnTo>
                  <a:pt x="8750" y="72097"/>
                </a:lnTo>
                <a:lnTo>
                  <a:pt x="2965" y="77088"/>
                </a:lnTo>
                <a:lnTo>
                  <a:pt x="2864" y="77254"/>
                </a:lnTo>
                <a:lnTo>
                  <a:pt x="1440" y="80479"/>
                </a:lnTo>
                <a:lnTo>
                  <a:pt x="1446" y="88976"/>
                </a:lnTo>
                <a:lnTo>
                  <a:pt x="2847" y="92138"/>
                </a:lnTo>
                <a:lnTo>
                  <a:pt x="2965" y="92341"/>
                </a:lnTo>
                <a:lnTo>
                  <a:pt x="8788" y="97269"/>
                </a:lnTo>
                <a:lnTo>
                  <a:pt x="12763" y="98526"/>
                </a:lnTo>
                <a:lnTo>
                  <a:pt x="22758" y="98526"/>
                </a:lnTo>
                <a:lnTo>
                  <a:pt x="26748" y="97269"/>
                </a:lnTo>
                <a:lnTo>
                  <a:pt x="32600" y="92341"/>
                </a:lnTo>
                <a:lnTo>
                  <a:pt x="32689" y="92138"/>
                </a:lnTo>
                <a:lnTo>
                  <a:pt x="14249" y="92138"/>
                </a:lnTo>
                <a:lnTo>
                  <a:pt x="11506" y="91490"/>
                </a:lnTo>
                <a:lnTo>
                  <a:pt x="7531" y="88836"/>
                </a:lnTo>
                <a:lnTo>
                  <a:pt x="6554" y="87045"/>
                </a:lnTo>
                <a:lnTo>
                  <a:pt x="6547" y="82384"/>
                </a:lnTo>
                <a:lnTo>
                  <a:pt x="7531" y="80606"/>
                </a:lnTo>
                <a:lnTo>
                  <a:pt x="11544" y="77927"/>
                </a:lnTo>
                <a:lnTo>
                  <a:pt x="14287" y="77254"/>
                </a:lnTo>
                <a:lnTo>
                  <a:pt x="32672" y="77254"/>
                </a:lnTo>
                <a:lnTo>
                  <a:pt x="32600" y="77088"/>
                </a:lnTo>
                <a:lnTo>
                  <a:pt x="26771" y="72072"/>
                </a:lnTo>
                <a:lnTo>
                  <a:pt x="22783" y="70827"/>
                </a:lnTo>
                <a:close/>
              </a:path>
              <a:path w="73660" h="323214">
                <a:moveTo>
                  <a:pt x="32672" y="77254"/>
                </a:moveTo>
                <a:lnTo>
                  <a:pt x="21259" y="77254"/>
                </a:lnTo>
                <a:lnTo>
                  <a:pt x="24034" y="77927"/>
                </a:lnTo>
                <a:lnTo>
                  <a:pt x="27870" y="80492"/>
                </a:lnTo>
                <a:lnTo>
                  <a:pt x="28968" y="82384"/>
                </a:lnTo>
                <a:lnTo>
                  <a:pt x="28968" y="87045"/>
                </a:lnTo>
                <a:lnTo>
                  <a:pt x="27965" y="88874"/>
                </a:lnTo>
                <a:lnTo>
                  <a:pt x="24015" y="91490"/>
                </a:lnTo>
                <a:lnTo>
                  <a:pt x="21259" y="92138"/>
                </a:lnTo>
                <a:lnTo>
                  <a:pt x="32689" y="92138"/>
                </a:lnTo>
                <a:lnTo>
                  <a:pt x="34074" y="88976"/>
                </a:lnTo>
                <a:lnTo>
                  <a:pt x="34074" y="80479"/>
                </a:lnTo>
                <a:lnTo>
                  <a:pt x="32672" y="77254"/>
                </a:lnTo>
                <a:close/>
              </a:path>
              <a:path w="73660" h="323214">
                <a:moveTo>
                  <a:pt x="1435" y="42062"/>
                </a:moveTo>
                <a:lnTo>
                  <a:pt x="1435" y="48488"/>
                </a:lnTo>
                <a:lnTo>
                  <a:pt x="63601" y="85966"/>
                </a:lnTo>
                <a:lnTo>
                  <a:pt x="63601" y="79540"/>
                </a:lnTo>
                <a:lnTo>
                  <a:pt x="1435" y="42062"/>
                </a:lnTo>
                <a:close/>
              </a:path>
              <a:path w="73660" h="323214">
                <a:moveTo>
                  <a:pt x="52311" y="29527"/>
                </a:moveTo>
                <a:lnTo>
                  <a:pt x="42303" y="29527"/>
                </a:lnTo>
                <a:lnTo>
                  <a:pt x="38326" y="30772"/>
                </a:lnTo>
                <a:lnTo>
                  <a:pt x="32435" y="35725"/>
                </a:lnTo>
                <a:lnTo>
                  <a:pt x="30975" y="39103"/>
                </a:lnTo>
                <a:lnTo>
                  <a:pt x="30980" y="47586"/>
                </a:lnTo>
                <a:lnTo>
                  <a:pt x="32423" y="50939"/>
                </a:lnTo>
                <a:lnTo>
                  <a:pt x="38290" y="55930"/>
                </a:lnTo>
                <a:lnTo>
                  <a:pt x="42265" y="57200"/>
                </a:lnTo>
                <a:lnTo>
                  <a:pt x="52311" y="57200"/>
                </a:lnTo>
                <a:lnTo>
                  <a:pt x="56273" y="55968"/>
                </a:lnTo>
                <a:lnTo>
                  <a:pt x="59209" y="53441"/>
                </a:lnTo>
                <a:lnTo>
                  <a:pt x="62141" y="50990"/>
                </a:lnTo>
                <a:lnTo>
                  <a:pt x="62233" y="50774"/>
                </a:lnTo>
                <a:lnTo>
                  <a:pt x="43764" y="50774"/>
                </a:lnTo>
                <a:lnTo>
                  <a:pt x="41008" y="50114"/>
                </a:lnTo>
                <a:lnTo>
                  <a:pt x="39027" y="48806"/>
                </a:lnTo>
                <a:lnTo>
                  <a:pt x="37058" y="47472"/>
                </a:lnTo>
                <a:lnTo>
                  <a:pt x="36080" y="45643"/>
                </a:lnTo>
                <a:lnTo>
                  <a:pt x="36080" y="41046"/>
                </a:lnTo>
                <a:lnTo>
                  <a:pt x="37071" y="39255"/>
                </a:lnTo>
                <a:lnTo>
                  <a:pt x="39052" y="37909"/>
                </a:lnTo>
                <a:lnTo>
                  <a:pt x="41046" y="36601"/>
                </a:lnTo>
                <a:lnTo>
                  <a:pt x="43789" y="35928"/>
                </a:lnTo>
                <a:lnTo>
                  <a:pt x="62213" y="35928"/>
                </a:lnTo>
                <a:lnTo>
                  <a:pt x="62096" y="35725"/>
                </a:lnTo>
                <a:lnTo>
                  <a:pt x="56273" y="30772"/>
                </a:lnTo>
                <a:lnTo>
                  <a:pt x="52311" y="29527"/>
                </a:lnTo>
                <a:close/>
              </a:path>
              <a:path w="73660" h="323214">
                <a:moveTo>
                  <a:pt x="62213" y="35928"/>
                </a:moveTo>
                <a:lnTo>
                  <a:pt x="50774" y="35928"/>
                </a:lnTo>
                <a:lnTo>
                  <a:pt x="53517" y="36601"/>
                </a:lnTo>
                <a:lnTo>
                  <a:pt x="57505" y="39255"/>
                </a:lnTo>
                <a:lnTo>
                  <a:pt x="58508" y="41046"/>
                </a:lnTo>
                <a:lnTo>
                  <a:pt x="58508" y="45643"/>
                </a:lnTo>
                <a:lnTo>
                  <a:pt x="57505" y="47472"/>
                </a:lnTo>
                <a:lnTo>
                  <a:pt x="53517" y="50114"/>
                </a:lnTo>
                <a:lnTo>
                  <a:pt x="50774" y="50774"/>
                </a:lnTo>
                <a:lnTo>
                  <a:pt x="62233" y="50774"/>
                </a:lnTo>
                <a:lnTo>
                  <a:pt x="63601" y="47586"/>
                </a:lnTo>
                <a:lnTo>
                  <a:pt x="63596" y="39103"/>
                </a:lnTo>
                <a:lnTo>
                  <a:pt x="62213" y="35928"/>
                </a:lnTo>
                <a:close/>
              </a:path>
              <a:path w="73660" h="323214">
                <a:moveTo>
                  <a:pt x="73253" y="0"/>
                </a:moveTo>
                <a:lnTo>
                  <a:pt x="0" y="0"/>
                </a:lnTo>
                <a:lnTo>
                  <a:pt x="0" y="17018"/>
                </a:lnTo>
                <a:lnTo>
                  <a:pt x="5740" y="17018"/>
                </a:lnTo>
                <a:lnTo>
                  <a:pt x="5740" y="7416"/>
                </a:lnTo>
                <a:lnTo>
                  <a:pt x="73253" y="7416"/>
                </a:lnTo>
                <a:lnTo>
                  <a:pt x="73253" y="0"/>
                </a:lnTo>
                <a:close/>
              </a:path>
              <a:path w="73660" h="323214">
                <a:moveTo>
                  <a:pt x="73253" y="7416"/>
                </a:moveTo>
                <a:lnTo>
                  <a:pt x="67525" y="7416"/>
                </a:lnTo>
                <a:lnTo>
                  <a:pt x="67525" y="17018"/>
                </a:lnTo>
                <a:lnTo>
                  <a:pt x="73253" y="17018"/>
                </a:lnTo>
                <a:lnTo>
                  <a:pt x="73253" y="7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202669" y="2503145"/>
            <a:ext cx="480695" cy="64135"/>
          </a:xfrm>
          <a:custGeom>
            <a:avLst/>
            <a:gdLst/>
            <a:ahLst/>
            <a:cxnLst/>
            <a:rect l="l" t="t" r="r" b="b"/>
            <a:pathLst>
              <a:path w="480695" h="64135">
                <a:moveTo>
                  <a:pt x="8140" y="2514"/>
                </a:moveTo>
                <a:lnTo>
                  <a:pt x="0" y="2514"/>
                </a:lnTo>
                <a:lnTo>
                  <a:pt x="0" y="62433"/>
                </a:lnTo>
                <a:lnTo>
                  <a:pt x="37287" y="62433"/>
                </a:lnTo>
                <a:lnTo>
                  <a:pt x="37287" y="55587"/>
                </a:lnTo>
                <a:lnTo>
                  <a:pt x="8140" y="55587"/>
                </a:lnTo>
                <a:lnTo>
                  <a:pt x="8140" y="2514"/>
                </a:lnTo>
                <a:close/>
              </a:path>
              <a:path w="480695" h="64135">
                <a:moveTo>
                  <a:pt x="43370" y="51409"/>
                </a:moveTo>
                <a:lnTo>
                  <a:pt x="43370" y="59778"/>
                </a:lnTo>
                <a:lnTo>
                  <a:pt x="46799" y="61036"/>
                </a:lnTo>
                <a:lnTo>
                  <a:pt x="50114" y="61975"/>
                </a:lnTo>
                <a:lnTo>
                  <a:pt x="56502" y="63271"/>
                </a:lnTo>
                <a:lnTo>
                  <a:pt x="59524" y="63576"/>
                </a:lnTo>
                <a:lnTo>
                  <a:pt x="69862" y="63576"/>
                </a:lnTo>
                <a:lnTo>
                  <a:pt x="75577" y="62077"/>
                </a:lnTo>
                <a:lnTo>
                  <a:pt x="79451" y="59080"/>
                </a:lnTo>
                <a:lnTo>
                  <a:pt x="82167" y="57010"/>
                </a:lnTo>
                <a:lnTo>
                  <a:pt x="59309" y="57010"/>
                </a:lnTo>
                <a:lnTo>
                  <a:pt x="56210" y="56527"/>
                </a:lnTo>
                <a:lnTo>
                  <a:pt x="53060" y="55587"/>
                </a:lnTo>
                <a:lnTo>
                  <a:pt x="49885" y="54673"/>
                </a:lnTo>
                <a:lnTo>
                  <a:pt x="46685" y="53276"/>
                </a:lnTo>
                <a:lnTo>
                  <a:pt x="43370" y="51409"/>
                </a:lnTo>
                <a:close/>
              </a:path>
              <a:path w="480695" h="64135">
                <a:moveTo>
                  <a:pt x="66954" y="1422"/>
                </a:moveTo>
                <a:lnTo>
                  <a:pt x="57607" y="1422"/>
                </a:lnTo>
                <a:lnTo>
                  <a:pt x="52463" y="2971"/>
                </a:lnTo>
                <a:lnTo>
                  <a:pt x="44996" y="9055"/>
                </a:lnTo>
                <a:lnTo>
                  <a:pt x="43129" y="13233"/>
                </a:lnTo>
                <a:lnTo>
                  <a:pt x="43129" y="23088"/>
                </a:lnTo>
                <a:lnTo>
                  <a:pt x="65265" y="35852"/>
                </a:lnTo>
                <a:lnTo>
                  <a:pt x="69354" y="36690"/>
                </a:lnTo>
                <a:lnTo>
                  <a:pt x="72326" y="37947"/>
                </a:lnTo>
                <a:lnTo>
                  <a:pt x="74142" y="39598"/>
                </a:lnTo>
                <a:lnTo>
                  <a:pt x="75920" y="41249"/>
                </a:lnTo>
                <a:lnTo>
                  <a:pt x="76835" y="43548"/>
                </a:lnTo>
                <a:lnTo>
                  <a:pt x="76835" y="49860"/>
                </a:lnTo>
                <a:lnTo>
                  <a:pt x="75577" y="52463"/>
                </a:lnTo>
                <a:lnTo>
                  <a:pt x="70561" y="56108"/>
                </a:lnTo>
                <a:lnTo>
                  <a:pt x="66954" y="57010"/>
                </a:lnTo>
                <a:lnTo>
                  <a:pt x="82167" y="57010"/>
                </a:lnTo>
                <a:lnTo>
                  <a:pt x="83350" y="56108"/>
                </a:lnTo>
                <a:lnTo>
                  <a:pt x="85305" y="51688"/>
                </a:lnTo>
                <a:lnTo>
                  <a:pt x="85305" y="41033"/>
                </a:lnTo>
                <a:lnTo>
                  <a:pt x="83845" y="37134"/>
                </a:lnTo>
                <a:lnTo>
                  <a:pt x="78105" y="31330"/>
                </a:lnTo>
                <a:lnTo>
                  <a:pt x="73672" y="29311"/>
                </a:lnTo>
                <a:lnTo>
                  <a:pt x="67614" y="28155"/>
                </a:lnTo>
                <a:lnTo>
                  <a:pt x="62725" y="27152"/>
                </a:lnTo>
                <a:lnTo>
                  <a:pt x="58267" y="26327"/>
                </a:lnTo>
                <a:lnTo>
                  <a:pt x="55244" y="25234"/>
                </a:lnTo>
                <a:lnTo>
                  <a:pt x="53670" y="23875"/>
                </a:lnTo>
                <a:lnTo>
                  <a:pt x="52069" y="22529"/>
                </a:lnTo>
                <a:lnTo>
                  <a:pt x="51269" y="20548"/>
                </a:lnTo>
                <a:lnTo>
                  <a:pt x="51269" y="14731"/>
                </a:lnTo>
                <a:lnTo>
                  <a:pt x="52489" y="12306"/>
                </a:lnTo>
                <a:lnTo>
                  <a:pt x="57264" y="8864"/>
                </a:lnTo>
                <a:lnTo>
                  <a:pt x="60680" y="8001"/>
                </a:lnTo>
                <a:lnTo>
                  <a:pt x="81699" y="8001"/>
                </a:lnTo>
                <a:lnTo>
                  <a:pt x="81699" y="4495"/>
                </a:lnTo>
                <a:lnTo>
                  <a:pt x="78651" y="3467"/>
                </a:lnTo>
                <a:lnTo>
                  <a:pt x="75666" y="2692"/>
                </a:lnTo>
                <a:lnTo>
                  <a:pt x="72720" y="2197"/>
                </a:lnTo>
                <a:lnTo>
                  <a:pt x="69837" y="1676"/>
                </a:lnTo>
                <a:lnTo>
                  <a:pt x="66954" y="1422"/>
                </a:lnTo>
                <a:close/>
              </a:path>
              <a:path w="480695" h="64135">
                <a:moveTo>
                  <a:pt x="81699" y="8001"/>
                </a:moveTo>
                <a:lnTo>
                  <a:pt x="67614" y="8001"/>
                </a:lnTo>
                <a:lnTo>
                  <a:pt x="70269" y="8369"/>
                </a:lnTo>
                <a:lnTo>
                  <a:pt x="75717" y="9817"/>
                </a:lnTo>
                <a:lnTo>
                  <a:pt x="78625" y="10909"/>
                </a:lnTo>
                <a:lnTo>
                  <a:pt x="81699" y="12395"/>
                </a:lnTo>
                <a:lnTo>
                  <a:pt x="81699" y="8001"/>
                </a:lnTo>
                <a:close/>
              </a:path>
              <a:path w="480695" h="64135">
                <a:moveTo>
                  <a:pt x="118986" y="9334"/>
                </a:moveTo>
                <a:lnTo>
                  <a:pt x="110832" y="9334"/>
                </a:lnTo>
                <a:lnTo>
                  <a:pt x="110832" y="62433"/>
                </a:lnTo>
                <a:lnTo>
                  <a:pt x="118986" y="62433"/>
                </a:lnTo>
                <a:lnTo>
                  <a:pt x="118986" y="9334"/>
                </a:lnTo>
                <a:close/>
              </a:path>
              <a:path w="480695" h="64135">
                <a:moveTo>
                  <a:pt x="140246" y="2514"/>
                </a:moveTo>
                <a:lnTo>
                  <a:pt x="89585" y="2514"/>
                </a:lnTo>
                <a:lnTo>
                  <a:pt x="89585" y="9334"/>
                </a:lnTo>
                <a:lnTo>
                  <a:pt x="140246" y="9334"/>
                </a:lnTo>
                <a:lnTo>
                  <a:pt x="140246" y="2514"/>
                </a:lnTo>
                <a:close/>
              </a:path>
              <a:path w="480695" h="64135">
                <a:moveTo>
                  <a:pt x="160070" y="2514"/>
                </a:moveTo>
                <a:lnTo>
                  <a:pt x="147980" y="2514"/>
                </a:lnTo>
                <a:lnTo>
                  <a:pt x="147980" y="62433"/>
                </a:lnTo>
                <a:lnTo>
                  <a:pt x="155854" y="62433"/>
                </a:lnTo>
                <a:lnTo>
                  <a:pt x="155854" y="9817"/>
                </a:lnTo>
                <a:lnTo>
                  <a:pt x="162809" y="9817"/>
                </a:lnTo>
                <a:lnTo>
                  <a:pt x="160070" y="2514"/>
                </a:lnTo>
                <a:close/>
              </a:path>
              <a:path w="480695" h="64135">
                <a:moveTo>
                  <a:pt x="202793" y="9817"/>
                </a:moveTo>
                <a:lnTo>
                  <a:pt x="194906" y="9817"/>
                </a:lnTo>
                <a:lnTo>
                  <a:pt x="194906" y="62433"/>
                </a:lnTo>
                <a:lnTo>
                  <a:pt x="202793" y="62433"/>
                </a:lnTo>
                <a:lnTo>
                  <a:pt x="202793" y="9817"/>
                </a:lnTo>
                <a:close/>
              </a:path>
              <a:path w="480695" h="64135">
                <a:moveTo>
                  <a:pt x="162809" y="9817"/>
                </a:moveTo>
                <a:lnTo>
                  <a:pt x="155854" y="9817"/>
                </a:lnTo>
                <a:lnTo>
                  <a:pt x="171297" y="50901"/>
                </a:lnTo>
                <a:lnTo>
                  <a:pt x="179463" y="50901"/>
                </a:lnTo>
                <a:lnTo>
                  <a:pt x="182327" y="43281"/>
                </a:lnTo>
                <a:lnTo>
                  <a:pt x="175361" y="43281"/>
                </a:lnTo>
                <a:lnTo>
                  <a:pt x="162809" y="9817"/>
                </a:lnTo>
                <a:close/>
              </a:path>
              <a:path w="480695" h="64135">
                <a:moveTo>
                  <a:pt x="202793" y="2514"/>
                </a:moveTo>
                <a:lnTo>
                  <a:pt x="190715" y="2514"/>
                </a:lnTo>
                <a:lnTo>
                  <a:pt x="175361" y="43281"/>
                </a:lnTo>
                <a:lnTo>
                  <a:pt x="182327" y="43281"/>
                </a:lnTo>
                <a:lnTo>
                  <a:pt x="194906" y="9817"/>
                </a:lnTo>
                <a:lnTo>
                  <a:pt x="202793" y="9817"/>
                </a:lnTo>
                <a:lnTo>
                  <a:pt x="202793" y="2514"/>
                </a:lnTo>
                <a:close/>
              </a:path>
              <a:path w="480695" h="64135">
                <a:moveTo>
                  <a:pt x="251688" y="17487"/>
                </a:moveTo>
                <a:lnTo>
                  <a:pt x="244271" y="17487"/>
                </a:lnTo>
                <a:lnTo>
                  <a:pt x="244271" y="62433"/>
                </a:lnTo>
                <a:lnTo>
                  <a:pt x="251688" y="62433"/>
                </a:lnTo>
                <a:lnTo>
                  <a:pt x="251688" y="32638"/>
                </a:lnTo>
                <a:lnTo>
                  <a:pt x="252844" y="29171"/>
                </a:lnTo>
                <a:lnTo>
                  <a:pt x="257108" y="24460"/>
                </a:lnTo>
                <a:lnTo>
                  <a:pt x="251688" y="24460"/>
                </a:lnTo>
                <a:lnTo>
                  <a:pt x="251688" y="17487"/>
                </a:lnTo>
                <a:close/>
              </a:path>
              <a:path w="480695" h="64135">
                <a:moveTo>
                  <a:pt x="279276" y="22821"/>
                </a:moveTo>
                <a:lnTo>
                  <a:pt x="267906" y="22821"/>
                </a:lnTo>
                <a:lnTo>
                  <a:pt x="270370" y="23875"/>
                </a:lnTo>
                <a:lnTo>
                  <a:pt x="273697" y="28092"/>
                </a:lnTo>
                <a:lnTo>
                  <a:pt x="274523" y="31280"/>
                </a:lnTo>
                <a:lnTo>
                  <a:pt x="274523" y="62433"/>
                </a:lnTo>
                <a:lnTo>
                  <a:pt x="281927" y="62433"/>
                </a:lnTo>
                <a:lnTo>
                  <a:pt x="281927" y="29095"/>
                </a:lnTo>
                <a:lnTo>
                  <a:pt x="280581" y="24396"/>
                </a:lnTo>
                <a:lnTo>
                  <a:pt x="279276" y="22821"/>
                </a:lnTo>
                <a:close/>
              </a:path>
              <a:path w="480695" h="64135">
                <a:moveTo>
                  <a:pt x="271386" y="16395"/>
                </a:moveTo>
                <a:lnTo>
                  <a:pt x="263080" y="16395"/>
                </a:lnTo>
                <a:lnTo>
                  <a:pt x="260337" y="17068"/>
                </a:lnTo>
                <a:lnTo>
                  <a:pt x="255536" y="19748"/>
                </a:lnTo>
                <a:lnTo>
                  <a:pt x="253466" y="21767"/>
                </a:lnTo>
                <a:lnTo>
                  <a:pt x="251688" y="24460"/>
                </a:lnTo>
                <a:lnTo>
                  <a:pt x="257108" y="24460"/>
                </a:lnTo>
                <a:lnTo>
                  <a:pt x="257441" y="24091"/>
                </a:lnTo>
                <a:lnTo>
                  <a:pt x="260591" y="22821"/>
                </a:lnTo>
                <a:lnTo>
                  <a:pt x="279276" y="22821"/>
                </a:lnTo>
                <a:lnTo>
                  <a:pt x="275285" y="18008"/>
                </a:lnTo>
                <a:lnTo>
                  <a:pt x="271386" y="16395"/>
                </a:lnTo>
                <a:close/>
              </a:path>
              <a:path w="480695" h="64135">
                <a:moveTo>
                  <a:pt x="320382" y="16395"/>
                </a:moveTo>
                <a:lnTo>
                  <a:pt x="307543" y="16395"/>
                </a:lnTo>
                <a:lnTo>
                  <a:pt x="302488" y="18503"/>
                </a:lnTo>
                <a:lnTo>
                  <a:pt x="295173" y="26822"/>
                </a:lnTo>
                <a:lnTo>
                  <a:pt x="293357" y="32613"/>
                </a:lnTo>
                <a:lnTo>
                  <a:pt x="293357" y="47345"/>
                </a:lnTo>
                <a:lnTo>
                  <a:pt x="295173" y="53111"/>
                </a:lnTo>
                <a:lnTo>
                  <a:pt x="302488" y="61480"/>
                </a:lnTo>
                <a:lnTo>
                  <a:pt x="307543" y="63576"/>
                </a:lnTo>
                <a:lnTo>
                  <a:pt x="320382" y="63576"/>
                </a:lnTo>
                <a:lnTo>
                  <a:pt x="325450" y="61480"/>
                </a:lnTo>
                <a:lnTo>
                  <a:pt x="329080" y="57327"/>
                </a:lnTo>
                <a:lnTo>
                  <a:pt x="309994" y="57327"/>
                </a:lnTo>
                <a:lnTo>
                  <a:pt x="306857" y="55791"/>
                </a:lnTo>
                <a:lnTo>
                  <a:pt x="302265" y="49580"/>
                </a:lnTo>
                <a:lnTo>
                  <a:pt x="301155" y="45377"/>
                </a:lnTo>
                <a:lnTo>
                  <a:pt x="301155" y="34620"/>
                </a:lnTo>
                <a:lnTo>
                  <a:pt x="302272" y="30378"/>
                </a:lnTo>
                <a:lnTo>
                  <a:pt x="306908" y="24193"/>
                </a:lnTo>
                <a:lnTo>
                  <a:pt x="310019" y="22656"/>
                </a:lnTo>
                <a:lnTo>
                  <a:pt x="329102" y="22656"/>
                </a:lnTo>
                <a:lnTo>
                  <a:pt x="325450" y="18503"/>
                </a:lnTo>
                <a:lnTo>
                  <a:pt x="320382" y="16395"/>
                </a:lnTo>
                <a:close/>
              </a:path>
              <a:path w="480695" h="64135">
                <a:moveTo>
                  <a:pt x="329102" y="22656"/>
                </a:moveTo>
                <a:lnTo>
                  <a:pt x="317919" y="22656"/>
                </a:lnTo>
                <a:lnTo>
                  <a:pt x="321017" y="24206"/>
                </a:lnTo>
                <a:lnTo>
                  <a:pt x="325627" y="30467"/>
                </a:lnTo>
                <a:lnTo>
                  <a:pt x="326769" y="34620"/>
                </a:lnTo>
                <a:lnTo>
                  <a:pt x="326773" y="45377"/>
                </a:lnTo>
                <a:lnTo>
                  <a:pt x="325609" y="49606"/>
                </a:lnTo>
                <a:lnTo>
                  <a:pt x="321017" y="55791"/>
                </a:lnTo>
                <a:lnTo>
                  <a:pt x="317919" y="57327"/>
                </a:lnTo>
                <a:lnTo>
                  <a:pt x="329080" y="57327"/>
                </a:lnTo>
                <a:lnTo>
                  <a:pt x="332765" y="53111"/>
                </a:lnTo>
                <a:lnTo>
                  <a:pt x="334606" y="47345"/>
                </a:lnTo>
                <a:lnTo>
                  <a:pt x="334606" y="32613"/>
                </a:lnTo>
                <a:lnTo>
                  <a:pt x="332765" y="26822"/>
                </a:lnTo>
                <a:lnTo>
                  <a:pt x="329102" y="22656"/>
                </a:lnTo>
                <a:close/>
              </a:path>
              <a:path w="480695" h="64135">
                <a:moveTo>
                  <a:pt x="365252" y="16395"/>
                </a:moveTo>
                <a:lnTo>
                  <a:pt x="356514" y="16395"/>
                </a:lnTo>
                <a:lnTo>
                  <a:pt x="352082" y="18567"/>
                </a:lnTo>
                <a:lnTo>
                  <a:pt x="345274" y="27228"/>
                </a:lnTo>
                <a:lnTo>
                  <a:pt x="343560" y="32931"/>
                </a:lnTo>
                <a:lnTo>
                  <a:pt x="343560" y="47066"/>
                </a:lnTo>
                <a:lnTo>
                  <a:pt x="345274" y="52755"/>
                </a:lnTo>
                <a:lnTo>
                  <a:pt x="348653" y="57086"/>
                </a:lnTo>
                <a:lnTo>
                  <a:pt x="352082" y="61417"/>
                </a:lnTo>
                <a:lnTo>
                  <a:pt x="356514" y="63576"/>
                </a:lnTo>
                <a:lnTo>
                  <a:pt x="365252" y="63576"/>
                </a:lnTo>
                <a:lnTo>
                  <a:pt x="368109" y="62953"/>
                </a:lnTo>
                <a:lnTo>
                  <a:pt x="370459" y="61633"/>
                </a:lnTo>
                <a:lnTo>
                  <a:pt x="372821" y="60337"/>
                </a:lnTo>
                <a:lnTo>
                  <a:pt x="374789" y="58356"/>
                </a:lnTo>
                <a:lnTo>
                  <a:pt x="375347" y="57403"/>
                </a:lnTo>
                <a:lnTo>
                  <a:pt x="359854" y="57403"/>
                </a:lnTo>
                <a:lnTo>
                  <a:pt x="356768" y="55854"/>
                </a:lnTo>
                <a:lnTo>
                  <a:pt x="352297" y="49682"/>
                </a:lnTo>
                <a:lnTo>
                  <a:pt x="351167" y="45415"/>
                </a:lnTo>
                <a:lnTo>
                  <a:pt x="351167" y="34556"/>
                </a:lnTo>
                <a:lnTo>
                  <a:pt x="352297" y="30302"/>
                </a:lnTo>
                <a:lnTo>
                  <a:pt x="356768" y="24129"/>
                </a:lnTo>
                <a:lnTo>
                  <a:pt x="359854" y="22580"/>
                </a:lnTo>
                <a:lnTo>
                  <a:pt x="375344" y="22580"/>
                </a:lnTo>
                <a:lnTo>
                  <a:pt x="374789" y="21628"/>
                </a:lnTo>
                <a:lnTo>
                  <a:pt x="372821" y="19634"/>
                </a:lnTo>
                <a:lnTo>
                  <a:pt x="368109" y="17056"/>
                </a:lnTo>
                <a:lnTo>
                  <a:pt x="365252" y="16395"/>
                </a:lnTo>
                <a:close/>
              </a:path>
              <a:path w="480695" h="64135">
                <a:moveTo>
                  <a:pt x="383730" y="55689"/>
                </a:moveTo>
                <a:lnTo>
                  <a:pt x="376351" y="55689"/>
                </a:lnTo>
                <a:lnTo>
                  <a:pt x="376351" y="62433"/>
                </a:lnTo>
                <a:lnTo>
                  <a:pt x="383730" y="62433"/>
                </a:lnTo>
                <a:lnTo>
                  <a:pt x="383730" y="55689"/>
                </a:lnTo>
                <a:close/>
              </a:path>
              <a:path w="480695" h="64135">
                <a:moveTo>
                  <a:pt x="375344" y="22580"/>
                </a:moveTo>
                <a:lnTo>
                  <a:pt x="367639" y="22580"/>
                </a:lnTo>
                <a:lnTo>
                  <a:pt x="370700" y="24129"/>
                </a:lnTo>
                <a:lnTo>
                  <a:pt x="375234" y="30302"/>
                </a:lnTo>
                <a:lnTo>
                  <a:pt x="376351" y="34556"/>
                </a:lnTo>
                <a:lnTo>
                  <a:pt x="376351" y="45415"/>
                </a:lnTo>
                <a:lnTo>
                  <a:pt x="375234" y="49682"/>
                </a:lnTo>
                <a:lnTo>
                  <a:pt x="370700" y="55854"/>
                </a:lnTo>
                <a:lnTo>
                  <a:pt x="367639" y="57403"/>
                </a:lnTo>
                <a:lnTo>
                  <a:pt x="375347" y="57403"/>
                </a:lnTo>
                <a:lnTo>
                  <a:pt x="376351" y="55689"/>
                </a:lnTo>
                <a:lnTo>
                  <a:pt x="383730" y="55689"/>
                </a:lnTo>
                <a:lnTo>
                  <a:pt x="383730" y="24307"/>
                </a:lnTo>
                <a:lnTo>
                  <a:pt x="376351" y="24307"/>
                </a:lnTo>
                <a:lnTo>
                  <a:pt x="375344" y="22580"/>
                </a:lnTo>
                <a:close/>
              </a:path>
              <a:path w="480695" h="64135">
                <a:moveTo>
                  <a:pt x="383730" y="0"/>
                </a:moveTo>
                <a:lnTo>
                  <a:pt x="376351" y="0"/>
                </a:lnTo>
                <a:lnTo>
                  <a:pt x="376351" y="24307"/>
                </a:lnTo>
                <a:lnTo>
                  <a:pt x="383730" y="24307"/>
                </a:lnTo>
                <a:lnTo>
                  <a:pt x="383730" y="0"/>
                </a:lnTo>
                <a:close/>
              </a:path>
              <a:path w="480695" h="64135">
                <a:moveTo>
                  <a:pt x="423722" y="16395"/>
                </a:moveTo>
                <a:lnTo>
                  <a:pt x="410946" y="16395"/>
                </a:lnTo>
                <a:lnTo>
                  <a:pt x="405587" y="18567"/>
                </a:lnTo>
                <a:lnTo>
                  <a:pt x="397624" y="27203"/>
                </a:lnTo>
                <a:lnTo>
                  <a:pt x="395655" y="33045"/>
                </a:lnTo>
                <a:lnTo>
                  <a:pt x="395655" y="47510"/>
                </a:lnTo>
                <a:lnTo>
                  <a:pt x="397751" y="53149"/>
                </a:lnTo>
                <a:lnTo>
                  <a:pt x="406107" y="61493"/>
                </a:lnTo>
                <a:lnTo>
                  <a:pt x="411810" y="63576"/>
                </a:lnTo>
                <a:lnTo>
                  <a:pt x="421817" y="63576"/>
                </a:lnTo>
                <a:lnTo>
                  <a:pt x="424649" y="63284"/>
                </a:lnTo>
                <a:lnTo>
                  <a:pt x="430225" y="62115"/>
                </a:lnTo>
                <a:lnTo>
                  <a:pt x="432930" y="61252"/>
                </a:lnTo>
                <a:lnTo>
                  <a:pt x="435584" y="60147"/>
                </a:lnTo>
                <a:lnTo>
                  <a:pt x="435584" y="57327"/>
                </a:lnTo>
                <a:lnTo>
                  <a:pt x="414527" y="57327"/>
                </a:lnTo>
                <a:lnTo>
                  <a:pt x="410705" y="55994"/>
                </a:lnTo>
                <a:lnTo>
                  <a:pt x="405206" y="50672"/>
                </a:lnTo>
                <a:lnTo>
                  <a:pt x="403669" y="46812"/>
                </a:lnTo>
                <a:lnTo>
                  <a:pt x="403364" y="41719"/>
                </a:lnTo>
                <a:lnTo>
                  <a:pt x="437299" y="41719"/>
                </a:lnTo>
                <a:lnTo>
                  <a:pt x="437299" y="35991"/>
                </a:lnTo>
                <a:lnTo>
                  <a:pt x="403593" y="35991"/>
                </a:lnTo>
                <a:lnTo>
                  <a:pt x="403974" y="31762"/>
                </a:lnTo>
                <a:lnTo>
                  <a:pt x="405396" y="28486"/>
                </a:lnTo>
                <a:lnTo>
                  <a:pt x="407887" y="26123"/>
                </a:lnTo>
                <a:lnTo>
                  <a:pt x="410349" y="23837"/>
                </a:lnTo>
                <a:lnTo>
                  <a:pt x="413638" y="22656"/>
                </a:lnTo>
                <a:lnTo>
                  <a:pt x="432384" y="22656"/>
                </a:lnTo>
                <a:lnTo>
                  <a:pt x="428510" y="18351"/>
                </a:lnTo>
                <a:lnTo>
                  <a:pt x="423722" y="16395"/>
                </a:lnTo>
                <a:close/>
              </a:path>
              <a:path w="480695" h="64135">
                <a:moveTo>
                  <a:pt x="435584" y="53149"/>
                </a:moveTo>
                <a:lnTo>
                  <a:pt x="432955" y="54533"/>
                </a:lnTo>
                <a:lnTo>
                  <a:pt x="430326" y="55587"/>
                </a:lnTo>
                <a:lnTo>
                  <a:pt x="424992" y="56972"/>
                </a:lnTo>
                <a:lnTo>
                  <a:pt x="422249" y="57327"/>
                </a:lnTo>
                <a:lnTo>
                  <a:pt x="435584" y="57327"/>
                </a:lnTo>
                <a:lnTo>
                  <a:pt x="435584" y="53149"/>
                </a:lnTo>
                <a:close/>
              </a:path>
              <a:path w="480695" h="64135">
                <a:moveTo>
                  <a:pt x="432384" y="22656"/>
                </a:moveTo>
                <a:lnTo>
                  <a:pt x="421398" y="22656"/>
                </a:lnTo>
                <a:lnTo>
                  <a:pt x="424319" y="23863"/>
                </a:lnTo>
                <a:lnTo>
                  <a:pt x="428739" y="28689"/>
                </a:lnTo>
                <a:lnTo>
                  <a:pt x="429820" y="31762"/>
                </a:lnTo>
                <a:lnTo>
                  <a:pt x="429920" y="35940"/>
                </a:lnTo>
                <a:lnTo>
                  <a:pt x="403593" y="35991"/>
                </a:lnTo>
                <a:lnTo>
                  <a:pt x="437299" y="35991"/>
                </a:lnTo>
                <a:lnTo>
                  <a:pt x="437299" y="31419"/>
                </a:lnTo>
                <a:lnTo>
                  <a:pt x="435533" y="26123"/>
                </a:lnTo>
                <a:lnTo>
                  <a:pt x="432384" y="22656"/>
                </a:lnTo>
                <a:close/>
              </a:path>
              <a:path w="480695" h="64135">
                <a:moveTo>
                  <a:pt x="446112" y="53149"/>
                </a:moveTo>
                <a:lnTo>
                  <a:pt x="446112" y="60769"/>
                </a:lnTo>
                <a:lnTo>
                  <a:pt x="448995" y="61721"/>
                </a:lnTo>
                <a:lnTo>
                  <a:pt x="451738" y="62433"/>
                </a:lnTo>
                <a:lnTo>
                  <a:pt x="454355" y="62864"/>
                </a:lnTo>
                <a:lnTo>
                  <a:pt x="456945" y="63347"/>
                </a:lnTo>
                <a:lnTo>
                  <a:pt x="459473" y="63576"/>
                </a:lnTo>
                <a:lnTo>
                  <a:pt x="467664" y="63576"/>
                </a:lnTo>
                <a:lnTo>
                  <a:pt x="472211" y="62356"/>
                </a:lnTo>
                <a:lnTo>
                  <a:pt x="478802" y="57492"/>
                </a:lnTo>
                <a:lnTo>
                  <a:pt x="459435" y="57403"/>
                </a:lnTo>
                <a:lnTo>
                  <a:pt x="456819" y="57061"/>
                </a:lnTo>
                <a:lnTo>
                  <a:pt x="451535" y="55613"/>
                </a:lnTo>
                <a:lnTo>
                  <a:pt x="448830" y="54559"/>
                </a:lnTo>
                <a:lnTo>
                  <a:pt x="446112" y="53149"/>
                </a:lnTo>
                <a:close/>
              </a:path>
              <a:path w="480695" h="64135">
                <a:moveTo>
                  <a:pt x="466407" y="16395"/>
                </a:moveTo>
                <a:lnTo>
                  <a:pt x="458165" y="16395"/>
                </a:lnTo>
                <a:lnTo>
                  <a:pt x="453910" y="17551"/>
                </a:lnTo>
                <a:lnTo>
                  <a:pt x="450938" y="19862"/>
                </a:lnTo>
                <a:lnTo>
                  <a:pt x="447916" y="22148"/>
                </a:lnTo>
                <a:lnTo>
                  <a:pt x="446441" y="25399"/>
                </a:lnTo>
                <a:lnTo>
                  <a:pt x="446514" y="33350"/>
                </a:lnTo>
                <a:lnTo>
                  <a:pt x="447433" y="35852"/>
                </a:lnTo>
                <a:lnTo>
                  <a:pt x="451523" y="39839"/>
                </a:lnTo>
                <a:lnTo>
                  <a:pt x="454812" y="41325"/>
                </a:lnTo>
                <a:lnTo>
                  <a:pt x="459397" y="42290"/>
                </a:lnTo>
                <a:lnTo>
                  <a:pt x="466521" y="43878"/>
                </a:lnTo>
                <a:lnTo>
                  <a:pt x="469493" y="44894"/>
                </a:lnTo>
                <a:lnTo>
                  <a:pt x="472211" y="47053"/>
                </a:lnTo>
                <a:lnTo>
                  <a:pt x="472859" y="48577"/>
                </a:lnTo>
                <a:lnTo>
                  <a:pt x="472859" y="52755"/>
                </a:lnTo>
                <a:lnTo>
                  <a:pt x="471931" y="54444"/>
                </a:lnTo>
                <a:lnTo>
                  <a:pt x="470052" y="55613"/>
                </a:lnTo>
                <a:lnTo>
                  <a:pt x="468198" y="56807"/>
                </a:lnTo>
                <a:lnTo>
                  <a:pt x="465518" y="57403"/>
                </a:lnTo>
                <a:lnTo>
                  <a:pt x="478847" y="57403"/>
                </a:lnTo>
                <a:lnTo>
                  <a:pt x="480453" y="54190"/>
                </a:lnTo>
                <a:lnTo>
                  <a:pt x="480453" y="46354"/>
                </a:lnTo>
                <a:lnTo>
                  <a:pt x="465950" y="36715"/>
                </a:lnTo>
                <a:lnTo>
                  <a:pt x="459486" y="35255"/>
                </a:lnTo>
                <a:lnTo>
                  <a:pt x="456857" y="34328"/>
                </a:lnTo>
                <a:lnTo>
                  <a:pt x="455523" y="33350"/>
                </a:lnTo>
                <a:lnTo>
                  <a:pt x="454240" y="32372"/>
                </a:lnTo>
                <a:lnTo>
                  <a:pt x="453567" y="31038"/>
                </a:lnTo>
                <a:lnTo>
                  <a:pt x="453567" y="27076"/>
                </a:lnTo>
                <a:lnTo>
                  <a:pt x="454494" y="25399"/>
                </a:lnTo>
                <a:lnTo>
                  <a:pt x="456311" y="24256"/>
                </a:lnTo>
                <a:lnTo>
                  <a:pt x="458152" y="23152"/>
                </a:lnTo>
                <a:lnTo>
                  <a:pt x="460895" y="22580"/>
                </a:lnTo>
                <a:lnTo>
                  <a:pt x="478040" y="22580"/>
                </a:lnTo>
                <a:lnTo>
                  <a:pt x="478040" y="18821"/>
                </a:lnTo>
                <a:lnTo>
                  <a:pt x="475995" y="18008"/>
                </a:lnTo>
                <a:lnTo>
                  <a:pt x="473811" y="17411"/>
                </a:lnTo>
                <a:lnTo>
                  <a:pt x="468985" y="16598"/>
                </a:lnTo>
                <a:lnTo>
                  <a:pt x="466407" y="16395"/>
                </a:lnTo>
                <a:close/>
              </a:path>
              <a:path w="480695" h="64135">
                <a:moveTo>
                  <a:pt x="478040" y="22580"/>
                </a:moveTo>
                <a:lnTo>
                  <a:pt x="466979" y="22580"/>
                </a:lnTo>
                <a:lnTo>
                  <a:pt x="469290" y="22859"/>
                </a:lnTo>
                <a:lnTo>
                  <a:pt x="473811" y="23914"/>
                </a:lnTo>
                <a:lnTo>
                  <a:pt x="475957" y="24726"/>
                </a:lnTo>
                <a:lnTo>
                  <a:pt x="478040" y="25793"/>
                </a:lnTo>
                <a:lnTo>
                  <a:pt x="478040" y="22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635457" y="2671646"/>
            <a:ext cx="3049905" cy="4076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Fig.</a:t>
            </a:r>
            <a:r>
              <a:rPr dirty="0" sz="85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6</a:t>
            </a:r>
            <a:r>
              <a:rPr dirty="0" sz="850" spc="46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CER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internal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evaluated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our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English-language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validation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numbers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layers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nodes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(left)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(right)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inputs.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Solid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lines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875499" y="2671646"/>
            <a:ext cx="3049270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indicate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without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decoding,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dashed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indicate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fully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tuned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35457" y="3310577"/>
            <a:ext cx="3049905" cy="9683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comparably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if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competition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well.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internal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Vietnamese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data,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system obtains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3.3%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54%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relative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old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Segment-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Decode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7.2%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Fig.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7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35457" y="4485387"/>
            <a:ext cx="2651760" cy="3511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33045" marR="5080" indent="-220979">
              <a:lnSpc>
                <a:spcPts val="1250"/>
              </a:lnSpc>
              <a:spcBef>
                <a:spcPts val="1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4.4</a:t>
            </a:r>
            <a:r>
              <a:rPr dirty="0" sz="1100" spc="5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Tuning</a:t>
            </a:r>
            <a:r>
              <a:rPr dirty="0" sz="11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neural</a:t>
            </a:r>
            <a:r>
              <a:rPr dirty="0" sz="110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network</a:t>
            </a:r>
            <a:r>
              <a:rPr dirty="0" sz="110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parameters</a:t>
            </a:r>
            <a:r>
              <a:rPr dirty="0" sz="110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on</a:t>
            </a:r>
            <a:r>
              <a:rPr dirty="0" sz="110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131413"/>
                </a:solidFill>
                <a:latin typeface="Calibri"/>
                <a:cs typeface="Calibri"/>
              </a:rPr>
              <a:t>our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internal</a:t>
            </a:r>
            <a:r>
              <a:rPr dirty="0" sz="1100" spc="-5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35457" y="4972499"/>
            <a:ext cx="3049905" cy="4131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house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consist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various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types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data,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amount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varies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script.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Sources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include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collected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through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prompting,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commercially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available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data,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artificially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inflated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data,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labeled/self-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labeled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anonymized</a:t>
            </a:r>
            <a:r>
              <a:rPr dirty="0" sz="1000" spc="1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requests</a:t>
            </a:r>
            <a:r>
              <a:rPr dirty="0" sz="100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(see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more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detailed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description).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leads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heterogeneous datasets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academic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IBM-UB-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IAM-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were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collected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under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standardized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conditions.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number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samples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varies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tens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thousands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several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million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script,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depending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complexity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usage.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provide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information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about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size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internal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tests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2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configuration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identified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by running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multiple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range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depths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 widths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internal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datasets.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Latin-script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experi-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ments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shown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Fig.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7" action="ppaction://hlinksldjump"/>
              </a:rPr>
              <a:t>6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mixture of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Latin-script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support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done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validation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dataset,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 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2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depicted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Figs.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8" action="ppaction://hlinksldjump"/>
              </a:rPr>
              <a:t>4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9" action="ppaction://hlinksldjump"/>
              </a:rPr>
              <a:t>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increas-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ing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depth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width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brings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diminishing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returns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fairly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quickly.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However,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overfitting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less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pronounced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probably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because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substan-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tially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larger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publicly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available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experiments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production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are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perform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slightly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850119" y="7785308"/>
            <a:ext cx="3100705" cy="13150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understand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how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relate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other,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performed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100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evaluations</a:t>
            </a:r>
            <a:r>
              <a:rPr dirty="0" sz="100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goal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characterizing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differences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datasets.</a:t>
            </a:r>
            <a:endParaRPr sz="1000">
              <a:latin typeface="Times New Roman"/>
              <a:cs typeface="Times New Roman"/>
            </a:endParaRPr>
          </a:p>
          <a:p>
            <a:pPr marL="38100" marR="30480" indent="143510">
              <a:lnSpc>
                <a:spcPct val="103800"/>
              </a:lnSpc>
            </a:pP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recognizer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three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sets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separately,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evaluated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three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sets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  <a:tabLst>
                <a:tab pos="685800" algn="l"/>
              </a:tabLst>
            </a:pPr>
            <a:r>
              <a:rPr dirty="0" u="sng" sz="1000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baseline="25641" sz="975">
                <a:solidFill>
                  <a:srgbClr val="131413"/>
                </a:solidFill>
                <a:latin typeface="Times New Roman"/>
                <a:cs typeface="Times New Roman"/>
              </a:rPr>
              <a:t>7</a:t>
            </a:r>
            <a:r>
              <a:rPr dirty="0" baseline="25641" sz="975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Latin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script,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report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languages.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875535" y="3310682"/>
            <a:ext cx="3049905" cy="4940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terms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accuracy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encoding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but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much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faster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evaluate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because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shorter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 lengths.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3875519" y="4099203"/>
            <a:ext cx="25761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131413"/>
                </a:solidFill>
                <a:latin typeface="Arial"/>
                <a:cs typeface="Arial"/>
              </a:rPr>
              <a:t>5</a:t>
            </a:r>
            <a:r>
              <a:rPr dirty="0" sz="1200" spc="3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80" b="1">
                <a:solidFill>
                  <a:srgbClr val="131413"/>
                </a:solidFill>
                <a:latin typeface="Arial"/>
                <a:cs typeface="Arial"/>
              </a:rPr>
              <a:t>System</a:t>
            </a:r>
            <a:r>
              <a:rPr dirty="0" sz="1200" spc="-7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131413"/>
                </a:solidFill>
                <a:latin typeface="Arial"/>
                <a:cs typeface="Arial"/>
              </a:rPr>
              <a:t>performance</a:t>
            </a:r>
            <a:r>
              <a:rPr dirty="0" sz="1200" spc="-6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45" b="1">
                <a:solidFill>
                  <a:srgbClr val="131413"/>
                </a:solidFill>
                <a:latin typeface="Arial"/>
                <a:cs typeface="Arial"/>
              </a:rPr>
              <a:t>and</a:t>
            </a:r>
            <a:r>
              <a:rPr dirty="0" sz="1200" spc="-6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55" b="1">
                <a:solidFill>
                  <a:srgbClr val="131413"/>
                </a:solidFill>
                <a:latin typeface="Arial"/>
                <a:cs typeface="Arial"/>
              </a:rPr>
              <a:t>discussion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850115" y="4440890"/>
            <a:ext cx="3100705" cy="2708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setup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throughout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paper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obtained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relies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processing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spline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interpolation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2.1.2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),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followed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4–5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vary-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width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LSTMs,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followed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final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softmax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layer.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For each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we experimentally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determined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best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configuration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through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multiple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runs.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ablation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study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configura-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tions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 each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six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most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important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scripts</a:t>
            </a:r>
            <a:r>
              <a:rPr dirty="0" baseline="25925" sz="1125">
                <a:solidFill>
                  <a:srgbClr val="0000FF"/>
                </a:solidFill>
                <a:latin typeface="Times New Roman"/>
                <a:cs typeface="Times New Roman"/>
                <a:hlinkClick r:id="rId7" action="ppaction://hlinksldjump"/>
              </a:rPr>
              <a:t>7</a:t>
            </a:r>
            <a:r>
              <a:rPr dirty="0" baseline="25925" sz="1125" spc="1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number of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users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compare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(Table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largest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relative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improvement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comes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the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overall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stack,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followed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functions.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addition,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show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relative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improvement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error rates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 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2</a:t>
            </a:r>
            <a:r>
              <a:rPr dirty="0" sz="1000" spc="-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000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items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(Fig.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7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per-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forms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20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40%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(relative)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almost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all languages.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3875519" y="7298196"/>
            <a:ext cx="2927350" cy="3511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33045" marR="5080" indent="-220979">
              <a:lnSpc>
                <a:spcPts val="1250"/>
              </a:lnSpc>
              <a:spcBef>
                <a:spcPts val="1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5.1</a:t>
            </a:r>
            <a:r>
              <a:rPr dirty="0" sz="1100" spc="1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Differences 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between</a:t>
            </a:r>
            <a:r>
              <a:rPr dirty="0" sz="1100" spc="-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35" b="1">
                <a:solidFill>
                  <a:srgbClr val="131413"/>
                </a:solidFill>
                <a:latin typeface="Calibri"/>
                <a:cs typeface="Calibri"/>
              </a:rPr>
              <a:t>IAM-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OnDB, </a:t>
            </a:r>
            <a:r>
              <a:rPr dirty="0" sz="1100" spc="-40" b="1">
                <a:solidFill>
                  <a:srgbClr val="131413"/>
                </a:solidFill>
                <a:latin typeface="Calibri"/>
                <a:cs typeface="Calibri"/>
              </a:rPr>
              <a:t>IBM-</a:t>
            </a:r>
            <a:r>
              <a:rPr dirty="0" sz="1100" spc="-25" b="1">
                <a:solidFill>
                  <a:srgbClr val="131413"/>
                </a:solidFill>
                <a:latin typeface="Calibri"/>
                <a:cs typeface="Calibri"/>
              </a:rPr>
              <a:t>UB-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1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131413"/>
                </a:solidFill>
                <a:latin typeface="Calibri"/>
                <a:cs typeface="Calibri"/>
              </a:rPr>
              <a:t>and 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Our</a:t>
            </a:r>
            <a:r>
              <a:rPr dirty="0" sz="110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internal</a:t>
            </a:r>
            <a:r>
              <a:rPr dirty="0" sz="110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datasets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639480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17907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35">
                <a:solidFill>
                  <a:srgbClr val="131413"/>
                </a:solidFill>
                <a:latin typeface="Trebuchet MS"/>
                <a:cs typeface="Trebuchet MS"/>
              </a:rPr>
              <a:t>100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31663" y="388046"/>
            <a:ext cx="69342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10">
                <a:solidFill>
                  <a:srgbClr val="131413"/>
                </a:solidFill>
                <a:latin typeface="Trebuchet MS"/>
                <a:cs typeface="Trebuchet MS"/>
              </a:rPr>
              <a:t>V.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Carbune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et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al.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56843" y="724820"/>
            <a:ext cx="2778125" cy="2802890"/>
            <a:chOff x="856843" y="724820"/>
            <a:chExt cx="2778125" cy="2802890"/>
          </a:xfrm>
        </p:grpSpPr>
        <p:sp>
          <p:nvSpPr>
            <p:cNvPr id="5" name="object 5" descr=""/>
            <p:cNvSpPr/>
            <p:nvPr/>
          </p:nvSpPr>
          <p:spPr>
            <a:xfrm>
              <a:off x="941539" y="3385782"/>
              <a:ext cx="32384" cy="33020"/>
            </a:xfrm>
            <a:custGeom>
              <a:avLst/>
              <a:gdLst/>
              <a:ahLst/>
              <a:cxnLst/>
              <a:rect l="l" t="t" r="r" b="b"/>
              <a:pathLst>
                <a:path w="32384" h="33020">
                  <a:moveTo>
                    <a:pt x="0" y="32397"/>
                  </a:moveTo>
                  <a:lnTo>
                    <a:pt x="32384" y="32397"/>
                  </a:lnTo>
                </a:path>
                <a:path w="32384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00221" y="341817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56830" y="3392690"/>
              <a:ext cx="113664" cy="134620"/>
            </a:xfrm>
            <a:custGeom>
              <a:avLst/>
              <a:gdLst/>
              <a:ahLst/>
              <a:cxnLst/>
              <a:rect l="l" t="t" r="r" b="b"/>
              <a:pathLst>
                <a:path w="113665" h="134620">
                  <a:moveTo>
                    <a:pt x="35306" y="17894"/>
                  </a:moveTo>
                  <a:lnTo>
                    <a:pt x="33782" y="11328"/>
                  </a:lnTo>
                  <a:lnTo>
                    <a:pt x="29895" y="5486"/>
                  </a:lnTo>
                  <a:lnTo>
                    <a:pt x="28384" y="3225"/>
                  </a:lnTo>
                  <a:lnTo>
                    <a:pt x="28384" y="19494"/>
                  </a:lnTo>
                  <a:lnTo>
                    <a:pt x="28384" y="33515"/>
                  </a:lnTo>
                  <a:lnTo>
                    <a:pt x="27495" y="38760"/>
                  </a:lnTo>
                  <a:lnTo>
                    <a:pt x="23914" y="45770"/>
                  </a:lnTo>
                  <a:lnTo>
                    <a:pt x="21234" y="47523"/>
                  </a:lnTo>
                  <a:lnTo>
                    <a:pt x="14084" y="47523"/>
                  </a:lnTo>
                  <a:lnTo>
                    <a:pt x="11430" y="45770"/>
                  </a:lnTo>
                  <a:lnTo>
                    <a:pt x="7835" y="38760"/>
                  </a:lnTo>
                  <a:lnTo>
                    <a:pt x="6934" y="33515"/>
                  </a:lnTo>
                  <a:lnTo>
                    <a:pt x="6934" y="19494"/>
                  </a:lnTo>
                  <a:lnTo>
                    <a:pt x="7835" y="14224"/>
                  </a:lnTo>
                  <a:lnTo>
                    <a:pt x="11430" y="7226"/>
                  </a:lnTo>
                  <a:lnTo>
                    <a:pt x="14084" y="5486"/>
                  </a:lnTo>
                  <a:lnTo>
                    <a:pt x="21234" y="5486"/>
                  </a:lnTo>
                  <a:lnTo>
                    <a:pt x="23914" y="7226"/>
                  </a:lnTo>
                  <a:lnTo>
                    <a:pt x="27495" y="14224"/>
                  </a:lnTo>
                  <a:lnTo>
                    <a:pt x="28384" y="19494"/>
                  </a:lnTo>
                  <a:lnTo>
                    <a:pt x="28384" y="3225"/>
                  </a:lnTo>
                  <a:lnTo>
                    <a:pt x="27749" y="2273"/>
                  </a:lnTo>
                  <a:lnTo>
                    <a:pt x="23368" y="0"/>
                  </a:lnTo>
                  <a:lnTo>
                    <a:pt x="11925" y="0"/>
                  </a:lnTo>
                  <a:lnTo>
                    <a:pt x="7543" y="2273"/>
                  </a:lnTo>
                  <a:lnTo>
                    <a:pt x="1498" y="11328"/>
                  </a:lnTo>
                  <a:lnTo>
                    <a:pt x="0" y="17894"/>
                  </a:lnTo>
                  <a:lnTo>
                    <a:pt x="0" y="35115"/>
                  </a:lnTo>
                  <a:lnTo>
                    <a:pt x="1498" y="41694"/>
                  </a:lnTo>
                  <a:lnTo>
                    <a:pt x="4533" y="46202"/>
                  </a:lnTo>
                  <a:lnTo>
                    <a:pt x="7543" y="50736"/>
                  </a:lnTo>
                  <a:lnTo>
                    <a:pt x="11925" y="52997"/>
                  </a:lnTo>
                  <a:lnTo>
                    <a:pt x="23368" y="52997"/>
                  </a:lnTo>
                  <a:lnTo>
                    <a:pt x="27749" y="50736"/>
                  </a:lnTo>
                  <a:lnTo>
                    <a:pt x="29895" y="47523"/>
                  </a:lnTo>
                  <a:lnTo>
                    <a:pt x="33782" y="41694"/>
                  </a:lnTo>
                  <a:lnTo>
                    <a:pt x="35306" y="35115"/>
                  </a:lnTo>
                  <a:lnTo>
                    <a:pt x="35306" y="17894"/>
                  </a:lnTo>
                  <a:close/>
                </a:path>
                <a:path w="113665" h="134620">
                  <a:moveTo>
                    <a:pt x="113385" y="99326"/>
                  </a:moveTo>
                  <a:lnTo>
                    <a:pt x="111874" y="92760"/>
                  </a:lnTo>
                  <a:lnTo>
                    <a:pt x="107975" y="86906"/>
                  </a:lnTo>
                  <a:lnTo>
                    <a:pt x="106476" y="84683"/>
                  </a:lnTo>
                  <a:lnTo>
                    <a:pt x="106476" y="100926"/>
                  </a:lnTo>
                  <a:lnTo>
                    <a:pt x="106476" y="114947"/>
                  </a:lnTo>
                  <a:lnTo>
                    <a:pt x="105575" y="120205"/>
                  </a:lnTo>
                  <a:lnTo>
                    <a:pt x="101993" y="127203"/>
                  </a:lnTo>
                  <a:lnTo>
                    <a:pt x="99314" y="128955"/>
                  </a:lnTo>
                  <a:lnTo>
                    <a:pt x="92163" y="128955"/>
                  </a:lnTo>
                  <a:lnTo>
                    <a:pt x="89509" y="127203"/>
                  </a:lnTo>
                  <a:lnTo>
                    <a:pt x="85915" y="120205"/>
                  </a:lnTo>
                  <a:lnTo>
                    <a:pt x="85026" y="114947"/>
                  </a:lnTo>
                  <a:lnTo>
                    <a:pt x="85026" y="100926"/>
                  </a:lnTo>
                  <a:lnTo>
                    <a:pt x="85915" y="95656"/>
                  </a:lnTo>
                  <a:lnTo>
                    <a:pt x="89509" y="88658"/>
                  </a:lnTo>
                  <a:lnTo>
                    <a:pt x="92163" y="86906"/>
                  </a:lnTo>
                  <a:lnTo>
                    <a:pt x="99314" y="86906"/>
                  </a:lnTo>
                  <a:lnTo>
                    <a:pt x="101993" y="88658"/>
                  </a:lnTo>
                  <a:lnTo>
                    <a:pt x="105575" y="95656"/>
                  </a:lnTo>
                  <a:lnTo>
                    <a:pt x="106476" y="100926"/>
                  </a:lnTo>
                  <a:lnTo>
                    <a:pt x="106476" y="84683"/>
                  </a:lnTo>
                  <a:lnTo>
                    <a:pt x="105829" y="83705"/>
                  </a:lnTo>
                  <a:lnTo>
                    <a:pt x="101460" y="81432"/>
                  </a:lnTo>
                  <a:lnTo>
                    <a:pt x="90004" y="81432"/>
                  </a:lnTo>
                  <a:lnTo>
                    <a:pt x="85636" y="83705"/>
                  </a:lnTo>
                  <a:lnTo>
                    <a:pt x="79590" y="92760"/>
                  </a:lnTo>
                  <a:lnTo>
                    <a:pt x="78079" y="99326"/>
                  </a:lnTo>
                  <a:lnTo>
                    <a:pt x="78079" y="116547"/>
                  </a:lnTo>
                  <a:lnTo>
                    <a:pt x="79590" y="123113"/>
                  </a:lnTo>
                  <a:lnTo>
                    <a:pt x="85636" y="132168"/>
                  </a:lnTo>
                  <a:lnTo>
                    <a:pt x="90004" y="134429"/>
                  </a:lnTo>
                  <a:lnTo>
                    <a:pt x="101460" y="134429"/>
                  </a:lnTo>
                  <a:lnTo>
                    <a:pt x="105829" y="132168"/>
                  </a:lnTo>
                  <a:lnTo>
                    <a:pt x="107962" y="128955"/>
                  </a:lnTo>
                  <a:lnTo>
                    <a:pt x="111874" y="123113"/>
                  </a:lnTo>
                  <a:lnTo>
                    <a:pt x="113385" y="116547"/>
                  </a:lnTo>
                  <a:lnTo>
                    <a:pt x="113385" y="993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41539" y="310161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384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00221" y="310161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41539" y="278500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384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00221" y="278500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41539" y="246846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384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00221" y="2468460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41539" y="215190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384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00221" y="215190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41539" y="1835302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384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00221" y="1835302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41539" y="1518742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384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600221" y="1518742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41539" y="120213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384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00221" y="120213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41539" y="88557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 h="0">
                  <a:moveTo>
                    <a:pt x="0" y="0"/>
                  </a:moveTo>
                  <a:lnTo>
                    <a:pt x="32384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600221" y="88557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 h="0">
                  <a:moveTo>
                    <a:pt x="32397" y="0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41539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58100" y="338578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58100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74660" y="338578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74660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91258" y="338578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891258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207818" y="338578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207818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524416" y="338578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524416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840977" y="338578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40977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157537" y="338578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157537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474135" y="338578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397"/>
                  </a:moveTo>
                  <a:lnTo>
                    <a:pt x="0" y="0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474135" y="727062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0"/>
                  </a:moveTo>
                  <a:lnTo>
                    <a:pt x="0" y="32435"/>
                  </a:lnTo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298" y="724820"/>
              <a:ext cx="2695575" cy="269560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941539" y="727062"/>
              <a:ext cx="2691130" cy="2691130"/>
            </a:xfrm>
            <a:custGeom>
              <a:avLst/>
              <a:gdLst/>
              <a:ahLst/>
              <a:cxnLst/>
              <a:rect l="l" t="t" r="r" b="b"/>
              <a:pathLst>
                <a:path w="2691129" h="2691129">
                  <a:moveTo>
                    <a:pt x="0" y="0"/>
                  </a:moveTo>
                  <a:lnTo>
                    <a:pt x="2691091" y="0"/>
                  </a:lnTo>
                  <a:lnTo>
                    <a:pt x="2691091" y="2691117"/>
                  </a:lnTo>
                  <a:lnTo>
                    <a:pt x="0" y="2691117"/>
                  </a:lnTo>
                  <a:lnTo>
                    <a:pt x="0" y="0"/>
                  </a:lnTo>
                  <a:close/>
                </a:path>
              </a:pathLst>
            </a:custGeom>
            <a:ln w="4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/>
          <p:nvPr/>
        </p:nvSpPr>
        <p:spPr>
          <a:xfrm>
            <a:off x="857364" y="3076118"/>
            <a:ext cx="33020" cy="52069"/>
          </a:xfrm>
          <a:custGeom>
            <a:avLst/>
            <a:gdLst/>
            <a:ahLst/>
            <a:cxnLst/>
            <a:rect l="l" t="t" r="r" b="b"/>
            <a:pathLst>
              <a:path w="33019" h="52069">
                <a:moveTo>
                  <a:pt x="20065" y="0"/>
                </a:moveTo>
                <a:lnTo>
                  <a:pt x="12763" y="0"/>
                </a:lnTo>
                <a:lnTo>
                  <a:pt x="10553" y="279"/>
                </a:lnTo>
                <a:lnTo>
                  <a:pt x="5714" y="1422"/>
                </a:lnTo>
                <a:lnTo>
                  <a:pt x="3124" y="2260"/>
                </a:lnTo>
                <a:lnTo>
                  <a:pt x="330" y="3378"/>
                </a:lnTo>
                <a:lnTo>
                  <a:pt x="330" y="10363"/>
                </a:lnTo>
                <a:lnTo>
                  <a:pt x="3073" y="8826"/>
                </a:lnTo>
                <a:lnTo>
                  <a:pt x="5638" y="7696"/>
                </a:lnTo>
                <a:lnTo>
                  <a:pt x="10452" y="6184"/>
                </a:lnTo>
                <a:lnTo>
                  <a:pt x="12738" y="5803"/>
                </a:lnTo>
                <a:lnTo>
                  <a:pt x="17970" y="5803"/>
                </a:lnTo>
                <a:lnTo>
                  <a:pt x="20434" y="6667"/>
                </a:lnTo>
                <a:lnTo>
                  <a:pt x="24244" y="10083"/>
                </a:lnTo>
                <a:lnTo>
                  <a:pt x="25209" y="12293"/>
                </a:lnTo>
                <a:lnTo>
                  <a:pt x="25209" y="16675"/>
                </a:lnTo>
                <a:lnTo>
                  <a:pt x="0" y="46164"/>
                </a:lnTo>
                <a:lnTo>
                  <a:pt x="0" y="51993"/>
                </a:lnTo>
                <a:lnTo>
                  <a:pt x="32423" y="51993"/>
                </a:lnTo>
                <a:lnTo>
                  <a:pt x="32423" y="46164"/>
                </a:lnTo>
                <a:lnTo>
                  <a:pt x="8305" y="46164"/>
                </a:lnTo>
                <a:lnTo>
                  <a:pt x="21234" y="32918"/>
                </a:lnTo>
                <a:lnTo>
                  <a:pt x="32156" y="16662"/>
                </a:lnTo>
                <a:lnTo>
                  <a:pt x="32156" y="10134"/>
                </a:lnTo>
                <a:lnTo>
                  <a:pt x="30581" y="6603"/>
                </a:lnTo>
                <a:lnTo>
                  <a:pt x="24282" y="1320"/>
                </a:lnTo>
                <a:lnTo>
                  <a:pt x="20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855649" y="2760459"/>
            <a:ext cx="37465" cy="51435"/>
          </a:xfrm>
          <a:custGeom>
            <a:avLst/>
            <a:gdLst/>
            <a:ahLst/>
            <a:cxnLst/>
            <a:rect l="l" t="t" r="r" b="b"/>
            <a:pathLst>
              <a:path w="37465" h="51435">
                <a:moveTo>
                  <a:pt x="29921" y="39027"/>
                </a:moveTo>
                <a:lnTo>
                  <a:pt x="23050" y="39027"/>
                </a:lnTo>
                <a:lnTo>
                  <a:pt x="23050" y="51079"/>
                </a:lnTo>
                <a:lnTo>
                  <a:pt x="29921" y="51079"/>
                </a:lnTo>
                <a:lnTo>
                  <a:pt x="29921" y="39027"/>
                </a:lnTo>
                <a:close/>
              </a:path>
              <a:path w="37465" h="51435">
                <a:moveTo>
                  <a:pt x="29921" y="0"/>
                </a:moveTo>
                <a:lnTo>
                  <a:pt x="21234" y="0"/>
                </a:lnTo>
                <a:lnTo>
                  <a:pt x="0" y="32359"/>
                </a:lnTo>
                <a:lnTo>
                  <a:pt x="0" y="39027"/>
                </a:lnTo>
                <a:lnTo>
                  <a:pt x="37210" y="39027"/>
                </a:lnTo>
                <a:lnTo>
                  <a:pt x="37210" y="33286"/>
                </a:lnTo>
                <a:lnTo>
                  <a:pt x="5613" y="33286"/>
                </a:lnTo>
                <a:lnTo>
                  <a:pt x="23050" y="6019"/>
                </a:lnTo>
                <a:lnTo>
                  <a:pt x="29921" y="6019"/>
                </a:lnTo>
                <a:lnTo>
                  <a:pt x="29921" y="0"/>
                </a:lnTo>
                <a:close/>
              </a:path>
              <a:path w="37465" h="51435">
                <a:moveTo>
                  <a:pt x="29921" y="6019"/>
                </a:moveTo>
                <a:lnTo>
                  <a:pt x="23050" y="6019"/>
                </a:lnTo>
                <a:lnTo>
                  <a:pt x="23050" y="33286"/>
                </a:lnTo>
                <a:lnTo>
                  <a:pt x="29921" y="33286"/>
                </a:lnTo>
                <a:lnTo>
                  <a:pt x="29921" y="6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857110" y="2442959"/>
            <a:ext cx="35560" cy="53340"/>
          </a:xfrm>
          <a:custGeom>
            <a:avLst/>
            <a:gdLst/>
            <a:ahLst/>
            <a:cxnLst/>
            <a:rect l="l" t="t" r="r" b="b"/>
            <a:pathLst>
              <a:path w="35559" h="53339">
                <a:moveTo>
                  <a:pt x="22923" y="0"/>
                </a:moveTo>
                <a:lnTo>
                  <a:pt x="14731" y="0"/>
                </a:lnTo>
                <a:lnTo>
                  <a:pt x="9588" y="2400"/>
                </a:lnTo>
                <a:lnTo>
                  <a:pt x="1917" y="12001"/>
                </a:lnTo>
                <a:lnTo>
                  <a:pt x="83" y="18160"/>
                </a:lnTo>
                <a:lnTo>
                  <a:pt x="0" y="35102"/>
                </a:lnTo>
                <a:lnTo>
                  <a:pt x="1562" y="41668"/>
                </a:lnTo>
                <a:lnTo>
                  <a:pt x="7823" y="50723"/>
                </a:lnTo>
                <a:lnTo>
                  <a:pt x="12331" y="52984"/>
                </a:lnTo>
                <a:lnTo>
                  <a:pt x="23393" y="52984"/>
                </a:lnTo>
                <a:lnTo>
                  <a:pt x="27520" y="51396"/>
                </a:lnTo>
                <a:lnTo>
                  <a:pt x="31309" y="47523"/>
                </a:lnTo>
                <a:lnTo>
                  <a:pt x="15138" y="47523"/>
                </a:lnTo>
                <a:lnTo>
                  <a:pt x="12687" y="46443"/>
                </a:lnTo>
                <a:lnTo>
                  <a:pt x="9055" y="42176"/>
                </a:lnTo>
                <a:lnTo>
                  <a:pt x="8140" y="39281"/>
                </a:lnTo>
                <a:lnTo>
                  <a:pt x="8140" y="31915"/>
                </a:lnTo>
                <a:lnTo>
                  <a:pt x="9055" y="29006"/>
                </a:lnTo>
                <a:lnTo>
                  <a:pt x="12687" y="24764"/>
                </a:lnTo>
                <a:lnTo>
                  <a:pt x="13543" y="24396"/>
                </a:lnTo>
                <a:lnTo>
                  <a:pt x="6883" y="24396"/>
                </a:lnTo>
                <a:lnTo>
                  <a:pt x="7226" y="18160"/>
                </a:lnTo>
                <a:lnTo>
                  <a:pt x="8597" y="13512"/>
                </a:lnTo>
                <a:lnTo>
                  <a:pt x="13411" y="7353"/>
                </a:lnTo>
                <a:lnTo>
                  <a:pt x="16890" y="5816"/>
                </a:lnTo>
                <a:lnTo>
                  <a:pt x="31953" y="5816"/>
                </a:lnTo>
                <a:lnTo>
                  <a:pt x="31953" y="2057"/>
                </a:lnTo>
                <a:lnTo>
                  <a:pt x="30048" y="1371"/>
                </a:lnTo>
                <a:lnTo>
                  <a:pt x="28193" y="850"/>
                </a:lnTo>
                <a:lnTo>
                  <a:pt x="24663" y="177"/>
                </a:lnTo>
                <a:lnTo>
                  <a:pt x="22923" y="0"/>
                </a:lnTo>
                <a:close/>
              </a:path>
              <a:path w="35559" h="53339">
                <a:moveTo>
                  <a:pt x="31581" y="23710"/>
                </a:moveTo>
                <a:lnTo>
                  <a:pt x="21335" y="23710"/>
                </a:lnTo>
                <a:lnTo>
                  <a:pt x="23787" y="24764"/>
                </a:lnTo>
                <a:lnTo>
                  <a:pt x="27431" y="29006"/>
                </a:lnTo>
                <a:lnTo>
                  <a:pt x="28333" y="31915"/>
                </a:lnTo>
                <a:lnTo>
                  <a:pt x="28333" y="39281"/>
                </a:lnTo>
                <a:lnTo>
                  <a:pt x="27431" y="42176"/>
                </a:lnTo>
                <a:lnTo>
                  <a:pt x="23787" y="46443"/>
                </a:lnTo>
                <a:lnTo>
                  <a:pt x="21335" y="47523"/>
                </a:lnTo>
                <a:lnTo>
                  <a:pt x="31309" y="47523"/>
                </a:lnTo>
                <a:lnTo>
                  <a:pt x="33718" y="45059"/>
                </a:lnTo>
                <a:lnTo>
                  <a:pt x="35280" y="40855"/>
                </a:lnTo>
                <a:lnTo>
                  <a:pt x="35280" y="30238"/>
                </a:lnTo>
                <a:lnTo>
                  <a:pt x="33781" y="26009"/>
                </a:lnTo>
                <a:lnTo>
                  <a:pt x="31581" y="23710"/>
                </a:lnTo>
                <a:close/>
              </a:path>
              <a:path w="35559" h="53339">
                <a:moveTo>
                  <a:pt x="23774" y="18237"/>
                </a:moveTo>
                <a:lnTo>
                  <a:pt x="16217" y="18237"/>
                </a:lnTo>
                <a:lnTo>
                  <a:pt x="13982" y="18757"/>
                </a:lnTo>
                <a:lnTo>
                  <a:pt x="9918" y="20891"/>
                </a:lnTo>
                <a:lnTo>
                  <a:pt x="8229" y="22402"/>
                </a:lnTo>
                <a:lnTo>
                  <a:pt x="6883" y="24396"/>
                </a:lnTo>
                <a:lnTo>
                  <a:pt x="13543" y="24396"/>
                </a:lnTo>
                <a:lnTo>
                  <a:pt x="15138" y="23710"/>
                </a:lnTo>
                <a:lnTo>
                  <a:pt x="31581" y="23710"/>
                </a:lnTo>
                <a:lnTo>
                  <a:pt x="27825" y="19786"/>
                </a:lnTo>
                <a:lnTo>
                  <a:pt x="23774" y="18237"/>
                </a:lnTo>
                <a:close/>
              </a:path>
              <a:path w="35559" h="53339">
                <a:moveTo>
                  <a:pt x="31953" y="5816"/>
                </a:moveTo>
                <a:lnTo>
                  <a:pt x="23190" y="5816"/>
                </a:lnTo>
                <a:lnTo>
                  <a:pt x="24930" y="6019"/>
                </a:lnTo>
                <a:lnTo>
                  <a:pt x="28473" y="6896"/>
                </a:lnTo>
                <a:lnTo>
                  <a:pt x="30225" y="7518"/>
                </a:lnTo>
                <a:lnTo>
                  <a:pt x="31953" y="8343"/>
                </a:lnTo>
                <a:lnTo>
                  <a:pt x="31953" y="5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856983" y="2126386"/>
            <a:ext cx="35560" cy="53340"/>
          </a:xfrm>
          <a:custGeom>
            <a:avLst/>
            <a:gdLst/>
            <a:ahLst/>
            <a:cxnLst/>
            <a:rect l="l" t="t" r="r" b="b"/>
            <a:pathLst>
              <a:path w="35559" h="53339">
                <a:moveTo>
                  <a:pt x="22605" y="0"/>
                </a:moveTo>
                <a:lnTo>
                  <a:pt x="12433" y="0"/>
                </a:lnTo>
                <a:lnTo>
                  <a:pt x="8458" y="1181"/>
                </a:lnTo>
                <a:lnTo>
                  <a:pt x="2641" y="5930"/>
                </a:lnTo>
                <a:lnTo>
                  <a:pt x="1193" y="9156"/>
                </a:lnTo>
                <a:lnTo>
                  <a:pt x="1193" y="16154"/>
                </a:lnTo>
                <a:lnTo>
                  <a:pt x="2031" y="18630"/>
                </a:lnTo>
                <a:lnTo>
                  <a:pt x="5321" y="22694"/>
                </a:lnTo>
                <a:lnTo>
                  <a:pt x="7632" y="24066"/>
                </a:lnTo>
                <a:lnTo>
                  <a:pt x="10604" y="24790"/>
                </a:lnTo>
                <a:lnTo>
                  <a:pt x="7277" y="25577"/>
                </a:lnTo>
                <a:lnTo>
                  <a:pt x="4660" y="27089"/>
                </a:lnTo>
                <a:lnTo>
                  <a:pt x="927" y="31610"/>
                </a:lnTo>
                <a:lnTo>
                  <a:pt x="0" y="34366"/>
                </a:lnTo>
                <a:lnTo>
                  <a:pt x="0" y="42570"/>
                </a:lnTo>
                <a:lnTo>
                  <a:pt x="1498" y="46380"/>
                </a:lnTo>
                <a:lnTo>
                  <a:pt x="7543" y="51663"/>
                </a:lnTo>
                <a:lnTo>
                  <a:pt x="11874" y="52984"/>
                </a:lnTo>
                <a:lnTo>
                  <a:pt x="23152" y="52984"/>
                </a:lnTo>
                <a:lnTo>
                  <a:pt x="27457" y="51663"/>
                </a:lnTo>
                <a:lnTo>
                  <a:pt x="32219" y="47510"/>
                </a:lnTo>
                <a:lnTo>
                  <a:pt x="14223" y="47510"/>
                </a:lnTo>
                <a:lnTo>
                  <a:pt x="11619" y="46621"/>
                </a:lnTo>
                <a:lnTo>
                  <a:pt x="7864" y="43091"/>
                </a:lnTo>
                <a:lnTo>
                  <a:pt x="6934" y="40703"/>
                </a:lnTo>
                <a:lnTo>
                  <a:pt x="7003" y="34366"/>
                </a:lnTo>
                <a:lnTo>
                  <a:pt x="7873" y="32130"/>
                </a:lnTo>
                <a:lnTo>
                  <a:pt x="11633" y="28625"/>
                </a:lnTo>
                <a:lnTo>
                  <a:pt x="14223" y="27749"/>
                </a:lnTo>
                <a:lnTo>
                  <a:pt x="30921" y="27749"/>
                </a:lnTo>
                <a:lnTo>
                  <a:pt x="30378" y="27089"/>
                </a:lnTo>
                <a:lnTo>
                  <a:pt x="27787" y="25577"/>
                </a:lnTo>
                <a:lnTo>
                  <a:pt x="24447" y="24790"/>
                </a:lnTo>
                <a:lnTo>
                  <a:pt x="27381" y="24066"/>
                </a:lnTo>
                <a:lnTo>
                  <a:pt x="29692" y="22694"/>
                </a:lnTo>
                <a:lnTo>
                  <a:pt x="30012" y="22301"/>
                </a:lnTo>
                <a:lnTo>
                  <a:pt x="14516" y="22301"/>
                </a:lnTo>
                <a:lnTo>
                  <a:pt x="12204" y="21564"/>
                </a:lnTo>
                <a:lnTo>
                  <a:pt x="8889" y="18592"/>
                </a:lnTo>
                <a:lnTo>
                  <a:pt x="8064" y="16535"/>
                </a:lnTo>
                <a:lnTo>
                  <a:pt x="8064" y="11239"/>
                </a:lnTo>
                <a:lnTo>
                  <a:pt x="8889" y="9182"/>
                </a:lnTo>
                <a:lnTo>
                  <a:pt x="12204" y="6210"/>
                </a:lnTo>
                <a:lnTo>
                  <a:pt x="14516" y="5473"/>
                </a:lnTo>
                <a:lnTo>
                  <a:pt x="31816" y="5473"/>
                </a:lnTo>
                <a:lnTo>
                  <a:pt x="26593" y="1181"/>
                </a:lnTo>
                <a:lnTo>
                  <a:pt x="22605" y="0"/>
                </a:lnTo>
                <a:close/>
              </a:path>
              <a:path w="35559" h="53339">
                <a:moveTo>
                  <a:pt x="30921" y="27749"/>
                </a:moveTo>
                <a:lnTo>
                  <a:pt x="20815" y="27749"/>
                </a:lnTo>
                <a:lnTo>
                  <a:pt x="23418" y="28625"/>
                </a:lnTo>
                <a:lnTo>
                  <a:pt x="27177" y="32130"/>
                </a:lnTo>
                <a:lnTo>
                  <a:pt x="28048" y="34366"/>
                </a:lnTo>
                <a:lnTo>
                  <a:pt x="28107" y="40703"/>
                </a:lnTo>
                <a:lnTo>
                  <a:pt x="27165" y="43091"/>
                </a:lnTo>
                <a:lnTo>
                  <a:pt x="23380" y="46621"/>
                </a:lnTo>
                <a:lnTo>
                  <a:pt x="20789" y="47510"/>
                </a:lnTo>
                <a:lnTo>
                  <a:pt x="32219" y="47510"/>
                </a:lnTo>
                <a:lnTo>
                  <a:pt x="33515" y="46380"/>
                </a:lnTo>
                <a:lnTo>
                  <a:pt x="35026" y="42570"/>
                </a:lnTo>
                <a:lnTo>
                  <a:pt x="35026" y="34366"/>
                </a:lnTo>
                <a:lnTo>
                  <a:pt x="34099" y="31610"/>
                </a:lnTo>
                <a:lnTo>
                  <a:pt x="30921" y="27749"/>
                </a:lnTo>
                <a:close/>
              </a:path>
              <a:path w="35559" h="53339">
                <a:moveTo>
                  <a:pt x="31816" y="5473"/>
                </a:moveTo>
                <a:lnTo>
                  <a:pt x="20472" y="5473"/>
                </a:lnTo>
                <a:lnTo>
                  <a:pt x="22796" y="6210"/>
                </a:lnTo>
                <a:lnTo>
                  <a:pt x="26149" y="9182"/>
                </a:lnTo>
                <a:lnTo>
                  <a:pt x="26987" y="11239"/>
                </a:lnTo>
                <a:lnTo>
                  <a:pt x="26987" y="16535"/>
                </a:lnTo>
                <a:lnTo>
                  <a:pt x="26149" y="18592"/>
                </a:lnTo>
                <a:lnTo>
                  <a:pt x="22796" y="21564"/>
                </a:lnTo>
                <a:lnTo>
                  <a:pt x="20472" y="22301"/>
                </a:lnTo>
                <a:lnTo>
                  <a:pt x="30012" y="22301"/>
                </a:lnTo>
                <a:lnTo>
                  <a:pt x="32994" y="18630"/>
                </a:lnTo>
                <a:lnTo>
                  <a:pt x="33832" y="16154"/>
                </a:lnTo>
                <a:lnTo>
                  <a:pt x="33832" y="9156"/>
                </a:lnTo>
                <a:lnTo>
                  <a:pt x="32372" y="5930"/>
                </a:lnTo>
                <a:lnTo>
                  <a:pt x="31816" y="5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815339" y="1809801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4" h="53339">
                <a:moveTo>
                  <a:pt x="30416" y="46177"/>
                </a:moveTo>
                <a:lnTo>
                  <a:pt x="1003" y="46177"/>
                </a:lnTo>
                <a:lnTo>
                  <a:pt x="1003" y="51993"/>
                </a:lnTo>
                <a:lnTo>
                  <a:pt x="30416" y="51993"/>
                </a:lnTo>
                <a:lnTo>
                  <a:pt x="30416" y="46177"/>
                </a:lnTo>
                <a:close/>
              </a:path>
              <a:path w="76834" h="53339">
                <a:moveTo>
                  <a:pt x="19126" y="7226"/>
                </a:moveTo>
                <a:lnTo>
                  <a:pt x="12293" y="7226"/>
                </a:lnTo>
                <a:lnTo>
                  <a:pt x="12293" y="46177"/>
                </a:lnTo>
                <a:lnTo>
                  <a:pt x="19126" y="46177"/>
                </a:lnTo>
                <a:lnTo>
                  <a:pt x="19126" y="7226"/>
                </a:lnTo>
                <a:close/>
              </a:path>
              <a:path w="76834" h="53339">
                <a:moveTo>
                  <a:pt x="19126" y="927"/>
                </a:moveTo>
                <a:lnTo>
                  <a:pt x="12230" y="927"/>
                </a:lnTo>
                <a:lnTo>
                  <a:pt x="0" y="3378"/>
                </a:lnTo>
                <a:lnTo>
                  <a:pt x="0" y="9677"/>
                </a:lnTo>
                <a:lnTo>
                  <a:pt x="12293" y="7226"/>
                </a:lnTo>
                <a:lnTo>
                  <a:pt x="19126" y="7226"/>
                </a:lnTo>
                <a:lnTo>
                  <a:pt x="19126" y="927"/>
                </a:lnTo>
                <a:close/>
              </a:path>
              <a:path w="76834" h="53339">
                <a:moveTo>
                  <a:pt x="64858" y="0"/>
                </a:moveTo>
                <a:lnTo>
                  <a:pt x="53403" y="0"/>
                </a:lnTo>
                <a:lnTo>
                  <a:pt x="49034" y="2260"/>
                </a:lnTo>
                <a:lnTo>
                  <a:pt x="43002" y="11315"/>
                </a:lnTo>
                <a:lnTo>
                  <a:pt x="41490" y="17894"/>
                </a:lnTo>
                <a:lnTo>
                  <a:pt x="41490" y="35115"/>
                </a:lnTo>
                <a:lnTo>
                  <a:pt x="43002" y="41668"/>
                </a:lnTo>
                <a:lnTo>
                  <a:pt x="49034" y="50723"/>
                </a:lnTo>
                <a:lnTo>
                  <a:pt x="53403" y="52997"/>
                </a:lnTo>
                <a:lnTo>
                  <a:pt x="64858" y="52997"/>
                </a:lnTo>
                <a:lnTo>
                  <a:pt x="69240" y="50723"/>
                </a:lnTo>
                <a:lnTo>
                  <a:pt x="71380" y="47510"/>
                </a:lnTo>
                <a:lnTo>
                  <a:pt x="55575" y="47510"/>
                </a:lnTo>
                <a:lnTo>
                  <a:pt x="52908" y="45770"/>
                </a:lnTo>
                <a:lnTo>
                  <a:pt x="49339" y="38760"/>
                </a:lnTo>
                <a:lnTo>
                  <a:pt x="48437" y="33515"/>
                </a:lnTo>
                <a:lnTo>
                  <a:pt x="48437" y="19481"/>
                </a:lnTo>
                <a:lnTo>
                  <a:pt x="49339" y="14223"/>
                </a:lnTo>
                <a:lnTo>
                  <a:pt x="52908" y="7226"/>
                </a:lnTo>
                <a:lnTo>
                  <a:pt x="55575" y="5473"/>
                </a:lnTo>
                <a:lnTo>
                  <a:pt x="71380" y="5473"/>
                </a:lnTo>
                <a:lnTo>
                  <a:pt x="69240" y="2260"/>
                </a:lnTo>
                <a:lnTo>
                  <a:pt x="64858" y="0"/>
                </a:lnTo>
                <a:close/>
              </a:path>
              <a:path w="76834" h="53339">
                <a:moveTo>
                  <a:pt x="71380" y="5473"/>
                </a:moveTo>
                <a:lnTo>
                  <a:pt x="62712" y="5473"/>
                </a:lnTo>
                <a:lnTo>
                  <a:pt x="65404" y="7226"/>
                </a:lnTo>
                <a:lnTo>
                  <a:pt x="68986" y="14223"/>
                </a:lnTo>
                <a:lnTo>
                  <a:pt x="69875" y="19481"/>
                </a:lnTo>
                <a:lnTo>
                  <a:pt x="69875" y="33515"/>
                </a:lnTo>
                <a:lnTo>
                  <a:pt x="68986" y="38760"/>
                </a:lnTo>
                <a:lnTo>
                  <a:pt x="65404" y="45770"/>
                </a:lnTo>
                <a:lnTo>
                  <a:pt x="62712" y="47510"/>
                </a:lnTo>
                <a:lnTo>
                  <a:pt x="71380" y="47510"/>
                </a:lnTo>
                <a:lnTo>
                  <a:pt x="75272" y="41668"/>
                </a:lnTo>
                <a:lnTo>
                  <a:pt x="76796" y="35115"/>
                </a:lnTo>
                <a:lnTo>
                  <a:pt x="76796" y="17894"/>
                </a:lnTo>
                <a:lnTo>
                  <a:pt x="75272" y="11315"/>
                </a:lnTo>
                <a:lnTo>
                  <a:pt x="71380" y="5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815339" y="1493228"/>
            <a:ext cx="74930" cy="52069"/>
          </a:xfrm>
          <a:custGeom>
            <a:avLst/>
            <a:gdLst/>
            <a:ahLst/>
            <a:cxnLst/>
            <a:rect l="l" t="t" r="r" b="b"/>
            <a:pathLst>
              <a:path w="74930" h="52069">
                <a:moveTo>
                  <a:pt x="30416" y="46189"/>
                </a:moveTo>
                <a:lnTo>
                  <a:pt x="1003" y="46189"/>
                </a:lnTo>
                <a:lnTo>
                  <a:pt x="1003" y="52006"/>
                </a:lnTo>
                <a:lnTo>
                  <a:pt x="30416" y="52006"/>
                </a:lnTo>
                <a:lnTo>
                  <a:pt x="30416" y="46189"/>
                </a:lnTo>
                <a:close/>
              </a:path>
              <a:path w="74930" h="52069">
                <a:moveTo>
                  <a:pt x="19126" y="7226"/>
                </a:moveTo>
                <a:lnTo>
                  <a:pt x="12293" y="7226"/>
                </a:lnTo>
                <a:lnTo>
                  <a:pt x="12293" y="46189"/>
                </a:lnTo>
                <a:lnTo>
                  <a:pt x="19126" y="46189"/>
                </a:lnTo>
                <a:lnTo>
                  <a:pt x="19126" y="7226"/>
                </a:lnTo>
                <a:close/>
              </a:path>
              <a:path w="74930" h="52069">
                <a:moveTo>
                  <a:pt x="19126" y="939"/>
                </a:moveTo>
                <a:lnTo>
                  <a:pt x="12230" y="939"/>
                </a:lnTo>
                <a:lnTo>
                  <a:pt x="0" y="3390"/>
                </a:lnTo>
                <a:lnTo>
                  <a:pt x="0" y="9690"/>
                </a:lnTo>
                <a:lnTo>
                  <a:pt x="12293" y="7226"/>
                </a:lnTo>
                <a:lnTo>
                  <a:pt x="19126" y="7226"/>
                </a:lnTo>
                <a:lnTo>
                  <a:pt x="19126" y="939"/>
                </a:lnTo>
                <a:close/>
              </a:path>
              <a:path w="74930" h="52069">
                <a:moveTo>
                  <a:pt x="71628" y="5816"/>
                </a:moveTo>
                <a:lnTo>
                  <a:pt x="59969" y="5816"/>
                </a:lnTo>
                <a:lnTo>
                  <a:pt x="62445" y="6680"/>
                </a:lnTo>
                <a:lnTo>
                  <a:pt x="66255" y="10096"/>
                </a:lnTo>
                <a:lnTo>
                  <a:pt x="67221" y="12318"/>
                </a:lnTo>
                <a:lnTo>
                  <a:pt x="67221" y="16687"/>
                </a:lnTo>
                <a:lnTo>
                  <a:pt x="44627" y="43472"/>
                </a:lnTo>
                <a:lnTo>
                  <a:pt x="41998" y="46189"/>
                </a:lnTo>
                <a:lnTo>
                  <a:pt x="41998" y="52006"/>
                </a:lnTo>
                <a:lnTo>
                  <a:pt x="74421" y="52006"/>
                </a:lnTo>
                <a:lnTo>
                  <a:pt x="74421" y="46189"/>
                </a:lnTo>
                <a:lnTo>
                  <a:pt x="50317" y="46189"/>
                </a:lnTo>
                <a:lnTo>
                  <a:pt x="60197" y="36106"/>
                </a:lnTo>
                <a:lnTo>
                  <a:pt x="63245" y="32931"/>
                </a:lnTo>
                <a:lnTo>
                  <a:pt x="66306" y="29781"/>
                </a:lnTo>
                <a:lnTo>
                  <a:pt x="68227" y="27736"/>
                </a:lnTo>
                <a:lnTo>
                  <a:pt x="70764" y="24650"/>
                </a:lnTo>
                <a:lnTo>
                  <a:pt x="72186" y="22428"/>
                </a:lnTo>
                <a:lnTo>
                  <a:pt x="73761" y="18668"/>
                </a:lnTo>
                <a:lnTo>
                  <a:pt x="74152" y="16687"/>
                </a:lnTo>
                <a:lnTo>
                  <a:pt x="74127" y="10096"/>
                </a:lnTo>
                <a:lnTo>
                  <a:pt x="72580" y="6616"/>
                </a:lnTo>
                <a:lnTo>
                  <a:pt x="71628" y="5816"/>
                </a:lnTo>
                <a:close/>
              </a:path>
              <a:path w="74930" h="52069">
                <a:moveTo>
                  <a:pt x="62077" y="0"/>
                </a:moveTo>
                <a:lnTo>
                  <a:pt x="54775" y="0"/>
                </a:lnTo>
                <a:lnTo>
                  <a:pt x="52565" y="292"/>
                </a:lnTo>
                <a:lnTo>
                  <a:pt x="47726" y="1435"/>
                </a:lnTo>
                <a:lnTo>
                  <a:pt x="45123" y="2273"/>
                </a:lnTo>
                <a:lnTo>
                  <a:pt x="42341" y="3390"/>
                </a:lnTo>
                <a:lnTo>
                  <a:pt x="42341" y="10375"/>
                </a:lnTo>
                <a:lnTo>
                  <a:pt x="45084" y="8839"/>
                </a:lnTo>
                <a:lnTo>
                  <a:pt x="47650" y="7708"/>
                </a:lnTo>
                <a:lnTo>
                  <a:pt x="52463" y="6197"/>
                </a:lnTo>
                <a:lnTo>
                  <a:pt x="54749" y="5816"/>
                </a:lnTo>
                <a:lnTo>
                  <a:pt x="71628" y="5816"/>
                </a:lnTo>
                <a:lnTo>
                  <a:pt x="66293" y="1333"/>
                </a:lnTo>
                <a:lnTo>
                  <a:pt x="62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815339" y="1177569"/>
            <a:ext cx="78105" cy="51435"/>
          </a:xfrm>
          <a:custGeom>
            <a:avLst/>
            <a:gdLst/>
            <a:ahLst/>
            <a:cxnLst/>
            <a:rect l="l" t="t" r="r" b="b"/>
            <a:pathLst>
              <a:path w="78105" h="51434">
                <a:moveTo>
                  <a:pt x="30416" y="45262"/>
                </a:moveTo>
                <a:lnTo>
                  <a:pt x="1003" y="45262"/>
                </a:lnTo>
                <a:lnTo>
                  <a:pt x="1003" y="51079"/>
                </a:lnTo>
                <a:lnTo>
                  <a:pt x="30416" y="51079"/>
                </a:lnTo>
                <a:lnTo>
                  <a:pt x="30416" y="45262"/>
                </a:lnTo>
                <a:close/>
              </a:path>
              <a:path w="78105" h="51434">
                <a:moveTo>
                  <a:pt x="19126" y="6299"/>
                </a:moveTo>
                <a:lnTo>
                  <a:pt x="12293" y="6299"/>
                </a:lnTo>
                <a:lnTo>
                  <a:pt x="12293" y="45262"/>
                </a:lnTo>
                <a:lnTo>
                  <a:pt x="19126" y="45262"/>
                </a:lnTo>
                <a:lnTo>
                  <a:pt x="19126" y="6299"/>
                </a:lnTo>
                <a:close/>
              </a:path>
              <a:path w="78105" h="51434">
                <a:moveTo>
                  <a:pt x="19126" y="0"/>
                </a:moveTo>
                <a:lnTo>
                  <a:pt x="12230" y="0"/>
                </a:lnTo>
                <a:lnTo>
                  <a:pt x="0" y="2463"/>
                </a:lnTo>
                <a:lnTo>
                  <a:pt x="0" y="8762"/>
                </a:lnTo>
                <a:lnTo>
                  <a:pt x="12293" y="6299"/>
                </a:lnTo>
                <a:lnTo>
                  <a:pt x="19126" y="6299"/>
                </a:lnTo>
                <a:lnTo>
                  <a:pt x="19126" y="0"/>
                </a:lnTo>
                <a:close/>
              </a:path>
              <a:path w="78105" h="51434">
                <a:moveTo>
                  <a:pt x="70230" y="39039"/>
                </a:moveTo>
                <a:lnTo>
                  <a:pt x="63347" y="39039"/>
                </a:lnTo>
                <a:lnTo>
                  <a:pt x="63347" y="51079"/>
                </a:lnTo>
                <a:lnTo>
                  <a:pt x="70230" y="51079"/>
                </a:lnTo>
                <a:lnTo>
                  <a:pt x="70230" y="39039"/>
                </a:lnTo>
                <a:close/>
              </a:path>
              <a:path w="78105" h="51434">
                <a:moveTo>
                  <a:pt x="70230" y="0"/>
                </a:moveTo>
                <a:lnTo>
                  <a:pt x="61544" y="0"/>
                </a:lnTo>
                <a:lnTo>
                  <a:pt x="40297" y="32359"/>
                </a:lnTo>
                <a:lnTo>
                  <a:pt x="40297" y="39039"/>
                </a:lnTo>
                <a:lnTo>
                  <a:pt x="77508" y="39039"/>
                </a:lnTo>
                <a:lnTo>
                  <a:pt x="77508" y="33286"/>
                </a:lnTo>
                <a:lnTo>
                  <a:pt x="45897" y="33286"/>
                </a:lnTo>
                <a:lnTo>
                  <a:pt x="63347" y="6032"/>
                </a:lnTo>
                <a:lnTo>
                  <a:pt x="70230" y="6032"/>
                </a:lnTo>
                <a:lnTo>
                  <a:pt x="70230" y="0"/>
                </a:lnTo>
                <a:close/>
              </a:path>
              <a:path w="78105" h="51434">
                <a:moveTo>
                  <a:pt x="70230" y="6032"/>
                </a:moveTo>
                <a:lnTo>
                  <a:pt x="63347" y="6032"/>
                </a:lnTo>
                <a:lnTo>
                  <a:pt x="63347" y="33286"/>
                </a:lnTo>
                <a:lnTo>
                  <a:pt x="70230" y="33286"/>
                </a:lnTo>
                <a:lnTo>
                  <a:pt x="70230" y="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815339" y="860069"/>
            <a:ext cx="77470" cy="53340"/>
          </a:xfrm>
          <a:custGeom>
            <a:avLst/>
            <a:gdLst/>
            <a:ahLst/>
            <a:cxnLst/>
            <a:rect l="l" t="t" r="r" b="b"/>
            <a:pathLst>
              <a:path w="77469" h="53340">
                <a:moveTo>
                  <a:pt x="30416" y="46189"/>
                </a:moveTo>
                <a:lnTo>
                  <a:pt x="1003" y="46189"/>
                </a:lnTo>
                <a:lnTo>
                  <a:pt x="1003" y="52006"/>
                </a:lnTo>
                <a:lnTo>
                  <a:pt x="30416" y="52006"/>
                </a:lnTo>
                <a:lnTo>
                  <a:pt x="30416" y="46189"/>
                </a:lnTo>
                <a:close/>
              </a:path>
              <a:path w="77469" h="53340">
                <a:moveTo>
                  <a:pt x="19126" y="7226"/>
                </a:moveTo>
                <a:lnTo>
                  <a:pt x="12293" y="7226"/>
                </a:lnTo>
                <a:lnTo>
                  <a:pt x="12293" y="46189"/>
                </a:lnTo>
                <a:lnTo>
                  <a:pt x="19126" y="46189"/>
                </a:lnTo>
                <a:lnTo>
                  <a:pt x="19126" y="7226"/>
                </a:lnTo>
                <a:close/>
              </a:path>
              <a:path w="77469" h="53340">
                <a:moveTo>
                  <a:pt x="19126" y="939"/>
                </a:moveTo>
                <a:lnTo>
                  <a:pt x="12230" y="939"/>
                </a:lnTo>
                <a:lnTo>
                  <a:pt x="0" y="3390"/>
                </a:lnTo>
                <a:lnTo>
                  <a:pt x="0" y="9690"/>
                </a:lnTo>
                <a:lnTo>
                  <a:pt x="12293" y="7226"/>
                </a:lnTo>
                <a:lnTo>
                  <a:pt x="19126" y="7226"/>
                </a:lnTo>
                <a:lnTo>
                  <a:pt x="19126" y="939"/>
                </a:lnTo>
                <a:close/>
              </a:path>
              <a:path w="77469" h="53340">
                <a:moveTo>
                  <a:pt x="64668" y="0"/>
                </a:moveTo>
                <a:lnTo>
                  <a:pt x="56489" y="0"/>
                </a:lnTo>
                <a:lnTo>
                  <a:pt x="51333" y="2412"/>
                </a:lnTo>
                <a:lnTo>
                  <a:pt x="43675" y="12014"/>
                </a:lnTo>
                <a:lnTo>
                  <a:pt x="41849" y="18173"/>
                </a:lnTo>
                <a:lnTo>
                  <a:pt x="41770" y="35115"/>
                </a:lnTo>
                <a:lnTo>
                  <a:pt x="43319" y="41681"/>
                </a:lnTo>
                <a:lnTo>
                  <a:pt x="49568" y="50736"/>
                </a:lnTo>
                <a:lnTo>
                  <a:pt x="54089" y="53009"/>
                </a:lnTo>
                <a:lnTo>
                  <a:pt x="65150" y="53009"/>
                </a:lnTo>
                <a:lnTo>
                  <a:pt x="69278" y="51409"/>
                </a:lnTo>
                <a:lnTo>
                  <a:pt x="73093" y="47523"/>
                </a:lnTo>
                <a:lnTo>
                  <a:pt x="56883" y="47523"/>
                </a:lnTo>
                <a:lnTo>
                  <a:pt x="54444" y="46456"/>
                </a:lnTo>
                <a:lnTo>
                  <a:pt x="52616" y="44335"/>
                </a:lnTo>
                <a:lnTo>
                  <a:pt x="50812" y="42202"/>
                </a:lnTo>
                <a:lnTo>
                  <a:pt x="49910" y="39293"/>
                </a:lnTo>
                <a:lnTo>
                  <a:pt x="49910" y="31927"/>
                </a:lnTo>
                <a:lnTo>
                  <a:pt x="50812" y="29019"/>
                </a:lnTo>
                <a:lnTo>
                  <a:pt x="54444" y="24764"/>
                </a:lnTo>
                <a:lnTo>
                  <a:pt x="55296" y="24396"/>
                </a:lnTo>
                <a:lnTo>
                  <a:pt x="48640" y="24396"/>
                </a:lnTo>
                <a:lnTo>
                  <a:pt x="48983" y="18173"/>
                </a:lnTo>
                <a:lnTo>
                  <a:pt x="50355" y="13512"/>
                </a:lnTo>
                <a:lnTo>
                  <a:pt x="55168" y="7365"/>
                </a:lnTo>
                <a:lnTo>
                  <a:pt x="58648" y="5829"/>
                </a:lnTo>
                <a:lnTo>
                  <a:pt x="73723" y="5829"/>
                </a:lnTo>
                <a:lnTo>
                  <a:pt x="73723" y="2057"/>
                </a:lnTo>
                <a:lnTo>
                  <a:pt x="71793" y="1371"/>
                </a:lnTo>
                <a:lnTo>
                  <a:pt x="69951" y="863"/>
                </a:lnTo>
                <a:lnTo>
                  <a:pt x="66420" y="177"/>
                </a:lnTo>
                <a:lnTo>
                  <a:pt x="64668" y="0"/>
                </a:lnTo>
                <a:close/>
              </a:path>
              <a:path w="77469" h="53340">
                <a:moveTo>
                  <a:pt x="73331" y="23710"/>
                </a:moveTo>
                <a:lnTo>
                  <a:pt x="63093" y="23710"/>
                </a:lnTo>
                <a:lnTo>
                  <a:pt x="65557" y="24764"/>
                </a:lnTo>
                <a:lnTo>
                  <a:pt x="69176" y="29019"/>
                </a:lnTo>
                <a:lnTo>
                  <a:pt x="70091" y="31927"/>
                </a:lnTo>
                <a:lnTo>
                  <a:pt x="70091" y="39293"/>
                </a:lnTo>
                <a:lnTo>
                  <a:pt x="69176" y="42202"/>
                </a:lnTo>
                <a:lnTo>
                  <a:pt x="65557" y="46456"/>
                </a:lnTo>
                <a:lnTo>
                  <a:pt x="63093" y="47523"/>
                </a:lnTo>
                <a:lnTo>
                  <a:pt x="73093" y="47523"/>
                </a:lnTo>
                <a:lnTo>
                  <a:pt x="75476" y="45072"/>
                </a:lnTo>
                <a:lnTo>
                  <a:pt x="77025" y="40868"/>
                </a:lnTo>
                <a:lnTo>
                  <a:pt x="77025" y="30264"/>
                </a:lnTo>
                <a:lnTo>
                  <a:pt x="75539" y="26022"/>
                </a:lnTo>
                <a:lnTo>
                  <a:pt x="73331" y="23710"/>
                </a:lnTo>
                <a:close/>
              </a:path>
              <a:path w="77469" h="53340">
                <a:moveTo>
                  <a:pt x="65531" y="18237"/>
                </a:moveTo>
                <a:lnTo>
                  <a:pt x="57962" y="18237"/>
                </a:lnTo>
                <a:lnTo>
                  <a:pt x="55740" y="18770"/>
                </a:lnTo>
                <a:lnTo>
                  <a:pt x="51676" y="20891"/>
                </a:lnTo>
                <a:lnTo>
                  <a:pt x="49987" y="22415"/>
                </a:lnTo>
                <a:lnTo>
                  <a:pt x="48640" y="24396"/>
                </a:lnTo>
                <a:lnTo>
                  <a:pt x="55296" y="24396"/>
                </a:lnTo>
                <a:lnTo>
                  <a:pt x="56883" y="23710"/>
                </a:lnTo>
                <a:lnTo>
                  <a:pt x="73331" y="23710"/>
                </a:lnTo>
                <a:lnTo>
                  <a:pt x="69583" y="19786"/>
                </a:lnTo>
                <a:lnTo>
                  <a:pt x="65531" y="18237"/>
                </a:lnTo>
                <a:close/>
              </a:path>
              <a:path w="77469" h="53340">
                <a:moveTo>
                  <a:pt x="73723" y="5829"/>
                </a:moveTo>
                <a:lnTo>
                  <a:pt x="64947" y="5829"/>
                </a:lnTo>
                <a:lnTo>
                  <a:pt x="66687" y="6045"/>
                </a:lnTo>
                <a:lnTo>
                  <a:pt x="70230" y="6908"/>
                </a:lnTo>
                <a:lnTo>
                  <a:pt x="71983" y="7531"/>
                </a:lnTo>
                <a:lnTo>
                  <a:pt x="73723" y="8343"/>
                </a:lnTo>
                <a:lnTo>
                  <a:pt x="73723" y="5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252016" y="3474123"/>
            <a:ext cx="33020" cy="52069"/>
          </a:xfrm>
          <a:custGeom>
            <a:avLst/>
            <a:gdLst/>
            <a:ahLst/>
            <a:cxnLst/>
            <a:rect l="l" t="t" r="r" b="b"/>
            <a:pathLst>
              <a:path w="33019" h="52070">
                <a:moveTo>
                  <a:pt x="20066" y="0"/>
                </a:moveTo>
                <a:lnTo>
                  <a:pt x="12776" y="0"/>
                </a:lnTo>
                <a:lnTo>
                  <a:pt x="10566" y="292"/>
                </a:lnTo>
                <a:lnTo>
                  <a:pt x="5727" y="1435"/>
                </a:lnTo>
                <a:lnTo>
                  <a:pt x="3136" y="2273"/>
                </a:lnTo>
                <a:lnTo>
                  <a:pt x="342" y="3390"/>
                </a:lnTo>
                <a:lnTo>
                  <a:pt x="342" y="10375"/>
                </a:lnTo>
                <a:lnTo>
                  <a:pt x="3086" y="8839"/>
                </a:lnTo>
                <a:lnTo>
                  <a:pt x="5651" y="7708"/>
                </a:lnTo>
                <a:lnTo>
                  <a:pt x="10464" y="6197"/>
                </a:lnTo>
                <a:lnTo>
                  <a:pt x="12750" y="5816"/>
                </a:lnTo>
                <a:lnTo>
                  <a:pt x="17983" y="5816"/>
                </a:lnTo>
                <a:lnTo>
                  <a:pt x="20459" y="6667"/>
                </a:lnTo>
                <a:lnTo>
                  <a:pt x="24257" y="10096"/>
                </a:lnTo>
                <a:lnTo>
                  <a:pt x="25222" y="12306"/>
                </a:lnTo>
                <a:lnTo>
                  <a:pt x="25222" y="16687"/>
                </a:lnTo>
                <a:lnTo>
                  <a:pt x="0" y="46177"/>
                </a:lnTo>
                <a:lnTo>
                  <a:pt x="0" y="51993"/>
                </a:lnTo>
                <a:lnTo>
                  <a:pt x="32435" y="51993"/>
                </a:lnTo>
                <a:lnTo>
                  <a:pt x="32435" y="46177"/>
                </a:lnTo>
                <a:lnTo>
                  <a:pt x="8318" y="46177"/>
                </a:lnTo>
                <a:lnTo>
                  <a:pt x="21247" y="32931"/>
                </a:lnTo>
                <a:lnTo>
                  <a:pt x="32156" y="16675"/>
                </a:lnTo>
                <a:lnTo>
                  <a:pt x="32156" y="10159"/>
                </a:lnTo>
                <a:lnTo>
                  <a:pt x="30594" y="6616"/>
                </a:lnTo>
                <a:lnTo>
                  <a:pt x="24295" y="1320"/>
                </a:lnTo>
                <a:lnTo>
                  <a:pt x="20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566875" y="3475050"/>
            <a:ext cx="37465" cy="51435"/>
          </a:xfrm>
          <a:custGeom>
            <a:avLst/>
            <a:gdLst/>
            <a:ahLst/>
            <a:cxnLst/>
            <a:rect l="l" t="t" r="r" b="b"/>
            <a:pathLst>
              <a:path w="37465" h="51435">
                <a:moveTo>
                  <a:pt x="29933" y="39027"/>
                </a:moveTo>
                <a:lnTo>
                  <a:pt x="23063" y="39027"/>
                </a:lnTo>
                <a:lnTo>
                  <a:pt x="23063" y="51066"/>
                </a:lnTo>
                <a:lnTo>
                  <a:pt x="29933" y="51066"/>
                </a:lnTo>
                <a:lnTo>
                  <a:pt x="29933" y="39027"/>
                </a:lnTo>
                <a:close/>
              </a:path>
              <a:path w="37465" h="51435">
                <a:moveTo>
                  <a:pt x="29933" y="0"/>
                </a:moveTo>
                <a:lnTo>
                  <a:pt x="21247" y="0"/>
                </a:lnTo>
                <a:lnTo>
                  <a:pt x="0" y="32359"/>
                </a:lnTo>
                <a:lnTo>
                  <a:pt x="0" y="39027"/>
                </a:lnTo>
                <a:lnTo>
                  <a:pt x="37223" y="39027"/>
                </a:lnTo>
                <a:lnTo>
                  <a:pt x="37223" y="33286"/>
                </a:lnTo>
                <a:lnTo>
                  <a:pt x="5626" y="33286"/>
                </a:lnTo>
                <a:lnTo>
                  <a:pt x="23063" y="6019"/>
                </a:lnTo>
                <a:lnTo>
                  <a:pt x="29933" y="6019"/>
                </a:lnTo>
                <a:lnTo>
                  <a:pt x="29933" y="0"/>
                </a:lnTo>
                <a:close/>
              </a:path>
              <a:path w="37465" h="51435">
                <a:moveTo>
                  <a:pt x="29933" y="6019"/>
                </a:moveTo>
                <a:lnTo>
                  <a:pt x="23063" y="6019"/>
                </a:lnTo>
                <a:lnTo>
                  <a:pt x="23063" y="33286"/>
                </a:lnTo>
                <a:lnTo>
                  <a:pt x="29933" y="33286"/>
                </a:lnTo>
                <a:lnTo>
                  <a:pt x="29933" y="6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884921" y="3474123"/>
            <a:ext cx="35560" cy="53340"/>
          </a:xfrm>
          <a:custGeom>
            <a:avLst/>
            <a:gdLst/>
            <a:ahLst/>
            <a:cxnLst/>
            <a:rect l="l" t="t" r="r" b="b"/>
            <a:pathLst>
              <a:path w="35560" h="53339">
                <a:moveTo>
                  <a:pt x="22923" y="0"/>
                </a:moveTo>
                <a:lnTo>
                  <a:pt x="14719" y="0"/>
                </a:lnTo>
                <a:lnTo>
                  <a:pt x="9575" y="2412"/>
                </a:lnTo>
                <a:lnTo>
                  <a:pt x="1917" y="12001"/>
                </a:lnTo>
                <a:lnTo>
                  <a:pt x="79" y="18173"/>
                </a:lnTo>
                <a:lnTo>
                  <a:pt x="0" y="35115"/>
                </a:lnTo>
                <a:lnTo>
                  <a:pt x="1562" y="41681"/>
                </a:lnTo>
                <a:lnTo>
                  <a:pt x="7823" y="50736"/>
                </a:lnTo>
                <a:lnTo>
                  <a:pt x="12331" y="52997"/>
                </a:lnTo>
                <a:lnTo>
                  <a:pt x="23393" y="52997"/>
                </a:lnTo>
                <a:lnTo>
                  <a:pt x="27520" y="51409"/>
                </a:lnTo>
                <a:lnTo>
                  <a:pt x="31321" y="47523"/>
                </a:lnTo>
                <a:lnTo>
                  <a:pt x="15138" y="47523"/>
                </a:lnTo>
                <a:lnTo>
                  <a:pt x="12674" y="46456"/>
                </a:lnTo>
                <a:lnTo>
                  <a:pt x="9042" y="42189"/>
                </a:lnTo>
                <a:lnTo>
                  <a:pt x="8153" y="39281"/>
                </a:lnTo>
                <a:lnTo>
                  <a:pt x="8153" y="31927"/>
                </a:lnTo>
                <a:lnTo>
                  <a:pt x="9042" y="29006"/>
                </a:lnTo>
                <a:lnTo>
                  <a:pt x="12674" y="24777"/>
                </a:lnTo>
                <a:lnTo>
                  <a:pt x="13565" y="24396"/>
                </a:lnTo>
                <a:lnTo>
                  <a:pt x="6870" y="24396"/>
                </a:lnTo>
                <a:lnTo>
                  <a:pt x="7226" y="18173"/>
                </a:lnTo>
                <a:lnTo>
                  <a:pt x="8597" y="13512"/>
                </a:lnTo>
                <a:lnTo>
                  <a:pt x="13411" y="7365"/>
                </a:lnTo>
                <a:lnTo>
                  <a:pt x="16878" y="5829"/>
                </a:lnTo>
                <a:lnTo>
                  <a:pt x="31953" y="5829"/>
                </a:lnTo>
                <a:lnTo>
                  <a:pt x="31953" y="2057"/>
                </a:lnTo>
                <a:lnTo>
                  <a:pt x="30048" y="1371"/>
                </a:lnTo>
                <a:lnTo>
                  <a:pt x="28193" y="850"/>
                </a:lnTo>
                <a:lnTo>
                  <a:pt x="24650" y="177"/>
                </a:lnTo>
                <a:lnTo>
                  <a:pt x="22923" y="0"/>
                </a:lnTo>
                <a:close/>
              </a:path>
              <a:path w="35560" h="53339">
                <a:moveTo>
                  <a:pt x="31581" y="23723"/>
                </a:moveTo>
                <a:lnTo>
                  <a:pt x="21335" y="23723"/>
                </a:lnTo>
                <a:lnTo>
                  <a:pt x="23787" y="24777"/>
                </a:lnTo>
                <a:lnTo>
                  <a:pt x="27431" y="29006"/>
                </a:lnTo>
                <a:lnTo>
                  <a:pt x="28333" y="31927"/>
                </a:lnTo>
                <a:lnTo>
                  <a:pt x="28333" y="39281"/>
                </a:lnTo>
                <a:lnTo>
                  <a:pt x="27431" y="42189"/>
                </a:lnTo>
                <a:lnTo>
                  <a:pt x="23787" y="46456"/>
                </a:lnTo>
                <a:lnTo>
                  <a:pt x="21335" y="47523"/>
                </a:lnTo>
                <a:lnTo>
                  <a:pt x="31321" y="47523"/>
                </a:lnTo>
                <a:lnTo>
                  <a:pt x="33718" y="45072"/>
                </a:lnTo>
                <a:lnTo>
                  <a:pt x="35267" y="40868"/>
                </a:lnTo>
                <a:lnTo>
                  <a:pt x="35267" y="30251"/>
                </a:lnTo>
                <a:lnTo>
                  <a:pt x="33781" y="26022"/>
                </a:lnTo>
                <a:lnTo>
                  <a:pt x="31581" y="23723"/>
                </a:lnTo>
                <a:close/>
              </a:path>
              <a:path w="35560" h="53339">
                <a:moveTo>
                  <a:pt x="23787" y="18237"/>
                </a:moveTo>
                <a:lnTo>
                  <a:pt x="16205" y="18237"/>
                </a:lnTo>
                <a:lnTo>
                  <a:pt x="13969" y="18770"/>
                </a:lnTo>
                <a:lnTo>
                  <a:pt x="9918" y="20891"/>
                </a:lnTo>
                <a:lnTo>
                  <a:pt x="8229" y="22415"/>
                </a:lnTo>
                <a:lnTo>
                  <a:pt x="6870" y="24396"/>
                </a:lnTo>
                <a:lnTo>
                  <a:pt x="13565" y="24396"/>
                </a:lnTo>
                <a:lnTo>
                  <a:pt x="15138" y="23723"/>
                </a:lnTo>
                <a:lnTo>
                  <a:pt x="31581" y="23723"/>
                </a:lnTo>
                <a:lnTo>
                  <a:pt x="27825" y="19799"/>
                </a:lnTo>
                <a:lnTo>
                  <a:pt x="23787" y="18237"/>
                </a:lnTo>
                <a:close/>
              </a:path>
              <a:path w="35560" h="53339">
                <a:moveTo>
                  <a:pt x="31953" y="5829"/>
                </a:moveTo>
                <a:lnTo>
                  <a:pt x="23190" y="5829"/>
                </a:lnTo>
                <a:lnTo>
                  <a:pt x="24930" y="6032"/>
                </a:lnTo>
                <a:lnTo>
                  <a:pt x="28473" y="6896"/>
                </a:lnTo>
                <a:lnTo>
                  <a:pt x="30225" y="7531"/>
                </a:lnTo>
                <a:lnTo>
                  <a:pt x="31953" y="8356"/>
                </a:lnTo>
                <a:lnTo>
                  <a:pt x="31953" y="5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2201367" y="3474123"/>
            <a:ext cx="35560" cy="53340"/>
          </a:xfrm>
          <a:custGeom>
            <a:avLst/>
            <a:gdLst/>
            <a:ahLst/>
            <a:cxnLst/>
            <a:rect l="l" t="t" r="r" b="b"/>
            <a:pathLst>
              <a:path w="35560" h="53339">
                <a:moveTo>
                  <a:pt x="22605" y="0"/>
                </a:moveTo>
                <a:lnTo>
                  <a:pt x="12445" y="0"/>
                </a:lnTo>
                <a:lnTo>
                  <a:pt x="8470" y="1193"/>
                </a:lnTo>
                <a:lnTo>
                  <a:pt x="2654" y="5930"/>
                </a:lnTo>
                <a:lnTo>
                  <a:pt x="1193" y="9156"/>
                </a:lnTo>
                <a:lnTo>
                  <a:pt x="1193" y="16154"/>
                </a:lnTo>
                <a:lnTo>
                  <a:pt x="2031" y="18643"/>
                </a:lnTo>
                <a:lnTo>
                  <a:pt x="5333" y="22694"/>
                </a:lnTo>
                <a:lnTo>
                  <a:pt x="7645" y="24079"/>
                </a:lnTo>
                <a:lnTo>
                  <a:pt x="10604" y="24803"/>
                </a:lnTo>
                <a:lnTo>
                  <a:pt x="7277" y="25577"/>
                </a:lnTo>
                <a:lnTo>
                  <a:pt x="4673" y="27089"/>
                </a:lnTo>
                <a:lnTo>
                  <a:pt x="2806" y="29362"/>
                </a:lnTo>
                <a:lnTo>
                  <a:pt x="927" y="31610"/>
                </a:lnTo>
                <a:lnTo>
                  <a:pt x="0" y="34378"/>
                </a:lnTo>
                <a:lnTo>
                  <a:pt x="0" y="42583"/>
                </a:lnTo>
                <a:lnTo>
                  <a:pt x="1511" y="46380"/>
                </a:lnTo>
                <a:lnTo>
                  <a:pt x="7556" y="51676"/>
                </a:lnTo>
                <a:lnTo>
                  <a:pt x="11874" y="52997"/>
                </a:lnTo>
                <a:lnTo>
                  <a:pt x="23152" y="52997"/>
                </a:lnTo>
                <a:lnTo>
                  <a:pt x="27470" y="51676"/>
                </a:lnTo>
                <a:lnTo>
                  <a:pt x="32210" y="47523"/>
                </a:lnTo>
                <a:lnTo>
                  <a:pt x="14236" y="47523"/>
                </a:lnTo>
                <a:lnTo>
                  <a:pt x="11632" y="46634"/>
                </a:lnTo>
                <a:lnTo>
                  <a:pt x="7876" y="43103"/>
                </a:lnTo>
                <a:lnTo>
                  <a:pt x="6946" y="40703"/>
                </a:lnTo>
                <a:lnTo>
                  <a:pt x="7015" y="34378"/>
                </a:lnTo>
                <a:lnTo>
                  <a:pt x="7886" y="32130"/>
                </a:lnTo>
                <a:lnTo>
                  <a:pt x="11645" y="28625"/>
                </a:lnTo>
                <a:lnTo>
                  <a:pt x="14236" y="27749"/>
                </a:lnTo>
                <a:lnTo>
                  <a:pt x="30917" y="27749"/>
                </a:lnTo>
                <a:lnTo>
                  <a:pt x="30378" y="27089"/>
                </a:lnTo>
                <a:lnTo>
                  <a:pt x="27787" y="25577"/>
                </a:lnTo>
                <a:lnTo>
                  <a:pt x="24447" y="24803"/>
                </a:lnTo>
                <a:lnTo>
                  <a:pt x="27393" y="24079"/>
                </a:lnTo>
                <a:lnTo>
                  <a:pt x="29705" y="22694"/>
                </a:lnTo>
                <a:lnTo>
                  <a:pt x="30015" y="22313"/>
                </a:lnTo>
                <a:lnTo>
                  <a:pt x="14528" y="22313"/>
                </a:lnTo>
                <a:lnTo>
                  <a:pt x="12217" y="21564"/>
                </a:lnTo>
                <a:lnTo>
                  <a:pt x="8889" y="18592"/>
                </a:lnTo>
                <a:lnTo>
                  <a:pt x="8064" y="16535"/>
                </a:lnTo>
                <a:lnTo>
                  <a:pt x="8064" y="11252"/>
                </a:lnTo>
                <a:lnTo>
                  <a:pt x="8889" y="9182"/>
                </a:lnTo>
                <a:lnTo>
                  <a:pt x="12217" y="6222"/>
                </a:lnTo>
                <a:lnTo>
                  <a:pt x="14528" y="5473"/>
                </a:lnTo>
                <a:lnTo>
                  <a:pt x="31826" y="5473"/>
                </a:lnTo>
                <a:lnTo>
                  <a:pt x="26593" y="1193"/>
                </a:lnTo>
                <a:lnTo>
                  <a:pt x="22605" y="0"/>
                </a:lnTo>
                <a:close/>
              </a:path>
              <a:path w="35560" h="53339">
                <a:moveTo>
                  <a:pt x="30917" y="27749"/>
                </a:moveTo>
                <a:lnTo>
                  <a:pt x="20815" y="27749"/>
                </a:lnTo>
                <a:lnTo>
                  <a:pt x="23418" y="28625"/>
                </a:lnTo>
                <a:lnTo>
                  <a:pt x="27177" y="32130"/>
                </a:lnTo>
                <a:lnTo>
                  <a:pt x="28048" y="34378"/>
                </a:lnTo>
                <a:lnTo>
                  <a:pt x="28112" y="40703"/>
                </a:lnTo>
                <a:lnTo>
                  <a:pt x="27165" y="43103"/>
                </a:lnTo>
                <a:lnTo>
                  <a:pt x="23393" y="46634"/>
                </a:lnTo>
                <a:lnTo>
                  <a:pt x="20789" y="47523"/>
                </a:lnTo>
                <a:lnTo>
                  <a:pt x="32210" y="47523"/>
                </a:lnTo>
                <a:lnTo>
                  <a:pt x="33515" y="46380"/>
                </a:lnTo>
                <a:lnTo>
                  <a:pt x="35026" y="42583"/>
                </a:lnTo>
                <a:lnTo>
                  <a:pt x="35026" y="34378"/>
                </a:lnTo>
                <a:lnTo>
                  <a:pt x="34099" y="31610"/>
                </a:lnTo>
                <a:lnTo>
                  <a:pt x="30917" y="27749"/>
                </a:lnTo>
                <a:close/>
              </a:path>
              <a:path w="35560" h="53339">
                <a:moveTo>
                  <a:pt x="31826" y="5473"/>
                </a:moveTo>
                <a:lnTo>
                  <a:pt x="20485" y="5473"/>
                </a:lnTo>
                <a:lnTo>
                  <a:pt x="22809" y="6222"/>
                </a:lnTo>
                <a:lnTo>
                  <a:pt x="26149" y="9182"/>
                </a:lnTo>
                <a:lnTo>
                  <a:pt x="26987" y="11252"/>
                </a:lnTo>
                <a:lnTo>
                  <a:pt x="26987" y="16535"/>
                </a:lnTo>
                <a:lnTo>
                  <a:pt x="26149" y="18592"/>
                </a:lnTo>
                <a:lnTo>
                  <a:pt x="22809" y="21564"/>
                </a:lnTo>
                <a:lnTo>
                  <a:pt x="20485" y="22313"/>
                </a:lnTo>
                <a:lnTo>
                  <a:pt x="30015" y="22313"/>
                </a:lnTo>
                <a:lnTo>
                  <a:pt x="33007" y="18643"/>
                </a:lnTo>
                <a:lnTo>
                  <a:pt x="33706" y="16535"/>
                </a:lnTo>
                <a:lnTo>
                  <a:pt x="33832" y="9156"/>
                </a:lnTo>
                <a:lnTo>
                  <a:pt x="32384" y="5930"/>
                </a:lnTo>
                <a:lnTo>
                  <a:pt x="31826" y="5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498598" y="3474123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5" h="53339">
                <a:moveTo>
                  <a:pt x="30403" y="46177"/>
                </a:moveTo>
                <a:lnTo>
                  <a:pt x="1003" y="46177"/>
                </a:lnTo>
                <a:lnTo>
                  <a:pt x="1003" y="51993"/>
                </a:lnTo>
                <a:lnTo>
                  <a:pt x="30403" y="51993"/>
                </a:lnTo>
                <a:lnTo>
                  <a:pt x="30403" y="46177"/>
                </a:lnTo>
                <a:close/>
              </a:path>
              <a:path w="76835" h="53339">
                <a:moveTo>
                  <a:pt x="19113" y="7226"/>
                </a:moveTo>
                <a:lnTo>
                  <a:pt x="12280" y="7226"/>
                </a:lnTo>
                <a:lnTo>
                  <a:pt x="12280" y="46177"/>
                </a:lnTo>
                <a:lnTo>
                  <a:pt x="19113" y="46177"/>
                </a:lnTo>
                <a:lnTo>
                  <a:pt x="19113" y="7226"/>
                </a:lnTo>
                <a:close/>
              </a:path>
              <a:path w="76835" h="53339">
                <a:moveTo>
                  <a:pt x="19113" y="939"/>
                </a:moveTo>
                <a:lnTo>
                  <a:pt x="12217" y="939"/>
                </a:lnTo>
                <a:lnTo>
                  <a:pt x="0" y="3390"/>
                </a:lnTo>
                <a:lnTo>
                  <a:pt x="0" y="9690"/>
                </a:lnTo>
                <a:lnTo>
                  <a:pt x="12280" y="7226"/>
                </a:lnTo>
                <a:lnTo>
                  <a:pt x="19113" y="7226"/>
                </a:lnTo>
                <a:lnTo>
                  <a:pt x="19113" y="939"/>
                </a:lnTo>
                <a:close/>
              </a:path>
              <a:path w="76835" h="53339">
                <a:moveTo>
                  <a:pt x="64858" y="0"/>
                </a:moveTo>
                <a:lnTo>
                  <a:pt x="53390" y="0"/>
                </a:lnTo>
                <a:lnTo>
                  <a:pt x="49021" y="2273"/>
                </a:lnTo>
                <a:lnTo>
                  <a:pt x="42989" y="11328"/>
                </a:lnTo>
                <a:lnTo>
                  <a:pt x="41478" y="17894"/>
                </a:lnTo>
                <a:lnTo>
                  <a:pt x="41478" y="35115"/>
                </a:lnTo>
                <a:lnTo>
                  <a:pt x="42989" y="41668"/>
                </a:lnTo>
                <a:lnTo>
                  <a:pt x="49021" y="50736"/>
                </a:lnTo>
                <a:lnTo>
                  <a:pt x="53390" y="52997"/>
                </a:lnTo>
                <a:lnTo>
                  <a:pt x="64858" y="52997"/>
                </a:lnTo>
                <a:lnTo>
                  <a:pt x="69240" y="50736"/>
                </a:lnTo>
                <a:lnTo>
                  <a:pt x="71386" y="47510"/>
                </a:lnTo>
                <a:lnTo>
                  <a:pt x="55575" y="47510"/>
                </a:lnTo>
                <a:lnTo>
                  <a:pt x="52895" y="45770"/>
                </a:lnTo>
                <a:lnTo>
                  <a:pt x="49339" y="38773"/>
                </a:lnTo>
                <a:lnTo>
                  <a:pt x="48425" y="33515"/>
                </a:lnTo>
                <a:lnTo>
                  <a:pt x="48425" y="19494"/>
                </a:lnTo>
                <a:lnTo>
                  <a:pt x="49339" y="14236"/>
                </a:lnTo>
                <a:lnTo>
                  <a:pt x="52895" y="7226"/>
                </a:lnTo>
                <a:lnTo>
                  <a:pt x="55575" y="5486"/>
                </a:lnTo>
                <a:lnTo>
                  <a:pt x="71380" y="5486"/>
                </a:lnTo>
                <a:lnTo>
                  <a:pt x="69240" y="2273"/>
                </a:lnTo>
                <a:lnTo>
                  <a:pt x="64858" y="0"/>
                </a:lnTo>
                <a:close/>
              </a:path>
              <a:path w="76835" h="53339">
                <a:moveTo>
                  <a:pt x="71380" y="5486"/>
                </a:moveTo>
                <a:lnTo>
                  <a:pt x="62699" y="5486"/>
                </a:lnTo>
                <a:lnTo>
                  <a:pt x="65392" y="7226"/>
                </a:lnTo>
                <a:lnTo>
                  <a:pt x="68973" y="14236"/>
                </a:lnTo>
                <a:lnTo>
                  <a:pt x="69875" y="19494"/>
                </a:lnTo>
                <a:lnTo>
                  <a:pt x="69875" y="33515"/>
                </a:lnTo>
                <a:lnTo>
                  <a:pt x="68973" y="38773"/>
                </a:lnTo>
                <a:lnTo>
                  <a:pt x="65392" y="45770"/>
                </a:lnTo>
                <a:lnTo>
                  <a:pt x="62699" y="47510"/>
                </a:lnTo>
                <a:lnTo>
                  <a:pt x="71386" y="47510"/>
                </a:lnTo>
                <a:lnTo>
                  <a:pt x="75272" y="41668"/>
                </a:lnTo>
                <a:lnTo>
                  <a:pt x="76784" y="35115"/>
                </a:lnTo>
                <a:lnTo>
                  <a:pt x="76784" y="17894"/>
                </a:lnTo>
                <a:lnTo>
                  <a:pt x="75272" y="11328"/>
                </a:lnTo>
                <a:lnTo>
                  <a:pt x="71380" y="5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2815170" y="3474123"/>
            <a:ext cx="74930" cy="52069"/>
          </a:xfrm>
          <a:custGeom>
            <a:avLst/>
            <a:gdLst/>
            <a:ahLst/>
            <a:cxnLst/>
            <a:rect l="l" t="t" r="r" b="b"/>
            <a:pathLst>
              <a:path w="74930" h="52070">
                <a:moveTo>
                  <a:pt x="30416" y="46177"/>
                </a:moveTo>
                <a:lnTo>
                  <a:pt x="1003" y="46177"/>
                </a:lnTo>
                <a:lnTo>
                  <a:pt x="1003" y="51993"/>
                </a:lnTo>
                <a:lnTo>
                  <a:pt x="30416" y="51993"/>
                </a:lnTo>
                <a:lnTo>
                  <a:pt x="30416" y="46177"/>
                </a:lnTo>
                <a:close/>
              </a:path>
              <a:path w="74930" h="52070">
                <a:moveTo>
                  <a:pt x="19138" y="7226"/>
                </a:moveTo>
                <a:lnTo>
                  <a:pt x="12280" y="7226"/>
                </a:lnTo>
                <a:lnTo>
                  <a:pt x="12280" y="46177"/>
                </a:lnTo>
                <a:lnTo>
                  <a:pt x="19138" y="46177"/>
                </a:lnTo>
                <a:lnTo>
                  <a:pt x="19138" y="7226"/>
                </a:lnTo>
                <a:close/>
              </a:path>
              <a:path w="74930" h="52070">
                <a:moveTo>
                  <a:pt x="19138" y="939"/>
                </a:moveTo>
                <a:lnTo>
                  <a:pt x="12230" y="939"/>
                </a:lnTo>
                <a:lnTo>
                  <a:pt x="0" y="3390"/>
                </a:lnTo>
                <a:lnTo>
                  <a:pt x="0" y="9690"/>
                </a:lnTo>
                <a:lnTo>
                  <a:pt x="12280" y="7226"/>
                </a:lnTo>
                <a:lnTo>
                  <a:pt x="19138" y="7226"/>
                </a:lnTo>
                <a:lnTo>
                  <a:pt x="19138" y="939"/>
                </a:lnTo>
                <a:close/>
              </a:path>
              <a:path w="74930" h="52070">
                <a:moveTo>
                  <a:pt x="71616" y="5816"/>
                </a:moveTo>
                <a:lnTo>
                  <a:pt x="59956" y="5816"/>
                </a:lnTo>
                <a:lnTo>
                  <a:pt x="62458" y="6680"/>
                </a:lnTo>
                <a:lnTo>
                  <a:pt x="66255" y="10096"/>
                </a:lnTo>
                <a:lnTo>
                  <a:pt x="67208" y="12306"/>
                </a:lnTo>
                <a:lnTo>
                  <a:pt x="67208" y="16687"/>
                </a:lnTo>
                <a:lnTo>
                  <a:pt x="44615" y="43472"/>
                </a:lnTo>
                <a:lnTo>
                  <a:pt x="41986" y="46177"/>
                </a:lnTo>
                <a:lnTo>
                  <a:pt x="41986" y="51993"/>
                </a:lnTo>
                <a:lnTo>
                  <a:pt x="74409" y="51993"/>
                </a:lnTo>
                <a:lnTo>
                  <a:pt x="74409" y="46177"/>
                </a:lnTo>
                <a:lnTo>
                  <a:pt x="50317" y="46177"/>
                </a:lnTo>
                <a:lnTo>
                  <a:pt x="60185" y="36093"/>
                </a:lnTo>
                <a:lnTo>
                  <a:pt x="74140" y="16687"/>
                </a:lnTo>
                <a:lnTo>
                  <a:pt x="74114" y="10096"/>
                </a:lnTo>
                <a:lnTo>
                  <a:pt x="72580" y="6629"/>
                </a:lnTo>
                <a:lnTo>
                  <a:pt x="71616" y="5816"/>
                </a:lnTo>
                <a:close/>
              </a:path>
              <a:path w="74930" h="52070">
                <a:moveTo>
                  <a:pt x="62064" y="0"/>
                </a:moveTo>
                <a:lnTo>
                  <a:pt x="54775" y="0"/>
                </a:lnTo>
                <a:lnTo>
                  <a:pt x="52552" y="292"/>
                </a:lnTo>
                <a:lnTo>
                  <a:pt x="47726" y="1435"/>
                </a:lnTo>
                <a:lnTo>
                  <a:pt x="45110" y="2273"/>
                </a:lnTo>
                <a:lnTo>
                  <a:pt x="42341" y="3390"/>
                </a:lnTo>
                <a:lnTo>
                  <a:pt x="42341" y="10363"/>
                </a:lnTo>
                <a:lnTo>
                  <a:pt x="45085" y="8839"/>
                </a:lnTo>
                <a:lnTo>
                  <a:pt x="47650" y="7696"/>
                </a:lnTo>
                <a:lnTo>
                  <a:pt x="52463" y="6184"/>
                </a:lnTo>
                <a:lnTo>
                  <a:pt x="54737" y="5816"/>
                </a:lnTo>
                <a:lnTo>
                  <a:pt x="71616" y="5816"/>
                </a:lnTo>
                <a:lnTo>
                  <a:pt x="66281" y="1320"/>
                </a:lnTo>
                <a:lnTo>
                  <a:pt x="62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3131731" y="3475063"/>
            <a:ext cx="78105" cy="51435"/>
          </a:xfrm>
          <a:custGeom>
            <a:avLst/>
            <a:gdLst/>
            <a:ahLst/>
            <a:cxnLst/>
            <a:rect l="l" t="t" r="r" b="b"/>
            <a:pathLst>
              <a:path w="78105" h="51435">
                <a:moveTo>
                  <a:pt x="30429" y="45237"/>
                </a:moveTo>
                <a:lnTo>
                  <a:pt x="1016" y="45237"/>
                </a:lnTo>
                <a:lnTo>
                  <a:pt x="1016" y="51053"/>
                </a:lnTo>
                <a:lnTo>
                  <a:pt x="30429" y="51053"/>
                </a:lnTo>
                <a:lnTo>
                  <a:pt x="30429" y="45237"/>
                </a:lnTo>
                <a:close/>
              </a:path>
              <a:path w="78105" h="51435">
                <a:moveTo>
                  <a:pt x="19138" y="6286"/>
                </a:moveTo>
                <a:lnTo>
                  <a:pt x="12293" y="6286"/>
                </a:lnTo>
                <a:lnTo>
                  <a:pt x="12293" y="45237"/>
                </a:lnTo>
                <a:lnTo>
                  <a:pt x="19138" y="45237"/>
                </a:lnTo>
                <a:lnTo>
                  <a:pt x="19138" y="6286"/>
                </a:lnTo>
                <a:close/>
              </a:path>
              <a:path w="78105" h="51435">
                <a:moveTo>
                  <a:pt x="19138" y="0"/>
                </a:moveTo>
                <a:lnTo>
                  <a:pt x="12230" y="0"/>
                </a:lnTo>
                <a:lnTo>
                  <a:pt x="0" y="2451"/>
                </a:lnTo>
                <a:lnTo>
                  <a:pt x="0" y="8750"/>
                </a:lnTo>
                <a:lnTo>
                  <a:pt x="12293" y="6286"/>
                </a:lnTo>
                <a:lnTo>
                  <a:pt x="19138" y="6286"/>
                </a:lnTo>
                <a:lnTo>
                  <a:pt x="19138" y="0"/>
                </a:lnTo>
                <a:close/>
              </a:path>
              <a:path w="78105" h="51435">
                <a:moveTo>
                  <a:pt x="70243" y="39014"/>
                </a:moveTo>
                <a:lnTo>
                  <a:pt x="63372" y="39014"/>
                </a:lnTo>
                <a:lnTo>
                  <a:pt x="63372" y="51053"/>
                </a:lnTo>
                <a:lnTo>
                  <a:pt x="70243" y="51053"/>
                </a:lnTo>
                <a:lnTo>
                  <a:pt x="70243" y="39014"/>
                </a:lnTo>
                <a:close/>
              </a:path>
              <a:path w="78105" h="51435">
                <a:moveTo>
                  <a:pt x="70243" y="0"/>
                </a:moveTo>
                <a:lnTo>
                  <a:pt x="61544" y="0"/>
                </a:lnTo>
                <a:lnTo>
                  <a:pt x="40297" y="32346"/>
                </a:lnTo>
                <a:lnTo>
                  <a:pt x="40297" y="39014"/>
                </a:lnTo>
                <a:lnTo>
                  <a:pt x="77520" y="39014"/>
                </a:lnTo>
                <a:lnTo>
                  <a:pt x="77520" y="33261"/>
                </a:lnTo>
                <a:lnTo>
                  <a:pt x="45923" y="33261"/>
                </a:lnTo>
                <a:lnTo>
                  <a:pt x="63372" y="6007"/>
                </a:lnTo>
                <a:lnTo>
                  <a:pt x="70243" y="6007"/>
                </a:lnTo>
                <a:lnTo>
                  <a:pt x="70243" y="0"/>
                </a:lnTo>
                <a:close/>
              </a:path>
              <a:path w="78105" h="51435">
                <a:moveTo>
                  <a:pt x="70243" y="6007"/>
                </a:moveTo>
                <a:lnTo>
                  <a:pt x="63372" y="6007"/>
                </a:lnTo>
                <a:lnTo>
                  <a:pt x="63372" y="33261"/>
                </a:lnTo>
                <a:lnTo>
                  <a:pt x="70243" y="33261"/>
                </a:lnTo>
                <a:lnTo>
                  <a:pt x="70243" y="6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3448316" y="3474123"/>
            <a:ext cx="77470" cy="53340"/>
          </a:xfrm>
          <a:custGeom>
            <a:avLst/>
            <a:gdLst/>
            <a:ahLst/>
            <a:cxnLst/>
            <a:rect l="l" t="t" r="r" b="b"/>
            <a:pathLst>
              <a:path w="77470" h="53339">
                <a:moveTo>
                  <a:pt x="30429" y="46177"/>
                </a:moveTo>
                <a:lnTo>
                  <a:pt x="990" y="46177"/>
                </a:lnTo>
                <a:lnTo>
                  <a:pt x="990" y="51993"/>
                </a:lnTo>
                <a:lnTo>
                  <a:pt x="30429" y="51993"/>
                </a:lnTo>
                <a:lnTo>
                  <a:pt x="30429" y="46177"/>
                </a:lnTo>
                <a:close/>
              </a:path>
              <a:path w="77470" h="53339">
                <a:moveTo>
                  <a:pt x="19126" y="7226"/>
                </a:moveTo>
                <a:lnTo>
                  <a:pt x="12293" y="7226"/>
                </a:lnTo>
                <a:lnTo>
                  <a:pt x="12293" y="46177"/>
                </a:lnTo>
                <a:lnTo>
                  <a:pt x="19126" y="46177"/>
                </a:lnTo>
                <a:lnTo>
                  <a:pt x="19126" y="7226"/>
                </a:lnTo>
                <a:close/>
              </a:path>
              <a:path w="77470" h="53339">
                <a:moveTo>
                  <a:pt x="19126" y="939"/>
                </a:moveTo>
                <a:lnTo>
                  <a:pt x="12230" y="939"/>
                </a:lnTo>
                <a:lnTo>
                  <a:pt x="0" y="3390"/>
                </a:lnTo>
                <a:lnTo>
                  <a:pt x="0" y="9690"/>
                </a:lnTo>
                <a:lnTo>
                  <a:pt x="12293" y="7226"/>
                </a:lnTo>
                <a:lnTo>
                  <a:pt x="19126" y="7226"/>
                </a:lnTo>
                <a:lnTo>
                  <a:pt x="19126" y="939"/>
                </a:lnTo>
                <a:close/>
              </a:path>
              <a:path w="77470" h="53339">
                <a:moveTo>
                  <a:pt x="64681" y="0"/>
                </a:moveTo>
                <a:lnTo>
                  <a:pt x="56476" y="0"/>
                </a:lnTo>
                <a:lnTo>
                  <a:pt x="51346" y="2400"/>
                </a:lnTo>
                <a:lnTo>
                  <a:pt x="43675" y="12014"/>
                </a:lnTo>
                <a:lnTo>
                  <a:pt x="41840" y="18160"/>
                </a:lnTo>
                <a:lnTo>
                  <a:pt x="41757" y="35115"/>
                </a:lnTo>
                <a:lnTo>
                  <a:pt x="43319" y="41668"/>
                </a:lnTo>
                <a:lnTo>
                  <a:pt x="49568" y="50736"/>
                </a:lnTo>
                <a:lnTo>
                  <a:pt x="54089" y="52997"/>
                </a:lnTo>
                <a:lnTo>
                  <a:pt x="65150" y="52997"/>
                </a:lnTo>
                <a:lnTo>
                  <a:pt x="69278" y="51409"/>
                </a:lnTo>
                <a:lnTo>
                  <a:pt x="73091" y="47510"/>
                </a:lnTo>
                <a:lnTo>
                  <a:pt x="56883" y="47510"/>
                </a:lnTo>
                <a:lnTo>
                  <a:pt x="54432" y="46456"/>
                </a:lnTo>
                <a:lnTo>
                  <a:pt x="50799" y="42189"/>
                </a:lnTo>
                <a:lnTo>
                  <a:pt x="49910" y="39293"/>
                </a:lnTo>
                <a:lnTo>
                  <a:pt x="49910" y="31915"/>
                </a:lnTo>
                <a:lnTo>
                  <a:pt x="50799" y="29019"/>
                </a:lnTo>
                <a:lnTo>
                  <a:pt x="54432" y="24764"/>
                </a:lnTo>
                <a:lnTo>
                  <a:pt x="55288" y="24396"/>
                </a:lnTo>
                <a:lnTo>
                  <a:pt x="48628" y="24396"/>
                </a:lnTo>
                <a:lnTo>
                  <a:pt x="48983" y="18160"/>
                </a:lnTo>
                <a:lnTo>
                  <a:pt x="50355" y="13512"/>
                </a:lnTo>
                <a:lnTo>
                  <a:pt x="55168" y="7365"/>
                </a:lnTo>
                <a:lnTo>
                  <a:pt x="58648" y="5816"/>
                </a:lnTo>
                <a:lnTo>
                  <a:pt x="73710" y="5816"/>
                </a:lnTo>
                <a:lnTo>
                  <a:pt x="73710" y="2057"/>
                </a:lnTo>
                <a:lnTo>
                  <a:pt x="71805" y="1371"/>
                </a:lnTo>
                <a:lnTo>
                  <a:pt x="69951" y="863"/>
                </a:lnTo>
                <a:lnTo>
                  <a:pt x="66420" y="177"/>
                </a:lnTo>
                <a:lnTo>
                  <a:pt x="64681" y="0"/>
                </a:lnTo>
                <a:close/>
              </a:path>
              <a:path w="77470" h="53339">
                <a:moveTo>
                  <a:pt x="73328" y="23710"/>
                </a:moveTo>
                <a:lnTo>
                  <a:pt x="63093" y="23710"/>
                </a:lnTo>
                <a:lnTo>
                  <a:pt x="65557" y="24764"/>
                </a:lnTo>
                <a:lnTo>
                  <a:pt x="69164" y="29019"/>
                </a:lnTo>
                <a:lnTo>
                  <a:pt x="70091" y="31915"/>
                </a:lnTo>
                <a:lnTo>
                  <a:pt x="70091" y="39293"/>
                </a:lnTo>
                <a:lnTo>
                  <a:pt x="69164" y="42189"/>
                </a:lnTo>
                <a:lnTo>
                  <a:pt x="65557" y="46456"/>
                </a:lnTo>
                <a:lnTo>
                  <a:pt x="63093" y="47510"/>
                </a:lnTo>
                <a:lnTo>
                  <a:pt x="73091" y="47510"/>
                </a:lnTo>
                <a:lnTo>
                  <a:pt x="75476" y="45072"/>
                </a:lnTo>
                <a:lnTo>
                  <a:pt x="77038" y="40868"/>
                </a:lnTo>
                <a:lnTo>
                  <a:pt x="77038" y="30264"/>
                </a:lnTo>
                <a:lnTo>
                  <a:pt x="75526" y="26022"/>
                </a:lnTo>
                <a:lnTo>
                  <a:pt x="73328" y="23710"/>
                </a:lnTo>
                <a:close/>
              </a:path>
              <a:path w="77470" h="53339">
                <a:moveTo>
                  <a:pt x="65519" y="18237"/>
                </a:moveTo>
                <a:lnTo>
                  <a:pt x="57962" y="18237"/>
                </a:lnTo>
                <a:lnTo>
                  <a:pt x="55740" y="18770"/>
                </a:lnTo>
                <a:lnTo>
                  <a:pt x="51676" y="20878"/>
                </a:lnTo>
                <a:lnTo>
                  <a:pt x="49987" y="22415"/>
                </a:lnTo>
                <a:lnTo>
                  <a:pt x="48628" y="24396"/>
                </a:lnTo>
                <a:lnTo>
                  <a:pt x="55288" y="24396"/>
                </a:lnTo>
                <a:lnTo>
                  <a:pt x="56883" y="23710"/>
                </a:lnTo>
                <a:lnTo>
                  <a:pt x="73328" y="23710"/>
                </a:lnTo>
                <a:lnTo>
                  <a:pt x="69595" y="19786"/>
                </a:lnTo>
                <a:lnTo>
                  <a:pt x="65519" y="18237"/>
                </a:lnTo>
                <a:close/>
              </a:path>
              <a:path w="77470" h="53339">
                <a:moveTo>
                  <a:pt x="73710" y="5816"/>
                </a:moveTo>
                <a:lnTo>
                  <a:pt x="64935" y="5816"/>
                </a:lnTo>
                <a:lnTo>
                  <a:pt x="66687" y="6032"/>
                </a:lnTo>
                <a:lnTo>
                  <a:pt x="70218" y="6896"/>
                </a:lnTo>
                <a:lnTo>
                  <a:pt x="71983" y="7531"/>
                </a:lnTo>
                <a:lnTo>
                  <a:pt x="73710" y="8343"/>
                </a:lnTo>
                <a:lnTo>
                  <a:pt x="73710" y="5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680618" y="1807883"/>
            <a:ext cx="69215" cy="529590"/>
          </a:xfrm>
          <a:custGeom>
            <a:avLst/>
            <a:gdLst/>
            <a:ahLst/>
            <a:cxnLst/>
            <a:rect l="l" t="t" r="r" b="b"/>
            <a:pathLst>
              <a:path w="69215" h="529589">
                <a:moveTo>
                  <a:pt x="58546" y="494156"/>
                </a:moveTo>
                <a:lnTo>
                  <a:pt x="52158" y="494156"/>
                </a:lnTo>
                <a:lnTo>
                  <a:pt x="52158" y="521512"/>
                </a:lnTo>
                <a:lnTo>
                  <a:pt x="2374" y="521512"/>
                </a:lnTo>
                <a:lnTo>
                  <a:pt x="2374" y="529107"/>
                </a:lnTo>
                <a:lnTo>
                  <a:pt x="58546" y="529107"/>
                </a:lnTo>
                <a:lnTo>
                  <a:pt x="58546" y="494156"/>
                </a:lnTo>
                <a:close/>
              </a:path>
              <a:path w="69215" h="529589">
                <a:moveTo>
                  <a:pt x="11620" y="452526"/>
                </a:moveTo>
                <a:lnTo>
                  <a:pt x="4216" y="452526"/>
                </a:lnTo>
                <a:lnTo>
                  <a:pt x="3251" y="455358"/>
                </a:lnTo>
                <a:lnTo>
                  <a:pt x="2539" y="458254"/>
                </a:lnTo>
                <a:lnTo>
                  <a:pt x="1659" y="463232"/>
                </a:lnTo>
                <a:lnTo>
                  <a:pt x="1547" y="464083"/>
                </a:lnTo>
                <a:lnTo>
                  <a:pt x="1437" y="475411"/>
                </a:lnTo>
                <a:lnTo>
                  <a:pt x="2781" y="479920"/>
                </a:lnTo>
                <a:lnTo>
                  <a:pt x="8508" y="486930"/>
                </a:lnTo>
                <a:lnTo>
                  <a:pt x="12420" y="488657"/>
                </a:lnTo>
                <a:lnTo>
                  <a:pt x="21666" y="488657"/>
                </a:lnTo>
                <a:lnTo>
                  <a:pt x="25018" y="487400"/>
                </a:lnTo>
                <a:lnTo>
                  <a:pt x="29832" y="482333"/>
                </a:lnTo>
                <a:lnTo>
                  <a:pt x="30389" y="481037"/>
                </a:lnTo>
                <a:lnTo>
                  <a:pt x="13830" y="481037"/>
                </a:lnTo>
                <a:lnTo>
                  <a:pt x="11531" y="479907"/>
                </a:lnTo>
                <a:lnTo>
                  <a:pt x="8331" y="475411"/>
                </a:lnTo>
                <a:lnTo>
                  <a:pt x="7531" y="472224"/>
                </a:lnTo>
                <a:lnTo>
                  <a:pt x="7531" y="465708"/>
                </a:lnTo>
                <a:lnTo>
                  <a:pt x="7848" y="463232"/>
                </a:lnTo>
                <a:lnTo>
                  <a:pt x="9182" y="458254"/>
                </a:lnTo>
                <a:lnTo>
                  <a:pt x="9298" y="457911"/>
                </a:lnTo>
                <a:lnTo>
                  <a:pt x="10279" y="455358"/>
                </a:lnTo>
                <a:lnTo>
                  <a:pt x="11620" y="452526"/>
                </a:lnTo>
                <a:close/>
              </a:path>
              <a:path w="69215" h="529589">
                <a:moveTo>
                  <a:pt x="57320" y="457060"/>
                </a:moveTo>
                <a:lnTo>
                  <a:pt x="46761" y="457060"/>
                </a:lnTo>
                <a:lnTo>
                  <a:pt x="49208" y="458254"/>
                </a:lnTo>
                <a:lnTo>
                  <a:pt x="52603" y="462965"/>
                </a:lnTo>
                <a:lnTo>
                  <a:pt x="53466" y="466305"/>
                </a:lnTo>
                <a:lnTo>
                  <a:pt x="53466" y="473506"/>
                </a:lnTo>
                <a:lnTo>
                  <a:pt x="53035" y="476415"/>
                </a:lnTo>
                <a:lnTo>
                  <a:pt x="51282" y="482333"/>
                </a:lnTo>
                <a:lnTo>
                  <a:pt x="49961" y="485368"/>
                </a:lnTo>
                <a:lnTo>
                  <a:pt x="48234" y="488441"/>
                </a:lnTo>
                <a:lnTo>
                  <a:pt x="56057" y="488441"/>
                </a:lnTo>
                <a:lnTo>
                  <a:pt x="57251" y="485241"/>
                </a:lnTo>
                <a:lnTo>
                  <a:pt x="58140" y="482117"/>
                </a:lnTo>
                <a:lnTo>
                  <a:pt x="59347" y="476122"/>
                </a:lnTo>
                <a:lnTo>
                  <a:pt x="59517" y="474484"/>
                </a:lnTo>
                <a:lnTo>
                  <a:pt x="59476" y="462965"/>
                </a:lnTo>
                <a:lnTo>
                  <a:pt x="58242" y="458254"/>
                </a:lnTo>
                <a:lnTo>
                  <a:pt x="57320" y="457060"/>
                </a:lnTo>
                <a:close/>
              </a:path>
              <a:path w="69215" h="529589">
                <a:moveTo>
                  <a:pt x="48488" y="449135"/>
                </a:moveTo>
                <a:lnTo>
                  <a:pt x="38480" y="449135"/>
                </a:lnTo>
                <a:lnTo>
                  <a:pt x="34836" y="450468"/>
                </a:lnTo>
                <a:lnTo>
                  <a:pt x="29400" y="455866"/>
                </a:lnTo>
                <a:lnTo>
                  <a:pt x="27495" y="460044"/>
                </a:lnTo>
                <a:lnTo>
                  <a:pt x="26282" y="466318"/>
                </a:lnTo>
                <a:lnTo>
                  <a:pt x="25476" y="470306"/>
                </a:lnTo>
                <a:lnTo>
                  <a:pt x="24688" y="474484"/>
                </a:lnTo>
                <a:lnTo>
                  <a:pt x="23660" y="477291"/>
                </a:lnTo>
                <a:lnTo>
                  <a:pt x="21145" y="480301"/>
                </a:lnTo>
                <a:lnTo>
                  <a:pt x="19265" y="481037"/>
                </a:lnTo>
                <a:lnTo>
                  <a:pt x="30389" y="481037"/>
                </a:lnTo>
                <a:lnTo>
                  <a:pt x="31597" y="478231"/>
                </a:lnTo>
                <a:lnTo>
                  <a:pt x="34416" y="464083"/>
                </a:lnTo>
                <a:lnTo>
                  <a:pt x="35572" y="461302"/>
                </a:lnTo>
                <a:lnTo>
                  <a:pt x="38696" y="457911"/>
                </a:lnTo>
                <a:lnTo>
                  <a:pt x="40843" y="457060"/>
                </a:lnTo>
                <a:lnTo>
                  <a:pt x="57320" y="457060"/>
                </a:lnTo>
                <a:lnTo>
                  <a:pt x="52603" y="450951"/>
                </a:lnTo>
                <a:lnTo>
                  <a:pt x="48488" y="449135"/>
                </a:lnTo>
                <a:close/>
              </a:path>
              <a:path w="69215" h="529589">
                <a:moveTo>
                  <a:pt x="8775" y="397598"/>
                </a:moveTo>
                <a:lnTo>
                  <a:pt x="2374" y="397598"/>
                </a:lnTo>
                <a:lnTo>
                  <a:pt x="2374" y="445109"/>
                </a:lnTo>
                <a:lnTo>
                  <a:pt x="8775" y="445109"/>
                </a:lnTo>
                <a:lnTo>
                  <a:pt x="8775" y="425183"/>
                </a:lnTo>
                <a:lnTo>
                  <a:pt x="58546" y="425183"/>
                </a:lnTo>
                <a:lnTo>
                  <a:pt x="58546" y="417537"/>
                </a:lnTo>
                <a:lnTo>
                  <a:pt x="8775" y="417537"/>
                </a:lnTo>
                <a:lnTo>
                  <a:pt x="8775" y="397598"/>
                </a:lnTo>
                <a:close/>
              </a:path>
              <a:path w="69215" h="529589">
                <a:moveTo>
                  <a:pt x="58546" y="338912"/>
                </a:moveTo>
                <a:lnTo>
                  <a:pt x="2374" y="338912"/>
                </a:lnTo>
                <a:lnTo>
                  <a:pt x="2374" y="350253"/>
                </a:lnTo>
                <a:lnTo>
                  <a:pt x="40589" y="364655"/>
                </a:lnTo>
                <a:lnTo>
                  <a:pt x="2374" y="378980"/>
                </a:lnTo>
                <a:lnTo>
                  <a:pt x="2374" y="390309"/>
                </a:lnTo>
                <a:lnTo>
                  <a:pt x="58546" y="390309"/>
                </a:lnTo>
                <a:lnTo>
                  <a:pt x="58546" y="382943"/>
                </a:lnTo>
                <a:lnTo>
                  <a:pt x="9220" y="382943"/>
                </a:lnTo>
                <a:lnTo>
                  <a:pt x="47751" y="368452"/>
                </a:lnTo>
                <a:lnTo>
                  <a:pt x="47751" y="360806"/>
                </a:lnTo>
                <a:lnTo>
                  <a:pt x="9220" y="346328"/>
                </a:lnTo>
                <a:lnTo>
                  <a:pt x="58546" y="346328"/>
                </a:lnTo>
                <a:lnTo>
                  <a:pt x="58546" y="338912"/>
                </a:lnTo>
                <a:close/>
              </a:path>
              <a:path w="69215" h="529589">
                <a:moveTo>
                  <a:pt x="14706" y="257390"/>
                </a:moveTo>
                <a:lnTo>
                  <a:pt x="6692" y="257390"/>
                </a:lnTo>
                <a:lnTo>
                  <a:pt x="4890" y="260045"/>
                </a:lnTo>
                <a:lnTo>
                  <a:pt x="1346" y="283768"/>
                </a:lnTo>
                <a:lnTo>
                  <a:pt x="3962" y="290461"/>
                </a:lnTo>
                <a:lnTo>
                  <a:pt x="14363" y="300240"/>
                </a:lnTo>
                <a:lnTo>
                  <a:pt x="21475" y="302704"/>
                </a:lnTo>
                <a:lnTo>
                  <a:pt x="39522" y="302704"/>
                </a:lnTo>
                <a:lnTo>
                  <a:pt x="46634" y="300240"/>
                </a:lnTo>
                <a:lnTo>
                  <a:pt x="52537" y="294690"/>
                </a:lnTo>
                <a:lnTo>
                  <a:pt x="23088" y="294690"/>
                </a:lnTo>
                <a:lnTo>
                  <a:pt x="17411" y="292976"/>
                </a:lnTo>
                <a:lnTo>
                  <a:pt x="9575" y="286156"/>
                </a:lnTo>
                <a:lnTo>
                  <a:pt x="7594" y="281228"/>
                </a:lnTo>
                <a:lnTo>
                  <a:pt x="7594" y="271551"/>
                </a:lnTo>
                <a:lnTo>
                  <a:pt x="8191" y="268465"/>
                </a:lnTo>
                <a:lnTo>
                  <a:pt x="10540" y="262674"/>
                </a:lnTo>
                <a:lnTo>
                  <a:pt x="12331" y="259956"/>
                </a:lnTo>
                <a:lnTo>
                  <a:pt x="14706" y="257390"/>
                </a:lnTo>
                <a:close/>
              </a:path>
              <a:path w="69215" h="529589">
                <a:moveTo>
                  <a:pt x="54216" y="257390"/>
                </a:moveTo>
                <a:lnTo>
                  <a:pt x="46278" y="257390"/>
                </a:lnTo>
                <a:lnTo>
                  <a:pt x="48666" y="259956"/>
                </a:lnTo>
                <a:lnTo>
                  <a:pt x="50444" y="262674"/>
                </a:lnTo>
                <a:lnTo>
                  <a:pt x="51723" y="265772"/>
                </a:lnTo>
                <a:lnTo>
                  <a:pt x="52793" y="268465"/>
                </a:lnTo>
                <a:lnTo>
                  <a:pt x="53390" y="271551"/>
                </a:lnTo>
                <a:lnTo>
                  <a:pt x="53390" y="281228"/>
                </a:lnTo>
                <a:lnTo>
                  <a:pt x="51422" y="286156"/>
                </a:lnTo>
                <a:lnTo>
                  <a:pt x="43573" y="292976"/>
                </a:lnTo>
                <a:lnTo>
                  <a:pt x="37909" y="294690"/>
                </a:lnTo>
                <a:lnTo>
                  <a:pt x="52537" y="294690"/>
                </a:lnTo>
                <a:lnTo>
                  <a:pt x="57035" y="290461"/>
                </a:lnTo>
                <a:lnTo>
                  <a:pt x="59639" y="283768"/>
                </a:lnTo>
                <a:lnTo>
                  <a:pt x="59579" y="271551"/>
                </a:lnTo>
                <a:lnTo>
                  <a:pt x="59181" y="268820"/>
                </a:lnTo>
                <a:lnTo>
                  <a:pt x="57391" y="262877"/>
                </a:lnTo>
                <a:lnTo>
                  <a:pt x="56019" y="260045"/>
                </a:lnTo>
                <a:lnTo>
                  <a:pt x="54216" y="257390"/>
                </a:lnTo>
                <a:close/>
              </a:path>
              <a:path w="69215" h="529589">
                <a:moveTo>
                  <a:pt x="8775" y="210159"/>
                </a:moveTo>
                <a:lnTo>
                  <a:pt x="2374" y="210159"/>
                </a:lnTo>
                <a:lnTo>
                  <a:pt x="2374" y="245668"/>
                </a:lnTo>
                <a:lnTo>
                  <a:pt x="58546" y="245668"/>
                </a:lnTo>
                <a:lnTo>
                  <a:pt x="58546" y="238061"/>
                </a:lnTo>
                <a:lnTo>
                  <a:pt x="8775" y="238061"/>
                </a:lnTo>
                <a:lnTo>
                  <a:pt x="8775" y="210159"/>
                </a:lnTo>
                <a:close/>
              </a:path>
              <a:path w="69215" h="529589">
                <a:moveTo>
                  <a:pt x="31800" y="211315"/>
                </a:moveTo>
                <a:lnTo>
                  <a:pt x="25400" y="211315"/>
                </a:lnTo>
                <a:lnTo>
                  <a:pt x="25400" y="238061"/>
                </a:lnTo>
                <a:lnTo>
                  <a:pt x="31800" y="238061"/>
                </a:lnTo>
                <a:lnTo>
                  <a:pt x="31800" y="211315"/>
                </a:lnTo>
                <a:close/>
              </a:path>
              <a:path w="69215" h="529589">
                <a:moveTo>
                  <a:pt x="58546" y="209473"/>
                </a:moveTo>
                <a:lnTo>
                  <a:pt x="52158" y="209473"/>
                </a:lnTo>
                <a:lnTo>
                  <a:pt x="52158" y="238061"/>
                </a:lnTo>
                <a:lnTo>
                  <a:pt x="58546" y="238061"/>
                </a:lnTo>
                <a:lnTo>
                  <a:pt x="58546" y="209473"/>
                </a:lnTo>
                <a:close/>
              </a:path>
              <a:path w="69215" h="529589">
                <a:moveTo>
                  <a:pt x="22072" y="160769"/>
                </a:moveTo>
                <a:lnTo>
                  <a:pt x="13131" y="160769"/>
                </a:lnTo>
                <a:lnTo>
                  <a:pt x="9080" y="162344"/>
                </a:lnTo>
                <a:lnTo>
                  <a:pt x="3708" y="168681"/>
                </a:lnTo>
                <a:lnTo>
                  <a:pt x="2381" y="173443"/>
                </a:lnTo>
                <a:lnTo>
                  <a:pt x="2374" y="197040"/>
                </a:lnTo>
                <a:lnTo>
                  <a:pt x="58546" y="197040"/>
                </a:lnTo>
                <a:lnTo>
                  <a:pt x="58546" y="189445"/>
                </a:lnTo>
                <a:lnTo>
                  <a:pt x="8610" y="189445"/>
                </a:lnTo>
                <a:lnTo>
                  <a:pt x="8610" y="176237"/>
                </a:lnTo>
                <a:lnTo>
                  <a:pt x="9448" y="173443"/>
                </a:lnTo>
                <a:lnTo>
                  <a:pt x="12788" y="169722"/>
                </a:lnTo>
                <a:lnTo>
                  <a:pt x="15265" y="168782"/>
                </a:lnTo>
                <a:lnTo>
                  <a:pt x="31735" y="168782"/>
                </a:lnTo>
                <a:lnTo>
                  <a:pt x="31292" y="167258"/>
                </a:lnTo>
                <a:lnTo>
                  <a:pt x="29692" y="164871"/>
                </a:lnTo>
                <a:lnTo>
                  <a:pt x="25018" y="161582"/>
                </a:lnTo>
                <a:lnTo>
                  <a:pt x="22072" y="160769"/>
                </a:lnTo>
                <a:close/>
              </a:path>
              <a:path w="69215" h="529589">
                <a:moveTo>
                  <a:pt x="31735" y="168782"/>
                </a:moveTo>
                <a:lnTo>
                  <a:pt x="21831" y="168782"/>
                </a:lnTo>
                <a:lnTo>
                  <a:pt x="24320" y="169722"/>
                </a:lnTo>
                <a:lnTo>
                  <a:pt x="27719" y="173469"/>
                </a:lnTo>
                <a:lnTo>
                  <a:pt x="28562" y="176237"/>
                </a:lnTo>
                <a:lnTo>
                  <a:pt x="28562" y="189445"/>
                </a:lnTo>
                <a:lnTo>
                  <a:pt x="34785" y="189445"/>
                </a:lnTo>
                <a:lnTo>
                  <a:pt x="34785" y="178168"/>
                </a:lnTo>
                <a:lnTo>
                  <a:pt x="35420" y="175767"/>
                </a:lnTo>
                <a:lnTo>
                  <a:pt x="37871" y="172288"/>
                </a:lnTo>
                <a:lnTo>
                  <a:pt x="40373" y="170497"/>
                </a:lnTo>
                <a:lnTo>
                  <a:pt x="40551" y="170408"/>
                </a:lnTo>
                <a:lnTo>
                  <a:pt x="32207" y="170408"/>
                </a:lnTo>
                <a:lnTo>
                  <a:pt x="31735" y="168782"/>
                </a:lnTo>
                <a:close/>
              </a:path>
              <a:path w="69215" h="529589">
                <a:moveTo>
                  <a:pt x="58546" y="153276"/>
                </a:moveTo>
                <a:lnTo>
                  <a:pt x="43205" y="160997"/>
                </a:lnTo>
                <a:lnTo>
                  <a:pt x="40030" y="162547"/>
                </a:lnTo>
                <a:lnTo>
                  <a:pt x="37541" y="164096"/>
                </a:lnTo>
                <a:lnTo>
                  <a:pt x="33947" y="167170"/>
                </a:lnTo>
                <a:lnTo>
                  <a:pt x="32761" y="168782"/>
                </a:lnTo>
                <a:lnTo>
                  <a:pt x="32207" y="170408"/>
                </a:lnTo>
                <a:lnTo>
                  <a:pt x="40551" y="170408"/>
                </a:lnTo>
                <a:lnTo>
                  <a:pt x="58546" y="161442"/>
                </a:lnTo>
                <a:lnTo>
                  <a:pt x="58546" y="153276"/>
                </a:lnTo>
                <a:close/>
              </a:path>
              <a:path w="69215" h="529589">
                <a:moveTo>
                  <a:pt x="5372" y="104114"/>
                </a:moveTo>
                <a:lnTo>
                  <a:pt x="0" y="104114"/>
                </a:lnTo>
                <a:lnTo>
                  <a:pt x="0" y="120065"/>
                </a:lnTo>
                <a:lnTo>
                  <a:pt x="68694" y="120065"/>
                </a:lnTo>
                <a:lnTo>
                  <a:pt x="68694" y="113144"/>
                </a:lnTo>
                <a:lnTo>
                  <a:pt x="5372" y="113144"/>
                </a:lnTo>
                <a:lnTo>
                  <a:pt x="5372" y="104114"/>
                </a:lnTo>
                <a:close/>
              </a:path>
              <a:path w="69215" h="529589">
                <a:moveTo>
                  <a:pt x="68694" y="104114"/>
                </a:moveTo>
                <a:lnTo>
                  <a:pt x="63322" y="104114"/>
                </a:lnTo>
                <a:lnTo>
                  <a:pt x="63322" y="113144"/>
                </a:lnTo>
                <a:lnTo>
                  <a:pt x="68694" y="113144"/>
                </a:lnTo>
                <a:lnTo>
                  <a:pt x="68694" y="104114"/>
                </a:lnTo>
                <a:close/>
              </a:path>
              <a:path w="69215" h="529589">
                <a:moveTo>
                  <a:pt x="21361" y="66420"/>
                </a:moveTo>
                <a:lnTo>
                  <a:pt x="11937" y="66420"/>
                </a:lnTo>
                <a:lnTo>
                  <a:pt x="8216" y="67602"/>
                </a:lnTo>
                <a:lnTo>
                  <a:pt x="2774" y="72288"/>
                </a:lnTo>
                <a:lnTo>
                  <a:pt x="2680" y="72440"/>
                </a:lnTo>
                <a:lnTo>
                  <a:pt x="1357" y="75463"/>
                </a:lnTo>
                <a:lnTo>
                  <a:pt x="1351" y="83426"/>
                </a:lnTo>
                <a:lnTo>
                  <a:pt x="2668" y="86410"/>
                </a:lnTo>
                <a:lnTo>
                  <a:pt x="2760" y="86575"/>
                </a:lnTo>
                <a:lnTo>
                  <a:pt x="8254" y="91211"/>
                </a:lnTo>
                <a:lnTo>
                  <a:pt x="11976" y="92379"/>
                </a:lnTo>
                <a:lnTo>
                  <a:pt x="21348" y="92379"/>
                </a:lnTo>
                <a:lnTo>
                  <a:pt x="25069" y="91236"/>
                </a:lnTo>
                <a:lnTo>
                  <a:pt x="30568" y="86575"/>
                </a:lnTo>
                <a:lnTo>
                  <a:pt x="30641" y="86410"/>
                </a:lnTo>
                <a:lnTo>
                  <a:pt x="13373" y="86410"/>
                </a:lnTo>
                <a:lnTo>
                  <a:pt x="10807" y="85775"/>
                </a:lnTo>
                <a:lnTo>
                  <a:pt x="7061" y="83299"/>
                </a:lnTo>
                <a:lnTo>
                  <a:pt x="6147" y="81622"/>
                </a:lnTo>
                <a:lnTo>
                  <a:pt x="6141" y="77266"/>
                </a:lnTo>
                <a:lnTo>
                  <a:pt x="7061" y="75577"/>
                </a:lnTo>
                <a:lnTo>
                  <a:pt x="10833" y="73075"/>
                </a:lnTo>
                <a:lnTo>
                  <a:pt x="13385" y="72440"/>
                </a:lnTo>
                <a:lnTo>
                  <a:pt x="30635" y="72440"/>
                </a:lnTo>
                <a:lnTo>
                  <a:pt x="30568" y="72288"/>
                </a:lnTo>
                <a:lnTo>
                  <a:pt x="25107" y="67602"/>
                </a:lnTo>
                <a:lnTo>
                  <a:pt x="21361" y="66420"/>
                </a:lnTo>
                <a:close/>
              </a:path>
              <a:path w="69215" h="529589">
                <a:moveTo>
                  <a:pt x="30635" y="72440"/>
                </a:moveTo>
                <a:lnTo>
                  <a:pt x="19938" y="72440"/>
                </a:lnTo>
                <a:lnTo>
                  <a:pt x="22548" y="73075"/>
                </a:lnTo>
                <a:lnTo>
                  <a:pt x="24403" y="74333"/>
                </a:lnTo>
                <a:lnTo>
                  <a:pt x="26160" y="75488"/>
                </a:lnTo>
                <a:lnTo>
                  <a:pt x="27152" y="77266"/>
                </a:lnTo>
                <a:lnTo>
                  <a:pt x="27152" y="81622"/>
                </a:lnTo>
                <a:lnTo>
                  <a:pt x="26238" y="83337"/>
                </a:lnTo>
                <a:lnTo>
                  <a:pt x="22529" y="85801"/>
                </a:lnTo>
                <a:lnTo>
                  <a:pt x="19938" y="86410"/>
                </a:lnTo>
                <a:lnTo>
                  <a:pt x="30641" y="86410"/>
                </a:lnTo>
                <a:lnTo>
                  <a:pt x="31953" y="83426"/>
                </a:lnTo>
                <a:lnTo>
                  <a:pt x="31953" y="75463"/>
                </a:lnTo>
                <a:lnTo>
                  <a:pt x="30635" y="72440"/>
                </a:lnTo>
                <a:close/>
              </a:path>
              <a:path w="69215" h="529589">
                <a:moveTo>
                  <a:pt x="1346" y="39433"/>
                </a:moveTo>
                <a:lnTo>
                  <a:pt x="1346" y="45465"/>
                </a:lnTo>
                <a:lnTo>
                  <a:pt x="59639" y="80606"/>
                </a:lnTo>
                <a:lnTo>
                  <a:pt x="59639" y="74587"/>
                </a:lnTo>
                <a:lnTo>
                  <a:pt x="1346" y="39433"/>
                </a:lnTo>
                <a:close/>
              </a:path>
              <a:path w="69215" h="529589">
                <a:moveTo>
                  <a:pt x="49047" y="27673"/>
                </a:moveTo>
                <a:lnTo>
                  <a:pt x="39674" y="27673"/>
                </a:lnTo>
                <a:lnTo>
                  <a:pt x="35926" y="28841"/>
                </a:lnTo>
                <a:lnTo>
                  <a:pt x="30429" y="33502"/>
                </a:lnTo>
                <a:lnTo>
                  <a:pt x="29044" y="36652"/>
                </a:lnTo>
                <a:lnTo>
                  <a:pt x="29056" y="44627"/>
                </a:lnTo>
                <a:lnTo>
                  <a:pt x="30356" y="47599"/>
                </a:lnTo>
                <a:lnTo>
                  <a:pt x="30458" y="47790"/>
                </a:lnTo>
                <a:lnTo>
                  <a:pt x="35915" y="52463"/>
                </a:lnTo>
                <a:lnTo>
                  <a:pt x="39649" y="53619"/>
                </a:lnTo>
                <a:lnTo>
                  <a:pt x="49047" y="53619"/>
                </a:lnTo>
                <a:lnTo>
                  <a:pt x="52768" y="52463"/>
                </a:lnTo>
                <a:lnTo>
                  <a:pt x="58267" y="47790"/>
                </a:lnTo>
                <a:lnTo>
                  <a:pt x="58350" y="47599"/>
                </a:lnTo>
                <a:lnTo>
                  <a:pt x="41046" y="47599"/>
                </a:lnTo>
                <a:lnTo>
                  <a:pt x="38468" y="46989"/>
                </a:lnTo>
                <a:lnTo>
                  <a:pt x="36601" y="45758"/>
                </a:lnTo>
                <a:lnTo>
                  <a:pt x="34747" y="44500"/>
                </a:lnTo>
                <a:lnTo>
                  <a:pt x="33832" y="42798"/>
                </a:lnTo>
                <a:lnTo>
                  <a:pt x="33832" y="38480"/>
                </a:lnTo>
                <a:lnTo>
                  <a:pt x="34759" y="36779"/>
                </a:lnTo>
                <a:lnTo>
                  <a:pt x="38493" y="34302"/>
                </a:lnTo>
                <a:lnTo>
                  <a:pt x="41084" y="33680"/>
                </a:lnTo>
                <a:lnTo>
                  <a:pt x="58333" y="33680"/>
                </a:lnTo>
                <a:lnTo>
                  <a:pt x="58237" y="33502"/>
                </a:lnTo>
                <a:lnTo>
                  <a:pt x="52768" y="28841"/>
                </a:lnTo>
                <a:lnTo>
                  <a:pt x="49047" y="27673"/>
                </a:lnTo>
                <a:close/>
              </a:path>
              <a:path w="69215" h="529589">
                <a:moveTo>
                  <a:pt x="58333" y="33680"/>
                </a:moveTo>
                <a:lnTo>
                  <a:pt x="47624" y="33680"/>
                </a:lnTo>
                <a:lnTo>
                  <a:pt x="50190" y="34302"/>
                </a:lnTo>
                <a:lnTo>
                  <a:pt x="53924" y="36779"/>
                </a:lnTo>
                <a:lnTo>
                  <a:pt x="54851" y="38480"/>
                </a:lnTo>
                <a:lnTo>
                  <a:pt x="54851" y="42798"/>
                </a:lnTo>
                <a:lnTo>
                  <a:pt x="53924" y="44500"/>
                </a:lnTo>
                <a:lnTo>
                  <a:pt x="50190" y="46989"/>
                </a:lnTo>
                <a:lnTo>
                  <a:pt x="47624" y="47599"/>
                </a:lnTo>
                <a:lnTo>
                  <a:pt x="58350" y="47599"/>
                </a:lnTo>
                <a:lnTo>
                  <a:pt x="59639" y="44627"/>
                </a:lnTo>
                <a:lnTo>
                  <a:pt x="59628" y="36652"/>
                </a:lnTo>
                <a:lnTo>
                  <a:pt x="58333" y="33680"/>
                </a:lnTo>
                <a:close/>
              </a:path>
              <a:path w="69215" h="529589">
                <a:moveTo>
                  <a:pt x="68694" y="0"/>
                </a:moveTo>
                <a:lnTo>
                  <a:pt x="0" y="0"/>
                </a:lnTo>
                <a:lnTo>
                  <a:pt x="0" y="15951"/>
                </a:lnTo>
                <a:lnTo>
                  <a:pt x="5372" y="15951"/>
                </a:lnTo>
                <a:lnTo>
                  <a:pt x="5372" y="6946"/>
                </a:lnTo>
                <a:lnTo>
                  <a:pt x="68694" y="6946"/>
                </a:lnTo>
                <a:lnTo>
                  <a:pt x="68694" y="0"/>
                </a:lnTo>
                <a:close/>
              </a:path>
              <a:path w="69215" h="529589">
                <a:moveTo>
                  <a:pt x="68694" y="6946"/>
                </a:moveTo>
                <a:lnTo>
                  <a:pt x="63322" y="6946"/>
                </a:lnTo>
                <a:lnTo>
                  <a:pt x="63322" y="15951"/>
                </a:lnTo>
                <a:lnTo>
                  <a:pt x="68694" y="15951"/>
                </a:lnTo>
                <a:lnTo>
                  <a:pt x="68694" y="6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996300" y="3602837"/>
            <a:ext cx="434975" cy="69215"/>
          </a:xfrm>
          <a:custGeom>
            <a:avLst/>
            <a:gdLst/>
            <a:ahLst/>
            <a:cxnLst/>
            <a:rect l="l" t="t" r="r" b="b"/>
            <a:pathLst>
              <a:path w="434975" h="69214">
                <a:moveTo>
                  <a:pt x="215" y="48247"/>
                </a:moveTo>
                <a:lnTo>
                  <a:pt x="215" y="56083"/>
                </a:lnTo>
                <a:lnTo>
                  <a:pt x="3441" y="57251"/>
                </a:lnTo>
                <a:lnTo>
                  <a:pt x="6540" y="58127"/>
                </a:lnTo>
                <a:lnTo>
                  <a:pt x="12534" y="59347"/>
                </a:lnTo>
                <a:lnTo>
                  <a:pt x="15354" y="59651"/>
                </a:lnTo>
                <a:lnTo>
                  <a:pt x="25069" y="59651"/>
                </a:lnTo>
                <a:lnTo>
                  <a:pt x="30429" y="58242"/>
                </a:lnTo>
                <a:lnTo>
                  <a:pt x="34061" y="55422"/>
                </a:lnTo>
                <a:lnTo>
                  <a:pt x="36605" y="53479"/>
                </a:lnTo>
                <a:lnTo>
                  <a:pt x="15163" y="53479"/>
                </a:lnTo>
                <a:lnTo>
                  <a:pt x="12242" y="53035"/>
                </a:lnTo>
                <a:lnTo>
                  <a:pt x="6324" y="51269"/>
                </a:lnTo>
                <a:lnTo>
                  <a:pt x="3314" y="49974"/>
                </a:lnTo>
                <a:lnTo>
                  <a:pt x="215" y="48247"/>
                </a:lnTo>
                <a:close/>
              </a:path>
              <a:path w="434975" h="69214">
                <a:moveTo>
                  <a:pt x="22352" y="1371"/>
                </a:moveTo>
                <a:lnTo>
                  <a:pt x="13576" y="1371"/>
                </a:lnTo>
                <a:lnTo>
                  <a:pt x="8750" y="2781"/>
                </a:lnTo>
                <a:lnTo>
                  <a:pt x="1739" y="8508"/>
                </a:lnTo>
                <a:lnTo>
                  <a:pt x="0" y="12407"/>
                </a:lnTo>
                <a:lnTo>
                  <a:pt x="0" y="21678"/>
                </a:lnTo>
                <a:lnTo>
                  <a:pt x="1257" y="25018"/>
                </a:lnTo>
                <a:lnTo>
                  <a:pt x="6324" y="29844"/>
                </a:lnTo>
                <a:lnTo>
                  <a:pt x="10426" y="31597"/>
                </a:lnTo>
                <a:lnTo>
                  <a:pt x="24587" y="34416"/>
                </a:lnTo>
                <a:lnTo>
                  <a:pt x="27368" y="35598"/>
                </a:lnTo>
                <a:lnTo>
                  <a:pt x="30759" y="38696"/>
                </a:lnTo>
                <a:lnTo>
                  <a:pt x="31597" y="40855"/>
                </a:lnTo>
                <a:lnTo>
                  <a:pt x="31597" y="46774"/>
                </a:lnTo>
                <a:lnTo>
                  <a:pt x="30441" y="49212"/>
                </a:lnTo>
                <a:lnTo>
                  <a:pt x="28054" y="50914"/>
                </a:lnTo>
                <a:lnTo>
                  <a:pt x="25704" y="52628"/>
                </a:lnTo>
                <a:lnTo>
                  <a:pt x="22364" y="53479"/>
                </a:lnTo>
                <a:lnTo>
                  <a:pt x="36605" y="53479"/>
                </a:lnTo>
                <a:lnTo>
                  <a:pt x="37719" y="52628"/>
                </a:lnTo>
                <a:lnTo>
                  <a:pt x="39535" y="48501"/>
                </a:lnTo>
                <a:lnTo>
                  <a:pt x="39535" y="38493"/>
                </a:lnTo>
                <a:lnTo>
                  <a:pt x="14198" y="24714"/>
                </a:lnTo>
                <a:lnTo>
                  <a:pt x="11353" y="23685"/>
                </a:lnTo>
                <a:lnTo>
                  <a:pt x="8382" y="21145"/>
                </a:lnTo>
                <a:lnTo>
                  <a:pt x="7645" y="19265"/>
                </a:lnTo>
                <a:lnTo>
                  <a:pt x="7645" y="13830"/>
                </a:lnTo>
                <a:lnTo>
                  <a:pt x="8750" y="11531"/>
                </a:lnTo>
                <a:lnTo>
                  <a:pt x="13246" y="8331"/>
                </a:lnTo>
                <a:lnTo>
                  <a:pt x="16446" y="7531"/>
                </a:lnTo>
                <a:lnTo>
                  <a:pt x="36156" y="7531"/>
                </a:lnTo>
                <a:lnTo>
                  <a:pt x="36156" y="4216"/>
                </a:lnTo>
                <a:lnTo>
                  <a:pt x="33299" y="3276"/>
                </a:lnTo>
                <a:lnTo>
                  <a:pt x="30505" y="2539"/>
                </a:lnTo>
                <a:lnTo>
                  <a:pt x="25031" y="1600"/>
                </a:lnTo>
                <a:lnTo>
                  <a:pt x="22352" y="1371"/>
                </a:lnTo>
                <a:close/>
              </a:path>
              <a:path w="434975" h="69214">
                <a:moveTo>
                  <a:pt x="36156" y="7531"/>
                </a:moveTo>
                <a:lnTo>
                  <a:pt x="22961" y="7531"/>
                </a:lnTo>
                <a:lnTo>
                  <a:pt x="25438" y="7873"/>
                </a:lnTo>
                <a:lnTo>
                  <a:pt x="30543" y="9220"/>
                </a:lnTo>
                <a:lnTo>
                  <a:pt x="33261" y="10248"/>
                </a:lnTo>
                <a:lnTo>
                  <a:pt x="36156" y="11620"/>
                </a:lnTo>
                <a:lnTo>
                  <a:pt x="36156" y="7531"/>
                </a:lnTo>
                <a:close/>
              </a:path>
              <a:path w="434975" h="69214">
                <a:moveTo>
                  <a:pt x="77838" y="2362"/>
                </a:moveTo>
                <a:lnTo>
                  <a:pt x="51333" y="2362"/>
                </a:lnTo>
                <a:lnTo>
                  <a:pt x="51333" y="58546"/>
                </a:lnTo>
                <a:lnTo>
                  <a:pt x="77787" y="58546"/>
                </a:lnTo>
                <a:lnTo>
                  <a:pt x="85775" y="56273"/>
                </a:lnTo>
                <a:lnTo>
                  <a:pt x="90228" y="52323"/>
                </a:lnTo>
                <a:lnTo>
                  <a:pt x="58940" y="52323"/>
                </a:lnTo>
                <a:lnTo>
                  <a:pt x="58940" y="8623"/>
                </a:lnTo>
                <a:lnTo>
                  <a:pt x="90304" y="8623"/>
                </a:lnTo>
                <a:lnTo>
                  <a:pt x="85813" y="4635"/>
                </a:lnTo>
                <a:lnTo>
                  <a:pt x="77838" y="2362"/>
                </a:lnTo>
                <a:close/>
              </a:path>
              <a:path w="434975" h="69214">
                <a:moveTo>
                  <a:pt x="90304" y="8623"/>
                </a:moveTo>
                <a:lnTo>
                  <a:pt x="75869" y="8623"/>
                </a:lnTo>
                <a:lnTo>
                  <a:pt x="81559" y="10375"/>
                </a:lnTo>
                <a:lnTo>
                  <a:pt x="88734" y="17360"/>
                </a:lnTo>
                <a:lnTo>
                  <a:pt x="90550" y="22872"/>
                </a:lnTo>
                <a:lnTo>
                  <a:pt x="90550" y="37985"/>
                </a:lnTo>
                <a:lnTo>
                  <a:pt x="88734" y="43535"/>
                </a:lnTo>
                <a:lnTo>
                  <a:pt x="85140" y="47028"/>
                </a:lnTo>
                <a:lnTo>
                  <a:pt x="81559" y="50545"/>
                </a:lnTo>
                <a:lnTo>
                  <a:pt x="75869" y="52323"/>
                </a:lnTo>
                <a:lnTo>
                  <a:pt x="90228" y="52323"/>
                </a:lnTo>
                <a:lnTo>
                  <a:pt x="96012" y="47193"/>
                </a:lnTo>
                <a:lnTo>
                  <a:pt x="98552" y="40081"/>
                </a:lnTo>
                <a:lnTo>
                  <a:pt x="98552" y="20764"/>
                </a:lnTo>
                <a:lnTo>
                  <a:pt x="96024" y="13703"/>
                </a:lnTo>
                <a:lnTo>
                  <a:pt x="90304" y="8623"/>
                </a:lnTo>
                <a:close/>
              </a:path>
              <a:path w="434975" h="69214">
                <a:moveTo>
                  <a:pt x="162648" y="1371"/>
                </a:moveTo>
                <a:lnTo>
                  <a:pt x="150799" y="1371"/>
                </a:lnTo>
                <a:lnTo>
                  <a:pt x="144094" y="3962"/>
                </a:lnTo>
                <a:lnTo>
                  <a:pt x="134327" y="14363"/>
                </a:lnTo>
                <a:lnTo>
                  <a:pt x="131864" y="21501"/>
                </a:lnTo>
                <a:lnTo>
                  <a:pt x="131864" y="39522"/>
                </a:lnTo>
                <a:lnTo>
                  <a:pt x="134327" y="46634"/>
                </a:lnTo>
                <a:lnTo>
                  <a:pt x="144094" y="57048"/>
                </a:lnTo>
                <a:lnTo>
                  <a:pt x="150799" y="59651"/>
                </a:lnTo>
                <a:lnTo>
                  <a:pt x="162610" y="59651"/>
                </a:lnTo>
                <a:lnTo>
                  <a:pt x="165760" y="59194"/>
                </a:lnTo>
                <a:lnTo>
                  <a:pt x="171704" y="57391"/>
                </a:lnTo>
                <a:lnTo>
                  <a:pt x="174510" y="56032"/>
                </a:lnTo>
                <a:lnTo>
                  <a:pt x="177177" y="54241"/>
                </a:lnTo>
                <a:lnTo>
                  <a:pt x="177177" y="53390"/>
                </a:lnTo>
                <a:lnTo>
                  <a:pt x="153327" y="53390"/>
                </a:lnTo>
                <a:lnTo>
                  <a:pt x="148412" y="51434"/>
                </a:lnTo>
                <a:lnTo>
                  <a:pt x="141605" y="43586"/>
                </a:lnTo>
                <a:lnTo>
                  <a:pt x="139890" y="37922"/>
                </a:lnTo>
                <a:lnTo>
                  <a:pt x="139890" y="23101"/>
                </a:lnTo>
                <a:lnTo>
                  <a:pt x="141605" y="17411"/>
                </a:lnTo>
                <a:lnTo>
                  <a:pt x="148412" y="9575"/>
                </a:lnTo>
                <a:lnTo>
                  <a:pt x="153327" y="7607"/>
                </a:lnTo>
                <a:lnTo>
                  <a:pt x="177177" y="7607"/>
                </a:lnTo>
                <a:lnTo>
                  <a:pt x="177177" y="6705"/>
                </a:lnTo>
                <a:lnTo>
                  <a:pt x="174561" y="4914"/>
                </a:lnTo>
                <a:lnTo>
                  <a:pt x="171780" y="3581"/>
                </a:lnTo>
                <a:lnTo>
                  <a:pt x="165849" y="1803"/>
                </a:lnTo>
                <a:lnTo>
                  <a:pt x="162648" y="1371"/>
                </a:lnTo>
                <a:close/>
              </a:path>
              <a:path w="434975" h="69214">
                <a:moveTo>
                  <a:pt x="177177" y="46278"/>
                </a:moveTo>
                <a:lnTo>
                  <a:pt x="174612" y="48679"/>
                </a:lnTo>
                <a:lnTo>
                  <a:pt x="171894" y="50457"/>
                </a:lnTo>
                <a:lnTo>
                  <a:pt x="166090" y="52806"/>
                </a:lnTo>
                <a:lnTo>
                  <a:pt x="163017" y="53390"/>
                </a:lnTo>
                <a:lnTo>
                  <a:pt x="177177" y="53390"/>
                </a:lnTo>
                <a:lnTo>
                  <a:pt x="177177" y="46278"/>
                </a:lnTo>
                <a:close/>
              </a:path>
              <a:path w="434975" h="69214">
                <a:moveTo>
                  <a:pt x="177177" y="7607"/>
                </a:moveTo>
                <a:lnTo>
                  <a:pt x="163017" y="7607"/>
                </a:lnTo>
                <a:lnTo>
                  <a:pt x="166090" y="8191"/>
                </a:lnTo>
                <a:lnTo>
                  <a:pt x="171894" y="10553"/>
                </a:lnTo>
                <a:lnTo>
                  <a:pt x="174612" y="12318"/>
                </a:lnTo>
                <a:lnTo>
                  <a:pt x="177177" y="14719"/>
                </a:lnTo>
                <a:lnTo>
                  <a:pt x="177177" y="7607"/>
                </a:lnTo>
                <a:close/>
              </a:path>
              <a:path w="434975" h="69214">
                <a:moveTo>
                  <a:pt x="224421" y="2362"/>
                </a:moveTo>
                <a:lnTo>
                  <a:pt x="188899" y="2362"/>
                </a:lnTo>
                <a:lnTo>
                  <a:pt x="188899" y="58546"/>
                </a:lnTo>
                <a:lnTo>
                  <a:pt x="225094" y="58546"/>
                </a:lnTo>
                <a:lnTo>
                  <a:pt x="225094" y="52158"/>
                </a:lnTo>
                <a:lnTo>
                  <a:pt x="196494" y="52158"/>
                </a:lnTo>
                <a:lnTo>
                  <a:pt x="196494" y="31813"/>
                </a:lnTo>
                <a:lnTo>
                  <a:pt x="223240" y="31813"/>
                </a:lnTo>
                <a:lnTo>
                  <a:pt x="223240" y="25399"/>
                </a:lnTo>
                <a:lnTo>
                  <a:pt x="196494" y="25399"/>
                </a:lnTo>
                <a:lnTo>
                  <a:pt x="196494" y="8775"/>
                </a:lnTo>
                <a:lnTo>
                  <a:pt x="224421" y="8775"/>
                </a:lnTo>
                <a:lnTo>
                  <a:pt x="224421" y="2362"/>
                </a:lnTo>
                <a:close/>
              </a:path>
              <a:path w="434975" h="69214">
                <a:moveTo>
                  <a:pt x="261111" y="2362"/>
                </a:moveTo>
                <a:lnTo>
                  <a:pt x="237515" y="2362"/>
                </a:lnTo>
                <a:lnTo>
                  <a:pt x="237515" y="58546"/>
                </a:lnTo>
                <a:lnTo>
                  <a:pt x="245122" y="58546"/>
                </a:lnTo>
                <a:lnTo>
                  <a:pt x="245122" y="34810"/>
                </a:lnTo>
                <a:lnTo>
                  <a:pt x="268137" y="34810"/>
                </a:lnTo>
                <a:lnTo>
                  <a:pt x="267398" y="33947"/>
                </a:lnTo>
                <a:lnTo>
                  <a:pt x="265798" y="32765"/>
                </a:lnTo>
                <a:lnTo>
                  <a:pt x="264160" y="32219"/>
                </a:lnTo>
                <a:lnTo>
                  <a:pt x="267296" y="31305"/>
                </a:lnTo>
                <a:lnTo>
                  <a:pt x="269697" y="29692"/>
                </a:lnTo>
                <a:lnTo>
                  <a:pt x="270487" y="28562"/>
                </a:lnTo>
                <a:lnTo>
                  <a:pt x="245122" y="28562"/>
                </a:lnTo>
                <a:lnTo>
                  <a:pt x="245122" y="8623"/>
                </a:lnTo>
                <a:lnTo>
                  <a:pt x="271659" y="8623"/>
                </a:lnTo>
                <a:lnTo>
                  <a:pt x="265899" y="3721"/>
                </a:lnTo>
                <a:lnTo>
                  <a:pt x="261111" y="2362"/>
                </a:lnTo>
                <a:close/>
              </a:path>
              <a:path w="434975" h="69214">
                <a:moveTo>
                  <a:pt x="268137" y="34810"/>
                </a:moveTo>
                <a:lnTo>
                  <a:pt x="256425" y="34810"/>
                </a:lnTo>
                <a:lnTo>
                  <a:pt x="258787" y="35420"/>
                </a:lnTo>
                <a:lnTo>
                  <a:pt x="260540" y="36639"/>
                </a:lnTo>
                <a:lnTo>
                  <a:pt x="262267" y="37884"/>
                </a:lnTo>
                <a:lnTo>
                  <a:pt x="264071" y="40373"/>
                </a:lnTo>
                <a:lnTo>
                  <a:pt x="273126" y="58546"/>
                </a:lnTo>
                <a:lnTo>
                  <a:pt x="281292" y="58546"/>
                </a:lnTo>
                <a:lnTo>
                  <a:pt x="272021" y="40043"/>
                </a:lnTo>
                <a:lnTo>
                  <a:pt x="270484" y="37553"/>
                </a:lnTo>
                <a:lnTo>
                  <a:pt x="268137" y="34810"/>
                </a:lnTo>
                <a:close/>
              </a:path>
              <a:path w="434975" h="69214">
                <a:moveTo>
                  <a:pt x="271659" y="8623"/>
                </a:moveTo>
                <a:lnTo>
                  <a:pt x="258356" y="8623"/>
                </a:lnTo>
                <a:lnTo>
                  <a:pt x="261111" y="9461"/>
                </a:lnTo>
                <a:lnTo>
                  <a:pt x="264845" y="12788"/>
                </a:lnTo>
                <a:lnTo>
                  <a:pt x="265785" y="15265"/>
                </a:lnTo>
                <a:lnTo>
                  <a:pt x="265689" y="22097"/>
                </a:lnTo>
                <a:lnTo>
                  <a:pt x="264845" y="24333"/>
                </a:lnTo>
                <a:lnTo>
                  <a:pt x="261111" y="27711"/>
                </a:lnTo>
                <a:lnTo>
                  <a:pt x="258356" y="28562"/>
                </a:lnTo>
                <a:lnTo>
                  <a:pt x="270487" y="28562"/>
                </a:lnTo>
                <a:lnTo>
                  <a:pt x="272961" y="25018"/>
                </a:lnTo>
                <a:lnTo>
                  <a:pt x="273786" y="22097"/>
                </a:lnTo>
                <a:lnTo>
                  <a:pt x="273786" y="13119"/>
                </a:lnTo>
                <a:lnTo>
                  <a:pt x="272211" y="9093"/>
                </a:lnTo>
                <a:lnTo>
                  <a:pt x="271659" y="8623"/>
                </a:lnTo>
                <a:close/>
              </a:path>
              <a:path w="434975" h="69214">
                <a:moveTo>
                  <a:pt x="330454" y="0"/>
                </a:moveTo>
                <a:lnTo>
                  <a:pt x="314477" y="0"/>
                </a:lnTo>
                <a:lnTo>
                  <a:pt x="314477" y="68706"/>
                </a:lnTo>
                <a:lnTo>
                  <a:pt x="330454" y="68706"/>
                </a:lnTo>
                <a:lnTo>
                  <a:pt x="330454" y="63334"/>
                </a:lnTo>
                <a:lnTo>
                  <a:pt x="321411" y="63334"/>
                </a:lnTo>
                <a:lnTo>
                  <a:pt x="321411" y="5397"/>
                </a:lnTo>
                <a:lnTo>
                  <a:pt x="330454" y="5397"/>
                </a:lnTo>
                <a:lnTo>
                  <a:pt x="330454" y="0"/>
                </a:lnTo>
                <a:close/>
              </a:path>
              <a:path w="434975" h="69214">
                <a:moveTo>
                  <a:pt x="395109" y="1371"/>
                </a:moveTo>
                <a:lnTo>
                  <a:pt x="389102" y="1371"/>
                </a:lnTo>
                <a:lnTo>
                  <a:pt x="353961" y="59651"/>
                </a:lnTo>
                <a:lnTo>
                  <a:pt x="359968" y="59651"/>
                </a:lnTo>
                <a:lnTo>
                  <a:pt x="395109" y="1371"/>
                </a:lnTo>
                <a:close/>
              </a:path>
              <a:path w="434975" h="69214">
                <a:moveTo>
                  <a:pt x="397916" y="29057"/>
                </a:moveTo>
                <a:lnTo>
                  <a:pt x="389953" y="29057"/>
                </a:lnTo>
                <a:lnTo>
                  <a:pt x="386778" y="30416"/>
                </a:lnTo>
                <a:lnTo>
                  <a:pt x="384441" y="33185"/>
                </a:lnTo>
                <a:lnTo>
                  <a:pt x="382104" y="35902"/>
                </a:lnTo>
                <a:lnTo>
                  <a:pt x="380923" y="39649"/>
                </a:lnTo>
                <a:lnTo>
                  <a:pt x="380923" y="49060"/>
                </a:lnTo>
                <a:lnTo>
                  <a:pt x="382092" y="52768"/>
                </a:lnTo>
                <a:lnTo>
                  <a:pt x="386753" y="58267"/>
                </a:lnTo>
                <a:lnTo>
                  <a:pt x="389928" y="59651"/>
                </a:lnTo>
                <a:lnTo>
                  <a:pt x="397890" y="59651"/>
                </a:lnTo>
                <a:lnTo>
                  <a:pt x="401027" y="58267"/>
                </a:lnTo>
                <a:lnTo>
                  <a:pt x="403943" y="54863"/>
                </a:lnTo>
                <a:lnTo>
                  <a:pt x="391756" y="54863"/>
                </a:lnTo>
                <a:lnTo>
                  <a:pt x="390055" y="53924"/>
                </a:lnTo>
                <a:lnTo>
                  <a:pt x="388797" y="52057"/>
                </a:lnTo>
                <a:lnTo>
                  <a:pt x="387565" y="50177"/>
                </a:lnTo>
                <a:lnTo>
                  <a:pt x="386956" y="47637"/>
                </a:lnTo>
                <a:lnTo>
                  <a:pt x="386956" y="41071"/>
                </a:lnTo>
                <a:lnTo>
                  <a:pt x="387565" y="38468"/>
                </a:lnTo>
                <a:lnTo>
                  <a:pt x="390055" y="34772"/>
                </a:lnTo>
                <a:lnTo>
                  <a:pt x="391756" y="33832"/>
                </a:lnTo>
                <a:lnTo>
                  <a:pt x="403927" y="33832"/>
                </a:lnTo>
                <a:lnTo>
                  <a:pt x="401053" y="30441"/>
                </a:lnTo>
                <a:lnTo>
                  <a:pt x="397916" y="29057"/>
                </a:lnTo>
                <a:close/>
              </a:path>
              <a:path w="434975" h="69214">
                <a:moveTo>
                  <a:pt x="403927" y="33832"/>
                </a:moveTo>
                <a:lnTo>
                  <a:pt x="396074" y="33832"/>
                </a:lnTo>
                <a:lnTo>
                  <a:pt x="397763" y="34772"/>
                </a:lnTo>
                <a:lnTo>
                  <a:pt x="400240" y="38506"/>
                </a:lnTo>
                <a:lnTo>
                  <a:pt x="400881" y="41071"/>
                </a:lnTo>
                <a:lnTo>
                  <a:pt x="400888" y="47637"/>
                </a:lnTo>
                <a:lnTo>
                  <a:pt x="400240" y="50177"/>
                </a:lnTo>
                <a:lnTo>
                  <a:pt x="397763" y="53924"/>
                </a:lnTo>
                <a:lnTo>
                  <a:pt x="396074" y="54863"/>
                </a:lnTo>
                <a:lnTo>
                  <a:pt x="403943" y="54863"/>
                </a:lnTo>
                <a:lnTo>
                  <a:pt x="405701" y="52768"/>
                </a:lnTo>
                <a:lnTo>
                  <a:pt x="406882" y="49060"/>
                </a:lnTo>
                <a:lnTo>
                  <a:pt x="406874" y="39649"/>
                </a:lnTo>
                <a:lnTo>
                  <a:pt x="405714" y="35940"/>
                </a:lnTo>
                <a:lnTo>
                  <a:pt x="403927" y="33832"/>
                </a:lnTo>
                <a:close/>
              </a:path>
              <a:path w="434975" h="69214">
                <a:moveTo>
                  <a:pt x="359079" y="1371"/>
                </a:moveTo>
                <a:lnTo>
                  <a:pt x="351154" y="1371"/>
                </a:lnTo>
                <a:lnTo>
                  <a:pt x="348018" y="2730"/>
                </a:lnTo>
                <a:lnTo>
                  <a:pt x="345655" y="5499"/>
                </a:lnTo>
                <a:lnTo>
                  <a:pt x="343319" y="8280"/>
                </a:lnTo>
                <a:lnTo>
                  <a:pt x="342180" y="11950"/>
                </a:lnTo>
                <a:lnTo>
                  <a:pt x="342187" y="21386"/>
                </a:lnTo>
                <a:lnTo>
                  <a:pt x="343319" y="25082"/>
                </a:lnTo>
                <a:lnTo>
                  <a:pt x="347979" y="30581"/>
                </a:lnTo>
                <a:lnTo>
                  <a:pt x="351129" y="31953"/>
                </a:lnTo>
                <a:lnTo>
                  <a:pt x="359105" y="31953"/>
                </a:lnTo>
                <a:lnTo>
                  <a:pt x="362280" y="30581"/>
                </a:lnTo>
                <a:lnTo>
                  <a:pt x="365197" y="27165"/>
                </a:lnTo>
                <a:lnTo>
                  <a:pt x="352920" y="27165"/>
                </a:lnTo>
                <a:lnTo>
                  <a:pt x="351218" y="26238"/>
                </a:lnTo>
                <a:lnTo>
                  <a:pt x="348754" y="22529"/>
                </a:lnTo>
                <a:lnTo>
                  <a:pt x="348145" y="19951"/>
                </a:lnTo>
                <a:lnTo>
                  <a:pt x="348145" y="13373"/>
                </a:lnTo>
                <a:lnTo>
                  <a:pt x="348767" y="10807"/>
                </a:lnTo>
                <a:lnTo>
                  <a:pt x="351256" y="7073"/>
                </a:lnTo>
                <a:lnTo>
                  <a:pt x="352945" y="6146"/>
                </a:lnTo>
                <a:lnTo>
                  <a:pt x="365160" y="6146"/>
                </a:lnTo>
                <a:lnTo>
                  <a:pt x="362254" y="2730"/>
                </a:lnTo>
                <a:lnTo>
                  <a:pt x="359079" y="1371"/>
                </a:lnTo>
                <a:close/>
              </a:path>
              <a:path w="434975" h="69214">
                <a:moveTo>
                  <a:pt x="365160" y="6146"/>
                </a:moveTo>
                <a:lnTo>
                  <a:pt x="357263" y="6146"/>
                </a:lnTo>
                <a:lnTo>
                  <a:pt x="358978" y="7073"/>
                </a:lnTo>
                <a:lnTo>
                  <a:pt x="361480" y="10833"/>
                </a:lnTo>
                <a:lnTo>
                  <a:pt x="362111" y="13373"/>
                </a:lnTo>
                <a:lnTo>
                  <a:pt x="362115" y="19951"/>
                </a:lnTo>
                <a:lnTo>
                  <a:pt x="361492" y="22529"/>
                </a:lnTo>
                <a:lnTo>
                  <a:pt x="359003" y="26238"/>
                </a:lnTo>
                <a:lnTo>
                  <a:pt x="357301" y="27165"/>
                </a:lnTo>
                <a:lnTo>
                  <a:pt x="365197" y="27165"/>
                </a:lnTo>
                <a:lnTo>
                  <a:pt x="366966" y="25120"/>
                </a:lnTo>
                <a:lnTo>
                  <a:pt x="368134" y="21386"/>
                </a:lnTo>
                <a:lnTo>
                  <a:pt x="368134" y="11950"/>
                </a:lnTo>
                <a:lnTo>
                  <a:pt x="366953" y="8229"/>
                </a:lnTo>
                <a:lnTo>
                  <a:pt x="365160" y="6146"/>
                </a:lnTo>
                <a:close/>
              </a:path>
              <a:path w="434975" h="69214">
                <a:moveTo>
                  <a:pt x="434555" y="0"/>
                </a:moveTo>
                <a:lnTo>
                  <a:pt x="418604" y="0"/>
                </a:lnTo>
                <a:lnTo>
                  <a:pt x="418604" y="5397"/>
                </a:lnTo>
                <a:lnTo>
                  <a:pt x="427621" y="5397"/>
                </a:lnTo>
                <a:lnTo>
                  <a:pt x="427621" y="63334"/>
                </a:lnTo>
                <a:lnTo>
                  <a:pt x="418604" y="63334"/>
                </a:lnTo>
                <a:lnTo>
                  <a:pt x="418604" y="68706"/>
                </a:lnTo>
                <a:lnTo>
                  <a:pt x="434555" y="68706"/>
                </a:lnTo>
                <a:lnTo>
                  <a:pt x="434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635457" y="3774069"/>
            <a:ext cx="3049905" cy="9137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Fig.</a:t>
            </a:r>
            <a:r>
              <a:rPr dirty="0" sz="850" spc="8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7</a:t>
            </a:r>
            <a:r>
              <a:rPr dirty="0" sz="850" spc="39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CERs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segment-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and-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decode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(SD)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internal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sets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more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2000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items.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scatter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plot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shows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ISO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code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at</a:t>
            </a:r>
            <a:r>
              <a:rPr dirty="0" sz="85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position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corresponding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CER for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 SD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80">
                <a:solidFill>
                  <a:srgbClr val="131413"/>
                </a:solidFill>
                <a:latin typeface="Times New Roman"/>
                <a:cs typeface="Times New Roman"/>
              </a:rPr>
              <a:t>(</a:t>
            </a:r>
            <a:r>
              <a:rPr dirty="0" sz="850" spc="-8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850" spc="2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axis)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LSTM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</a:t>
            </a:r>
            <a:r>
              <a:rPr dirty="0" sz="85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-axis).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Points below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diagonal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improvements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LSTM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SD.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plot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shows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lines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20%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40%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relative improvement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648157" y="5181841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 h="0">
                <a:moveTo>
                  <a:pt x="0" y="0"/>
                </a:moveTo>
                <a:lnTo>
                  <a:pt x="3024035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635457" y="4860135"/>
            <a:ext cx="3049905" cy="486409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Table 9</a:t>
            </a:r>
            <a:r>
              <a:rPr dirty="0" sz="850" spc="3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CER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when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evaluating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IAM-OnDB, IBM-UB-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Latin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training/eval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set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863600" algn="l"/>
                <a:tab pos="1706880" algn="l"/>
                <a:tab pos="250190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Train/test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Own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648157" y="5387810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 h="0">
                <a:moveTo>
                  <a:pt x="0" y="0"/>
                </a:moveTo>
                <a:lnTo>
                  <a:pt x="3024035" y="0"/>
                </a:lnTo>
              </a:path>
            </a:pathLst>
          </a:custGeom>
          <a:ln w="12687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5" name="object 65" descr=""/>
          <p:cNvGraphicFramePr>
            <a:graphicFrameLocks noGrp="1"/>
          </p:cNvGraphicFramePr>
          <p:nvPr/>
        </p:nvGraphicFramePr>
        <p:xfrm>
          <a:off x="648157" y="5394154"/>
          <a:ext cx="3100705" cy="56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"/>
                <a:gridCol w="675640"/>
                <a:gridCol w="819150"/>
                <a:gridCol w="837564"/>
              </a:tblGrid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IAM-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OnDB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r" marR="2940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IBM-UB-</a:t>
                      </a:r>
                      <a:r>
                        <a:rPr dirty="0" sz="850" spc="-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2940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5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Own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dataset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5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40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5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6" name="object 66" descr=""/>
          <p:cNvSpPr txBox="1"/>
          <p:nvPr/>
        </p:nvSpPr>
        <p:spPr>
          <a:xfrm>
            <a:off x="635457" y="5966000"/>
            <a:ext cx="3049905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want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highlight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fundamental differences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different datasets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35457" y="6478402"/>
            <a:ext cx="3049905" cy="12846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(Table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9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same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determined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earlier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LSTMs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64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cells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each)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same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functions,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weights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tuned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corresponding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tuning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dataset.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are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processed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curves.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2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understand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source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discrepancy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when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ing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evaluating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IBM-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1,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note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different characteristics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datasets: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98782" y="7939640"/>
            <a:ext cx="2986405" cy="6521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39065" marR="5080" indent="-127000">
              <a:lnSpc>
                <a:spcPct val="103800"/>
              </a:lnSpc>
              <a:spcBef>
                <a:spcPts val="50"/>
              </a:spcBef>
              <a:buChar char="–"/>
              <a:tabLst>
                <a:tab pos="139700" algn="l"/>
              </a:tabLst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IBM-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predominantly</a:t>
            </a:r>
            <a:r>
              <a:rPr dirty="0" sz="100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cursive</a:t>
            </a:r>
            <a:r>
              <a:rPr dirty="0" sz="100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writing,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while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mostly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printed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writing</a:t>
            </a:r>
            <a:endParaRPr sz="1000">
              <a:latin typeface="Times New Roman"/>
              <a:cs typeface="Times New Roman"/>
            </a:endParaRPr>
          </a:p>
          <a:p>
            <a:pPr marL="139065" marR="5080" indent="-127000">
              <a:lnSpc>
                <a:spcPct val="103699"/>
              </a:lnSpc>
              <a:buChar char="–"/>
              <a:tabLst>
                <a:tab pos="139700" algn="l"/>
              </a:tabLst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IBM-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UB-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contains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words,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while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IAM-OnDB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has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lines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space-separated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words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635444" y="8768328"/>
            <a:ext cx="3049905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14351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IBM-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being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able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predict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spaces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they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present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3875497" y="699815"/>
            <a:ext cx="3049905" cy="3182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dataset’s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alphabet.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 addition,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printed writing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style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makes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harder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when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evaluating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cursive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writing from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1.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 is likely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lack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structure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through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words-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makes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recognizing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harder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vice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versa.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alone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per-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significantly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worse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internal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data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distribution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covers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wide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range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use-cases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necessarily relevant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present,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two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academic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datasets: sloppy handwriting, overlapping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handling writing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small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surfaces,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non-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uniform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sampling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rates,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par-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tially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rotated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internal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performs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well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three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datasets.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than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thereon,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but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worse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IBM-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UB-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1.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believe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cursive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words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when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 allows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sample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characteristics,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 when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learning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about space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separation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 other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struc-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ture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properties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not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present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in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3875519" y="4225390"/>
            <a:ext cx="9017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131413"/>
                </a:solidFill>
                <a:latin typeface="Arial"/>
                <a:cs typeface="Arial"/>
              </a:rPr>
              <a:t>6</a:t>
            </a:r>
            <a:r>
              <a:rPr dirty="0" sz="1200" spc="-1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65" b="1">
                <a:solidFill>
                  <a:srgbClr val="131413"/>
                </a:solidFill>
                <a:latin typeface="Arial"/>
                <a:cs typeface="Arial"/>
              </a:rPr>
              <a:t>Conclusion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3875519" y="4567078"/>
            <a:ext cx="3049905" cy="22332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describe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handwriting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that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currently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 at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Google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 102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 26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scripts. 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end-to-end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replaces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old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segment-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decode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system.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Recogni-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tion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accuracy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improves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20–40%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relative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depending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while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smaller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faster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models.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encode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touch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curve representation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which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at least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well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 raw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touch inputs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but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allows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faster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because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sequence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shorter.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further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compare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performance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to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state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art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publicly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available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as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IBM-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CASIA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improve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evious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published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OnDB.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3875519" y="6924177"/>
            <a:ext cx="3049905" cy="9137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Acknowledgements</a:t>
            </a:r>
            <a:r>
              <a:rPr dirty="0" sz="850" spc="2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would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like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thank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following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contribu-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tors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fruitful discussions,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ideas,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support: Ashok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Popat,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Yasuhisa Fujii,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Dmitriy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Genzel,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Jake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Walker,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David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Rybach,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Daan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van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Esch,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Eugene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Brevdo.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thank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Google’s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OCR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team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numerous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col-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laborations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throughout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years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made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easier,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well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machine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translation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teams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Google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tools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support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some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components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paper.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875519" y="7933208"/>
            <a:ext cx="3049905" cy="11671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Open</a:t>
            </a:r>
            <a:r>
              <a:rPr dirty="0" sz="850" spc="25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Access</a:t>
            </a:r>
            <a:r>
              <a:rPr dirty="0" sz="850" spc="26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85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article</a:t>
            </a:r>
            <a:r>
              <a:rPr dirty="0" sz="85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85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licensed</a:t>
            </a:r>
            <a:r>
              <a:rPr dirty="0" sz="85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under</a:t>
            </a:r>
            <a:r>
              <a:rPr dirty="0" sz="85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Creative</a:t>
            </a:r>
            <a:r>
              <a:rPr dirty="0" sz="85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Commons Attribution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4.0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International License, which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permits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use, sharing,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adap-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tation,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distribution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reproduction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medium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format,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long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you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give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appropriate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credit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original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author(s)</a:t>
            </a:r>
            <a:r>
              <a:rPr dirty="0" sz="85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source,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provide</a:t>
            </a:r>
            <a:r>
              <a:rPr dirty="0" sz="85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link</a:t>
            </a:r>
            <a:r>
              <a:rPr dirty="0" sz="85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Creative</a:t>
            </a:r>
            <a:r>
              <a:rPr dirty="0" sz="85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Commons</a:t>
            </a:r>
            <a:r>
              <a:rPr dirty="0" sz="85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licence,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indi-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cate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if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changes</a:t>
            </a:r>
            <a:r>
              <a:rPr dirty="0" sz="85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were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made.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images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85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third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party</a:t>
            </a:r>
            <a:r>
              <a:rPr dirty="0" sz="85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material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article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included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article’s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Creative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Commons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licence,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unless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indicated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otherwise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credit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material.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If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material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85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included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article’s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Creative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Commons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licence</a:t>
            </a:r>
            <a:r>
              <a:rPr dirty="0" sz="85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your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5694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268922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Fast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multi-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language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LSTM-based</a:t>
            </a:r>
            <a:r>
              <a:rPr dirty="0" sz="850" spc="-2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online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handwriting</a:t>
            </a: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recognition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46228" y="388046"/>
            <a:ext cx="17907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35">
                <a:solidFill>
                  <a:srgbClr val="131413"/>
                </a:solidFill>
                <a:latin typeface="Trebuchet MS"/>
                <a:cs typeface="Trebuchet MS"/>
              </a:rPr>
              <a:t>101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457" y="718718"/>
            <a:ext cx="3049905" cy="5340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intended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permitted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85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statutory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regulation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exceeds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permitted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use,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you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will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need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obtain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permission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directly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from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copy-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right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holder.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view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copy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licence,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visit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http://creativecomm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ons.org/licenses/by/4.0/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3854" y="1784056"/>
            <a:ext cx="3051810" cy="7315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solidFill>
                  <a:srgbClr val="131413"/>
                </a:solidFill>
                <a:latin typeface="Arial"/>
                <a:cs typeface="Arial"/>
              </a:rPr>
              <a:t>References</a:t>
            </a:r>
            <a:endParaRPr sz="1200">
              <a:latin typeface="Arial"/>
              <a:cs typeface="Arial"/>
            </a:endParaRPr>
          </a:p>
          <a:p>
            <a:pPr algn="just" marL="210185" indent="-144780">
              <a:lnSpc>
                <a:spcPts val="1010"/>
              </a:lnSpc>
              <a:spcBef>
                <a:spcPts val="1150"/>
              </a:spcBef>
              <a:buAutoNum type="arabicPeriod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Abadi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Agarwal,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Barham,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P.,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Brevdo,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Chen,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Z.,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Citro,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Corrado,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G.S.,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Davis,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Dean, J.,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Devin,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Ghemawat,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5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Goodfellow,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Harp,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Irving,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Isard,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Jia,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Y.,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Jozefowicz,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Kaiser,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Kudlur,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Levenberg,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Mané,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Monga,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R.,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Moore,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Murray,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Olah,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Schuster,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Shlens,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Steiner, B.,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Sutskever,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I.,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Talwar,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K.,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Tucker,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imes New Roman"/>
                <a:cs typeface="Times New Roman"/>
              </a:rPr>
              <a:t>P.,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Vanhoucke,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V.,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Vasudevan, </a:t>
            </a:r>
            <a:r>
              <a:rPr dirty="0" sz="850" spc="-65">
                <a:solidFill>
                  <a:srgbClr val="131413"/>
                </a:solidFill>
                <a:latin typeface="Times New Roman"/>
                <a:cs typeface="Times New Roman"/>
              </a:rPr>
              <a:t>V.,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Viégas,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F.,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Vinyals,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O.,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Warden,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P.,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Wattenberg,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Wicke,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Yu,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Y.,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Zheng, X.: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TensorFlow: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Large-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scale machine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learning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heterogeneous</a:t>
            </a:r>
            <a:r>
              <a:rPr dirty="0" sz="85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systems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(2015).</a:t>
            </a:r>
            <a:r>
              <a:rPr dirty="0" sz="85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https://www.tensorflow.org/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85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Soft-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ware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available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tensorflow.org.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Accessed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8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Aug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2019</a:t>
            </a:r>
            <a:endParaRPr sz="850">
              <a:latin typeface="Times New Roman"/>
              <a:cs typeface="Times New Roman"/>
            </a:endParaRPr>
          </a:p>
          <a:p>
            <a:pPr algn="just" marL="210185" indent="-144780">
              <a:lnSpc>
                <a:spcPts val="925"/>
              </a:lnSpc>
              <a:buAutoNum type="arabicPeriod" startAt="2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Bengio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Y.,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LeCun,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Y.,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Nohl,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C., Burges,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C.: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Lerec: a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NN/HMM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hybrid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 Comput.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 b="1">
                <a:solidFill>
                  <a:srgbClr val="131413"/>
                </a:solidFill>
                <a:latin typeface="Times New Roman"/>
                <a:cs typeface="Times New Roman"/>
              </a:rPr>
              <a:t>7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(6), 1289–1303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(1995)</a:t>
            </a:r>
            <a:endParaRPr sz="850">
              <a:latin typeface="Times New Roman"/>
              <a:cs typeface="Times New Roman"/>
            </a:endParaRPr>
          </a:p>
          <a:p>
            <a:pPr marL="210185" indent="-144780">
              <a:lnSpc>
                <a:spcPts val="950"/>
              </a:lnSpc>
              <a:buAutoNum type="arabicPeriod" startAt="3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Brants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T.,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Popat,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A.C.,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Xu,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P.,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Och,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F.J.,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Dean,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J.: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Large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machine translation.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EMNLP-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CoNLL,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858–867 (2007)</a:t>
            </a:r>
            <a:endParaRPr sz="850">
              <a:latin typeface="Times New Roman"/>
              <a:cs typeface="Times New Roman"/>
            </a:endParaRPr>
          </a:p>
          <a:p>
            <a:pPr marL="210185" indent="-144780">
              <a:lnSpc>
                <a:spcPts val="950"/>
              </a:lnSpc>
              <a:buAutoNum type="arabicPeriod" startAt="4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Chua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van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Esch,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Coccaro,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N.,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Cho,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Bhandari,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Jia,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L.: 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normalization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infrastructure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scales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hundreds of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lan-</a:t>
            </a:r>
            <a:r>
              <a:rPr dirty="0" sz="850" spc="5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guage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varieties.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Proceedings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11th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Edition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 Resources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and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Conference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(2018)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44780">
              <a:lnSpc>
                <a:spcPts val="944"/>
              </a:lnSpc>
              <a:buAutoNum type="arabicPeriod" startAt="5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Franzini,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Lee,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K.F.,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Waibel,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A.: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Connectionist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Viterbi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train-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ing: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hybrid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method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continuous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1990 International Conference on Acoustics, Speech, and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Signal Processing,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1990.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ICASSP-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90,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425–428.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(1990)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44780">
              <a:lnSpc>
                <a:spcPts val="944"/>
              </a:lnSpc>
              <a:buAutoNum type="arabicPeriod" startAt="6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Frin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ken,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V.,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Bhattacharya,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N.,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Uchida,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Pal,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U.: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Improved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blstm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bangla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complex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words.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S+SSPR (2014)</a:t>
            </a:r>
            <a:endParaRPr sz="850">
              <a:latin typeface="Times New Roman"/>
              <a:cs typeface="Times New Roman"/>
            </a:endParaRPr>
          </a:p>
          <a:p>
            <a:pPr marL="210185" indent="-144780">
              <a:lnSpc>
                <a:spcPts val="950"/>
              </a:lnSpc>
              <a:buAutoNum type="arabicPeriod" startAt="7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Frin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ken,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V.,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Uchida,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BLSTM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neural networks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uncon-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strained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continuous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handwritten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2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ICDAR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(2015)</a:t>
            </a:r>
            <a:endParaRPr sz="850">
              <a:latin typeface="Times New Roman"/>
              <a:cs typeface="Times New Roman"/>
            </a:endParaRPr>
          </a:p>
          <a:p>
            <a:pPr marL="210185" indent="-144780">
              <a:lnSpc>
                <a:spcPts val="950"/>
              </a:lnSpc>
              <a:buAutoNum type="arabicPeriod" startAt="8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Fujii,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Y.,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Driesen,</a:t>
            </a:r>
            <a:r>
              <a:rPr dirty="0" sz="85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K.,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Baccash,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Hurst,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Popat,</a:t>
            </a:r>
            <a:r>
              <a:rPr dirty="0" sz="85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A.C.: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Sequence-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to-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label</a:t>
            </a:r>
            <a:r>
              <a:rPr dirty="0" sz="85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script</a:t>
            </a:r>
            <a:r>
              <a:rPr dirty="0" sz="85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identification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multilingual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OCR.</a:t>
            </a:r>
            <a:r>
              <a:rPr dirty="0" sz="85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ICDAR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(2017)</a:t>
            </a:r>
            <a:endParaRPr sz="850">
              <a:latin typeface="Times New Roman"/>
              <a:cs typeface="Times New Roman"/>
            </a:endParaRPr>
          </a:p>
          <a:p>
            <a:pPr marL="210185" indent="-144780">
              <a:lnSpc>
                <a:spcPts val="950"/>
              </a:lnSpc>
              <a:buAutoNum type="arabicPeriod" startAt="9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Gers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F.A.,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Schmidhuber,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E.: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learn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simple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context-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free and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context-sensitive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languages.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IEEE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Trans.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Neural Netw.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12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(6),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1333–1340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(2001)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50"/>
              </a:lnSpc>
              <a:buAutoNum type="arabicPeriod" startAt="10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Ghosh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Joshi,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A.: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entry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indian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mobile: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user</a:t>
            </a:r>
            <a:endParaRPr sz="850">
              <a:latin typeface="Times New Roman"/>
              <a:cs typeface="Times New Roman"/>
            </a:endParaRPr>
          </a:p>
          <a:p>
            <a:pPr marL="210185">
              <a:lnSpc>
                <a:spcPts val="994"/>
              </a:lnSpc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perspectives.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India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HCI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(2014)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ts val="1000"/>
              </a:lnSpc>
              <a:spcBef>
                <a:spcPts val="35"/>
              </a:spcBef>
              <a:buAutoNum type="arabicPeriod" startAt="11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Gol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ovin,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Solnik,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B.,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Moitra,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Kochanski,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Karro,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Scul-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ley,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D.: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Google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vizier: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service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black-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box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optimization.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Proceedings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23rd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ACM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SIGKDD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International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Conference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Knowledge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Discovery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Mining,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1487–1495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(2017)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0"/>
              </a:lnSpc>
              <a:buAutoNum type="arabicPeriod" startAt="11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Gr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aves,</a:t>
            </a:r>
            <a:r>
              <a:rPr dirty="0" sz="85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Fernández,</a:t>
            </a:r>
            <a:r>
              <a:rPr dirty="0" sz="85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Gomez,</a:t>
            </a:r>
            <a:r>
              <a:rPr dirty="0" sz="85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F.J.,</a:t>
            </a:r>
            <a:r>
              <a:rPr dirty="0" sz="85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Schmidhuber,</a:t>
            </a:r>
            <a:r>
              <a:rPr dirty="0" sz="85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J.:</a:t>
            </a:r>
            <a:r>
              <a:rPr dirty="0" sz="85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Con-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nectionist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temporal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classification: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labelling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unsegmented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sequence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ICML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(2006)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50"/>
              </a:lnSpc>
              <a:buAutoNum type="arabicPeriod" startAt="13"/>
              <a:tabLst>
                <a:tab pos="210820" algn="l"/>
              </a:tabLst>
            </a:pP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Gr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aves,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Jaitly,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N.: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Towards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end-to-end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ICML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(2014)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ts val="1000"/>
              </a:lnSpc>
              <a:spcBef>
                <a:spcPts val="40"/>
              </a:spcBef>
              <a:buAutoNum type="arabicPeriod" startAt="14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Gr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aves,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 Liwicki, M., Bunke, H.,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Schmidhuber,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Fernández,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S.: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Unconstrained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recurrent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networks.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Advances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Information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Processing Systems,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577–584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(2008)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14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aves,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Liwicki,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Fernandez,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Bertolami,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Bunke,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H.,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Schmidhuber,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J.: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novel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connectionist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unconstrained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Trans.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Pattern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Anal.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Mach.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Intell.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31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(5),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855–868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(2009)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73864" y="718650"/>
            <a:ext cx="3051175" cy="837882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210185" marR="5080" indent="-198120">
              <a:lnSpc>
                <a:spcPts val="1000"/>
              </a:lnSpc>
              <a:spcBef>
                <a:spcPts val="145"/>
              </a:spcBef>
              <a:buAutoNum type="arabicPeriod" startAt="16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aves,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Schmidhuber,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J.: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Offline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multidimensional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Advances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Neu-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ral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Information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Processing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Systems,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pp.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545–552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(2009)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16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Hinton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Deng,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Yu,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Dahl,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G.E.,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Mohamed,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A.R.,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Jaitly,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Senior,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Vanhoucke,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V.,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Nguyen,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Sainath,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T.N.,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et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al.:</a:t>
            </a:r>
            <a:r>
              <a:rPr dirty="0" sz="850" spc="5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acoustic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modeling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recognition: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shared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views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four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research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groups.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Signal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Process. Magazine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29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(6),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82–97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(2012)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18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Hinton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G.E.,</a:t>
            </a:r>
            <a:r>
              <a:rPr dirty="0" sz="85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Srivastava,</a:t>
            </a:r>
            <a:r>
              <a:rPr dirty="0" sz="85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N.,</a:t>
            </a:r>
            <a:r>
              <a:rPr dirty="0" sz="85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Krizhevsky,</a:t>
            </a:r>
            <a:r>
              <a:rPr dirty="0" sz="85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Sutskever,</a:t>
            </a:r>
            <a:r>
              <a:rPr dirty="0" sz="85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I.,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Salakhutdinov,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R.R.: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Improving</a:t>
            </a:r>
            <a:r>
              <a:rPr dirty="0" sz="85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85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85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preventing co-adaptation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detectors.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arXiv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preprint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arXiv:1207.0580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(2012)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19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Hochreite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Schmidhuber,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J.: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Long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short-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term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memory.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Comput.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9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(8),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1735–1780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(1997)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ts val="1000"/>
              </a:lnSpc>
              <a:spcBef>
                <a:spcPts val="40"/>
              </a:spcBef>
              <a:buAutoNum type="arabicPeriod" startAt="20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Hu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Brown,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M.K.,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Turin,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W.: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HMM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 recognition.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Trans.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Pattern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Anal.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Mach.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Intell.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 b="1">
                <a:solidFill>
                  <a:srgbClr val="131413"/>
                </a:solidFill>
                <a:latin typeface="Times New Roman"/>
                <a:cs typeface="Times New Roman"/>
              </a:rPr>
              <a:t>18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(10),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1039–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1045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(1996)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20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Huang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B.Q.,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Zhang,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Y.,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Kechadi,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M.T.: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Preprocessing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techniques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Seventh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International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Con-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ference</a:t>
            </a:r>
            <a:r>
              <a:rPr dirty="0" sz="85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Intelligent</a:t>
            </a:r>
            <a:r>
              <a:rPr dirty="0" sz="85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Systems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Design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Applications,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2007. ISDA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2007,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793–800.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(2007)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22"/>
              <a:tabLst>
                <a:tab pos="210820" algn="l"/>
              </a:tabLst>
            </a:pP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Ja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eger,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Manke,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Reichert,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Waibel,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A.: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recognition: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NPen++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recognizer.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Int.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Doc.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Anal.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Recognit.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(3),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169–180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(2001)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ts val="1000"/>
              </a:lnSpc>
              <a:spcBef>
                <a:spcPts val="35"/>
              </a:spcBef>
              <a:buAutoNum type="arabicPeriod" startAt="23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Jäge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r, S., Liu,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C.,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Nakagawa,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M.: The state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 the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art in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Japanese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compared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to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techniques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in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western handwriting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Int.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Doc.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Anal.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6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(2),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75–88 (2003)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23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Jozef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owicz,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R.,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Zaremba,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W.,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Sutskever,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I.: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empirical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explo-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ration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architectures.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International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Confer-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ence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Machine Learning,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2342–2350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(2015)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50"/>
              </a:lnSpc>
              <a:buAutoNum type="arabicPeriod" startAt="25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eysers,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Deselaers,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Rowley,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Wang,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L.L.,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Carbune,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V.: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Multi-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language online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IEEE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Trans.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Pat-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tern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Anal.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Mach.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Intell.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39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(6),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1180–1194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(2017)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50"/>
              </a:lnSpc>
              <a:buAutoNum type="arabicPeriod" startAt="26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Kim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J.H.,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Sin,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B.: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Hand-</a:t>
            </a:r>
            <a:endParaRPr sz="850">
              <a:latin typeface="Times New Roman"/>
              <a:cs typeface="Times New Roman"/>
            </a:endParaRPr>
          </a:p>
          <a:p>
            <a:pPr marL="210185" marR="5715">
              <a:lnSpc>
                <a:spcPts val="1000"/>
              </a:lnSpc>
              <a:spcBef>
                <a:spcPts val="4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book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Document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Image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Processing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&amp;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887–915.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Springer-Verlag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London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(2014)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50"/>
              </a:lnSpc>
              <a:buAutoNum type="arabicPeriod" startAt="27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Kingma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D.P.,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Ba,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Adam: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method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stochastic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optimization.</a:t>
            </a:r>
            <a:endParaRPr sz="850">
              <a:latin typeface="Times New Roman"/>
              <a:cs typeface="Times New Roman"/>
            </a:endParaRPr>
          </a:p>
          <a:p>
            <a:pPr marL="210185">
              <a:lnSpc>
                <a:spcPts val="994"/>
              </a:lnSpc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ICLR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(2014)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ts val="1000"/>
              </a:lnSpc>
              <a:spcBef>
                <a:spcPts val="40"/>
              </a:spcBef>
              <a:buAutoNum type="arabicPeriod" startAt="28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LeCun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 Y.,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Bottou,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andPatrick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Haffner,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Y.B.: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Gradient-based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learning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applied to document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recognition. In: Proceedings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IEEE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(1998)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28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Liu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Yin,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F.,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Wang,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Q.,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Wang,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ICDAR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2011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Chinese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hand-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writing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competition.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ICDAR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(2011)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ts val="1000"/>
              </a:lnSpc>
              <a:spcBef>
                <a:spcPts val="35"/>
              </a:spcBef>
              <a:buAutoNum type="arabicPeriod" startAt="30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Liu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C.L.,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Yin,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F.,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Wang,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D.H.,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Wang,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Q.F.: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offline handwritten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Chinese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recognition: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benchmarking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databases.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Pattern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Recognit.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46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(1),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155–162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(2013)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30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Liwicki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Bunke,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H.: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IAM-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OnDB-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sentence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database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acquired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handwritten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whiteboard.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ICDAR,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956–961 (2005)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50"/>
              </a:lnSpc>
              <a:buAutoNum type="arabicPeriod" startAt="32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Liwicki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Bunke,</a:t>
            </a:r>
            <a:r>
              <a:rPr dirty="0" sz="85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H.,</a:t>
            </a:r>
            <a:r>
              <a:rPr dirty="0" sz="85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Pittman,</a:t>
            </a:r>
            <a:r>
              <a:rPr dirty="0" sz="85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J.A.,</a:t>
            </a:r>
            <a:r>
              <a:rPr dirty="0" sz="85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Knerr,</a:t>
            </a:r>
            <a:r>
              <a:rPr dirty="0" sz="85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S.:</a:t>
            </a:r>
            <a:r>
              <a:rPr dirty="0" sz="85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Combining</a:t>
            </a:r>
            <a:r>
              <a:rPr dirty="0" sz="85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diverse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systems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handwritten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Mach.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Vis.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Appl.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22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(1),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39–51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(2011)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ts val="1000"/>
              </a:lnSpc>
              <a:spcBef>
                <a:spcPts val="40"/>
              </a:spcBef>
              <a:buAutoNum type="arabicPeriod" startAt="33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Mi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kolov,</a:t>
            </a:r>
            <a:r>
              <a:rPr dirty="0" sz="85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T.,</a:t>
            </a:r>
            <a:r>
              <a:rPr dirty="0" sz="85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Sutskever,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I.,</a:t>
            </a:r>
            <a:r>
              <a:rPr dirty="0" sz="85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Chen,</a:t>
            </a:r>
            <a:r>
              <a:rPr dirty="0" sz="85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K.,</a:t>
            </a:r>
            <a:r>
              <a:rPr dirty="0" sz="85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Corrado,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G.S.,</a:t>
            </a:r>
            <a:r>
              <a:rPr dirty="0" sz="85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Dean,</a:t>
            </a:r>
            <a:r>
              <a:rPr dirty="0" sz="85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J.: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Distributed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representations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words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phrases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their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com-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positionality.</a:t>
            </a:r>
            <a:r>
              <a:rPr dirty="0" sz="85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Advances</a:t>
            </a:r>
            <a:r>
              <a:rPr dirty="0" sz="85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Information</a:t>
            </a:r>
            <a:r>
              <a:rPr dirty="0" sz="85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Processing Systems,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3111–3119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(2013)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33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Nguyen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2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H.T.,</a:t>
            </a:r>
            <a:r>
              <a:rPr dirty="0" sz="850" spc="2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Nguyen,</a:t>
            </a:r>
            <a:r>
              <a:rPr dirty="0" sz="85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C.T.,</a:t>
            </a:r>
            <a:r>
              <a:rPr dirty="0" sz="850" spc="2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Nakagawa,</a:t>
            </a:r>
            <a:r>
              <a:rPr dirty="0" sz="85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M.:</a:t>
            </a:r>
            <a:r>
              <a:rPr dirty="0" sz="850" spc="2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ICFHR</a:t>
            </a:r>
            <a:r>
              <a:rPr dirty="0" sz="85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2018–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competition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Vietnamese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handwritten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HANDS-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VNOnDB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(VOHTR2018).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ICFHR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(2018)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50"/>
              </a:lnSpc>
              <a:buAutoNum type="arabicPeriod" startAt="35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Nunt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awisuttiwong,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T.,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Dejdumrong,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N.:</a:t>
            </a:r>
            <a:r>
              <a:rPr dirty="0" sz="85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Approximating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handwritten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image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curve.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CGIV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(2012)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ct val="97700"/>
              </a:lnSpc>
              <a:spcBef>
                <a:spcPts val="15"/>
              </a:spcBef>
              <a:buAutoNum type="arabicPeriod" startAt="36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Pham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V.,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Bluche,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T.,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Kermorvant,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Louradour,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J.: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Dropout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improves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2014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14th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International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Conference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Frontiers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ing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Recognition (ICFHR),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285–290.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(2014)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9480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17907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35">
                <a:solidFill>
                  <a:srgbClr val="131413"/>
                </a:solidFill>
                <a:latin typeface="Trebuchet MS"/>
                <a:cs typeface="Trebuchet MS"/>
              </a:rPr>
              <a:t>102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31663" y="388046"/>
            <a:ext cx="69342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10">
                <a:solidFill>
                  <a:srgbClr val="131413"/>
                </a:solidFill>
                <a:latin typeface="Trebuchet MS"/>
                <a:cs typeface="Trebuchet MS"/>
              </a:rPr>
              <a:t>V.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Carbune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et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al.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822" y="718718"/>
            <a:ext cx="3051175" cy="38239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210185" marR="5080" indent="-198120">
              <a:lnSpc>
                <a:spcPts val="1000"/>
              </a:lnSpc>
              <a:spcBef>
                <a:spcPts val="145"/>
              </a:spcBef>
              <a:buAutoNum type="arabicPeriod" startAt="37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Pittman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J.A.: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recognition: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Tablet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PC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input.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Comput.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40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(9),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49–54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(2007)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50"/>
              </a:lnSpc>
              <a:buAutoNum type="arabicPeriod" startAt="37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Plamondon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R.,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Srihari,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S.N.: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off-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recognition: a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comprehensive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survey.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Trans.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Pattern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Anal.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Mach.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Intell.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22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(1),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63–84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(2000)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50"/>
              </a:lnSpc>
              <a:buAutoNum type="arabicPeriod" startAt="39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Prasad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Breiner,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T.,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van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Esch,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D.: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Mining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lan-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guage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modeling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across the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world’s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languages. In: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Proceedings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6th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International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Workshop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on Spoken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Technologies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Under-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resourced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(SLTU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2018)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(2018)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40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Sainath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T.N.,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Kingsbury,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B.,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Saon,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G.,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Soltau,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H.,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Mohamed,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A.R.,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Dahl,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Ramabhadran,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B.: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convolutional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large-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scale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tasks.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64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39–48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(2015)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50"/>
              </a:lnSpc>
              <a:buAutoNum type="arabicPeriod" startAt="41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Sainath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T.N.,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Vinyals,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O.,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Senior,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Sak,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H.: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Convolutional,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long</a:t>
            </a:r>
            <a:r>
              <a:rPr dirty="0" sz="85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short-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term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memory,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fully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connected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ICASSP (2015)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50"/>
              </a:lnSpc>
              <a:buAutoNum type="arabicPeriod" startAt="42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Schuste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r,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Paliwal,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K.K.: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net-</a:t>
            </a:r>
            <a:endParaRPr sz="850">
              <a:latin typeface="Times New Roman"/>
              <a:cs typeface="Times New Roman"/>
            </a:endParaRPr>
          </a:p>
          <a:p>
            <a:pPr algn="just" marL="210185">
              <a:lnSpc>
                <a:spcPts val="994"/>
              </a:lnSpc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works.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Trans.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Signal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Process.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 b="1">
                <a:solidFill>
                  <a:srgbClr val="131413"/>
                </a:solidFill>
                <a:latin typeface="Times New Roman"/>
                <a:cs typeface="Times New Roman"/>
              </a:rPr>
              <a:t>45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(11),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2673–2681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(1997)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 indent="-198120">
              <a:lnSpc>
                <a:spcPts val="1000"/>
              </a:lnSpc>
              <a:spcBef>
                <a:spcPts val="35"/>
              </a:spcBef>
              <a:buAutoNum type="arabicPeriod" startAt="43"/>
              <a:tabLst>
                <a:tab pos="210820" algn="l"/>
              </a:tabLst>
            </a:pP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ivram,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Ramaiah,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C.,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Setlur,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Govindaraju,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imes New Roman"/>
                <a:cs typeface="Times New Roman"/>
              </a:rPr>
              <a:t>V.: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IBM_UB_1: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dual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mode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unconstrained</a:t>
            </a:r>
            <a:r>
              <a:rPr dirty="0" sz="850" spc="2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dataset.</a:t>
            </a:r>
            <a:r>
              <a:rPr dirty="0" sz="850" spc="2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ICDAR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(2013)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44"/>
              </a:lnSpc>
              <a:buAutoNum type="arabicPeriod" startAt="43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Simo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nyan,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Zisserman,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A.: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Very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convolutional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large-scale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image recognition.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arXiv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preprint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arXiv:1409.1556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(2014)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50"/>
              </a:lnSpc>
              <a:buAutoNum type="arabicPeriod" startAt="45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Sz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egedy,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C.,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Vanhoucke,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V.,</a:t>
            </a:r>
            <a:r>
              <a:rPr dirty="0" sz="85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Ioffe,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S.,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Shlens,</a:t>
            </a:r>
            <a:r>
              <a:rPr dirty="0" sz="85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Wojna,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Z.: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Rethinking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inception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computer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vision. In: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Pro-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ceedings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Conference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Computer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Vision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Pattern Recognition,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2818–2826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(2016)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46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aibel,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Hanazawa,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T.,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Hinton,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G.,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Shikano,</a:t>
            </a:r>
            <a:r>
              <a:rPr dirty="0" sz="85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K.,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Lang,</a:t>
            </a:r>
            <a:r>
              <a:rPr dirty="0" sz="8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K.J.: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Phoneme</a:t>
            </a:r>
            <a:r>
              <a:rPr dirty="0" sz="85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time-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delay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networks.</a:t>
            </a:r>
            <a:r>
              <a:rPr dirty="0" sz="85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Trans. Acoust. Speech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Signal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Process.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37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328–339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(1989)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73864" y="718674"/>
            <a:ext cx="3051175" cy="2559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10185" marR="5080" indent="-198120">
              <a:lnSpc>
                <a:spcPts val="1000"/>
              </a:lnSpc>
              <a:spcBef>
                <a:spcPts val="145"/>
              </a:spcBef>
              <a:buAutoNum type="arabicPeriod" startAt="47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ang,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Wu,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D.J.,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Coates,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A.,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Ng,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A.Y.: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End-to-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end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nition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convolutional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networks.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ICPR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(2012)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50"/>
              </a:lnSpc>
              <a:buAutoNum type="arabicPeriod" startAt="47"/>
              <a:tabLst>
                <a:tab pos="210820" algn="l"/>
              </a:tabLst>
            </a:pP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aeger,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L.,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Webb,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B.,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Lyon,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R.: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Combining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context-driven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search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printed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Newton.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AAAI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AI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Magazine (1998)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50"/>
              </a:lnSpc>
              <a:buAutoNum type="arabicPeriod" startAt="49"/>
              <a:tabLst>
                <a:tab pos="210820" algn="l"/>
              </a:tabLst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ang,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Y.,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Liang,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Xiao,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X.,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Xie,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Z.,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Jin,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L.,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Sun,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Zhou,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W.: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Accelerating</a:t>
            </a:r>
            <a:r>
              <a:rPr dirty="0" sz="85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compressing</a:t>
            </a:r>
            <a:r>
              <a:rPr dirty="0" sz="85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85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hand- written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Chinese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ICFHR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(2018)</a:t>
            </a:r>
            <a:endParaRPr sz="850">
              <a:latin typeface="Times New Roman"/>
              <a:cs typeface="Times New Roman"/>
            </a:endParaRPr>
          </a:p>
          <a:p>
            <a:pPr marL="210185" indent="-198120">
              <a:lnSpc>
                <a:spcPts val="950"/>
              </a:lnSpc>
              <a:buAutoNum type="arabicPeriod" startAt="50"/>
              <a:tabLst>
                <a:tab pos="210820" algn="l"/>
              </a:tabLst>
            </a:pP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in, 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F.,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Wang,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Q.F.,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Zhang,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X.Y.,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Liu,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C.L.: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ICDAR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2013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Chinese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competition.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2013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12th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International Conference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Document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Analysis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(ICDAR),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1464–1470.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(2013)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51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Zhang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Du,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J.,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Dai,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L.: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gru-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encoderdecoder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approach</a:t>
            </a:r>
            <a:endParaRPr sz="850">
              <a:latin typeface="Times New Roman"/>
              <a:cs typeface="Times New Roman"/>
            </a:endParaRPr>
          </a:p>
          <a:p>
            <a:pPr algn="just" marL="210185" marR="5080">
              <a:lnSpc>
                <a:spcPts val="1000"/>
              </a:lnSpc>
              <a:spcBef>
                <a:spcPts val="4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attention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handwritten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mathematical</a:t>
            </a:r>
            <a:r>
              <a:rPr dirty="0" sz="85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expression recognition.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In: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2017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14th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IAPR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International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Conference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Doc-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ument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Analysis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(ICDAR),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vol.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1,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pp.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902–907.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(2017)</a:t>
            </a:r>
            <a:endParaRPr sz="850">
              <a:latin typeface="Times New Roman"/>
              <a:cs typeface="Times New Roman"/>
            </a:endParaRPr>
          </a:p>
          <a:p>
            <a:pPr algn="just" marL="210185" indent="-198120">
              <a:lnSpc>
                <a:spcPts val="944"/>
              </a:lnSpc>
              <a:buAutoNum type="arabicPeriod" startAt="52"/>
              <a:tabLst>
                <a:tab pos="210820" algn="l"/>
              </a:tabLst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Zhang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85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X.-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Y.,</a:t>
            </a:r>
            <a:r>
              <a:rPr dirty="0" sz="850" spc="1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Yin,</a:t>
            </a:r>
            <a:r>
              <a:rPr dirty="0" sz="85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F.,</a:t>
            </a:r>
            <a:r>
              <a:rPr dirty="0" sz="850" spc="1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Zhang,</a:t>
            </a:r>
            <a:r>
              <a:rPr dirty="0" sz="85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Y.-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M.,</a:t>
            </a:r>
            <a:r>
              <a:rPr dirty="0" sz="850" spc="1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Liu,</a:t>
            </a:r>
            <a:r>
              <a:rPr dirty="0" sz="85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C.-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L.,</a:t>
            </a:r>
            <a:r>
              <a:rPr dirty="0" sz="850" spc="1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Bengio,</a:t>
            </a:r>
            <a:r>
              <a:rPr dirty="0" sz="85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Y.:</a:t>
            </a:r>
            <a:endParaRPr sz="850">
              <a:latin typeface="Times New Roman"/>
              <a:cs typeface="Times New Roman"/>
            </a:endParaRPr>
          </a:p>
          <a:p>
            <a:pPr marL="210185" marR="5080">
              <a:lnSpc>
                <a:spcPts val="1000"/>
              </a:lnSpc>
              <a:spcBef>
                <a:spcPts val="3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Drawing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recognizing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chinese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neural network.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IEEE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Trans.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Pattern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Anal.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Mach.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b="1">
                <a:solidFill>
                  <a:srgbClr val="131413"/>
                </a:solidFill>
                <a:latin typeface="Times New Roman"/>
                <a:cs typeface="Times New Roman"/>
              </a:rPr>
              <a:t>40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(4),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849–862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(2017)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75467" y="3560474"/>
            <a:ext cx="3049270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spc="-25" b="1">
                <a:solidFill>
                  <a:srgbClr val="131413"/>
                </a:solidFill>
                <a:latin typeface="Calibri"/>
                <a:cs typeface="Calibri"/>
              </a:rPr>
              <a:t>Publisher’s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Note</a:t>
            </a:r>
            <a:r>
              <a:rPr dirty="0" sz="850" spc="18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Springer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Nature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remains neutral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regard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juris-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dictional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claims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published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maps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institutional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affiliations.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694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31674" y="388046"/>
            <a:ext cx="69342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10">
                <a:solidFill>
                  <a:srgbClr val="131413"/>
                </a:solidFill>
                <a:latin typeface="Trebuchet MS"/>
                <a:cs typeface="Trebuchet MS"/>
              </a:rPr>
              <a:t>V.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Carbune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et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al.</a:t>
            </a:r>
            <a:endParaRPr sz="8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618" y="723138"/>
            <a:ext cx="2951988" cy="18943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35457" y="2719880"/>
            <a:ext cx="3049270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Fig.</a:t>
            </a:r>
            <a:r>
              <a:rPr dirty="0" sz="850" spc="-2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1</a:t>
            </a:r>
            <a:r>
              <a:rPr dirty="0" sz="850" spc="40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Example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different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languages.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See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details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9950" y="3227824"/>
            <a:ext cx="3100705" cy="52387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 indent="-635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becoming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available,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iPad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Pro,</a:t>
            </a:r>
            <a:r>
              <a:rPr dirty="0" baseline="25925" sz="112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dirty="0" baseline="25925" sz="1125" spc="21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Microsoft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Sur-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face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devices,</a:t>
            </a:r>
            <a:r>
              <a:rPr dirty="0" baseline="25925" sz="112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2</a:t>
            </a:r>
            <a:r>
              <a:rPr dirty="0" baseline="25925" sz="1125" spc="9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Chromebooks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styluses.</a:t>
            </a:r>
            <a:r>
              <a:rPr dirty="0" baseline="25925" sz="1125" spc="-1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3</a:t>
            </a:r>
            <a:endParaRPr baseline="25925" sz="1125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Early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looked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at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segment-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decode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classifiers,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Newton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48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Another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38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focused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solving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making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hidden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Markov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mod-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els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(HMMs)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20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hybrid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approaches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combining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HMMs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Feed-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forward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100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HMM-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free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were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delay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networks (TDNNs)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22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37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recent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focuses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recur-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rent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(RNN)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variants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short-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term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memory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(LSTMs)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6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7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14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How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represent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been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research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topic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long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time.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Early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approaches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were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based,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where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represented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set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 features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23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48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 or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global features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entire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recently,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rev-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olution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swept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away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most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engineering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efforts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replaced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them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learned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representations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many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domains, e.g.,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17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computer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vision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44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natural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 processing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33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Together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changes,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method-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ologies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changed,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moving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relying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explicit segmentation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37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48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implicit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segmentation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connectionist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temporal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classification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(CTC)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loss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12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or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encoder–decoder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approaches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Maximum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Likeli-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hood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Estimation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51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Further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recent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26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transition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more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complex network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architectures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end-to-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end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can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associated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breakthroughs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related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fields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focused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understanding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where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learning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methods have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outperformed “traditional”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pat-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tern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methods,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e.g.,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40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41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48157" y="860786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 h="0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10057" y="8581080"/>
            <a:ext cx="2411730" cy="5194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dirty="0" baseline="25641" sz="97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baseline="25641" sz="975" spc="45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https://www.apple.com/ipad-</a:t>
            </a:r>
            <a:r>
              <a:rPr dirty="0" sz="850" spc="-20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pro/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dirty="0" baseline="25641" sz="97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25641" sz="975" spc="472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7"/>
              </a:rPr>
              <a:t>https://www.microsoft.com/en-us/store/b/surface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dirty="0" baseline="25641" sz="97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baseline="25641" sz="975" spc="30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https://store.google.com/product/google_pixelbook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75494" y="699736"/>
            <a:ext cx="3049905" cy="60293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OCR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8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47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offline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16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puter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vision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paper,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handwrit- ing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learning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methods. It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replaces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segment-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and-decode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over-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segments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ink,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groups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segments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into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hypotheses,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computes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 character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hypothesis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then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classified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 using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rather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shallow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network.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 is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then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obtained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path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search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decoding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algo- rithm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lattice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hypotheses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incorporating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additional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knowledge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sources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models.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 relies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numerous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preprocessing,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segmentation,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fea- ture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extraction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heuristics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20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longer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present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 our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system.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reduces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amount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 customization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required,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consists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simple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stack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 bidirectional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LSTMs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(BLSTMs),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Logits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layer,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 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loss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15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9" action="ppaction://hlinksldjump"/>
              </a:rPr>
              <a:t>2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separate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 each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script</a:t>
            </a:r>
            <a:r>
              <a:rPr dirty="0" sz="1000" spc="2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3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support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potentially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many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 per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(see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1" action="ppaction://hlinksldjump"/>
              </a:rPr>
              <a:t>1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language-specific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 and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during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decoding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2" action="ppaction://hlinksldjump"/>
              </a:rPr>
              <a:t>2.5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example,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Ara- bic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combined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specific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 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Arabic,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Persian,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Urdu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lan- guage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recognizers.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Times New Roman"/>
                <a:cs typeface="Times New Roman"/>
                <a:hlinkClick r:id="rId11" action="ppaction://hlinksldjump"/>
              </a:rPr>
              <a:t>1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shows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full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list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scripts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currently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support.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accurate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4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smaller,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faster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(Table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1" action="ppaction://hlinksldjump"/>
              </a:rPr>
              <a:t>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segment-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and-decode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mod-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els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eliminate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need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large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engineered features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heuristics.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present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extensive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differences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accuracy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eight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3" action="ppaction://hlinksldjump"/>
              </a:rPr>
              <a:t>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compare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accuracy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publicly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available datasets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where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available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4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propose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new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standard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protocol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43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enable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easier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comparison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approaches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future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4" action="ppaction://hlinksldjump"/>
              </a:rPr>
              <a:t>4.2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  <a:p>
            <a:pPr algn="just" marL="156210">
              <a:lnSpc>
                <a:spcPct val="100000"/>
              </a:lnSpc>
              <a:spcBef>
                <a:spcPts val="45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main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contributions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paper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follows: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38718" y="7028644"/>
            <a:ext cx="2986405" cy="2075814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39065" marR="5080" indent="-127000">
              <a:lnSpc>
                <a:spcPct val="103800"/>
              </a:lnSpc>
              <a:spcBef>
                <a:spcPts val="50"/>
              </a:spcBef>
              <a:buChar char="–"/>
              <a:tabLst>
                <a:tab pos="139700" algn="l"/>
              </a:tabLst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describe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detail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stack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provide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description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how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tuned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model.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provide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detailed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experimental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segment- and-decode-based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stack</a:t>
            </a:r>
            <a:r>
              <a:rPr dirty="0" sz="1000" spc="-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supported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languages.</a:t>
            </a:r>
            <a:endParaRPr sz="1000">
              <a:latin typeface="Times New Roman"/>
              <a:cs typeface="Times New Roman"/>
            </a:endParaRPr>
          </a:p>
          <a:p>
            <a:pPr algn="just" marL="139065" marR="5080" indent="-127000">
              <a:lnSpc>
                <a:spcPct val="103800"/>
              </a:lnSpc>
              <a:buChar char="–"/>
              <a:tabLst>
                <a:tab pos="139700" algn="l"/>
              </a:tabLst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describe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novel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representation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on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interpolation,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produces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shorter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 sequences,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faster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recognitions.</a:t>
            </a:r>
            <a:endParaRPr sz="1000">
              <a:latin typeface="Times New Roman"/>
              <a:cs typeface="Times New Roman"/>
            </a:endParaRPr>
          </a:p>
          <a:p>
            <a:pPr algn="just" marL="139065" marR="5080" indent="-127000">
              <a:lnSpc>
                <a:spcPct val="103800"/>
              </a:lnSpc>
              <a:buChar char="–"/>
              <a:tabLst>
                <a:tab pos="139700" algn="l"/>
              </a:tabLst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 system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achieves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state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both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open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closed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sets.</a:t>
            </a:r>
            <a:endParaRPr sz="1000">
              <a:latin typeface="Times New Roman"/>
              <a:cs typeface="Times New Roman"/>
            </a:endParaRPr>
          </a:p>
          <a:p>
            <a:pPr algn="just" marL="139065" marR="5080" indent="-127000">
              <a:lnSpc>
                <a:spcPct val="103800"/>
              </a:lnSpc>
              <a:buChar char="–"/>
              <a:tabLst>
                <a:tab pos="139700" algn="l"/>
              </a:tabLst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introduce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protocol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less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monly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IBM-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query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dataset.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pro-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vide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experimental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quantify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structural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694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268922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Fast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multi-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language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LSTM-based</a:t>
            </a:r>
            <a:r>
              <a:rPr dirty="0" sz="850" spc="-2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online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handwriting</a:t>
            </a: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recognition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97313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48157" y="913993"/>
            <a:ext cx="6264275" cy="0"/>
          </a:xfrm>
          <a:custGeom>
            <a:avLst/>
            <a:gdLst/>
            <a:ahLst/>
            <a:cxnLst/>
            <a:rect l="l" t="t" r="r" b="b"/>
            <a:pathLst>
              <a:path w="6264275" h="0">
                <a:moveTo>
                  <a:pt x="0" y="0"/>
                </a:moveTo>
                <a:lnTo>
                  <a:pt x="6264097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35457" y="642606"/>
            <a:ext cx="2990850" cy="43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  <a:tabLst>
                <a:tab pos="1721485" algn="l"/>
              </a:tabLst>
            </a:pPr>
            <a:r>
              <a:rPr dirty="0" sz="850" spc="-20" b="1">
                <a:solidFill>
                  <a:srgbClr val="131413"/>
                </a:solidFill>
                <a:latin typeface="Calibri"/>
                <a:cs typeface="Calibri"/>
              </a:rPr>
              <a:t>Table</a:t>
            </a:r>
            <a:r>
              <a:rPr dirty="0" sz="85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1</a:t>
            </a:r>
            <a:r>
              <a:rPr dirty="0" sz="850" spc="39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List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languages supported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in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grouped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script Script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48157" y="1119962"/>
            <a:ext cx="6264275" cy="0"/>
          </a:xfrm>
          <a:custGeom>
            <a:avLst/>
            <a:gdLst/>
            <a:ahLst/>
            <a:cxnLst/>
            <a:rect l="l" t="t" r="r" b="b"/>
            <a:pathLst>
              <a:path w="6264275" h="0">
                <a:moveTo>
                  <a:pt x="0" y="0"/>
                </a:moveTo>
                <a:lnTo>
                  <a:pt x="6264097" y="0"/>
                </a:lnTo>
              </a:path>
            </a:pathLst>
          </a:custGeom>
          <a:ln w="12687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35457" y="1164257"/>
            <a:ext cx="252729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Latin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44343" y="1164257"/>
            <a:ext cx="4564380" cy="19005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 marR="5080" indent="-76200">
              <a:lnSpc>
                <a:spcPts val="1000"/>
              </a:lnSpc>
              <a:spcBef>
                <a:spcPts val="14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Afrikaans,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Azerbaijani,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Bosnian,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Catalan,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Cebuano,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Corsican,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Czech,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Welsh,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Danish,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German,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English, Esperanto,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Spanish,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Estonian,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Basque,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Finnish,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Filipino,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French,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Western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Frisian,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Irish,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Scottish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Gaelic,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Galician,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Hawaiian,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Hmong,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Croatian,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Haitian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Creole,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Hungarian,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Indonesian,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Icelandic,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Italian, Javanese,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Kurdish,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Latin,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Luxembourgish,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Lao,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Lithuanian,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Latvian,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Malagasy,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Maori,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Malay,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Maltese, Norwegian,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Dutch,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Nyanja,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Polish,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Portuguese,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Romanian,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Slovak,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Slovenian,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Samoan,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Shona,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Somali, Albanian,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Sundanese,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Swedish,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Swahili,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Turkish,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Xhosa,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Zulu</a:t>
            </a:r>
            <a:endParaRPr sz="850">
              <a:latin typeface="Times New Roman"/>
              <a:cs typeface="Times New Roman"/>
            </a:endParaRPr>
          </a:p>
          <a:p>
            <a:pPr marL="88265" marR="120014" indent="-76200">
              <a:lnSpc>
                <a:spcPts val="1000"/>
              </a:lnSpc>
              <a:spcBef>
                <a:spcPts val="27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Russian,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Belarusian,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Bulgarian,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Kazakh,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Mongolian,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Serbian,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Ukrainian,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Uzbek,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Macedonian,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Kyrgyz, Tajik</a:t>
            </a:r>
            <a:endParaRPr sz="850">
              <a:latin typeface="Times New Roman"/>
              <a:cs typeface="Times New Roman"/>
            </a:endParaRPr>
          </a:p>
          <a:p>
            <a:pPr marL="12700" marR="2319020" indent="-635">
              <a:lnSpc>
                <a:spcPts val="1300"/>
              </a:lnSpc>
              <a:spcBef>
                <a:spcPts val="5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Simplified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Chinese,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Traditional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Chinese,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Cantonese Arabic,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Persian,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Urdu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Hindi,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Marathi,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Nepali</a:t>
            </a:r>
            <a:endParaRPr sz="850">
              <a:latin typeface="Times New Roman"/>
              <a:cs typeface="Times New Roman"/>
            </a:endParaRPr>
          </a:p>
          <a:p>
            <a:pPr marL="12700" marR="3748404" indent="-635">
              <a:lnSpc>
                <a:spcPct val="127000"/>
              </a:lnSpc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Bangla,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Assamese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Amharic,</a:t>
            </a:r>
            <a:r>
              <a:rPr dirty="0" sz="85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Tigrinya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5457" y="1961378"/>
            <a:ext cx="35433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Cyrillic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5457" y="2216962"/>
            <a:ext cx="51498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00"/>
              </a:spcBef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Chinese Arabic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Devanagari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Bengali Ethiopic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48157" y="3527577"/>
            <a:ext cx="6264275" cy="0"/>
          </a:xfrm>
          <a:custGeom>
            <a:avLst/>
            <a:gdLst/>
            <a:ahLst/>
            <a:cxnLst/>
            <a:rect l="l" t="t" r="r" b="b"/>
            <a:pathLst>
              <a:path w="6264275" h="0">
                <a:moveTo>
                  <a:pt x="0" y="0"/>
                </a:moveTo>
                <a:lnTo>
                  <a:pt x="6264097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97355" y="3074792"/>
            <a:ext cx="6365875" cy="74358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6364" marR="2026285" indent="-76200">
              <a:lnSpc>
                <a:spcPts val="1000"/>
              </a:lnSpc>
              <a:spcBef>
                <a:spcPts val="14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distinct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scripts: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Armenian,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Burmese,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Georgian,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Greek,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Gujarati,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Hebrew,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Japanese,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Kannada,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Khmer,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Korean,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Lao,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Malayalam,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Odia,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Punjabi,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Sinhala,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Tamil,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Telugu,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Thai,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Tibetan,</a:t>
            </a:r>
            <a:endParaRPr sz="850">
              <a:latin typeface="Times New Roman"/>
              <a:cs typeface="Times New Roman"/>
            </a:endParaRPr>
          </a:p>
          <a:p>
            <a:pPr marL="126364">
              <a:lnSpc>
                <a:spcPts val="965"/>
              </a:lnSpc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Vietnamese</a:t>
            </a:r>
            <a:r>
              <a:rPr dirty="0" baseline="25641" sz="975" spc="-1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endParaRPr baseline="25641" sz="975">
              <a:latin typeface="Times New Roman"/>
              <a:cs typeface="Times New Roman"/>
            </a:endParaRPr>
          </a:p>
          <a:p>
            <a:pPr marL="50800" marR="43180">
              <a:lnSpc>
                <a:spcPts val="1000"/>
              </a:lnSpc>
              <a:spcBef>
                <a:spcPts val="680"/>
              </a:spcBef>
            </a:pPr>
            <a:r>
              <a:rPr dirty="0" baseline="25641" sz="975" spc="-1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baseline="25641" sz="975" spc="-12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While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Vietnamese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Latin-script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language,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dedicated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because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large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amount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diacritics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Latin-script languages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5455" y="3965635"/>
            <a:ext cx="3049905" cy="5340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spc="-20" b="1">
                <a:solidFill>
                  <a:srgbClr val="131413"/>
                </a:solidFill>
                <a:latin typeface="Calibri"/>
                <a:cs typeface="Calibri"/>
              </a:rPr>
              <a:t>Table</a:t>
            </a:r>
            <a:r>
              <a:rPr dirty="0" sz="85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2</a:t>
            </a:r>
            <a:r>
              <a:rPr dirty="0" sz="850" spc="38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rates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validation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successively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components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above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(en),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Span-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ish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(es), German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(de),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Arabic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(ar),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Korean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(ko),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Thai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(th),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Hindi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(hi), and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Chinese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(zh)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along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respective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items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charac-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75497" y="3965635"/>
            <a:ext cx="3049905" cy="4076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ters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datasets.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Average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latencies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languages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were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computed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Intel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Xeon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E5-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2690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CPU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running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at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2.6</a:t>
            </a:r>
            <a:r>
              <a:rPr dirty="0" sz="85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GHz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648157" y="4542447"/>
          <a:ext cx="6340475" cy="405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105"/>
                <a:gridCol w="497840"/>
                <a:gridCol w="598805"/>
                <a:gridCol w="471169"/>
                <a:gridCol w="575310"/>
                <a:gridCol w="702945"/>
                <a:gridCol w="638810"/>
                <a:gridCol w="638810"/>
                <a:gridCol w="534670"/>
              </a:tblGrid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Language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Arial"/>
                          <a:cs typeface="Arial"/>
                        </a:rPr>
                        <a:t>en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Arial"/>
                          <a:cs typeface="Arial"/>
                        </a:rPr>
                        <a:t>ar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Arial"/>
                          <a:cs typeface="Arial"/>
                        </a:rPr>
                        <a:t>ko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Arial"/>
                          <a:cs typeface="Arial"/>
                        </a:rPr>
                        <a:t>hi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Arial"/>
                          <a:cs typeface="Arial"/>
                        </a:rPr>
                        <a:t>zh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Internal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(per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language)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32,645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7136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14,408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11,617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22,951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23,608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9030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197,547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42240">
                <a:tc>
                  <a:txBody>
                    <a:bodyPr/>
                    <a:lstStyle/>
                    <a:p>
                      <a:pPr marL="83185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Characters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162,367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40,302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83,231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84,017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55,654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109,793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36,726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935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312,478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26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Internal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(per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script)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669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3,293,421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570,375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3,495,877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207,833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1,004,814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5,969,179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/>
                </a:tc>
              </a:tr>
              <a:tr h="1644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Characters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15,850,724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4,597,255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97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4,770,486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989,520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5,575,552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7,548,434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9812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Unique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supported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characters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295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337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3524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195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197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12,726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Segment-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and-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decode</a:t>
                      </a:r>
                      <a:r>
                        <a:rPr dirty="0" sz="850" spc="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 action="ppaction://hlinksldjump"/>
                        </a:rPr>
                        <a:t>25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14.8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13.8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15.7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3.76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BLSTM</a:t>
                      </a:r>
                      <a:r>
                        <a:rPr dirty="0" sz="850" spc="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(comparison)</a:t>
                      </a:r>
                      <a:r>
                        <a:rPr dirty="0" sz="850" spc="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 action="ppaction://hlinksldjump"/>
                        </a:rPr>
                        <a:t>25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10.2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12.4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9.5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18.2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44.2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3.9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15.4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r>
                        <a:rPr dirty="0" sz="850" spc="-3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(this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dirty="0" sz="850" spc="-85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224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dirty="0" sz="850" spc="-85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160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dirty="0" sz="850" spc="-85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160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dirty="0" sz="850" spc="-85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128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dirty="0" sz="850" spc="-85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192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dirty="0" sz="850" spc="-85">
                          <a:solidFill>
                            <a:srgbClr val="13141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192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dirty="0" sz="850" spc="4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BLSTM-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CTC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baseline curves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8.00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6.38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7.12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12.29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6.87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2.41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7.65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1.54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dirty="0" sz="850" spc="409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n-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gram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LM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6.54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4.64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5.43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8.10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6.90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1.82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7.00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1.38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dirty="0" sz="850" spc="44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850" spc="-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character classes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6.60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4.59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5.36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7.93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6.79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1.78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7.32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1.39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dirty="0" sz="850" spc="40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word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LM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6.48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4.56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5.40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7.87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7.42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Avg.</a:t>
                      </a:r>
                      <a:r>
                        <a:rPr dirty="0" sz="850" spc="-3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latency</a:t>
                      </a:r>
                      <a:r>
                        <a:rPr dirty="0" sz="850" spc="-3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dirty="0" sz="850" spc="-4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(ms)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Segment-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and-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decode</a:t>
                      </a:r>
                      <a:r>
                        <a:rPr dirty="0" sz="850" spc="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 action="ppaction://hlinksldjump"/>
                        </a:rPr>
                        <a:t>25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315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359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372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389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165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139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208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4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(per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script)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52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Segment-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and-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decode</a:t>
                      </a:r>
                      <a:r>
                        <a:rPr dirty="0" sz="850" spc="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 action="ppaction://hlinksldjump"/>
                        </a:rPr>
                        <a:t>25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5,281,061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5,342,561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8,381,686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6,318,361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9,721,361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4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5,386,170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2,776,937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3,746,999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1,769,668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3,927,736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7,729,994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639480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31674" y="388046"/>
            <a:ext cx="69342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10">
                <a:solidFill>
                  <a:srgbClr val="131413"/>
                </a:solidFill>
                <a:latin typeface="Trebuchet MS"/>
                <a:cs typeface="Trebuchet MS"/>
              </a:rPr>
              <a:t>V.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Carbune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et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al.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457" y="668193"/>
            <a:ext cx="1430020" cy="10401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Fig.</a:t>
            </a:r>
            <a:r>
              <a:rPr dirty="0" sz="85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2</a:t>
            </a:r>
            <a:r>
              <a:rPr dirty="0" sz="850" spc="42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overview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recognition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models.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architecture,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input representation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passed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through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bidirectional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layers,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final softmax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layer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makes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classification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decision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output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step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327459" y="715257"/>
            <a:ext cx="4584065" cy="1305560"/>
            <a:chOff x="2327459" y="715257"/>
            <a:chExt cx="4584065" cy="1305560"/>
          </a:xfrm>
        </p:grpSpPr>
        <p:sp>
          <p:nvSpPr>
            <p:cNvPr id="6" name="object 6" descr=""/>
            <p:cNvSpPr/>
            <p:nvPr/>
          </p:nvSpPr>
          <p:spPr>
            <a:xfrm>
              <a:off x="2376335" y="936663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33205" y="1367980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80" h="431800">
                  <a:moveTo>
                    <a:pt x="0" y="0"/>
                  </a:moveTo>
                  <a:lnTo>
                    <a:pt x="43129" y="0"/>
                  </a:lnTo>
                  <a:lnTo>
                    <a:pt x="43129" y="431317"/>
                  </a:lnTo>
                  <a:lnTo>
                    <a:pt x="0" y="431317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33205" y="936663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63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76335" y="936663"/>
              <a:ext cx="647065" cy="862965"/>
            </a:xfrm>
            <a:custGeom>
              <a:avLst/>
              <a:gdLst/>
              <a:ahLst/>
              <a:cxnLst/>
              <a:rect l="l" t="t" r="r" b="b"/>
              <a:pathLst>
                <a:path w="647064" h="862964">
                  <a:moveTo>
                    <a:pt x="0" y="862634"/>
                  </a:moveTo>
                  <a:lnTo>
                    <a:pt x="646976" y="431317"/>
                  </a:lnTo>
                  <a:lnTo>
                    <a:pt x="646976" y="0"/>
                  </a:lnTo>
                  <a:lnTo>
                    <a:pt x="603834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333205" y="936663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4" h="862964">
                  <a:moveTo>
                    <a:pt x="0" y="862634"/>
                  </a:moveTo>
                  <a:lnTo>
                    <a:pt x="646963" y="431317"/>
                  </a:lnTo>
                </a:path>
                <a:path w="690244" h="862964">
                  <a:moveTo>
                    <a:pt x="646963" y="0"/>
                  </a:moveTo>
                  <a:lnTo>
                    <a:pt x="646963" y="431304"/>
                  </a:lnTo>
                  <a:lnTo>
                    <a:pt x="690105" y="431304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52698" y="721004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09569" y="1152321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80" h="431800">
                  <a:moveTo>
                    <a:pt x="0" y="0"/>
                  </a:moveTo>
                  <a:lnTo>
                    <a:pt x="43135" y="0"/>
                  </a:lnTo>
                  <a:lnTo>
                    <a:pt x="43135" y="431304"/>
                  </a:lnTo>
                  <a:lnTo>
                    <a:pt x="0" y="431304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52698" y="1152321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04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56545" y="721004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43141" y="431317"/>
                  </a:moveTo>
                  <a:lnTo>
                    <a:pt x="43141" y="0"/>
                  </a:lnTo>
                  <a:lnTo>
                    <a:pt x="0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109569" y="720992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5" h="862965">
                  <a:moveTo>
                    <a:pt x="0" y="862634"/>
                  </a:moveTo>
                  <a:lnTo>
                    <a:pt x="646975" y="431329"/>
                  </a:lnTo>
                </a:path>
                <a:path w="690245" h="862965">
                  <a:moveTo>
                    <a:pt x="646988" y="0"/>
                  </a:moveTo>
                  <a:lnTo>
                    <a:pt x="646988" y="431317"/>
                  </a:lnTo>
                  <a:lnTo>
                    <a:pt x="690117" y="431317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52698" y="1152321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04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109569" y="1583626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80" h="431800">
                  <a:moveTo>
                    <a:pt x="0" y="0"/>
                  </a:moveTo>
                  <a:lnTo>
                    <a:pt x="43135" y="0"/>
                  </a:lnTo>
                  <a:lnTo>
                    <a:pt x="43135" y="431317"/>
                  </a:lnTo>
                  <a:lnTo>
                    <a:pt x="0" y="431317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52698" y="1583626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56545" y="1152321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43141" y="431304"/>
                  </a:moveTo>
                  <a:lnTo>
                    <a:pt x="43141" y="0"/>
                  </a:lnTo>
                  <a:lnTo>
                    <a:pt x="0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109569" y="1152321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5" h="862964">
                  <a:moveTo>
                    <a:pt x="0" y="862622"/>
                  </a:moveTo>
                  <a:lnTo>
                    <a:pt x="646975" y="431304"/>
                  </a:lnTo>
                </a:path>
                <a:path w="690245" h="862964">
                  <a:moveTo>
                    <a:pt x="646988" y="0"/>
                  </a:moveTo>
                  <a:lnTo>
                    <a:pt x="646988" y="431304"/>
                  </a:lnTo>
                  <a:lnTo>
                    <a:pt x="690117" y="431304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039" y="1046048"/>
              <a:ext cx="201472" cy="22429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874" y="1477378"/>
              <a:ext cx="201472" cy="224281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376335" y="1152322"/>
              <a:ext cx="733425" cy="215900"/>
            </a:xfrm>
            <a:custGeom>
              <a:avLst/>
              <a:gdLst/>
              <a:ahLst/>
              <a:cxnLst/>
              <a:rect l="l" t="t" r="r" b="b"/>
              <a:pathLst>
                <a:path w="733425" h="215900">
                  <a:moveTo>
                    <a:pt x="0" y="215658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376335" y="1583639"/>
              <a:ext cx="733425" cy="215900"/>
            </a:xfrm>
            <a:custGeom>
              <a:avLst/>
              <a:gdLst/>
              <a:ahLst/>
              <a:cxnLst/>
              <a:rect l="l" t="t" r="r" b="b"/>
              <a:pathLst>
                <a:path w="733425" h="215900">
                  <a:moveTo>
                    <a:pt x="0" y="215658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023311" y="721004"/>
              <a:ext cx="733425" cy="215900"/>
            </a:xfrm>
            <a:custGeom>
              <a:avLst/>
              <a:gdLst/>
              <a:ahLst/>
              <a:cxnLst/>
              <a:rect l="l" t="t" r="r" b="b"/>
              <a:pathLst>
                <a:path w="733425" h="215900">
                  <a:moveTo>
                    <a:pt x="0" y="215658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023311" y="1152322"/>
              <a:ext cx="733425" cy="215900"/>
            </a:xfrm>
            <a:custGeom>
              <a:avLst/>
              <a:gdLst/>
              <a:ahLst/>
              <a:cxnLst/>
              <a:rect l="l" t="t" r="r" b="b"/>
              <a:pathLst>
                <a:path w="733425" h="215900">
                  <a:moveTo>
                    <a:pt x="0" y="215658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376335" y="1367980"/>
              <a:ext cx="733425" cy="215900"/>
            </a:xfrm>
            <a:custGeom>
              <a:avLst/>
              <a:gdLst/>
              <a:ahLst/>
              <a:cxnLst/>
              <a:rect l="l" t="t" r="r" b="b"/>
              <a:pathLst>
                <a:path w="733425" h="215900">
                  <a:moveTo>
                    <a:pt x="0" y="0"/>
                  </a:moveTo>
                  <a:lnTo>
                    <a:pt x="733247" y="215645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376335" y="1799298"/>
              <a:ext cx="733425" cy="215900"/>
            </a:xfrm>
            <a:custGeom>
              <a:avLst/>
              <a:gdLst/>
              <a:ahLst/>
              <a:cxnLst/>
              <a:rect l="l" t="t" r="r" b="b"/>
              <a:pathLst>
                <a:path w="733425" h="215900">
                  <a:moveTo>
                    <a:pt x="0" y="0"/>
                  </a:moveTo>
                  <a:lnTo>
                    <a:pt x="733247" y="215645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23311" y="936663"/>
              <a:ext cx="733425" cy="215900"/>
            </a:xfrm>
            <a:custGeom>
              <a:avLst/>
              <a:gdLst/>
              <a:ahLst/>
              <a:cxnLst/>
              <a:rect l="l" t="t" r="r" b="b"/>
              <a:pathLst>
                <a:path w="733425" h="215900">
                  <a:moveTo>
                    <a:pt x="0" y="0"/>
                  </a:moveTo>
                  <a:lnTo>
                    <a:pt x="733247" y="215645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023311" y="1367980"/>
              <a:ext cx="733425" cy="215900"/>
            </a:xfrm>
            <a:custGeom>
              <a:avLst/>
              <a:gdLst/>
              <a:ahLst/>
              <a:cxnLst/>
              <a:rect l="l" t="t" r="r" b="b"/>
              <a:pathLst>
                <a:path w="733425" h="215900">
                  <a:moveTo>
                    <a:pt x="0" y="0"/>
                  </a:moveTo>
                  <a:lnTo>
                    <a:pt x="733247" y="215645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929075" y="721004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885946" y="1152321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0" y="0"/>
                  </a:moveTo>
                  <a:lnTo>
                    <a:pt x="43141" y="0"/>
                  </a:lnTo>
                  <a:lnTo>
                    <a:pt x="43141" y="431304"/>
                  </a:lnTo>
                  <a:lnTo>
                    <a:pt x="0" y="431304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929075" y="1152321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04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32922" y="721004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43141" y="431317"/>
                  </a:moveTo>
                  <a:lnTo>
                    <a:pt x="43141" y="0"/>
                  </a:lnTo>
                  <a:lnTo>
                    <a:pt x="0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85946" y="720992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5" h="862965">
                  <a:moveTo>
                    <a:pt x="0" y="862634"/>
                  </a:moveTo>
                  <a:lnTo>
                    <a:pt x="646976" y="431329"/>
                  </a:lnTo>
                </a:path>
                <a:path w="690245" h="862965">
                  <a:moveTo>
                    <a:pt x="646976" y="0"/>
                  </a:moveTo>
                  <a:lnTo>
                    <a:pt x="646976" y="431317"/>
                  </a:lnTo>
                  <a:lnTo>
                    <a:pt x="690117" y="431317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929075" y="1152321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04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85946" y="1583626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0" y="0"/>
                  </a:moveTo>
                  <a:lnTo>
                    <a:pt x="43141" y="0"/>
                  </a:lnTo>
                  <a:lnTo>
                    <a:pt x="43141" y="431317"/>
                  </a:lnTo>
                  <a:lnTo>
                    <a:pt x="0" y="431317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29075" y="1583626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532922" y="1152321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43141" y="431304"/>
                  </a:moveTo>
                  <a:lnTo>
                    <a:pt x="43141" y="0"/>
                  </a:lnTo>
                  <a:lnTo>
                    <a:pt x="0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885946" y="1152321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5" h="862964">
                  <a:moveTo>
                    <a:pt x="0" y="862622"/>
                  </a:moveTo>
                  <a:lnTo>
                    <a:pt x="646976" y="431304"/>
                  </a:lnTo>
                </a:path>
                <a:path w="690245" h="862964">
                  <a:moveTo>
                    <a:pt x="646976" y="0"/>
                  </a:moveTo>
                  <a:lnTo>
                    <a:pt x="646976" y="431304"/>
                  </a:lnTo>
                  <a:lnTo>
                    <a:pt x="690117" y="431304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415" y="1046048"/>
              <a:ext cx="201472" cy="224294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3250" y="1477378"/>
              <a:ext cx="201460" cy="224281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3152698" y="115232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0"/>
                  </a:moveTo>
                  <a:lnTo>
                    <a:pt x="733259" y="431304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152698" y="2014944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59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799687" y="72099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0"/>
                  </a:moveTo>
                  <a:lnTo>
                    <a:pt x="733247" y="431317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799687" y="1583626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152698" y="1152321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59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152698" y="1583626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431317"/>
                  </a:moveTo>
                  <a:lnTo>
                    <a:pt x="733259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799687" y="720991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799687" y="115232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431304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705451" y="721004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662322" y="1152321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0" y="0"/>
                  </a:moveTo>
                  <a:lnTo>
                    <a:pt x="43141" y="0"/>
                  </a:lnTo>
                  <a:lnTo>
                    <a:pt x="43141" y="431304"/>
                  </a:lnTo>
                  <a:lnTo>
                    <a:pt x="0" y="431304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705451" y="721004"/>
              <a:ext cx="647065" cy="862965"/>
            </a:xfrm>
            <a:custGeom>
              <a:avLst/>
              <a:gdLst/>
              <a:ahLst/>
              <a:cxnLst/>
              <a:rect l="l" t="t" r="r" b="b"/>
              <a:pathLst>
                <a:path w="647064" h="862965">
                  <a:moveTo>
                    <a:pt x="0" y="862622"/>
                  </a:moveTo>
                  <a:lnTo>
                    <a:pt x="646976" y="431317"/>
                  </a:lnTo>
                  <a:lnTo>
                    <a:pt x="646976" y="0"/>
                  </a:lnTo>
                  <a:lnTo>
                    <a:pt x="60384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662322" y="720992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5" h="862965">
                  <a:moveTo>
                    <a:pt x="0" y="862634"/>
                  </a:moveTo>
                  <a:lnTo>
                    <a:pt x="646976" y="431329"/>
                  </a:lnTo>
                </a:path>
                <a:path w="690245" h="862965">
                  <a:moveTo>
                    <a:pt x="646988" y="0"/>
                  </a:moveTo>
                  <a:lnTo>
                    <a:pt x="646988" y="431317"/>
                  </a:lnTo>
                  <a:lnTo>
                    <a:pt x="690117" y="431317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705451" y="1152321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04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662322" y="1583626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0" y="0"/>
                  </a:moveTo>
                  <a:lnTo>
                    <a:pt x="43141" y="0"/>
                  </a:lnTo>
                  <a:lnTo>
                    <a:pt x="43141" y="431317"/>
                  </a:lnTo>
                  <a:lnTo>
                    <a:pt x="0" y="431317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705451" y="1583626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76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309298" y="1152321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43129" y="431304"/>
                  </a:moveTo>
                  <a:lnTo>
                    <a:pt x="43129" y="0"/>
                  </a:lnTo>
                  <a:lnTo>
                    <a:pt x="0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662322" y="1152321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5" h="862964">
                  <a:moveTo>
                    <a:pt x="0" y="862622"/>
                  </a:moveTo>
                  <a:lnTo>
                    <a:pt x="646976" y="431304"/>
                  </a:lnTo>
                </a:path>
                <a:path w="690245" h="862964">
                  <a:moveTo>
                    <a:pt x="646988" y="0"/>
                  </a:moveTo>
                  <a:lnTo>
                    <a:pt x="646988" y="431304"/>
                  </a:lnTo>
                  <a:lnTo>
                    <a:pt x="690117" y="431304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6792" y="1046048"/>
              <a:ext cx="201485" cy="22429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9627" y="1477378"/>
              <a:ext cx="201460" cy="224281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3929075" y="115232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0"/>
                  </a:moveTo>
                  <a:lnTo>
                    <a:pt x="733247" y="431304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929075" y="2014944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576064" y="72099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0"/>
                  </a:moveTo>
                  <a:lnTo>
                    <a:pt x="733247" y="431317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576064" y="1583626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929075" y="1152321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929075" y="1583626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431317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576064" y="720991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576064" y="115232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431304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481828" y="721004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63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438686" y="1152321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0" y="0"/>
                  </a:moveTo>
                  <a:lnTo>
                    <a:pt x="43141" y="0"/>
                  </a:lnTo>
                  <a:lnTo>
                    <a:pt x="43141" y="431304"/>
                  </a:lnTo>
                  <a:lnTo>
                    <a:pt x="0" y="431304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481828" y="1152321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04"/>
                  </a:moveTo>
                  <a:lnTo>
                    <a:pt x="646963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085662" y="721004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43141" y="431317"/>
                  </a:moveTo>
                  <a:lnTo>
                    <a:pt x="43141" y="0"/>
                  </a:lnTo>
                  <a:lnTo>
                    <a:pt x="0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438686" y="720992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5" h="862965">
                  <a:moveTo>
                    <a:pt x="0" y="862634"/>
                  </a:moveTo>
                  <a:lnTo>
                    <a:pt x="646976" y="431329"/>
                  </a:lnTo>
                </a:path>
                <a:path w="690245" h="862965">
                  <a:moveTo>
                    <a:pt x="646976" y="0"/>
                  </a:moveTo>
                  <a:lnTo>
                    <a:pt x="646976" y="431317"/>
                  </a:lnTo>
                  <a:lnTo>
                    <a:pt x="690117" y="431317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481828" y="1152321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04"/>
                  </a:moveTo>
                  <a:lnTo>
                    <a:pt x="646963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438686" y="1583626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0" y="0"/>
                  </a:moveTo>
                  <a:lnTo>
                    <a:pt x="43141" y="0"/>
                  </a:lnTo>
                  <a:lnTo>
                    <a:pt x="43141" y="431317"/>
                  </a:lnTo>
                  <a:lnTo>
                    <a:pt x="0" y="431317"/>
                  </a:lnTo>
                  <a:lnTo>
                    <a:pt x="0" y="0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481828" y="1583626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4" h="431800">
                  <a:moveTo>
                    <a:pt x="0" y="431317"/>
                  </a:moveTo>
                  <a:lnTo>
                    <a:pt x="646963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085662" y="1152321"/>
              <a:ext cx="43180" cy="431800"/>
            </a:xfrm>
            <a:custGeom>
              <a:avLst/>
              <a:gdLst/>
              <a:ahLst/>
              <a:cxnLst/>
              <a:rect l="l" t="t" r="r" b="b"/>
              <a:pathLst>
                <a:path w="43179" h="431800">
                  <a:moveTo>
                    <a:pt x="43141" y="431304"/>
                  </a:moveTo>
                  <a:lnTo>
                    <a:pt x="43141" y="0"/>
                  </a:lnTo>
                  <a:lnTo>
                    <a:pt x="0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438686" y="1152321"/>
              <a:ext cx="690245" cy="862965"/>
            </a:xfrm>
            <a:custGeom>
              <a:avLst/>
              <a:gdLst/>
              <a:ahLst/>
              <a:cxnLst/>
              <a:rect l="l" t="t" r="r" b="b"/>
              <a:pathLst>
                <a:path w="690245" h="862964">
                  <a:moveTo>
                    <a:pt x="0" y="862622"/>
                  </a:moveTo>
                  <a:lnTo>
                    <a:pt x="646976" y="431304"/>
                  </a:lnTo>
                </a:path>
                <a:path w="690245" h="862964">
                  <a:moveTo>
                    <a:pt x="646976" y="0"/>
                  </a:moveTo>
                  <a:lnTo>
                    <a:pt x="646976" y="431304"/>
                  </a:lnTo>
                  <a:lnTo>
                    <a:pt x="690117" y="431304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3168" y="1046048"/>
              <a:ext cx="201472" cy="224294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5990" y="1477378"/>
              <a:ext cx="201472" cy="224281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6258204" y="850392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5" h="431800">
                  <a:moveTo>
                    <a:pt x="0" y="431317"/>
                  </a:moveTo>
                  <a:lnTo>
                    <a:pt x="646988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215075" y="850392"/>
              <a:ext cx="647065" cy="1035685"/>
            </a:xfrm>
            <a:custGeom>
              <a:avLst/>
              <a:gdLst/>
              <a:ahLst/>
              <a:cxnLst/>
              <a:rect l="l" t="t" r="r" b="b"/>
              <a:pathLst>
                <a:path w="647065" h="1035685">
                  <a:moveTo>
                    <a:pt x="0" y="431317"/>
                  </a:moveTo>
                  <a:lnTo>
                    <a:pt x="646976" y="0"/>
                  </a:lnTo>
                </a:path>
                <a:path w="647065" h="1035685">
                  <a:moveTo>
                    <a:pt x="0" y="431317"/>
                  </a:moveTo>
                  <a:lnTo>
                    <a:pt x="43129" y="431317"/>
                  </a:lnTo>
                  <a:lnTo>
                    <a:pt x="43129" y="1035164"/>
                  </a:lnTo>
                  <a:lnTo>
                    <a:pt x="0" y="1035164"/>
                  </a:lnTo>
                  <a:lnTo>
                    <a:pt x="0" y="431317"/>
                  </a:lnTo>
                  <a:close/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258204" y="1454252"/>
              <a:ext cx="647065" cy="431800"/>
            </a:xfrm>
            <a:custGeom>
              <a:avLst/>
              <a:gdLst/>
              <a:ahLst/>
              <a:cxnLst/>
              <a:rect l="l" t="t" r="r" b="b"/>
              <a:pathLst>
                <a:path w="647065" h="431800">
                  <a:moveTo>
                    <a:pt x="0" y="431304"/>
                  </a:moveTo>
                  <a:lnTo>
                    <a:pt x="646988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862051" y="850392"/>
              <a:ext cx="43180" cy="603885"/>
            </a:xfrm>
            <a:custGeom>
              <a:avLst/>
              <a:gdLst/>
              <a:ahLst/>
              <a:cxnLst/>
              <a:rect l="l" t="t" r="r" b="b"/>
              <a:pathLst>
                <a:path w="43179" h="603885">
                  <a:moveTo>
                    <a:pt x="43141" y="603846"/>
                  </a:moveTo>
                  <a:lnTo>
                    <a:pt x="43141" y="0"/>
                  </a:lnTo>
                  <a:lnTo>
                    <a:pt x="0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215075" y="850392"/>
              <a:ext cx="690245" cy="1035685"/>
            </a:xfrm>
            <a:custGeom>
              <a:avLst/>
              <a:gdLst/>
              <a:ahLst/>
              <a:cxnLst/>
              <a:rect l="l" t="t" r="r" b="b"/>
              <a:pathLst>
                <a:path w="690245" h="1035685">
                  <a:moveTo>
                    <a:pt x="0" y="1035164"/>
                  </a:moveTo>
                  <a:lnTo>
                    <a:pt x="646975" y="603846"/>
                  </a:lnTo>
                </a:path>
                <a:path w="690245" h="1035685">
                  <a:moveTo>
                    <a:pt x="646988" y="0"/>
                  </a:moveTo>
                  <a:lnTo>
                    <a:pt x="646988" y="603846"/>
                  </a:lnTo>
                  <a:lnTo>
                    <a:pt x="690130" y="603846"/>
                  </a:lnTo>
                </a:path>
              </a:pathLst>
            </a:custGeom>
            <a:ln w="5753">
              <a:solidFill>
                <a:srgbClr val="131413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481828" y="1152321"/>
              <a:ext cx="733425" cy="129539"/>
            </a:xfrm>
            <a:custGeom>
              <a:avLst/>
              <a:gdLst/>
              <a:ahLst/>
              <a:cxnLst/>
              <a:rect l="l" t="t" r="r" b="b"/>
              <a:pathLst>
                <a:path w="733425" h="129540">
                  <a:moveTo>
                    <a:pt x="0" y="0"/>
                  </a:moveTo>
                  <a:lnTo>
                    <a:pt x="733247" y="12940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481828" y="1885556"/>
              <a:ext cx="733425" cy="129539"/>
            </a:xfrm>
            <a:custGeom>
              <a:avLst/>
              <a:gdLst/>
              <a:ahLst/>
              <a:cxnLst/>
              <a:rect l="l" t="t" r="r" b="b"/>
              <a:pathLst>
                <a:path w="733425" h="129539">
                  <a:moveTo>
                    <a:pt x="0" y="129387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128804" y="720991"/>
              <a:ext cx="733425" cy="129539"/>
            </a:xfrm>
            <a:custGeom>
              <a:avLst/>
              <a:gdLst/>
              <a:ahLst/>
              <a:cxnLst/>
              <a:rect l="l" t="t" r="r" b="b"/>
              <a:pathLst>
                <a:path w="733425" h="129540">
                  <a:moveTo>
                    <a:pt x="0" y="0"/>
                  </a:moveTo>
                  <a:lnTo>
                    <a:pt x="733259" y="12940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128804" y="1454238"/>
              <a:ext cx="733425" cy="129539"/>
            </a:xfrm>
            <a:custGeom>
              <a:avLst/>
              <a:gdLst/>
              <a:ahLst/>
              <a:cxnLst/>
              <a:rect l="l" t="t" r="r" b="b"/>
              <a:pathLst>
                <a:path w="733425" h="129540">
                  <a:moveTo>
                    <a:pt x="0" y="129387"/>
                  </a:moveTo>
                  <a:lnTo>
                    <a:pt x="733259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705451" y="115232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0"/>
                  </a:moveTo>
                  <a:lnTo>
                    <a:pt x="733247" y="431304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705451" y="2014944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352427" y="72099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0"/>
                  </a:moveTo>
                  <a:lnTo>
                    <a:pt x="733247" y="431317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352427" y="1583626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4705451" y="1152321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4705451" y="1583626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431317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5352427" y="720991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 h="0">
                  <a:moveTo>
                    <a:pt x="0" y="0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5352427" y="1152321"/>
              <a:ext cx="733425" cy="431800"/>
            </a:xfrm>
            <a:custGeom>
              <a:avLst/>
              <a:gdLst/>
              <a:ahLst/>
              <a:cxnLst/>
              <a:rect l="l" t="t" r="r" b="b"/>
              <a:pathLst>
                <a:path w="733425" h="431800">
                  <a:moveTo>
                    <a:pt x="0" y="431304"/>
                  </a:moveTo>
                  <a:lnTo>
                    <a:pt x="733247" y="0"/>
                  </a:lnTo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" name="object 99" descr=""/>
          <p:cNvGrpSpPr/>
          <p:nvPr/>
        </p:nvGrpSpPr>
        <p:grpSpPr>
          <a:xfrm>
            <a:off x="2347531" y="2184127"/>
            <a:ext cx="676275" cy="141605"/>
            <a:chOff x="2347531" y="2184127"/>
            <a:chExt cx="676275" cy="141605"/>
          </a:xfrm>
        </p:grpSpPr>
        <p:sp>
          <p:nvSpPr>
            <p:cNvPr id="100" name="object 100" descr=""/>
            <p:cNvSpPr/>
            <p:nvPr/>
          </p:nvSpPr>
          <p:spPr>
            <a:xfrm>
              <a:off x="2347531" y="2187448"/>
              <a:ext cx="676275" cy="0"/>
            </a:xfrm>
            <a:custGeom>
              <a:avLst/>
              <a:gdLst/>
              <a:ahLst/>
              <a:cxnLst/>
              <a:rect l="l" t="t" r="r" b="b"/>
              <a:pathLst>
                <a:path w="676275" h="0">
                  <a:moveTo>
                    <a:pt x="0" y="0"/>
                  </a:moveTo>
                  <a:lnTo>
                    <a:pt x="675716" y="0"/>
                  </a:lnTo>
                </a:path>
              </a:pathLst>
            </a:custGeom>
            <a:ln w="6642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2636" y="2225256"/>
              <a:ext cx="253707" cy="100177"/>
            </a:xfrm>
            <a:prstGeom prst="rect">
              <a:avLst/>
            </a:prstGeom>
          </p:spPr>
        </p:pic>
      </p:grpSp>
      <p:grpSp>
        <p:nvGrpSpPr>
          <p:cNvPr id="102" name="object 102" descr=""/>
          <p:cNvGrpSpPr/>
          <p:nvPr/>
        </p:nvGrpSpPr>
        <p:grpSpPr>
          <a:xfrm>
            <a:off x="3109569" y="2181726"/>
            <a:ext cx="3019425" cy="144145"/>
            <a:chOff x="3109569" y="2181726"/>
            <a:chExt cx="3019425" cy="144145"/>
          </a:xfrm>
        </p:grpSpPr>
        <p:sp>
          <p:nvSpPr>
            <p:cNvPr id="103" name="object 103" descr=""/>
            <p:cNvSpPr/>
            <p:nvPr/>
          </p:nvSpPr>
          <p:spPr>
            <a:xfrm>
              <a:off x="3109569" y="2187473"/>
              <a:ext cx="3019425" cy="0"/>
            </a:xfrm>
            <a:custGeom>
              <a:avLst/>
              <a:gdLst/>
              <a:ahLst/>
              <a:cxnLst/>
              <a:rect l="l" t="t" r="r" b="b"/>
              <a:pathLst>
                <a:path w="3019425" h="0">
                  <a:moveTo>
                    <a:pt x="0" y="0"/>
                  </a:moveTo>
                  <a:lnTo>
                    <a:pt x="3019234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7548" y="2225243"/>
              <a:ext cx="1519453" cy="100178"/>
            </a:xfrm>
            <a:prstGeom prst="rect">
              <a:avLst/>
            </a:prstGeom>
          </p:spPr>
        </p:pic>
      </p:grpSp>
      <p:grpSp>
        <p:nvGrpSpPr>
          <p:cNvPr id="105" name="object 105" descr=""/>
          <p:cNvGrpSpPr/>
          <p:nvPr/>
        </p:nvGrpSpPr>
        <p:grpSpPr>
          <a:xfrm>
            <a:off x="6215075" y="2181726"/>
            <a:ext cx="690245" cy="123825"/>
            <a:chOff x="6215075" y="2181726"/>
            <a:chExt cx="690245" cy="123825"/>
          </a:xfrm>
        </p:grpSpPr>
        <p:sp>
          <p:nvSpPr>
            <p:cNvPr id="106" name="object 106" descr=""/>
            <p:cNvSpPr/>
            <p:nvPr/>
          </p:nvSpPr>
          <p:spPr>
            <a:xfrm>
              <a:off x="6215075" y="2187473"/>
              <a:ext cx="690245" cy="0"/>
            </a:xfrm>
            <a:custGeom>
              <a:avLst/>
              <a:gdLst/>
              <a:ahLst/>
              <a:cxnLst/>
              <a:rect l="l" t="t" r="r" b="b"/>
              <a:pathLst>
                <a:path w="690245" h="0">
                  <a:moveTo>
                    <a:pt x="0" y="0"/>
                  </a:moveTo>
                  <a:lnTo>
                    <a:pt x="690118" y="0"/>
                  </a:lnTo>
                </a:path>
              </a:pathLst>
            </a:custGeom>
            <a:ln w="1149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359029" y="2225256"/>
              <a:ext cx="408940" cy="80645"/>
            </a:xfrm>
            <a:custGeom>
              <a:avLst/>
              <a:gdLst/>
              <a:ahLst/>
              <a:cxnLst/>
              <a:rect l="l" t="t" r="r" b="b"/>
              <a:pathLst>
                <a:path w="408940" h="80644">
                  <a:moveTo>
                    <a:pt x="0" y="66967"/>
                  </a:moveTo>
                  <a:lnTo>
                    <a:pt x="0" y="76555"/>
                  </a:lnTo>
                  <a:lnTo>
                    <a:pt x="3644" y="77736"/>
                  </a:lnTo>
                  <a:lnTo>
                    <a:pt x="7086" y="78638"/>
                  </a:lnTo>
                  <a:lnTo>
                    <a:pt x="13665" y="79819"/>
                  </a:lnTo>
                  <a:lnTo>
                    <a:pt x="16827" y="80111"/>
                  </a:lnTo>
                  <a:lnTo>
                    <a:pt x="27127" y="80111"/>
                  </a:lnTo>
                  <a:lnTo>
                    <a:pt x="32867" y="78562"/>
                  </a:lnTo>
                  <a:lnTo>
                    <a:pt x="41186" y="72440"/>
                  </a:lnTo>
                  <a:lnTo>
                    <a:pt x="16802" y="72326"/>
                  </a:lnTo>
                  <a:lnTo>
                    <a:pt x="13487" y="71869"/>
                  </a:lnTo>
                  <a:lnTo>
                    <a:pt x="6832" y="70091"/>
                  </a:lnTo>
                  <a:lnTo>
                    <a:pt x="3416" y="68757"/>
                  </a:lnTo>
                  <a:lnTo>
                    <a:pt x="0" y="66967"/>
                  </a:lnTo>
                  <a:close/>
                </a:path>
                <a:path w="408940" h="80644">
                  <a:moveTo>
                    <a:pt x="25577" y="20662"/>
                  </a:moveTo>
                  <a:lnTo>
                    <a:pt x="15189" y="20662"/>
                  </a:lnTo>
                  <a:lnTo>
                    <a:pt x="9842" y="22110"/>
                  </a:lnTo>
                  <a:lnTo>
                    <a:pt x="2273" y="27914"/>
                  </a:lnTo>
                  <a:lnTo>
                    <a:pt x="405" y="31991"/>
                  </a:lnTo>
                  <a:lnTo>
                    <a:pt x="393" y="41719"/>
                  </a:lnTo>
                  <a:lnTo>
                    <a:pt x="1676" y="45173"/>
                  </a:lnTo>
                  <a:lnTo>
                    <a:pt x="6807" y="50190"/>
                  </a:lnTo>
                  <a:lnTo>
                    <a:pt x="10960" y="52057"/>
                  </a:lnTo>
                  <a:lnTo>
                    <a:pt x="16738" y="53263"/>
                  </a:lnTo>
                  <a:lnTo>
                    <a:pt x="19951" y="54025"/>
                  </a:lnTo>
                  <a:lnTo>
                    <a:pt x="25717" y="55270"/>
                  </a:lnTo>
                  <a:lnTo>
                    <a:pt x="29451" y="56565"/>
                  </a:lnTo>
                  <a:lnTo>
                    <a:pt x="32867" y="59258"/>
                  </a:lnTo>
                  <a:lnTo>
                    <a:pt x="33705" y="61201"/>
                  </a:lnTo>
                  <a:lnTo>
                    <a:pt x="33705" y="66459"/>
                  </a:lnTo>
                  <a:lnTo>
                    <a:pt x="32524" y="68567"/>
                  </a:lnTo>
                  <a:lnTo>
                    <a:pt x="27825" y="71564"/>
                  </a:lnTo>
                  <a:lnTo>
                    <a:pt x="24460" y="72326"/>
                  </a:lnTo>
                  <a:lnTo>
                    <a:pt x="41242" y="72326"/>
                  </a:lnTo>
                  <a:lnTo>
                    <a:pt x="43256" y="68275"/>
                  </a:lnTo>
                  <a:lnTo>
                    <a:pt x="43256" y="58407"/>
                  </a:lnTo>
                  <a:lnTo>
                    <a:pt x="41884" y="54800"/>
                  </a:lnTo>
                  <a:lnTo>
                    <a:pt x="36309" y="49657"/>
                  </a:lnTo>
                  <a:lnTo>
                    <a:pt x="31610" y="47663"/>
                  </a:lnTo>
                  <a:lnTo>
                    <a:pt x="16852" y="44424"/>
                  </a:lnTo>
                  <a:lnTo>
                    <a:pt x="13538" y="43256"/>
                  </a:lnTo>
                  <a:lnTo>
                    <a:pt x="10223" y="40792"/>
                  </a:lnTo>
                  <a:lnTo>
                    <a:pt x="9397" y="39103"/>
                  </a:lnTo>
                  <a:lnTo>
                    <a:pt x="9397" y="34112"/>
                  </a:lnTo>
                  <a:lnTo>
                    <a:pt x="10553" y="31991"/>
                  </a:lnTo>
                  <a:lnTo>
                    <a:pt x="15163" y="29146"/>
                  </a:lnTo>
                  <a:lnTo>
                    <a:pt x="18630" y="28448"/>
                  </a:lnTo>
                  <a:lnTo>
                    <a:pt x="40233" y="28448"/>
                  </a:lnTo>
                  <a:lnTo>
                    <a:pt x="40233" y="23698"/>
                  </a:lnTo>
                  <a:lnTo>
                    <a:pt x="37668" y="22694"/>
                  </a:lnTo>
                  <a:lnTo>
                    <a:pt x="34861" y="21932"/>
                  </a:lnTo>
                  <a:lnTo>
                    <a:pt x="28803" y="20916"/>
                  </a:lnTo>
                  <a:lnTo>
                    <a:pt x="25577" y="20662"/>
                  </a:lnTo>
                  <a:close/>
                </a:path>
                <a:path w="408940" h="80644">
                  <a:moveTo>
                    <a:pt x="40233" y="28448"/>
                  </a:moveTo>
                  <a:lnTo>
                    <a:pt x="26276" y="28448"/>
                  </a:lnTo>
                  <a:lnTo>
                    <a:pt x="29209" y="28790"/>
                  </a:lnTo>
                  <a:lnTo>
                    <a:pt x="34861" y="30137"/>
                  </a:lnTo>
                  <a:lnTo>
                    <a:pt x="37604" y="31140"/>
                  </a:lnTo>
                  <a:lnTo>
                    <a:pt x="40233" y="32499"/>
                  </a:lnTo>
                  <a:lnTo>
                    <a:pt x="40233" y="28448"/>
                  </a:lnTo>
                  <a:close/>
                </a:path>
                <a:path w="408940" h="80644">
                  <a:moveTo>
                    <a:pt x="87985" y="20662"/>
                  </a:moveTo>
                  <a:lnTo>
                    <a:pt x="71793" y="20662"/>
                  </a:lnTo>
                  <a:lnTo>
                    <a:pt x="65430" y="23291"/>
                  </a:lnTo>
                  <a:lnTo>
                    <a:pt x="56235" y="33820"/>
                  </a:lnTo>
                  <a:lnTo>
                    <a:pt x="53936" y="41084"/>
                  </a:lnTo>
                  <a:lnTo>
                    <a:pt x="53936" y="59651"/>
                  </a:lnTo>
                  <a:lnTo>
                    <a:pt x="56235" y="66916"/>
                  </a:lnTo>
                  <a:lnTo>
                    <a:pt x="60842" y="72224"/>
                  </a:lnTo>
                  <a:lnTo>
                    <a:pt x="65430" y="77470"/>
                  </a:lnTo>
                  <a:lnTo>
                    <a:pt x="71793" y="80111"/>
                  </a:lnTo>
                  <a:lnTo>
                    <a:pt x="87985" y="80111"/>
                  </a:lnTo>
                  <a:lnTo>
                    <a:pt x="94348" y="77470"/>
                  </a:lnTo>
                  <a:lnTo>
                    <a:pt x="98936" y="72224"/>
                  </a:lnTo>
                  <a:lnTo>
                    <a:pt x="74879" y="72224"/>
                  </a:lnTo>
                  <a:lnTo>
                    <a:pt x="70954" y="70269"/>
                  </a:lnTo>
                  <a:lnTo>
                    <a:pt x="65176" y="62484"/>
                  </a:lnTo>
                  <a:lnTo>
                    <a:pt x="63728" y="57162"/>
                  </a:lnTo>
                  <a:lnTo>
                    <a:pt x="63728" y="43611"/>
                  </a:lnTo>
                  <a:lnTo>
                    <a:pt x="65176" y="38290"/>
                  </a:lnTo>
                  <a:lnTo>
                    <a:pt x="70992" y="30492"/>
                  </a:lnTo>
                  <a:lnTo>
                    <a:pt x="74929" y="28549"/>
                  </a:lnTo>
                  <a:lnTo>
                    <a:pt x="98959" y="28549"/>
                  </a:lnTo>
                  <a:lnTo>
                    <a:pt x="94348" y="23291"/>
                  </a:lnTo>
                  <a:lnTo>
                    <a:pt x="87985" y="20662"/>
                  </a:lnTo>
                  <a:close/>
                </a:path>
                <a:path w="408940" h="80644">
                  <a:moveTo>
                    <a:pt x="98959" y="28549"/>
                  </a:moveTo>
                  <a:lnTo>
                    <a:pt x="84848" y="28549"/>
                  </a:lnTo>
                  <a:lnTo>
                    <a:pt x="88785" y="30518"/>
                  </a:lnTo>
                  <a:lnTo>
                    <a:pt x="94576" y="38354"/>
                  </a:lnTo>
                  <a:lnTo>
                    <a:pt x="96019" y="43611"/>
                  </a:lnTo>
                  <a:lnTo>
                    <a:pt x="96026" y="57162"/>
                  </a:lnTo>
                  <a:lnTo>
                    <a:pt x="94576" y="62445"/>
                  </a:lnTo>
                  <a:lnTo>
                    <a:pt x="88785" y="70269"/>
                  </a:lnTo>
                  <a:lnTo>
                    <a:pt x="84848" y="72224"/>
                  </a:lnTo>
                  <a:lnTo>
                    <a:pt x="98936" y="72224"/>
                  </a:lnTo>
                  <a:lnTo>
                    <a:pt x="103581" y="66916"/>
                  </a:lnTo>
                  <a:lnTo>
                    <a:pt x="105892" y="59651"/>
                  </a:lnTo>
                  <a:lnTo>
                    <a:pt x="105892" y="41084"/>
                  </a:lnTo>
                  <a:lnTo>
                    <a:pt x="103581" y="33820"/>
                  </a:lnTo>
                  <a:lnTo>
                    <a:pt x="98959" y="28549"/>
                  </a:lnTo>
                  <a:close/>
                </a:path>
                <a:path w="408940" h="80644">
                  <a:moveTo>
                    <a:pt x="132079" y="29260"/>
                  </a:moveTo>
                  <a:lnTo>
                    <a:pt x="122732" y="29260"/>
                  </a:lnTo>
                  <a:lnTo>
                    <a:pt x="122732" y="78651"/>
                  </a:lnTo>
                  <a:lnTo>
                    <a:pt x="132079" y="78651"/>
                  </a:lnTo>
                  <a:lnTo>
                    <a:pt x="132079" y="29260"/>
                  </a:lnTo>
                  <a:close/>
                </a:path>
                <a:path w="408940" h="80644">
                  <a:moveTo>
                    <a:pt x="164998" y="29260"/>
                  </a:moveTo>
                  <a:lnTo>
                    <a:pt x="155651" y="29260"/>
                  </a:lnTo>
                  <a:lnTo>
                    <a:pt x="155651" y="67068"/>
                  </a:lnTo>
                  <a:lnTo>
                    <a:pt x="156997" y="71945"/>
                  </a:lnTo>
                  <a:lnTo>
                    <a:pt x="162458" y="77304"/>
                  </a:lnTo>
                  <a:lnTo>
                    <a:pt x="167424" y="78651"/>
                  </a:lnTo>
                  <a:lnTo>
                    <a:pt x="184162" y="78651"/>
                  </a:lnTo>
                  <a:lnTo>
                    <a:pt x="184162" y="70853"/>
                  </a:lnTo>
                  <a:lnTo>
                    <a:pt x="170713" y="70853"/>
                  </a:lnTo>
                  <a:lnTo>
                    <a:pt x="168147" y="70205"/>
                  </a:lnTo>
                  <a:lnTo>
                    <a:pt x="165620" y="67576"/>
                  </a:lnTo>
                  <a:lnTo>
                    <a:pt x="164998" y="64592"/>
                  </a:lnTo>
                  <a:lnTo>
                    <a:pt x="164998" y="29260"/>
                  </a:lnTo>
                  <a:close/>
                </a:path>
                <a:path w="408940" h="80644">
                  <a:moveTo>
                    <a:pt x="147408" y="22034"/>
                  </a:moveTo>
                  <a:lnTo>
                    <a:pt x="113842" y="22034"/>
                  </a:lnTo>
                  <a:lnTo>
                    <a:pt x="113842" y="29260"/>
                  </a:lnTo>
                  <a:lnTo>
                    <a:pt x="147408" y="29260"/>
                  </a:lnTo>
                  <a:lnTo>
                    <a:pt x="147408" y="22034"/>
                  </a:lnTo>
                  <a:close/>
                </a:path>
                <a:path w="408940" h="80644">
                  <a:moveTo>
                    <a:pt x="184162" y="22034"/>
                  </a:moveTo>
                  <a:lnTo>
                    <a:pt x="148831" y="22034"/>
                  </a:lnTo>
                  <a:lnTo>
                    <a:pt x="148831" y="29260"/>
                  </a:lnTo>
                  <a:lnTo>
                    <a:pt x="184162" y="29260"/>
                  </a:lnTo>
                  <a:lnTo>
                    <a:pt x="184162" y="22034"/>
                  </a:lnTo>
                  <a:close/>
                </a:path>
                <a:path w="408940" h="80644">
                  <a:moveTo>
                    <a:pt x="149872" y="0"/>
                  </a:moveTo>
                  <a:lnTo>
                    <a:pt x="134708" y="0"/>
                  </a:lnTo>
                  <a:lnTo>
                    <a:pt x="130060" y="1435"/>
                  </a:lnTo>
                  <a:lnTo>
                    <a:pt x="124193" y="7188"/>
                  </a:lnTo>
                  <a:lnTo>
                    <a:pt x="122732" y="11785"/>
                  </a:lnTo>
                  <a:lnTo>
                    <a:pt x="122732" y="22034"/>
                  </a:lnTo>
                  <a:lnTo>
                    <a:pt x="132079" y="22034"/>
                  </a:lnTo>
                  <a:lnTo>
                    <a:pt x="132079" y="13512"/>
                  </a:lnTo>
                  <a:lnTo>
                    <a:pt x="132727" y="11087"/>
                  </a:lnTo>
                  <a:lnTo>
                    <a:pt x="135331" y="8407"/>
                  </a:lnTo>
                  <a:lnTo>
                    <a:pt x="137642" y="7721"/>
                  </a:lnTo>
                  <a:lnTo>
                    <a:pt x="149872" y="7721"/>
                  </a:lnTo>
                  <a:lnTo>
                    <a:pt x="149872" y="0"/>
                  </a:lnTo>
                  <a:close/>
                </a:path>
                <a:path w="408940" h="80644">
                  <a:moveTo>
                    <a:pt x="164998" y="5956"/>
                  </a:moveTo>
                  <a:lnTo>
                    <a:pt x="155651" y="5956"/>
                  </a:lnTo>
                  <a:lnTo>
                    <a:pt x="155651" y="22034"/>
                  </a:lnTo>
                  <a:lnTo>
                    <a:pt x="164998" y="22034"/>
                  </a:lnTo>
                  <a:lnTo>
                    <a:pt x="164998" y="5956"/>
                  </a:lnTo>
                  <a:close/>
                </a:path>
                <a:path w="408940" h="80644">
                  <a:moveTo>
                    <a:pt x="205384" y="22034"/>
                  </a:moveTo>
                  <a:lnTo>
                    <a:pt x="196037" y="22034"/>
                  </a:lnTo>
                  <a:lnTo>
                    <a:pt x="196037" y="78651"/>
                  </a:lnTo>
                  <a:lnTo>
                    <a:pt x="205384" y="78651"/>
                  </a:lnTo>
                  <a:lnTo>
                    <a:pt x="205396" y="41109"/>
                  </a:lnTo>
                  <a:lnTo>
                    <a:pt x="206761" y="36855"/>
                  </a:lnTo>
                  <a:lnTo>
                    <a:pt x="211940" y="30822"/>
                  </a:lnTo>
                  <a:lnTo>
                    <a:pt x="205384" y="30822"/>
                  </a:lnTo>
                  <a:lnTo>
                    <a:pt x="205384" y="22034"/>
                  </a:lnTo>
                  <a:close/>
                </a:path>
                <a:path w="408940" h="80644">
                  <a:moveTo>
                    <a:pt x="238948" y="28752"/>
                  </a:moveTo>
                  <a:lnTo>
                    <a:pt x="224904" y="28752"/>
                  </a:lnTo>
                  <a:lnTo>
                    <a:pt x="227860" y="30060"/>
                  </a:lnTo>
                  <a:lnTo>
                    <a:pt x="229824" y="32702"/>
                  </a:lnTo>
                  <a:lnTo>
                    <a:pt x="231698" y="35280"/>
                  </a:lnTo>
                  <a:lnTo>
                    <a:pt x="232676" y="39319"/>
                  </a:lnTo>
                  <a:lnTo>
                    <a:pt x="232676" y="78651"/>
                  </a:lnTo>
                  <a:lnTo>
                    <a:pt x="242011" y="78651"/>
                  </a:lnTo>
                  <a:lnTo>
                    <a:pt x="242011" y="41109"/>
                  </a:lnTo>
                  <a:lnTo>
                    <a:pt x="243420" y="36753"/>
                  </a:lnTo>
                  <a:lnTo>
                    <a:pt x="246799" y="32893"/>
                  </a:lnTo>
                  <a:lnTo>
                    <a:pt x="240461" y="32893"/>
                  </a:lnTo>
                  <a:lnTo>
                    <a:pt x="239064" y="28917"/>
                  </a:lnTo>
                  <a:lnTo>
                    <a:pt x="238948" y="28752"/>
                  </a:lnTo>
                  <a:close/>
                </a:path>
                <a:path w="408940" h="80644">
                  <a:moveTo>
                    <a:pt x="275320" y="28752"/>
                  </a:moveTo>
                  <a:lnTo>
                    <a:pt x="261569" y="28752"/>
                  </a:lnTo>
                  <a:lnTo>
                    <a:pt x="264502" y="30060"/>
                  </a:lnTo>
                  <a:lnTo>
                    <a:pt x="266445" y="32702"/>
                  </a:lnTo>
                  <a:lnTo>
                    <a:pt x="268338" y="35318"/>
                  </a:lnTo>
                  <a:lnTo>
                    <a:pt x="269322" y="39319"/>
                  </a:lnTo>
                  <a:lnTo>
                    <a:pt x="269328" y="78651"/>
                  </a:lnTo>
                  <a:lnTo>
                    <a:pt x="278650" y="78651"/>
                  </a:lnTo>
                  <a:lnTo>
                    <a:pt x="278622" y="36753"/>
                  </a:lnTo>
                  <a:lnTo>
                    <a:pt x="277050" y="30988"/>
                  </a:lnTo>
                  <a:lnTo>
                    <a:pt x="275320" y="28752"/>
                  </a:lnTo>
                  <a:close/>
                </a:path>
                <a:path w="408940" h="80644">
                  <a:moveTo>
                    <a:pt x="266103" y="20662"/>
                  </a:moveTo>
                  <a:lnTo>
                    <a:pt x="255828" y="20662"/>
                  </a:lnTo>
                  <a:lnTo>
                    <a:pt x="252031" y="21666"/>
                  </a:lnTo>
                  <a:lnTo>
                    <a:pt x="245541" y="25628"/>
                  </a:lnTo>
                  <a:lnTo>
                    <a:pt x="242773" y="28714"/>
                  </a:lnTo>
                  <a:lnTo>
                    <a:pt x="240461" y="32893"/>
                  </a:lnTo>
                  <a:lnTo>
                    <a:pt x="246799" y="32893"/>
                  </a:lnTo>
                  <a:lnTo>
                    <a:pt x="249021" y="30353"/>
                  </a:lnTo>
                  <a:lnTo>
                    <a:pt x="252806" y="28752"/>
                  </a:lnTo>
                  <a:lnTo>
                    <a:pt x="275320" y="28752"/>
                  </a:lnTo>
                  <a:lnTo>
                    <a:pt x="270662" y="22733"/>
                  </a:lnTo>
                  <a:lnTo>
                    <a:pt x="266103" y="20662"/>
                  </a:lnTo>
                  <a:close/>
                </a:path>
                <a:path w="408940" h="80644">
                  <a:moveTo>
                    <a:pt x="227685" y="20662"/>
                  </a:moveTo>
                  <a:lnTo>
                    <a:pt x="219481" y="20662"/>
                  </a:lnTo>
                  <a:lnTo>
                    <a:pt x="215988" y="21488"/>
                  </a:lnTo>
                  <a:lnTo>
                    <a:pt x="210045" y="24790"/>
                  </a:lnTo>
                  <a:lnTo>
                    <a:pt x="207505" y="27355"/>
                  </a:lnTo>
                  <a:lnTo>
                    <a:pt x="205384" y="30822"/>
                  </a:lnTo>
                  <a:lnTo>
                    <a:pt x="211940" y="30822"/>
                  </a:lnTo>
                  <a:lnTo>
                    <a:pt x="212343" y="30353"/>
                  </a:lnTo>
                  <a:lnTo>
                    <a:pt x="216128" y="28752"/>
                  </a:lnTo>
                  <a:lnTo>
                    <a:pt x="238948" y="28752"/>
                  </a:lnTo>
                  <a:lnTo>
                    <a:pt x="236931" y="25882"/>
                  </a:lnTo>
                  <a:lnTo>
                    <a:pt x="231178" y="21717"/>
                  </a:lnTo>
                  <a:lnTo>
                    <a:pt x="227685" y="20662"/>
                  </a:lnTo>
                  <a:close/>
                </a:path>
                <a:path w="408940" h="80644">
                  <a:moveTo>
                    <a:pt x="336867" y="28549"/>
                  </a:moveTo>
                  <a:lnTo>
                    <a:pt x="321195" y="28549"/>
                  </a:lnTo>
                  <a:lnTo>
                    <a:pt x="325145" y="29718"/>
                  </a:lnTo>
                  <a:lnTo>
                    <a:pt x="330784" y="34404"/>
                  </a:lnTo>
                  <a:lnTo>
                    <a:pt x="332193" y="37719"/>
                  </a:lnTo>
                  <a:lnTo>
                    <a:pt x="332193" y="42900"/>
                  </a:lnTo>
                  <a:lnTo>
                    <a:pt x="310692" y="42900"/>
                  </a:lnTo>
                  <a:lnTo>
                    <a:pt x="304317" y="44526"/>
                  </a:lnTo>
                  <a:lnTo>
                    <a:pt x="295795" y="50990"/>
                  </a:lnTo>
                  <a:lnTo>
                    <a:pt x="293674" y="55803"/>
                  </a:lnTo>
                  <a:lnTo>
                    <a:pt x="293674" y="67627"/>
                  </a:lnTo>
                  <a:lnTo>
                    <a:pt x="295389" y="71983"/>
                  </a:lnTo>
                  <a:lnTo>
                    <a:pt x="298780" y="75234"/>
                  </a:lnTo>
                  <a:lnTo>
                    <a:pt x="302234" y="78473"/>
                  </a:lnTo>
                  <a:lnTo>
                    <a:pt x="306831" y="80111"/>
                  </a:lnTo>
                  <a:lnTo>
                    <a:pt x="317195" y="80111"/>
                  </a:lnTo>
                  <a:lnTo>
                    <a:pt x="321081" y="79286"/>
                  </a:lnTo>
                  <a:lnTo>
                    <a:pt x="327405" y="76009"/>
                  </a:lnTo>
                  <a:lnTo>
                    <a:pt x="330072" y="73482"/>
                  </a:lnTo>
                  <a:lnTo>
                    <a:pt x="330787" y="72326"/>
                  </a:lnTo>
                  <a:lnTo>
                    <a:pt x="311353" y="72326"/>
                  </a:lnTo>
                  <a:lnTo>
                    <a:pt x="308406" y="71361"/>
                  </a:lnTo>
                  <a:lnTo>
                    <a:pt x="304050" y="67487"/>
                  </a:lnTo>
                  <a:lnTo>
                    <a:pt x="302971" y="64846"/>
                  </a:lnTo>
                  <a:lnTo>
                    <a:pt x="302971" y="57416"/>
                  </a:lnTo>
                  <a:lnTo>
                    <a:pt x="304418" y="54483"/>
                  </a:lnTo>
                  <a:lnTo>
                    <a:pt x="310222" y="51041"/>
                  </a:lnTo>
                  <a:lnTo>
                    <a:pt x="315417" y="50177"/>
                  </a:lnTo>
                  <a:lnTo>
                    <a:pt x="341490" y="50177"/>
                  </a:lnTo>
                  <a:lnTo>
                    <a:pt x="341490" y="37719"/>
                  </a:lnTo>
                  <a:lnTo>
                    <a:pt x="339470" y="31267"/>
                  </a:lnTo>
                  <a:lnTo>
                    <a:pt x="336867" y="28549"/>
                  </a:lnTo>
                  <a:close/>
                </a:path>
                <a:path w="408940" h="80644">
                  <a:moveTo>
                    <a:pt x="341490" y="70053"/>
                  </a:moveTo>
                  <a:lnTo>
                    <a:pt x="332193" y="70053"/>
                  </a:lnTo>
                  <a:lnTo>
                    <a:pt x="332193" y="78651"/>
                  </a:lnTo>
                  <a:lnTo>
                    <a:pt x="341490" y="78651"/>
                  </a:lnTo>
                  <a:lnTo>
                    <a:pt x="341490" y="70053"/>
                  </a:lnTo>
                  <a:close/>
                </a:path>
                <a:path w="408940" h="80644">
                  <a:moveTo>
                    <a:pt x="341490" y="50177"/>
                  </a:moveTo>
                  <a:lnTo>
                    <a:pt x="332193" y="50177"/>
                  </a:lnTo>
                  <a:lnTo>
                    <a:pt x="332193" y="58318"/>
                  </a:lnTo>
                  <a:lnTo>
                    <a:pt x="330631" y="63182"/>
                  </a:lnTo>
                  <a:lnTo>
                    <a:pt x="324408" y="70497"/>
                  </a:lnTo>
                  <a:lnTo>
                    <a:pt x="320255" y="72326"/>
                  </a:lnTo>
                  <a:lnTo>
                    <a:pt x="330787" y="72326"/>
                  </a:lnTo>
                  <a:lnTo>
                    <a:pt x="332193" y="70053"/>
                  </a:lnTo>
                  <a:lnTo>
                    <a:pt x="341490" y="70053"/>
                  </a:lnTo>
                  <a:lnTo>
                    <a:pt x="341490" y="50177"/>
                  </a:lnTo>
                  <a:close/>
                </a:path>
                <a:path w="408940" h="80644">
                  <a:moveTo>
                    <a:pt x="325259" y="20662"/>
                  </a:moveTo>
                  <a:lnTo>
                    <a:pt x="314032" y="20662"/>
                  </a:lnTo>
                  <a:lnTo>
                    <a:pt x="310908" y="20993"/>
                  </a:lnTo>
                  <a:lnTo>
                    <a:pt x="304520" y="22313"/>
                  </a:lnTo>
                  <a:lnTo>
                    <a:pt x="301231" y="23291"/>
                  </a:lnTo>
                  <a:lnTo>
                    <a:pt x="297827" y="24599"/>
                  </a:lnTo>
                  <a:lnTo>
                    <a:pt x="297827" y="33197"/>
                  </a:lnTo>
                  <a:lnTo>
                    <a:pt x="300659" y="31648"/>
                  </a:lnTo>
                  <a:lnTo>
                    <a:pt x="303593" y="30492"/>
                  </a:lnTo>
                  <a:lnTo>
                    <a:pt x="309714" y="28930"/>
                  </a:lnTo>
                  <a:lnTo>
                    <a:pt x="312877" y="28549"/>
                  </a:lnTo>
                  <a:lnTo>
                    <a:pt x="336867" y="28549"/>
                  </a:lnTo>
                  <a:lnTo>
                    <a:pt x="331381" y="22783"/>
                  </a:lnTo>
                  <a:lnTo>
                    <a:pt x="325259" y="20662"/>
                  </a:lnTo>
                  <a:close/>
                </a:path>
                <a:path w="408940" h="80644">
                  <a:moveTo>
                    <a:pt x="366636" y="22034"/>
                  </a:moveTo>
                  <a:lnTo>
                    <a:pt x="355663" y="22034"/>
                  </a:lnTo>
                  <a:lnTo>
                    <a:pt x="375792" y="49022"/>
                  </a:lnTo>
                  <a:lnTo>
                    <a:pt x="353796" y="78651"/>
                  </a:lnTo>
                  <a:lnTo>
                    <a:pt x="364756" y="78651"/>
                  </a:lnTo>
                  <a:lnTo>
                    <a:pt x="381228" y="56388"/>
                  </a:lnTo>
                  <a:lnTo>
                    <a:pt x="392194" y="56388"/>
                  </a:lnTo>
                  <a:lnTo>
                    <a:pt x="387146" y="49568"/>
                  </a:lnTo>
                  <a:lnTo>
                    <a:pt x="392620" y="42202"/>
                  </a:lnTo>
                  <a:lnTo>
                    <a:pt x="381634" y="42202"/>
                  </a:lnTo>
                  <a:lnTo>
                    <a:pt x="366636" y="22034"/>
                  </a:lnTo>
                  <a:close/>
                </a:path>
                <a:path w="408940" h="80644">
                  <a:moveTo>
                    <a:pt x="392194" y="56388"/>
                  </a:moveTo>
                  <a:lnTo>
                    <a:pt x="381228" y="56388"/>
                  </a:lnTo>
                  <a:lnTo>
                    <a:pt x="397713" y="78651"/>
                  </a:lnTo>
                  <a:lnTo>
                    <a:pt x="408673" y="78651"/>
                  </a:lnTo>
                  <a:lnTo>
                    <a:pt x="392194" y="56388"/>
                  </a:lnTo>
                  <a:close/>
                </a:path>
                <a:path w="408940" h="80644">
                  <a:moveTo>
                    <a:pt x="407606" y="22034"/>
                  </a:moveTo>
                  <a:lnTo>
                    <a:pt x="396646" y="22034"/>
                  </a:lnTo>
                  <a:lnTo>
                    <a:pt x="381634" y="42202"/>
                  </a:lnTo>
                  <a:lnTo>
                    <a:pt x="392620" y="42202"/>
                  </a:lnTo>
                  <a:lnTo>
                    <a:pt x="407606" y="22034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698784" y="2578371"/>
            <a:ext cx="2986405" cy="9683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39065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difference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1,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OnDB,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our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internal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dataset.</a:t>
            </a:r>
            <a:endParaRPr sz="1000">
              <a:latin typeface="Times New Roman"/>
              <a:cs typeface="Times New Roman"/>
            </a:endParaRPr>
          </a:p>
          <a:p>
            <a:pPr algn="just" marL="139065" marR="5080" indent="-12700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–</a:t>
            </a:r>
            <a:r>
              <a:rPr dirty="0" sz="1000" spc="2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perform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ablation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studies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report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numer-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ous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highlighting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contributions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individual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components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stack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internal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635457" y="3840085"/>
            <a:ext cx="22282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131413"/>
                </a:solidFill>
                <a:latin typeface="Arial"/>
                <a:cs typeface="Arial"/>
              </a:rPr>
              <a:t>2</a:t>
            </a:r>
            <a:r>
              <a:rPr dirty="0" sz="1200" spc="2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45" b="1">
                <a:solidFill>
                  <a:srgbClr val="131413"/>
                </a:solidFill>
                <a:latin typeface="Arial"/>
                <a:cs typeface="Arial"/>
              </a:rPr>
              <a:t>End-to-</a:t>
            </a:r>
            <a:r>
              <a:rPr dirty="0" sz="1200" spc="-55" b="1">
                <a:solidFill>
                  <a:srgbClr val="131413"/>
                </a:solidFill>
                <a:latin typeface="Arial"/>
                <a:cs typeface="Arial"/>
              </a:rPr>
              <a:t>end</a:t>
            </a:r>
            <a:r>
              <a:rPr dirty="0" sz="1200" spc="-7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45" b="1">
                <a:solidFill>
                  <a:srgbClr val="131413"/>
                </a:solidFill>
                <a:latin typeface="Arial"/>
                <a:cs typeface="Arial"/>
              </a:rPr>
              <a:t>model</a:t>
            </a:r>
            <a:r>
              <a:rPr dirty="0" sz="1200" spc="-7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131413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610031" y="4181772"/>
            <a:ext cx="3100705" cy="4922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draws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its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inspiration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research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aimed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building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end-to-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end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transcription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context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15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optical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8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acoustic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modeling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speech recognition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1" action="ppaction://hlinksldjump"/>
              </a:rPr>
              <a:t>40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constructed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from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common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blocks,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i.e.,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LSTMs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fully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connected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(Fig.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2" action="ppaction://hlinksldjump"/>
              </a:rPr>
              <a:t>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end-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to-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manner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loss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15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what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often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context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acoustic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modeling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1" action="ppaction://hlinksldjump"/>
              </a:rPr>
              <a:t>41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referred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CLDNN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(Convolutions,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LSTMs,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DNNs),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yet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differ from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points.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Firstly,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do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convolution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layers,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own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experience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do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add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value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large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large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relatively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short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(compared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input)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sequences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typ-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ically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seen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Secondly,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use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bidirectional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LSTMs,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due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latency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constraints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not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feasible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in speech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systems.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Thirdly,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our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ture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does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make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additional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fully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connected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before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after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layers.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finally,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loss,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opposed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HMMs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1" action="ppaction://hlinksldjump"/>
              </a:rPr>
              <a:t>41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structure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makes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many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components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previous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25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unnecessary,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e.g.,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extraction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segmen- tation.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heuristics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hard-coded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into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previous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system,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e.g.,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stroke-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reordering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2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hypothesis building,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now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implicitly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learned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takes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series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80" i="1">
                <a:solidFill>
                  <a:srgbClr val="131413"/>
                </a:solidFill>
                <a:latin typeface="Century Gothic"/>
                <a:cs typeface="Century Gothic"/>
              </a:rPr>
              <a:t>(v</a:t>
            </a:r>
            <a:r>
              <a:rPr dirty="0" baseline="-11111" sz="1125" spc="12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80" i="1">
                <a:solidFill>
                  <a:srgbClr val="131413"/>
                </a:solidFill>
                <a:latin typeface="Century Gothic"/>
                <a:cs typeface="Century Gothic"/>
              </a:rPr>
              <a:t>,...,</a:t>
            </a:r>
            <a:r>
              <a:rPr dirty="0" sz="1000" spc="-7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45" i="1">
                <a:solidFill>
                  <a:srgbClr val="131413"/>
                </a:solidFill>
                <a:latin typeface="Century Gothic"/>
                <a:cs typeface="Century Gothic"/>
              </a:rPr>
              <a:t>v</a:t>
            </a:r>
            <a:r>
              <a:rPr dirty="0" baseline="-11111" sz="1125" spc="-67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baseline="-11111" sz="1125" spc="-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8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length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spc="21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encoding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user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2" action="ppaction://hlinksldjump"/>
              </a:rPr>
              <a:t>2.1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passes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through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several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1" action="ppaction://hlinksldjump"/>
              </a:rPr>
              <a:t>42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learn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structure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3" action="ppaction://hlinksldjump"/>
              </a:rPr>
              <a:t>2.2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3850106" y="6615707"/>
            <a:ext cx="3100705" cy="24847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simplest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 of touch points. In our current system, we use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sequence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 5-dimensional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1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spc="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5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baseline="-11111" sz="1125" spc="-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15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baseline="-11111" sz="1125" spc="22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-9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where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1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spc="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5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-9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 coordinates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sz="1000" spc="-15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touchpoint,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32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timestamp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 touchpoint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since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touch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current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observa-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tion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seconds,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baseline="-11111" sz="1125" spc="-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15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indicates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whether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corresponds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pen-up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(</a:t>
            </a:r>
            <a:r>
              <a:rPr dirty="0" sz="1000" spc="-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baseline="-11111" sz="1125" spc="-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33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0)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pen-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down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(</a:t>
            </a:r>
            <a:r>
              <a:rPr dirty="0" sz="1000" spc="-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baseline="-11111" sz="1125" spc="-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33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1)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stroke,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15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baseline="-11111" sz="1125" spc="22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33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1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indicates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start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a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(</a:t>
            </a:r>
            <a:r>
              <a:rPr dirty="0" sz="1000" spc="5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baseline="-11111" sz="1125" spc="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30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4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otherwise).</a:t>
            </a:r>
            <a:r>
              <a:rPr dirty="0" baseline="25925" sz="1125" spc="-7">
                <a:solidFill>
                  <a:srgbClr val="0000FF"/>
                </a:solidFill>
                <a:latin typeface="Times New Roman"/>
                <a:cs typeface="Times New Roman"/>
                <a:hlinkClick r:id="rId12" action="ppaction://hlinksldjump"/>
              </a:rPr>
              <a:t>4</a:t>
            </a:r>
            <a:endParaRPr baseline="25925" sz="1125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order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keep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flexible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possible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respect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differences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writing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surface,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e.g.,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area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shape,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1175"/>
              </a:lnSpc>
              <a:spcBef>
                <a:spcPts val="805"/>
              </a:spcBef>
              <a:tabLst>
                <a:tab pos="685800" algn="l"/>
              </a:tabLst>
            </a:pPr>
            <a:r>
              <a:rPr dirty="0" u="sng" sz="1000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-635">
              <a:lnSpc>
                <a:spcPts val="1000"/>
              </a:lnSpc>
              <a:spcBef>
                <a:spcPts val="25"/>
              </a:spcBef>
            </a:pPr>
            <a:r>
              <a:rPr dirty="0" baseline="25641" sz="975">
                <a:solidFill>
                  <a:srgbClr val="131413"/>
                </a:solidFill>
                <a:latin typeface="Times New Roman"/>
                <a:cs typeface="Times New Roman"/>
              </a:rPr>
              <a:t>4</a:t>
            </a:r>
            <a:r>
              <a:rPr dirty="0" baseline="25641" sz="975" spc="2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acknowledge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redundancy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85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baseline="-12820" sz="97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2820" sz="975" spc="18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baseline="-12820" sz="97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2820" sz="975" spc="18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which ev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ol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ved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experimenting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explicit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pressure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data.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did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perform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additional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avoid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redundancy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time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but do not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expect a large change in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 when dropping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either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features.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3875507" y="2578400"/>
            <a:ext cx="3049905" cy="11264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 indent="14351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output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final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passed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through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softmax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3" action="ppaction://hlinksldjump"/>
              </a:rPr>
              <a:t>2.3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leading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probability distributions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step.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decoding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4" action="ppaction://hlinksldjump"/>
              </a:rPr>
              <a:t>3.1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),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beam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search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to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combine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softmax outputs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character-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language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models,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word-based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models,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information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about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language-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specific characters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25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3875519" y="3872739"/>
            <a:ext cx="145097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2.1</a:t>
            </a:r>
            <a:r>
              <a:rPr dirty="0" sz="1100" spc="7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Input</a:t>
            </a:r>
            <a:r>
              <a:rPr dirty="0" sz="1100" spc="-5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representation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3875506" y="4201660"/>
            <a:ext cx="3049905" cy="1917064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earlier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paper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25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presented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proposed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15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that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model,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23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per-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(similar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22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])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segment-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decode</a:t>
            </a:r>
            <a:r>
              <a:rPr dirty="0" sz="100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input.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further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experimentation,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found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sub-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stantially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deeper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wider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models,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engineered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are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unnecessary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their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removal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leads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results.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This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confirms the observation that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learned representations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often outperform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handcrafted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scenarios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suffi- cient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available,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e.g.,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computer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vision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10" action="ppaction://hlinksldjump"/>
              </a:rPr>
              <a:t>28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speech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11" action="ppaction://hlinksldjump"/>
              </a:rPr>
              <a:t>46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presented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here,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two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3875506" y="6299445"/>
            <a:ext cx="1193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2.1.1</a:t>
            </a:r>
            <a:r>
              <a:rPr dirty="0" sz="1000" spc="6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40" b="1">
                <a:solidFill>
                  <a:srgbClr val="131413"/>
                </a:solidFill>
                <a:latin typeface="Calibri"/>
                <a:cs typeface="Calibri"/>
              </a:rPr>
              <a:t>Raw </a:t>
            </a:r>
            <a:r>
              <a:rPr dirty="0" sz="1000" spc="-20" b="1">
                <a:solidFill>
                  <a:srgbClr val="131413"/>
                </a:solidFill>
                <a:latin typeface="Calibri"/>
                <a:cs typeface="Calibri"/>
              </a:rPr>
              <a:t>touch</a:t>
            </a:r>
            <a:r>
              <a:rPr dirty="0" sz="10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points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65694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268922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Fast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multi-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language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LSTM-based</a:t>
            </a:r>
            <a:r>
              <a:rPr dirty="0" sz="850" spc="-2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online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handwriting</a:t>
            </a: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recognition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97313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457" y="699736"/>
            <a:ext cx="3049905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size,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spatial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resolution,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sampling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rate,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perform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some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minimal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preprocessing: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3368" y="1239239"/>
            <a:ext cx="3037205" cy="12846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64465" marR="30480" indent="-127000">
              <a:lnSpc>
                <a:spcPct val="103800"/>
              </a:lnSpc>
              <a:spcBef>
                <a:spcPts val="50"/>
              </a:spcBef>
              <a:buChar char="–"/>
              <a:tabLst>
                <a:tab pos="165100" algn="l"/>
              </a:tabLst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Normalization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7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7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coordinates,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shifting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baseline="-11111" sz="1125" spc="41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10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0,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shifting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scaling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writing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area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isometrically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9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coordinate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spans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range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cases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bounding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box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 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writing area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unknown,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 use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 surrogate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area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20%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larger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observed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range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touch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points.</a:t>
            </a:r>
            <a:endParaRPr sz="1000">
              <a:latin typeface="Times New Roman"/>
              <a:cs typeface="Times New Roman"/>
            </a:endParaRPr>
          </a:p>
          <a:p>
            <a:pPr algn="just" marL="164465" indent="-127000">
              <a:lnSpc>
                <a:spcPct val="100000"/>
              </a:lnSpc>
              <a:spcBef>
                <a:spcPts val="45"/>
              </a:spcBef>
              <a:buChar char="–"/>
              <a:tabLst>
                <a:tab pos="165100" algn="l"/>
              </a:tabLst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Equidistant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linear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resampling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along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0" i="1">
                <a:solidFill>
                  <a:srgbClr val="131413"/>
                </a:solidFill>
                <a:latin typeface="Century Gothic"/>
                <a:cs typeface="Century Gothic"/>
              </a:rPr>
              <a:t>δ</a:t>
            </a:r>
            <a:r>
              <a:rPr dirty="0" sz="1000" spc="4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endParaRPr sz="1000">
              <a:latin typeface="Lucida Sans Unicode"/>
              <a:cs typeface="Lucida Sans Unicode"/>
            </a:endParaRPr>
          </a:p>
          <a:p>
            <a:pPr algn="just" marL="164465">
              <a:lnSpc>
                <a:spcPct val="100000"/>
              </a:lnSpc>
              <a:spcBef>
                <a:spcPts val="45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05,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i.e.,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line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length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will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20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9150" y="2727784"/>
            <a:ext cx="3101340" cy="9683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735" marR="30480">
              <a:lnSpc>
                <a:spcPct val="103800"/>
              </a:lnSpc>
              <a:spcBef>
                <a:spcPts val="50"/>
              </a:spcBef>
            </a:pP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do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assume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words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written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fixed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baseline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horizontal.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differences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between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consecutive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5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5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2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2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10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coordinates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spc="14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1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spc="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9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spc="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17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-11111" sz="1125" spc="44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baseline="-11111" sz="1125" spc="44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5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9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1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17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-11111" sz="1125" spc="44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baseline="-11111" sz="1125" spc="44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359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1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17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-11111" sz="1125" spc="44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baseline="-11111" sz="1125" spc="44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baseline="-11111" sz="1125" spc="-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15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baseline="-11111" sz="1125" spc="22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9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sz="1000" spc="33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165" i="1">
                <a:solidFill>
                  <a:srgbClr val="131413"/>
                </a:solidFill>
                <a:latin typeface="Century Gothic"/>
                <a:cs typeface="Century Gothic"/>
              </a:rPr>
              <a:t>&gt;</a:t>
            </a:r>
            <a:r>
              <a:rPr dirty="0" sz="1000" spc="21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0,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15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15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25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25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baseline="-11111" sz="1125" spc="44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baseline="-11111" sz="1125" spc="44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9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endParaRPr sz="1000">
              <a:latin typeface="Times New Roman"/>
              <a:cs typeface="Times New Roman"/>
            </a:endParaRPr>
          </a:p>
          <a:p>
            <a:pPr algn="just" marL="38100">
              <a:lnSpc>
                <a:spcPct val="100000"/>
              </a:lnSpc>
              <a:spcBef>
                <a:spcPts val="45"/>
              </a:spcBef>
            </a:pP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sz="1000" spc="1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5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0.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5461" y="3864589"/>
            <a:ext cx="98234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2.1.2</a:t>
            </a:r>
            <a:r>
              <a:rPr dirty="0" sz="1000" spc="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25" b="1">
                <a:solidFill>
                  <a:srgbClr val="131413"/>
                </a:solidFill>
                <a:latin typeface="Calibri"/>
                <a:cs typeface="Calibri"/>
              </a:rPr>
              <a:t>Bézier</a:t>
            </a:r>
            <a:r>
              <a:rPr dirty="0" sz="10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131413"/>
                </a:solidFill>
                <a:latin typeface="Calibri"/>
                <a:cs typeface="Calibri"/>
              </a:rPr>
              <a:t>curves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5461" y="4180965"/>
            <a:ext cx="3049270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However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simple,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some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drawbacks, i.e.,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5448" y="6454759"/>
            <a:ext cx="3049905" cy="1917064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114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curves</a:t>
            </a:r>
            <a:r>
              <a:rPr dirty="0" sz="1000" spc="12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natural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way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trajectories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space,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been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handwriting data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past,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yet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mostly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means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removing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outliers in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5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21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up-sampling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sparse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22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 rendering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smoothly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screen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35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Since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sequence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 Bézier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curves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can represent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potentially long point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compactly,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irrespective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original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sam- pling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rate,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propose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points as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parametric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cubic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polynomials,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 these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to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curves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-16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2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spc="6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cubic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polynomials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1000" spc="8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75">
                <a:solidFill>
                  <a:srgbClr val="131413"/>
                </a:solidFill>
                <a:latin typeface="Lucida Sans Unicode"/>
                <a:cs typeface="Lucida Sans Unicode"/>
              </a:rPr>
              <a:t>∈</a:t>
            </a:r>
            <a:r>
              <a:rPr dirty="0" sz="1000" spc="-4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solidFill>
                  <a:srgbClr val="131413"/>
                </a:solidFill>
                <a:latin typeface="Lucida Sans Unicode"/>
                <a:cs typeface="Lucida Sans Unicode"/>
              </a:rPr>
              <a:t>[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15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131413"/>
                </a:solidFill>
                <a:latin typeface="Lucida Sans Unicode"/>
                <a:cs typeface="Lucida Sans Unicode"/>
              </a:rPr>
              <a:t>]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3502" y="8489986"/>
            <a:ext cx="171577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545" marR="30480" indent="-5080">
              <a:lnSpc>
                <a:spcPct val="128699"/>
              </a:lnSpc>
              <a:spcBef>
                <a:spcPts val="100"/>
              </a:spcBef>
            </a:pP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2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2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65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111" sz="1125" spc="-97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baseline="-11111" sz="1125" spc="12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10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111" sz="1125" spc="-44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3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9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111" sz="1125" spc="-7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29629" sz="1125" spc="-7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29629" sz="1125" spc="12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9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111" sz="1125" spc="-1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29629" sz="1125" spc="-1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baseline="29629" sz="1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2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2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2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1000" spc="20" i="1">
                <a:solidFill>
                  <a:srgbClr val="131413"/>
                </a:solidFill>
                <a:latin typeface="Century Gothic"/>
                <a:cs typeface="Century Gothic"/>
              </a:rPr>
              <a:t>)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2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baseline="-11111" sz="1125" spc="-37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baseline="-11111" sz="1125" spc="12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10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10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baseline="-11111" sz="1125" spc="22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 spc="1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29629" sz="1125" spc="22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29629" sz="1125" spc="12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10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baseline="-11111" sz="1125" spc="22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1000" spc="1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29629" sz="1125" spc="22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baseline="29629" sz="1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1000" spc="3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2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2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 spc="-44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baseline="-11111" sz="1125" spc="12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9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 spc="-7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9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 spc="1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29629" sz="1125" spc="1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29629" sz="1125" spc="12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10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 spc="1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29629" sz="1125" spc="1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endParaRPr baseline="29629" sz="1125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86530" y="7656955"/>
            <a:ext cx="3502025" cy="144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04495">
              <a:lnSpc>
                <a:spcPct val="100000"/>
              </a:lnSpc>
              <a:spcBef>
                <a:spcPts val="95"/>
              </a:spcBef>
              <a:tabLst>
                <a:tab pos="3277870" algn="l"/>
              </a:tabLst>
            </a:pP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-16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29629" sz="1125">
                <a:solidFill>
                  <a:srgbClr val="131413"/>
                </a:solidFill>
                <a:latin typeface="Lucida Sans Unicode"/>
                <a:cs typeface="Lucida Sans Unicode"/>
              </a:rPr>
              <a:t>i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8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6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5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8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))</a:t>
            </a:r>
            <a:r>
              <a:rPr dirty="0" sz="1000" spc="-4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1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29629" sz="1125">
                <a:solidFill>
                  <a:srgbClr val="131413"/>
                </a:solidFill>
                <a:latin typeface="Lucida Sans Unicode"/>
                <a:cs typeface="Lucida Sans Unicode"/>
              </a:rPr>
              <a:t>i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8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7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1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8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))</a:t>
            </a:r>
            <a:r>
              <a:rPr dirty="0" sz="1000" spc="2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2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-25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(6)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401320" marR="67945">
              <a:lnSpc>
                <a:spcPct val="103699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is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zero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1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spc="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2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7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15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1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spc="22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25" i="1">
                <a:solidFill>
                  <a:srgbClr val="131413"/>
                </a:solidFill>
                <a:latin typeface="Century Gothic"/>
                <a:cs typeface="Century Gothic"/>
              </a:rPr>
              <a:t>),</a:t>
            </a:r>
            <a:r>
              <a:rPr dirty="0" sz="1000" spc="-5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2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4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5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spc="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))</a:t>
            </a:r>
            <a:r>
              <a:rPr dirty="0" sz="1000" spc="-3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orthogonal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 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direction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1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-16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25925" sz="1125" spc="7">
                <a:solidFill>
                  <a:srgbClr val="131413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5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spc="7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25" i="1">
                <a:solidFill>
                  <a:srgbClr val="131413"/>
                </a:solidFill>
                <a:latin typeface="Century Gothic"/>
                <a:cs typeface="Century Gothic"/>
              </a:rPr>
              <a:t>),</a:t>
            </a:r>
            <a:r>
              <a:rPr dirty="0" sz="1000" spc="-5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25925" sz="1125" spc="15">
                <a:solidFill>
                  <a:srgbClr val="131413"/>
                </a:solidFill>
                <a:latin typeface="Lucida Sans Unicode"/>
                <a:cs typeface="Lucida Sans Unicode"/>
              </a:rPr>
              <a:t>i</a:t>
            </a:r>
            <a:r>
              <a:rPr dirty="0" sz="1000" spc="1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1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spc="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Century Gothic"/>
                <a:cs typeface="Century Gothic"/>
              </a:rPr>
              <a:t>))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401320" marR="67945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If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(a)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cannot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fit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well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(SSE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too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large)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(b)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too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sharp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bends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(arc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length longer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times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endpoint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distance),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split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curve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into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two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parts.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determine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split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case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(a)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endParaRPr sz="1000">
              <a:latin typeface="Times New Roman"/>
              <a:cs typeface="Times New Roman"/>
            </a:endParaRPr>
          </a:p>
          <a:p>
            <a:pPr algn="just" marL="38100">
              <a:lnSpc>
                <a:spcPct val="100000"/>
              </a:lnSpc>
              <a:spcBef>
                <a:spcPts val="45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(1)</a:t>
            </a:r>
            <a:r>
              <a:rPr dirty="0" sz="1000" spc="260">
                <a:solidFill>
                  <a:srgbClr val="131413"/>
                </a:solidFill>
                <a:latin typeface="Times New Roman"/>
                <a:cs typeface="Times New Roman"/>
              </a:rPr>
              <a:t>  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finding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triplet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consecutive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smallest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75513" y="699772"/>
            <a:ext cx="3049905" cy="6521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 indent="143510">
              <a:lnSpc>
                <a:spcPct val="103800"/>
              </a:lnSpc>
              <a:spcBef>
                <a:spcPts val="50"/>
              </a:spcBef>
            </a:pP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start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normalizing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size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entire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ink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that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9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values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within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range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[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7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]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how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we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process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points.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values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scaled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linearly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match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length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ink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917238" y="1664162"/>
            <a:ext cx="46863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7034" algn="l"/>
              </a:tabLst>
            </a:pPr>
            <a:r>
              <a:rPr dirty="0" sz="750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sz="750" spc="-1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750" spc="-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7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750" spc="-50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75525" y="1614864"/>
            <a:ext cx="650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dirty="0" sz="1000" spc="-5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10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spc="45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542459" y="1485626"/>
            <a:ext cx="224154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sz="750" spc="-1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750" spc="-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58461" y="1801665"/>
            <a:ext cx="18478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sz="750" spc="-114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750" spc="-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61915" y="1475148"/>
            <a:ext cx="85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90">
                <a:solidFill>
                  <a:srgbClr val="131413"/>
                </a:solidFill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95957" y="1614819"/>
            <a:ext cx="1240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72770" algn="l"/>
              </a:tabLst>
            </a:pP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34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6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baseline="29629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29629" sz="1125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9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30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931079" y="1664162"/>
            <a:ext cx="123698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2415" algn="l"/>
                <a:tab pos="804545" algn="l"/>
                <a:tab pos="1064260" algn="l"/>
              </a:tabLst>
            </a:pPr>
            <a:r>
              <a:rPr dirty="0" sz="750" spc="-50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sz="750" i="1">
                <a:solidFill>
                  <a:srgbClr val="131413"/>
                </a:solidFill>
                <a:latin typeface="Times New Roman"/>
                <a:cs typeface="Times New Roman"/>
              </a:rPr>
              <a:t>	i</a:t>
            </a:r>
            <a:r>
              <a:rPr dirty="0" sz="750" spc="-114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750" spc="-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7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750" spc="-60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sz="750" i="1">
                <a:solidFill>
                  <a:srgbClr val="131413"/>
                </a:solidFill>
                <a:latin typeface="Times New Roman"/>
                <a:cs typeface="Times New Roman"/>
              </a:rPr>
              <a:t>	i</a:t>
            </a:r>
            <a:r>
              <a:rPr dirty="0" sz="750" spc="-114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750" spc="-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23460" y="1506465"/>
            <a:ext cx="2054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637664" algn="l"/>
              </a:tabLst>
            </a:pPr>
            <a:r>
              <a:rPr dirty="0" baseline="5555" sz="1500" spc="1222">
                <a:solidFill>
                  <a:srgbClr val="131413"/>
                </a:solidFill>
                <a:latin typeface="Cambria"/>
                <a:cs typeface="Cambria"/>
              </a:rPr>
              <a:t>L</a:t>
            </a:r>
            <a:r>
              <a:rPr dirty="0" baseline="5555" sz="1500">
                <a:solidFill>
                  <a:srgbClr val="131413"/>
                </a:solidFill>
                <a:latin typeface="Cambria"/>
                <a:cs typeface="Cambria"/>
              </a:rPr>
              <a:t>	</a:t>
            </a:r>
            <a:r>
              <a:rPr dirty="0" baseline="-47222" sz="1500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baseline="-33333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13888" sz="1500" spc="427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sz="75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750" i="1">
                <a:solidFill>
                  <a:srgbClr val="131413"/>
                </a:solidFill>
                <a:latin typeface="Century Gothic"/>
                <a:cs typeface="Century Gothic"/>
              </a:rPr>
              <a:t>/</a:t>
            </a:r>
            <a:r>
              <a:rPr dirty="0" sz="750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75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-47222" sz="1500" spc="-75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endParaRPr baseline="-47222" sz="1500">
              <a:latin typeface="Century Gothic"/>
              <a:cs typeface="Century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751301" y="1614822"/>
            <a:ext cx="173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(2)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50127" y="2045615"/>
            <a:ext cx="3100705" cy="12846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order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obtain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values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same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numerical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range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difference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last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stroke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equal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total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spatial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length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ink,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coefficients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sz="1000" spc="11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are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computed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minimizing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sum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squared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errors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(SSE) between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observed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sz="1000" spc="7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corresponding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closest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(defined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97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curve: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882034" y="3464159"/>
            <a:ext cx="224154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sz="750" spc="-1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750" spc="-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863035" y="3594156"/>
            <a:ext cx="2599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52777" sz="1500" spc="1297">
                <a:solidFill>
                  <a:srgbClr val="131413"/>
                </a:solidFill>
                <a:latin typeface="Cambria"/>
                <a:cs typeface="Cambria"/>
              </a:rPr>
              <a:t>L</a:t>
            </a:r>
            <a:r>
              <a:rPr dirty="0" baseline="52777" sz="1500" spc="89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6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5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8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))</a:t>
            </a:r>
            <a:r>
              <a:rPr dirty="0" baseline="29629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29629" sz="1125" spc="15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8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6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1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8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))</a:t>
            </a:r>
            <a:r>
              <a:rPr dirty="0" baseline="29629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29629" sz="1125" spc="15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8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54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sz="1000" spc="-8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8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))</a:t>
            </a:r>
            <a:r>
              <a:rPr dirty="0" baseline="29629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29629" sz="1125" spc="6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897693" y="3780198"/>
            <a:ext cx="18478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sz="750" spc="-114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750" spc="-25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751991" y="3593356"/>
            <a:ext cx="173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(3)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850127" y="4025186"/>
            <a:ext cx="3100705" cy="4940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where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sz="1000" spc="13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stroke.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Given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set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coordinates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spc="-52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2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computing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coefficients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corresponds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to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solving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following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linear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equations: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875519" y="4895389"/>
            <a:ext cx="1130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⎢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875519" y="4967508"/>
            <a:ext cx="1003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335">
                <a:solidFill>
                  <a:srgbClr val="131413"/>
                </a:solidFill>
                <a:latin typeface="Cambria"/>
                <a:cs typeface="Cambria"/>
              </a:rPr>
              <a:t>⎢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875519" y="5045121"/>
            <a:ext cx="1130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⎣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058056" y="4890973"/>
            <a:ext cx="59626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37210" algn="l"/>
              </a:tabLst>
            </a:pPr>
            <a:r>
              <a:rPr dirty="0" sz="700" spc="-50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700" spc="-50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037596" y="5026259"/>
            <a:ext cx="5969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8290" algn="l"/>
                <a:tab pos="550545" algn="l"/>
              </a:tabLst>
            </a:pP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37596" y="5076899"/>
            <a:ext cx="5969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8290" algn="l"/>
                <a:tab pos="550545" algn="l"/>
              </a:tabLst>
            </a:pP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947149" y="5240458"/>
            <a:ext cx="75057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30835" algn="l"/>
                <a:tab pos="598805" algn="l"/>
              </a:tabLst>
            </a:pPr>
            <a:r>
              <a:rPr dirty="0" baseline="8771" sz="1425" spc="-37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700" spc="-25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sz="700" i="1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baseline="8771" sz="1425" spc="-37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700" spc="-25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sz="700" i="1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baseline="8771" sz="1425" spc="-52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700" spc="-35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98787" y="4685142"/>
            <a:ext cx="3589654" cy="16008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39065" marR="607695" indent="-127000">
              <a:lnSpc>
                <a:spcPct val="103800"/>
              </a:lnSpc>
              <a:spcBef>
                <a:spcPts val="50"/>
              </a:spcBef>
              <a:buChar char="–"/>
              <a:tabLst>
                <a:tab pos="139700" algn="l"/>
              </a:tabLst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Resolution: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devices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sample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same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rate,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densities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along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strokes,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requiring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resampling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inadver-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tently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normalize-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details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input.</a:t>
            </a:r>
            <a:endParaRPr sz="1000">
              <a:latin typeface="Times New Roman"/>
              <a:cs typeface="Times New Roman"/>
            </a:endParaRPr>
          </a:p>
          <a:p>
            <a:pPr marL="139065" indent="-127000">
              <a:lnSpc>
                <a:spcPct val="100000"/>
              </a:lnSpc>
              <a:spcBef>
                <a:spcPts val="45"/>
              </a:spcBef>
              <a:buChar char="–"/>
              <a:tabLst>
                <a:tab pos="139700" algn="l"/>
                <a:tab pos="3188970" algn="l"/>
                <a:tab pos="3576320" algn="l"/>
              </a:tabLst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Length: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choose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(re-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)sampling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rate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baseline="2923" sz="1425" spc="315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u="sng" baseline="2923" sz="1425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	</a:t>
            </a:r>
            <a:endParaRPr baseline="2923" sz="1425">
              <a:latin typeface="Times New Roman"/>
              <a:cs typeface="Times New Roman"/>
            </a:endParaRPr>
          </a:p>
          <a:p>
            <a:pPr algn="just" marL="139065" marR="607695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smallest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well,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leads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sampling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less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interesting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parts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stroke,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e.g.,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straight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lines.</a:t>
            </a:r>
            <a:endParaRPr sz="1000">
              <a:latin typeface="Times New Roman"/>
              <a:cs typeface="Times New Roman"/>
            </a:endParaRPr>
          </a:p>
          <a:p>
            <a:pPr algn="just" marL="139065" marR="607695" indent="-127000">
              <a:lnSpc>
                <a:spcPct val="103800"/>
              </a:lnSpc>
              <a:buChar char="–"/>
              <a:tabLst>
                <a:tab pos="139700" algn="l"/>
              </a:tabLst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complexity: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map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small consecutive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steps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larger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global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289742" y="5465674"/>
            <a:ext cx="7620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0" i="1">
                <a:solidFill>
                  <a:srgbClr val="131413"/>
                </a:solidFill>
                <a:latin typeface="Times New Roman"/>
                <a:cs typeface="Times New Roman"/>
              </a:rPr>
              <a:t>Z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669904" y="4895389"/>
            <a:ext cx="3613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350" algn="l"/>
              </a:tabLst>
            </a:pPr>
            <a:r>
              <a:rPr dirty="0" sz="950" spc="305">
                <a:solidFill>
                  <a:srgbClr val="131413"/>
                </a:solidFill>
                <a:latin typeface="Cambria"/>
                <a:cs typeface="Cambria"/>
              </a:rPr>
              <a:t>⎥</a:t>
            </a:r>
            <a:r>
              <a:rPr dirty="0" sz="950">
                <a:solidFill>
                  <a:srgbClr val="131413"/>
                </a:solidFill>
                <a:latin typeface="Cambria"/>
                <a:cs typeface="Cambria"/>
              </a:rPr>
              <a:t>	</a:t>
            </a:r>
            <a:r>
              <a:rPr dirty="0" sz="950" spc="295">
                <a:solidFill>
                  <a:srgbClr val="131413"/>
                </a:solidFill>
                <a:latin typeface="Cambria"/>
                <a:cs typeface="Cambria"/>
              </a:rPr>
              <a:t>⎢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669904" y="4967508"/>
            <a:ext cx="3486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⎥</a:t>
            </a:r>
            <a:r>
              <a:rPr dirty="0" sz="950" spc="50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baseline="2923" sz="1425" spc="-37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baseline="2923" sz="1425" spc="-6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35">
                <a:solidFill>
                  <a:srgbClr val="131413"/>
                </a:solidFill>
                <a:latin typeface="Cambria"/>
                <a:cs typeface="Cambria"/>
              </a:rPr>
              <a:t>⎢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669904" y="5045121"/>
            <a:ext cx="3613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350" algn="l"/>
              </a:tabLst>
            </a:pPr>
            <a:r>
              <a:rPr dirty="0" sz="950" spc="305">
                <a:solidFill>
                  <a:srgbClr val="131413"/>
                </a:solidFill>
                <a:latin typeface="Cambria"/>
                <a:cs typeface="Cambria"/>
              </a:rPr>
              <a:t>⎦</a:t>
            </a:r>
            <a:r>
              <a:rPr dirty="0" sz="950">
                <a:solidFill>
                  <a:srgbClr val="131413"/>
                </a:solidFill>
                <a:latin typeface="Cambria"/>
                <a:cs typeface="Cambria"/>
              </a:rPr>
              <a:t>	</a:t>
            </a:r>
            <a:r>
              <a:rPr dirty="0" sz="950" spc="295">
                <a:solidFill>
                  <a:srgbClr val="131413"/>
                </a:solidFill>
                <a:latin typeface="Cambria"/>
                <a:cs typeface="Cambria"/>
              </a:rPr>
              <a:t>⎣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537672" y="4764440"/>
            <a:ext cx="7112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753468" y="4697190"/>
            <a:ext cx="7239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800219" y="4764440"/>
            <a:ext cx="7112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544870" y="4830166"/>
            <a:ext cx="7112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975734" y="4698562"/>
            <a:ext cx="1684020" cy="316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950594" algn="l"/>
              </a:tabLst>
            </a:pPr>
            <a:r>
              <a:rPr dirty="0" sz="950" spc="-25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baseline="-11904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baseline="-11904" sz="1050">
              <a:latin typeface="Times New Roman"/>
              <a:cs typeface="Times New Roman"/>
            </a:endParaRPr>
          </a:p>
          <a:p>
            <a:pPr algn="ctr" marR="17780">
              <a:lnSpc>
                <a:spcPct val="100000"/>
              </a:lnSpc>
              <a:spcBef>
                <a:spcPts val="15"/>
              </a:spcBef>
              <a:tabLst>
                <a:tab pos="280035" algn="l"/>
                <a:tab pos="548005" algn="l"/>
                <a:tab pos="1022985" algn="l"/>
                <a:tab pos="1230630" algn="l"/>
                <a:tab pos="1489710" algn="l"/>
              </a:tabLst>
            </a:pPr>
            <a:r>
              <a:rPr dirty="0" sz="950" spc="-50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950" i="1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-11904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6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950" i="1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5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9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-11904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23809" sz="1050" spc="-37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753468" y="4845551"/>
            <a:ext cx="7239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807418" y="4830166"/>
            <a:ext cx="7112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038178" y="5027751"/>
            <a:ext cx="8102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501650" algn="l"/>
                <a:tab pos="763905" algn="l"/>
              </a:tabLst>
            </a:pP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038178" y="5078391"/>
            <a:ext cx="8102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501650" algn="l"/>
                <a:tab pos="763905" algn="l"/>
              </a:tabLst>
            </a:pP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999292" y="5226789"/>
            <a:ext cx="38227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29235" algn="l"/>
              </a:tabLst>
            </a:pPr>
            <a:r>
              <a:rPr dirty="0" sz="950" spc="-5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9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904" sz="1050" spc="-37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endParaRPr baseline="-11904" sz="105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453291" y="5182508"/>
            <a:ext cx="43815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dirty="0" baseline="-20467" sz="1425" spc="-37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700" spc="-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baseline="-20467" sz="1425" spc="-37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700" spc="-2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824719" y="4612380"/>
            <a:ext cx="220472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737235" algn="l"/>
                <a:tab pos="1105535" algn="l"/>
                <a:tab pos="2078355" algn="l"/>
              </a:tabLst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⎡</a:t>
            </a:r>
            <a:r>
              <a:rPr dirty="0" sz="950" spc="90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baseline="-40935" sz="1425" spc="-37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63492" sz="1050" spc="-37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baseline="-63492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baseline="-40935" sz="1425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baseline="-63492" sz="105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baseline="-63492" sz="1050" spc="21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950" spc="305">
                <a:solidFill>
                  <a:srgbClr val="131413"/>
                </a:solidFill>
                <a:latin typeface="Cambria"/>
                <a:cs typeface="Cambria"/>
              </a:rPr>
              <a:t>⎤</a:t>
            </a:r>
            <a:r>
              <a:rPr dirty="0" sz="950">
                <a:solidFill>
                  <a:srgbClr val="131413"/>
                </a:solidFill>
                <a:latin typeface="Cambria"/>
                <a:cs typeface="Cambria"/>
              </a:rPr>
              <a:t>	</a:t>
            </a: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⎡</a:t>
            </a:r>
            <a:r>
              <a:rPr dirty="0" sz="950" spc="-60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baseline="-38011" sz="1425" spc="-7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baseline="-38011" sz="1425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295">
                <a:solidFill>
                  <a:srgbClr val="131413"/>
                </a:solidFill>
                <a:latin typeface="Cambria"/>
                <a:cs typeface="Cambria"/>
              </a:rPr>
              <a:t>⎤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890856" y="4895389"/>
            <a:ext cx="1130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⎥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890856" y="4967508"/>
            <a:ext cx="1003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335">
                <a:solidFill>
                  <a:srgbClr val="131413"/>
                </a:solidFill>
                <a:latin typeface="Cambria"/>
                <a:cs typeface="Cambria"/>
              </a:rPr>
              <a:t>⎥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262537" y="5320581"/>
            <a:ext cx="126555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3390" algn="l"/>
                <a:tab pos="668020" algn="l"/>
                <a:tab pos="1144270" algn="l"/>
              </a:tabLst>
            </a:pPr>
            <a:r>
              <a:rPr dirty="0" baseline="2923" sz="1425" spc="750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u="sng" baseline="2923" sz="1425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2923" sz="1425" spc="30">
                <a:solidFill>
                  <a:srgbClr val="131413"/>
                </a:solidFill>
                <a:latin typeface="Cambria"/>
                <a:cs typeface="Cambria"/>
              </a:rPr>
              <a:t>_</a:t>
            </a:r>
            <a:r>
              <a:rPr dirty="0" baseline="2923" sz="1425">
                <a:solidFill>
                  <a:srgbClr val="131413"/>
                </a:solidFill>
                <a:latin typeface="Cambria"/>
                <a:cs typeface="Cambria"/>
              </a:rPr>
              <a:t>	</a:t>
            </a:r>
            <a:r>
              <a:rPr dirty="0" sz="950" spc="210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u="sng" sz="950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950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924457" y="5320582"/>
            <a:ext cx="800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70">
                <a:solidFill>
                  <a:srgbClr val="131413"/>
                </a:solidFill>
                <a:latin typeface="Cambria"/>
                <a:cs typeface="Cambria"/>
              </a:rPr>
              <a:t>_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414683" y="5469903"/>
            <a:ext cx="8128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10" i="1">
                <a:solidFill>
                  <a:srgbClr val="131413"/>
                </a:solidFill>
                <a:latin typeface="Times New Roman"/>
                <a:cs typeface="Times New Roman"/>
              </a:rPr>
              <a:t>V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998527" y="4931387"/>
            <a:ext cx="1130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⎢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998527" y="5009108"/>
            <a:ext cx="1130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⎣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054368" y="4742217"/>
            <a:ext cx="72517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315595" algn="l"/>
                <a:tab pos="567690" algn="l"/>
              </a:tabLst>
            </a:pPr>
            <a:r>
              <a:rPr dirty="0" sz="950" spc="-25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baseline="-11904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baseline="-11904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endParaRPr baseline="-11904" sz="1050">
              <a:latin typeface="Times New Roman"/>
              <a:cs typeface="Times New Roma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800219" y="4887728"/>
            <a:ext cx="39941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500" algn="l"/>
              </a:tabLst>
            </a:pPr>
            <a:r>
              <a:rPr dirty="0" baseline="3968" sz="1050" spc="-7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3968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6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173978" y="4934636"/>
            <a:ext cx="7112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890856" y="5051292"/>
            <a:ext cx="3543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275" algn="l"/>
              </a:tabLst>
            </a:pPr>
            <a:r>
              <a:rPr dirty="0" baseline="2923" sz="1425" spc="457">
                <a:solidFill>
                  <a:srgbClr val="131413"/>
                </a:solidFill>
                <a:latin typeface="Cambria"/>
                <a:cs typeface="Cambria"/>
              </a:rPr>
              <a:t>⎦</a:t>
            </a:r>
            <a:r>
              <a:rPr dirty="0" baseline="2923" sz="1425">
                <a:solidFill>
                  <a:srgbClr val="131413"/>
                </a:solidFill>
                <a:latin typeface="Cambria"/>
                <a:cs typeface="Cambria"/>
              </a:rPr>
              <a:t>	</a:t>
            </a:r>
            <a:r>
              <a:rPr dirty="0" sz="700" spc="-50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079769" y="5033232"/>
            <a:ext cx="65405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90195" algn="l"/>
                <a:tab pos="542290" algn="l"/>
              </a:tabLst>
            </a:pP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-11904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670154" y="5080140"/>
            <a:ext cx="7112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105397" y="5178736"/>
            <a:ext cx="59055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795" algn="l"/>
                <a:tab pos="516890" algn="l"/>
              </a:tabLst>
            </a:pP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sz="95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950" spc="-5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173978" y="5225644"/>
            <a:ext cx="56769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4160" algn="l"/>
                <a:tab pos="508634" algn="l"/>
              </a:tabLst>
            </a:pPr>
            <a:r>
              <a:rPr dirty="0" sz="700" spc="-50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70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700" spc="-50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70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700" spc="-50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5440121" y="4652956"/>
            <a:ext cx="144018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379730" algn="l"/>
                <a:tab pos="570865" algn="l"/>
                <a:tab pos="1313815" algn="l"/>
              </a:tabLst>
            </a:pPr>
            <a:r>
              <a:rPr dirty="0" baseline="-20467" sz="1425" spc="-37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sz="700" spc="-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700" spc="-50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70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baseline="2923" sz="1425" spc="457">
                <a:solidFill>
                  <a:srgbClr val="131413"/>
                </a:solidFill>
                <a:latin typeface="Cambria"/>
                <a:cs typeface="Cambria"/>
              </a:rPr>
              <a:t>⎡</a:t>
            </a:r>
            <a:r>
              <a:rPr dirty="0" baseline="2923" sz="1425">
                <a:solidFill>
                  <a:srgbClr val="131413"/>
                </a:solidFill>
                <a:latin typeface="Cambria"/>
                <a:cs typeface="Cambria"/>
              </a:rPr>
              <a:t>	</a:t>
            </a:r>
            <a:r>
              <a:rPr dirty="0" baseline="2923" sz="1425" spc="457">
                <a:solidFill>
                  <a:srgbClr val="131413"/>
                </a:solidFill>
                <a:latin typeface="Cambria"/>
                <a:cs typeface="Cambria"/>
              </a:rPr>
              <a:t>⎤</a:t>
            </a:r>
            <a:endParaRPr baseline="2923" sz="1425">
              <a:latin typeface="Cambria"/>
              <a:cs typeface="Cambri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332715" y="4887728"/>
            <a:ext cx="547370" cy="213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740"/>
              </a:lnSpc>
              <a:spcBef>
                <a:spcPts val="95"/>
              </a:spcBef>
              <a:tabLst>
                <a:tab pos="289560" algn="l"/>
              </a:tabLst>
            </a:pPr>
            <a:r>
              <a:rPr dirty="0" sz="950" spc="-25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baseline="-11904" sz="10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950" spc="-25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904" sz="1050" spc="-37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endParaRPr baseline="-11904" sz="1050">
              <a:latin typeface="Times New Roman"/>
              <a:cs typeface="Times New Roman"/>
            </a:endParaRPr>
          </a:p>
          <a:p>
            <a:pPr algn="r" marR="30480">
              <a:lnSpc>
                <a:spcPts val="740"/>
              </a:lnSpc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⎥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6741591" y="5009108"/>
            <a:ext cx="1130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355">
                <a:solidFill>
                  <a:srgbClr val="131413"/>
                </a:solidFill>
                <a:latin typeface="Cambria"/>
                <a:cs typeface="Cambria"/>
              </a:rPr>
              <a:t>⎦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5502351" y="5272680"/>
            <a:ext cx="883285" cy="1701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304165" algn="l"/>
                <a:tab pos="869950" algn="l"/>
              </a:tabLst>
            </a:pPr>
            <a:r>
              <a:rPr dirty="0" u="sng" baseline="3968" sz="1050" spc="82" i="1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968" sz="1050" spc="-75" i="1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968" sz="1050" i="1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	N</a:t>
            </a:r>
            <a:r>
              <a:rPr dirty="0" u="sng" baseline="3968" sz="1050" spc="555" i="1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950" spc="790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u="sng" sz="950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359828" y="5272690"/>
            <a:ext cx="4953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990" algn="l"/>
              </a:tabLst>
            </a:pPr>
            <a:r>
              <a:rPr dirty="0" sz="950" spc="500">
                <a:solidFill>
                  <a:srgbClr val="131413"/>
                </a:solidFill>
                <a:latin typeface="Cambria"/>
                <a:cs typeface="Cambria"/>
              </a:rPr>
              <a:t> </a:t>
            </a:r>
            <a:r>
              <a:rPr dirty="0" u="sng" sz="950">
                <a:solidFill>
                  <a:srgbClr val="131413"/>
                </a:solidFill>
                <a:uFill>
                  <a:solidFill>
                    <a:srgbClr val="131413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950" spc="20">
                <a:solidFill>
                  <a:srgbClr val="131413"/>
                </a:solidFill>
                <a:latin typeface="Cambria"/>
                <a:cs typeface="Cambria"/>
              </a:rPr>
              <a:t>_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6372402" y="5421097"/>
            <a:ext cx="10096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 i="1">
                <a:solidFill>
                  <a:srgbClr val="131413"/>
                </a:solidFill>
                <a:latin typeface="Century Gothic"/>
                <a:cs typeface="Century Gothic"/>
              </a:rPr>
              <a:t>Ω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6751764" y="5583890"/>
            <a:ext cx="1733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(4)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815589" y="5904505"/>
            <a:ext cx="3160395" cy="16090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72390" marR="55244" indent="-635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can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solved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exactly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N</a:t>
            </a:r>
            <a:r>
              <a:rPr dirty="0" sz="1000" spc="29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≤</a:t>
            </a:r>
            <a:r>
              <a:rPr dirty="0" sz="1000" spc="110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4,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least-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squares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sense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otherwise,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e.g.,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solving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normalized equations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algn="just" marL="76200">
              <a:lnSpc>
                <a:spcPct val="100000"/>
              </a:lnSpc>
              <a:tabLst>
                <a:tab pos="2948940" algn="l"/>
              </a:tabLst>
            </a:pP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V</a:t>
            </a:r>
            <a:r>
              <a:rPr dirty="0" sz="1000" spc="-1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29629" sz="1125" spc="-135">
                <a:solidFill>
                  <a:srgbClr val="131413"/>
                </a:solidFill>
                <a:latin typeface="Arial"/>
                <a:cs typeface="Arial"/>
              </a:rPr>
              <a:t>T</a:t>
            </a:r>
            <a:r>
              <a:rPr dirty="0" baseline="29629" sz="1125" spc="-97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Z</a:t>
            </a:r>
            <a:r>
              <a:rPr dirty="0" sz="1000" spc="12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=</a:t>
            </a:r>
            <a:r>
              <a:rPr dirty="0" sz="1000" spc="-1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V</a:t>
            </a:r>
            <a:r>
              <a:rPr dirty="0" sz="1000" spc="-1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baseline="29629" sz="1125" spc="-135">
                <a:solidFill>
                  <a:srgbClr val="131413"/>
                </a:solidFill>
                <a:latin typeface="Arial"/>
                <a:cs typeface="Arial"/>
              </a:rPr>
              <a:t>T</a:t>
            </a:r>
            <a:r>
              <a:rPr dirty="0" baseline="29629" sz="1125" spc="-165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V</a:t>
            </a:r>
            <a:r>
              <a:rPr dirty="0" sz="1000" spc="-1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 i="1">
                <a:solidFill>
                  <a:srgbClr val="131413"/>
                </a:solidFill>
                <a:latin typeface="Century Gothic"/>
                <a:cs typeface="Century Gothic"/>
              </a:rPr>
              <a:t>Ω.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	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(5)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72390" marR="55244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coefficients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Ω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alternate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minimizing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SSE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Eq.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3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finding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corresponding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spc="-52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-2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until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convergence.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coordinates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s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i</a:t>
            </a:r>
            <a:r>
              <a:rPr dirty="0" baseline="-11111" sz="1125" spc="23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updated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Newton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step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39480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31674" y="388046"/>
            <a:ext cx="69342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10">
                <a:solidFill>
                  <a:srgbClr val="131413"/>
                </a:solidFill>
                <a:latin typeface="Trebuchet MS"/>
                <a:cs typeface="Trebuchet MS"/>
              </a:rPr>
              <a:t>V.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Carbune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et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al.</a:t>
            </a:r>
            <a:endParaRPr sz="8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118" y="723665"/>
            <a:ext cx="1805781" cy="118263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35457" y="2008706"/>
            <a:ext cx="3049905" cy="6610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Fig.</a:t>
            </a:r>
            <a:r>
              <a:rPr dirty="0" sz="850" spc="-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3</a:t>
            </a:r>
            <a:r>
              <a:rPr dirty="0" sz="850" spc="47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Parameterization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feed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network.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Namely: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vector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endpoints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(blue),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distance</a:t>
            </a:r>
            <a:r>
              <a:rPr dirty="0" sz="85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control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endpoints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(green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dashed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lines,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values),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two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angles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control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endpoints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(green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arcs,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values)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(color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figure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online)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0057" y="2942758"/>
            <a:ext cx="3100705" cy="2708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angle,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case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(b)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closest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maximum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local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curvature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along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entire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curve.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heuristic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applied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recursively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until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both 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matching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criteria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met.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 a final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step, to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remove spurious breakpoints,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consec-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utive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can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represented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are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stitched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back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together,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resulting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compact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Bézier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curves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representing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above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constraints.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For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consecutive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pair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curves,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try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curve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combined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underlying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points.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agrees with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above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criteria,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replace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two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curves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new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one.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applied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repeatedly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until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merging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happens anymore.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Since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Bézier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coefficients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β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sz="1000" spc="15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may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vary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sig-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nificantly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range,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fed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10-dimensional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vector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d</a:t>
            </a:r>
            <a:r>
              <a:rPr dirty="0" baseline="-11111" sz="1125" spc="-15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spc="-5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6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35" i="1">
                <a:solidFill>
                  <a:srgbClr val="131413"/>
                </a:solidFill>
                <a:latin typeface="Times New Roman"/>
                <a:cs typeface="Times New Roman"/>
              </a:rPr>
              <a:t>d</a:t>
            </a:r>
            <a:r>
              <a:rPr dirty="0" baseline="-11111" sz="1125" spc="52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35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6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d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6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d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6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4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111" sz="1125" spc="-6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4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3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4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111" sz="1125" spc="-60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 spc="-4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2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65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6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9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25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sz="1000" spc="-25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,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3379" y="5855470"/>
            <a:ext cx="3037205" cy="1442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64465" indent="-127000">
              <a:lnSpc>
                <a:spcPct val="100000"/>
              </a:lnSpc>
              <a:spcBef>
                <a:spcPts val="95"/>
              </a:spcBef>
              <a:buFont typeface="Times New Roman"/>
              <a:buChar char="–"/>
              <a:tabLst>
                <a:tab pos="165100" algn="l"/>
              </a:tabLst>
            </a:pP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d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baseline="-11111" sz="1125" spc="-112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d</a:t>
            </a:r>
            <a:r>
              <a:rPr dirty="0" baseline="-11111" sz="1125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baseline="-11111" sz="1125" spc="-15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: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vector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endpoints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(cp.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Fig.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3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algn="just" marL="164465" marR="30480" indent="-127000">
              <a:lnSpc>
                <a:spcPct val="103800"/>
              </a:lnSpc>
              <a:buFont typeface="Times New Roman"/>
              <a:buChar char="–"/>
              <a:tabLst>
                <a:tab pos="165100" algn="l"/>
              </a:tabLst>
            </a:pP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d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7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d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: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distance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control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endpoints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relative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distance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endpoints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(cp.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Fig.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3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),</a:t>
            </a:r>
            <a:endParaRPr sz="1000">
              <a:latin typeface="Times New Roman"/>
              <a:cs typeface="Times New Roman"/>
            </a:endParaRPr>
          </a:p>
          <a:p>
            <a:pPr algn="just" marL="164465" marR="30480" indent="-127000">
              <a:lnSpc>
                <a:spcPct val="103800"/>
              </a:lnSpc>
              <a:buFont typeface="Times New Roman"/>
              <a:buChar char="–"/>
              <a:tabLst>
                <a:tab pos="165100" algn="l"/>
              </a:tabLst>
            </a:pPr>
            <a:r>
              <a:rPr dirty="0" sz="1000" spc="-4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111" sz="1125" spc="-6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4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3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α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: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angles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control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endpoints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radians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(cp.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Fig.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3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),</a:t>
            </a:r>
            <a:endParaRPr sz="1000">
              <a:latin typeface="Times New Roman"/>
              <a:cs typeface="Times New Roman"/>
            </a:endParaRPr>
          </a:p>
          <a:p>
            <a:pPr algn="just" marL="164465" indent="-127000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  <a:tabLst>
                <a:tab pos="165100" algn="l"/>
              </a:tabLst>
            </a:pP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baseline="-11111" sz="1125" spc="1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γ</a:t>
            </a:r>
            <a:r>
              <a:rPr dirty="0" baseline="-11111" sz="1125">
                <a:solidFill>
                  <a:srgbClr val="131413"/>
                </a:solidFill>
                <a:latin typeface="Times New Roman"/>
                <a:cs typeface="Times New Roman"/>
              </a:rPr>
              <a:t>3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: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coefficients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Eq.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1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algn="just" marL="164465" marR="30480" indent="-127000">
              <a:lnSpc>
                <a:spcPct val="103800"/>
              </a:lnSpc>
              <a:buFont typeface="Times New Roman"/>
              <a:buChar char="–"/>
              <a:tabLst>
                <a:tab pos="179705" algn="l"/>
              </a:tabLst>
            </a:pP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p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: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Boolean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value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indicating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whether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pen-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up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or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pen-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down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curve.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5472" y="7503108"/>
            <a:ext cx="3049905" cy="16008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 indent="-635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Due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normalization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-16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20" i="1">
                <a:solidFill>
                  <a:srgbClr val="131413"/>
                </a:solidFill>
                <a:latin typeface="Times New Roman"/>
                <a:cs typeface="Times New Roman"/>
              </a:rPr>
              <a:t>y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spc="15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coordinates,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well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constraints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curves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themselves,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most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 resulting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values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in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range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[−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i="1">
                <a:solidFill>
                  <a:srgbClr val="131413"/>
                </a:solidFill>
                <a:latin typeface="Century Gothic"/>
                <a:cs typeface="Century Gothic"/>
              </a:rPr>
              <a:t>,</a:t>
            </a:r>
            <a:r>
              <a:rPr dirty="0" sz="1000" spc="-114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131413"/>
                </a:solidFill>
                <a:latin typeface="Lucida Sans Unicode"/>
                <a:cs typeface="Lucida Sans Unicode"/>
              </a:rPr>
              <a:t>]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resulting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sequences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10-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dimensional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sentations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roughly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4</a:t>
            </a:r>
            <a:r>
              <a:rPr dirty="0" sz="1000">
                <a:solidFill>
                  <a:srgbClr val="131413"/>
                </a:solidFill>
                <a:latin typeface="Lucida Sans Unicode"/>
                <a:cs typeface="Lucida Sans Unicode"/>
              </a:rPr>
              <a:t>×</a:t>
            </a:r>
            <a:r>
              <a:rPr dirty="0" sz="1000" spc="4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shorter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corresponding 5-dimensional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2.1.1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because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each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Bezier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multiple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points.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leads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faster recognition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thus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latency.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most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cases,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highlighted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through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mental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sections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paper,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representations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do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75519" y="699807"/>
            <a:ext cx="3049905" cy="8305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big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impact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accuracy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but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contribute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faster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speed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33045" marR="41910" indent="-220979">
              <a:lnSpc>
                <a:spcPts val="1250"/>
              </a:lnSpc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2.2</a:t>
            </a:r>
            <a:r>
              <a:rPr dirty="0" sz="1100" spc="10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Bidirectional</a:t>
            </a:r>
            <a:r>
              <a:rPr dirty="0" sz="11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long</a:t>
            </a:r>
            <a:r>
              <a:rPr dirty="0" sz="11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short-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term</a:t>
            </a:r>
            <a:r>
              <a:rPr dirty="0" sz="11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memory</a:t>
            </a:r>
            <a:r>
              <a:rPr dirty="0" sz="11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recurrent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neural</a:t>
            </a:r>
            <a:r>
              <a:rPr dirty="0" sz="1100" spc="-5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networks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75506" y="1666715"/>
            <a:ext cx="3049905" cy="16008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LSTMs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19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become</a:t>
            </a:r>
            <a:r>
              <a:rPr dirty="0" sz="1000" spc="2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most</a:t>
            </a:r>
            <a:r>
              <a:rPr dirty="0" sz="1000" spc="2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commonly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RNN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cells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because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they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easy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give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good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24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experiments,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LSTMs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6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12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i.e.,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process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forward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backward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merge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output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states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before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feeding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them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next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layer.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exact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nodes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determined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empirically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give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overview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impact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nodes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Sect.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7" action="ppaction://hlinksldjump"/>
              </a:rPr>
              <a:t>4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list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configurations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several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production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writing.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75519" y="3411767"/>
            <a:ext cx="104775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2.3</a:t>
            </a:r>
            <a:r>
              <a:rPr dirty="0" sz="1100" spc="9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Softmax</a:t>
            </a:r>
            <a:r>
              <a:rPr dirty="0" sz="110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75519" y="3740803"/>
            <a:ext cx="3049905" cy="8102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output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timestep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fed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into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softmax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get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probability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distribution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 i="1">
                <a:solidFill>
                  <a:srgbClr val="131413"/>
                </a:solidFill>
                <a:latin typeface="Times New Roman"/>
                <a:cs typeface="Times New Roman"/>
              </a:rPr>
              <a:t>C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possible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script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(including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spaces,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punctu-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ation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marks,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numbers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special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characters),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plus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blank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label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required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loss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decoder.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75519" y="4695013"/>
            <a:ext cx="79883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2.4</a:t>
            </a:r>
            <a:r>
              <a:rPr dirty="0" sz="1100" spc="6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Decoding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75494" y="5024049"/>
            <a:ext cx="3049905" cy="20751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output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softmax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sequence</a:t>
            </a:r>
            <a:r>
              <a:rPr dirty="0" sz="1000" spc="1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T</a:t>
            </a:r>
            <a:r>
              <a:rPr dirty="0" sz="1000" spc="29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time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steps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Century Gothic"/>
                <a:cs typeface="Century Gothic"/>
              </a:rPr>
              <a:t>(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C</a:t>
            </a:r>
            <a:r>
              <a:rPr dirty="0" sz="1000" spc="9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Lucida Sans Unicode"/>
                <a:cs typeface="Lucida Sans Unicode"/>
              </a:rPr>
              <a:t>+</a:t>
            </a:r>
            <a:r>
              <a:rPr dirty="0" sz="1000" spc="-6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5" i="1">
                <a:solidFill>
                  <a:srgbClr val="131413"/>
                </a:solidFill>
                <a:latin typeface="Century Gothic"/>
                <a:cs typeface="Century Gothic"/>
              </a:rPr>
              <a:t>)</a:t>
            </a:r>
            <a:r>
              <a:rPr dirty="0" sz="1000" spc="20" i="1">
                <a:solidFill>
                  <a:srgbClr val="131413"/>
                </a:solidFill>
                <a:latin typeface="Century Gothic"/>
                <a:cs typeface="Century Gothic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classes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decod- ing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12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logits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softmax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combined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language-specific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prior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knowledge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(cp.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Sect.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2.5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 of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additional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knowledge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sources,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learn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weight (called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“decoder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weight”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following)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combine</a:t>
            </a:r>
            <a:r>
              <a:rPr dirty="0" sz="1000" spc="-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them linearly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(cp.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Sect.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7" action="ppaction://hlinksldjump"/>
              </a:rPr>
              <a:t>3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learned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combination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1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13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guide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beam search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during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decoding.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</a:pPr>
            <a:r>
              <a:rPr dirty="0" sz="750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5</a:t>
            </a:r>
            <a:endParaRPr sz="75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  <a:spcBef>
                <a:spcPts val="409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combination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knowledge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sources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allows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us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per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script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(e.g.,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Latin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Cyrillic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script)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serve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multiple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(see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Table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8" action="ppaction://hlinksldjump"/>
              </a:rPr>
              <a:t>1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75519" y="7243560"/>
            <a:ext cx="2569210" cy="3511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33045" marR="5080" indent="-220979">
              <a:lnSpc>
                <a:spcPts val="1250"/>
              </a:lnSpc>
              <a:spcBef>
                <a:spcPts val="1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2.5</a:t>
            </a:r>
            <a:r>
              <a:rPr dirty="0" sz="1100" spc="12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Feature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functions:</a:t>
            </a:r>
            <a:r>
              <a:rPr dirty="0" sz="1100" spc="-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language</a:t>
            </a:r>
            <a:r>
              <a:rPr dirty="0" sz="1100" spc="-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models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131413"/>
                </a:solidFill>
                <a:latin typeface="Calibri"/>
                <a:cs typeface="Calibri"/>
              </a:rPr>
              <a:t>and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character</a:t>
            </a:r>
            <a:r>
              <a:rPr dirty="0" sz="1100" spc="-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75506" y="7730673"/>
            <a:ext cx="3049905" cy="6521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25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define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several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scoring functions,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refer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 i="1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3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goal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introduce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prior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knowledge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about 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underlying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introduction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888219" y="855723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 h="0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875519" y="8565868"/>
            <a:ext cx="3045460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  <a:tabLst>
                <a:tab pos="375285" algn="l"/>
                <a:tab pos="968375" algn="l"/>
                <a:tab pos="1257300" algn="l"/>
                <a:tab pos="1480185" algn="l"/>
                <a:tab pos="1661160" algn="l"/>
                <a:tab pos="2697480" algn="l"/>
              </a:tabLst>
            </a:pPr>
            <a:r>
              <a:rPr dirty="0" baseline="25641" sz="975">
                <a:solidFill>
                  <a:srgbClr val="131413"/>
                </a:solidFill>
                <a:latin typeface="Times New Roman"/>
                <a:cs typeface="Times New Roman"/>
              </a:rPr>
              <a:t>5</a:t>
            </a:r>
            <a:r>
              <a:rPr dirty="0" baseline="25641" sz="975" spc="307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implement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131413"/>
                </a:solidFill>
                <a:latin typeface="Courier New"/>
                <a:cs typeface="Courier New"/>
              </a:rPr>
              <a:t>BaseBeamScorer</a:t>
            </a:r>
            <a:r>
              <a:rPr dirty="0" sz="850">
                <a:solidFill>
                  <a:srgbClr val="131413"/>
                </a:solidFill>
                <a:latin typeface="Courier New"/>
                <a:cs typeface="Courier New"/>
              </a:rPr>
              <a:t>	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https://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github.com/tensorflow/tensorflow/blob/master/tensorflow/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875521" y="8818924"/>
            <a:ext cx="304990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7815" algn="l"/>
                <a:tab pos="1988820" algn="l"/>
                <a:tab pos="2218055" algn="l"/>
                <a:tab pos="2663190" algn="l"/>
                <a:tab pos="2905125" algn="l"/>
              </a:tabLst>
            </a:pP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core/util/ctc/ctc_beam_scorer.h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passed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	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75521" y="8945452"/>
            <a:ext cx="284416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0">
                <a:solidFill>
                  <a:srgbClr val="131413"/>
                </a:solidFill>
                <a:latin typeface="Courier New"/>
                <a:cs typeface="Courier New"/>
              </a:rPr>
              <a:t>CTCBeamSearchDecoder</a:t>
            </a:r>
            <a:r>
              <a:rPr dirty="0" sz="850" spc="-275">
                <a:solidFill>
                  <a:srgbClr val="131413"/>
                </a:solidFill>
                <a:latin typeface="Courier New"/>
                <a:cs typeface="Courier New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implementation</a:t>
            </a:r>
            <a:r>
              <a:rPr dirty="0" sz="85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TensorFlow</a:t>
            </a:r>
            <a:r>
              <a:rPr dirty="0" sz="85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850" spc="-2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1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5694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268922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Fast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multi-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language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LSTM-based</a:t>
            </a:r>
            <a:r>
              <a:rPr dirty="0" sz="850" spc="-2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online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handwriting</a:t>
            </a: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recognition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97313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457" y="699736"/>
            <a:ext cx="3049905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reduced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need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many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of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them,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now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following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three: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8782" y="1174661"/>
            <a:ext cx="2987040" cy="34988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39065" marR="5080" indent="-127000">
              <a:lnSpc>
                <a:spcPct val="103800"/>
              </a:lnSpc>
              <a:spcBef>
                <a:spcPts val="50"/>
              </a:spcBef>
              <a:buChar char="–"/>
              <a:tabLst>
                <a:tab pos="139700" algn="l"/>
              </a:tabLst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models: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sup- port,</a:t>
            </a:r>
            <a:r>
              <a:rPr dirty="0" sz="1000" spc="2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build</a:t>
            </a:r>
            <a:r>
              <a:rPr dirty="0" sz="1000" spc="2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2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7-gram</a:t>
            </a:r>
            <a:r>
              <a:rPr dirty="0" sz="1000" spc="2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2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2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1000" spc="2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Uni- code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codepoints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large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web-mined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text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corpus using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Stupid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back-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off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final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files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pruned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 10</a:t>
            </a:r>
            <a:r>
              <a:rPr dirty="0" sz="1000" spc="-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million 7-grams each.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Compared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 our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sys- tem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25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found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size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smaller impact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accuracy,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likely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due to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capability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recurrent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capture dependencies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consecutive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there- fore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smaller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shorter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contexts.</a:t>
            </a:r>
            <a:endParaRPr sz="1000">
              <a:latin typeface="Times New Roman"/>
              <a:cs typeface="Times New Roman"/>
            </a:endParaRPr>
          </a:p>
          <a:p>
            <a:pPr algn="just" marL="139065" marR="5080" indent="-127000">
              <a:lnSpc>
                <a:spcPct val="103800"/>
              </a:lnSpc>
              <a:buChar char="–"/>
              <a:tabLst>
                <a:tab pos="139700" algn="l"/>
              </a:tabLst>
            </a:pP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Word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models: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spaces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 separate</a:t>
            </a:r>
            <a:r>
              <a:rPr dirty="0" sz="1000" spc="-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words,</a:t>
            </a:r>
            <a:r>
              <a:rPr dirty="0" sz="1000" spc="-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-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word-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based</a:t>
            </a:r>
            <a:r>
              <a:rPr dirty="0" sz="1000" spc="-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 trained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corpus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mod-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els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4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3" action="ppaction://hlinksldjump"/>
              </a:rPr>
              <a:t>39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3-grams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pruned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1.25</a:t>
            </a:r>
            <a:r>
              <a:rPr dirty="0" sz="1000" spc="-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million 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1.5</a:t>
            </a:r>
            <a:r>
              <a:rPr dirty="0" sz="1000" spc="-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million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entries.</a:t>
            </a:r>
            <a:endParaRPr sz="1000">
              <a:latin typeface="Times New Roman"/>
              <a:cs typeface="Times New Roman"/>
            </a:endParaRPr>
          </a:p>
          <a:p>
            <a:pPr algn="just" marL="139065" marR="5080" indent="-127000">
              <a:lnSpc>
                <a:spcPct val="103800"/>
              </a:lnSpc>
              <a:buChar char="–"/>
              <a:tabLst>
                <a:tab pos="139700" algn="l"/>
              </a:tabLst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classes:</a:t>
            </a:r>
            <a:r>
              <a:rPr dirty="0" sz="100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add</a:t>
            </a:r>
            <a:r>
              <a:rPr dirty="0" sz="100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scoring</a:t>
            </a:r>
            <a:r>
              <a:rPr dirty="0" sz="1000" spc="1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heuristic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 boosts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score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language’s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alpha-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bet.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function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provides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strong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signal</a:t>
            </a:r>
            <a:r>
              <a:rPr dirty="0" sz="1000" spc="9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for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rare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may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recognized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confidently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by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LSTM,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might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weigh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heavily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enough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recognized.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 function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inspired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25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5444" y="4812787"/>
            <a:ext cx="3049905" cy="4940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 indent="-635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Sect.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4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provide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experimental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how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much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contributes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final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several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5457" y="5578588"/>
            <a:ext cx="7232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131413"/>
                </a:solidFill>
                <a:latin typeface="Arial"/>
                <a:cs typeface="Arial"/>
              </a:rPr>
              <a:t>3</a:t>
            </a:r>
            <a:r>
              <a:rPr dirty="0" sz="1200" spc="-1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30" b="1">
                <a:solidFill>
                  <a:srgbClr val="131413"/>
                </a:solidFill>
                <a:latin typeface="Arial"/>
                <a:cs typeface="Arial"/>
              </a:rPr>
              <a:t>Training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5457" y="5920274"/>
            <a:ext cx="3049905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happens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two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stages,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two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7113" y="6395084"/>
            <a:ext cx="3018155" cy="8102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70815" marR="5080" indent="-158750">
              <a:lnSpc>
                <a:spcPct val="103800"/>
              </a:lnSpc>
              <a:spcBef>
                <a:spcPts val="50"/>
              </a:spcBef>
              <a:buAutoNum type="arabicPeriod"/>
              <a:tabLst>
                <a:tab pos="171450" algn="l"/>
              </a:tabLst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End-to-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loss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large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endParaRPr sz="1000">
              <a:latin typeface="Times New Roman"/>
              <a:cs typeface="Times New Roman"/>
            </a:endParaRPr>
          </a:p>
          <a:p>
            <a:pPr algn="just" marL="170815" marR="5080" indent="-158750">
              <a:lnSpc>
                <a:spcPct val="103800"/>
              </a:lnSpc>
              <a:buAutoNum type="arabicPeriod"/>
              <a:tabLst>
                <a:tab pos="171450" algn="l"/>
              </a:tabLst>
            </a:pP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Tuning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Bayesian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optimiza-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through Gaussian Processes in Vizier 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11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much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smaller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distinct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5444" y="7344464"/>
            <a:ext cx="3049905" cy="9683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separate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important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because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net-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learns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local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appearance</a:t>
            </a:r>
            <a:r>
              <a:rPr dirty="0" sz="1000" spc="2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well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1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implicit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data.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will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overcon-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fident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data,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thus,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learning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decoder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same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could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biased toward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5457" y="8439367"/>
            <a:ext cx="26365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3.1</a:t>
            </a:r>
            <a:r>
              <a:rPr dirty="0" sz="1100" spc="12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Connectionist</a:t>
            </a:r>
            <a:r>
              <a:rPr dirty="0" sz="1100" spc="-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temporal</a:t>
            </a:r>
            <a:r>
              <a:rPr dirty="0" sz="1100" spc="-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classification</a:t>
            </a:r>
            <a:r>
              <a:rPr dirty="0" sz="1100" spc="-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loss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5457" y="8768288"/>
            <a:ext cx="3049270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do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contain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frame-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aligned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labels,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rely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loss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12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treats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50071" y="699775"/>
            <a:ext cx="3100705" cy="20751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alignment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labels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hidden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variable.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 training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introduces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additional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blank label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is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internally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learning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alignments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jointly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character hypotheses,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12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jointly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stan- dard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TensorFlow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implementation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 the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Adam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Optimizer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27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batch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size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8,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learning</a:t>
            </a:r>
            <a:r>
              <a:rPr dirty="0" sz="1000" spc="-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rate of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10</a:t>
            </a:r>
            <a:r>
              <a:rPr dirty="0" baseline="25925" sz="1125" spc="7">
                <a:solidFill>
                  <a:srgbClr val="131413"/>
                </a:solidFill>
                <a:latin typeface="Lucida Sans Unicode"/>
                <a:cs typeface="Lucida Sans Unicode"/>
              </a:rPr>
              <a:t>−</a:t>
            </a:r>
            <a:r>
              <a:rPr dirty="0" baseline="25925" sz="1125" spc="7">
                <a:solidFill>
                  <a:srgbClr val="131413"/>
                </a:solidFill>
                <a:latin typeface="Times New Roman"/>
                <a:cs typeface="Times New Roman"/>
              </a:rPr>
              <a:t>4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gradient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clipping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such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gradient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40" i="1">
                <a:solidFill>
                  <a:srgbClr val="131413"/>
                </a:solidFill>
                <a:latin typeface="Times New Roman"/>
                <a:cs typeface="Times New Roman"/>
              </a:rPr>
              <a:t>L</a:t>
            </a:r>
            <a:r>
              <a:rPr dirty="0" baseline="-11111" sz="1125" spc="60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norm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is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Lucida Sans Unicode"/>
                <a:cs typeface="Lucida Sans Unicode"/>
              </a:rPr>
              <a:t>≤</a:t>
            </a:r>
            <a:r>
              <a:rPr dirty="0" sz="1000" spc="-15">
                <a:solidFill>
                  <a:srgbClr val="13141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9.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Additionally,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improve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robustness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mod-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els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prevent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overfitting,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random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dropout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18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36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after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dropout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rate of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0</a:t>
            </a:r>
            <a:r>
              <a:rPr dirty="0" sz="1000" spc="-1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5.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until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rate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 no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longer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improves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5</a:t>
            </a:r>
            <a:r>
              <a:rPr dirty="0" sz="1000" spc="-1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million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steps.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75519" y="2902218"/>
            <a:ext cx="2642870" cy="3505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33045" marR="5080" indent="-220979">
              <a:lnSpc>
                <a:spcPts val="1240"/>
              </a:lnSpc>
              <a:spcBef>
                <a:spcPts val="200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3.2</a:t>
            </a:r>
            <a:r>
              <a:rPr dirty="0" sz="1100" spc="10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Bayesian</a:t>
            </a:r>
            <a:r>
              <a:rPr dirty="0" sz="11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optimization</a:t>
            </a:r>
            <a:r>
              <a:rPr dirty="0" sz="1100" spc="-2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for</a:t>
            </a:r>
            <a:r>
              <a:rPr dirty="0" sz="11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tuning</a:t>
            </a:r>
            <a:r>
              <a:rPr dirty="0" sz="1100" spc="-3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131413"/>
                </a:solidFill>
                <a:latin typeface="Calibri"/>
                <a:cs typeface="Calibri"/>
              </a:rPr>
              <a:t>decoder weights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75519" y="3389331"/>
            <a:ext cx="3049905" cy="28663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optimize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decoder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weights,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rely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Google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Vizier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service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default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algorithm,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specifically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batched Gaussian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process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bandits,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expected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improvement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acquisition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11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recognizer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training,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start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7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Vizier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studies,</a:t>
            </a:r>
            <a:r>
              <a:rPr dirty="0" sz="1000" spc="-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each performing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500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individual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trials,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then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pick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con-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figuration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performed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across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trials.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experimentally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found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7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separate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studies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dif- ferent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random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initializations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regularly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leads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results than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running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study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once.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found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than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500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trials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per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study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does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lead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1000" spc="1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additional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improvement.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script,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subset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have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sufficient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transfer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other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languages.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example,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Latin-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script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languages,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train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decoder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German,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resulting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all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row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1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75519" y="6527964"/>
            <a:ext cx="18148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131413"/>
                </a:solidFill>
                <a:latin typeface="Arial"/>
                <a:cs typeface="Arial"/>
              </a:rPr>
              <a:t>4</a:t>
            </a:r>
            <a:r>
              <a:rPr dirty="0" sz="1200" spc="40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50" b="1">
                <a:solidFill>
                  <a:srgbClr val="131413"/>
                </a:solidFill>
                <a:latin typeface="Arial"/>
                <a:cs typeface="Arial"/>
              </a:rPr>
              <a:t>Experimental</a:t>
            </a:r>
            <a:r>
              <a:rPr dirty="0" sz="1200" spc="-55" b="1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31413"/>
                </a:solidFill>
                <a:latin typeface="Arial"/>
                <a:cs typeface="Arial"/>
              </a:rPr>
              <a:t>evaluation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75519" y="6869537"/>
            <a:ext cx="3049905" cy="14427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following,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where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possible,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present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public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closed</a:t>
            </a:r>
            <a:r>
              <a:rPr dirty="0" sz="1000" spc="3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3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scenario,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i.e.,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testing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public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standard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protocol.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addition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present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evaluation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public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open</a:t>
            </a:r>
            <a:r>
              <a:rPr dirty="0" sz="1000" spc="1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20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scenario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against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production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setup,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i.e.,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own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data.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Finally,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we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show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experimental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some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major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languages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internal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Whenever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possible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these results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state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25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75519" y="8439367"/>
            <a:ext cx="85407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4.1</a:t>
            </a:r>
            <a:r>
              <a:rPr dirty="0" sz="1100" spc="9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35" b="1">
                <a:solidFill>
                  <a:srgbClr val="131413"/>
                </a:solidFill>
                <a:latin typeface="Calibri"/>
                <a:cs typeface="Calibri"/>
              </a:rPr>
              <a:t>IAM-</a:t>
            </a:r>
            <a:r>
              <a:rPr dirty="0" sz="1100" spc="-20" b="1">
                <a:solidFill>
                  <a:srgbClr val="131413"/>
                </a:solidFill>
                <a:latin typeface="Calibri"/>
                <a:cs typeface="Calibri"/>
              </a:rPr>
              <a:t>OnDB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875519" y="8768288"/>
            <a:ext cx="3049905" cy="3359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IAM-OnDB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2" action="ppaction://hlinksldjump"/>
              </a:rPr>
              <a:t>31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probably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most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eval-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uation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online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handwriting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recognition.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consists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39480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96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31674" y="388046"/>
            <a:ext cx="69342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110">
                <a:solidFill>
                  <a:srgbClr val="131413"/>
                </a:solidFill>
                <a:latin typeface="Trebuchet MS"/>
                <a:cs typeface="Trebuchet MS"/>
              </a:rPr>
              <a:t>V.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Carbune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85">
                <a:solidFill>
                  <a:srgbClr val="131413"/>
                </a:solidFill>
                <a:latin typeface="Trebuchet MS"/>
                <a:cs typeface="Trebuchet MS"/>
              </a:rPr>
              <a:t>et</a:t>
            </a:r>
            <a:r>
              <a:rPr dirty="0" sz="850" spc="-6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al.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38771" y="737210"/>
            <a:ext cx="2741295" cy="1579880"/>
            <a:chOff x="938771" y="737210"/>
            <a:chExt cx="2741295" cy="1579880"/>
          </a:xfrm>
        </p:grpSpPr>
        <p:sp>
          <p:nvSpPr>
            <p:cNvPr id="5" name="object 5" descr=""/>
            <p:cNvSpPr/>
            <p:nvPr/>
          </p:nvSpPr>
          <p:spPr>
            <a:xfrm>
              <a:off x="938771" y="737222"/>
              <a:ext cx="2741295" cy="1579880"/>
            </a:xfrm>
            <a:custGeom>
              <a:avLst/>
              <a:gdLst/>
              <a:ahLst/>
              <a:cxnLst/>
              <a:rect l="l" t="t" r="r" b="b"/>
              <a:pathLst>
                <a:path w="2741295" h="1579880">
                  <a:moveTo>
                    <a:pt x="2740749" y="0"/>
                  </a:moveTo>
                  <a:lnTo>
                    <a:pt x="2736291" y="0"/>
                  </a:lnTo>
                  <a:lnTo>
                    <a:pt x="2736291" y="5080"/>
                  </a:lnTo>
                  <a:lnTo>
                    <a:pt x="2736291" y="277660"/>
                  </a:lnTo>
                  <a:lnTo>
                    <a:pt x="2705582" y="277660"/>
                  </a:lnTo>
                  <a:lnTo>
                    <a:pt x="2705582" y="282105"/>
                  </a:lnTo>
                  <a:lnTo>
                    <a:pt x="2736291" y="282105"/>
                  </a:lnTo>
                  <a:lnTo>
                    <a:pt x="2736291" y="751827"/>
                  </a:lnTo>
                  <a:lnTo>
                    <a:pt x="2705582" y="751827"/>
                  </a:lnTo>
                  <a:lnTo>
                    <a:pt x="2705582" y="756272"/>
                  </a:lnTo>
                  <a:lnTo>
                    <a:pt x="2736291" y="756272"/>
                  </a:lnTo>
                  <a:lnTo>
                    <a:pt x="2736291" y="904506"/>
                  </a:lnTo>
                  <a:lnTo>
                    <a:pt x="2705582" y="904506"/>
                  </a:lnTo>
                  <a:lnTo>
                    <a:pt x="2705582" y="908977"/>
                  </a:lnTo>
                  <a:lnTo>
                    <a:pt x="2736291" y="908977"/>
                  </a:lnTo>
                  <a:lnTo>
                    <a:pt x="2736291" y="1101331"/>
                  </a:lnTo>
                  <a:lnTo>
                    <a:pt x="2705582" y="1101331"/>
                  </a:lnTo>
                  <a:lnTo>
                    <a:pt x="2705582" y="1105789"/>
                  </a:lnTo>
                  <a:lnTo>
                    <a:pt x="2736291" y="1105789"/>
                  </a:lnTo>
                  <a:lnTo>
                    <a:pt x="2736291" y="1378673"/>
                  </a:lnTo>
                  <a:lnTo>
                    <a:pt x="2705582" y="1378673"/>
                  </a:lnTo>
                  <a:lnTo>
                    <a:pt x="2705582" y="1383131"/>
                  </a:lnTo>
                  <a:lnTo>
                    <a:pt x="2736291" y="1383131"/>
                  </a:lnTo>
                  <a:lnTo>
                    <a:pt x="2736291" y="1576070"/>
                  </a:lnTo>
                  <a:lnTo>
                    <a:pt x="2729623" y="1576070"/>
                  </a:lnTo>
                  <a:lnTo>
                    <a:pt x="2729623" y="1544764"/>
                  </a:lnTo>
                  <a:lnTo>
                    <a:pt x="2725153" y="1544764"/>
                  </a:lnTo>
                  <a:lnTo>
                    <a:pt x="2725153" y="1576070"/>
                  </a:lnTo>
                  <a:lnTo>
                    <a:pt x="1282230" y="1576070"/>
                  </a:lnTo>
                  <a:lnTo>
                    <a:pt x="1282230" y="1544764"/>
                  </a:lnTo>
                  <a:lnTo>
                    <a:pt x="1277772" y="1544764"/>
                  </a:lnTo>
                  <a:lnTo>
                    <a:pt x="1277772" y="1576070"/>
                  </a:lnTo>
                  <a:lnTo>
                    <a:pt x="558292" y="1576070"/>
                  </a:lnTo>
                  <a:lnTo>
                    <a:pt x="558292" y="1544764"/>
                  </a:lnTo>
                  <a:lnTo>
                    <a:pt x="553834" y="1544764"/>
                  </a:lnTo>
                  <a:lnTo>
                    <a:pt x="553834" y="1576070"/>
                  </a:lnTo>
                  <a:lnTo>
                    <a:pt x="196748" y="1576070"/>
                  </a:lnTo>
                  <a:lnTo>
                    <a:pt x="196748" y="1544764"/>
                  </a:lnTo>
                  <a:lnTo>
                    <a:pt x="192290" y="1544764"/>
                  </a:lnTo>
                  <a:lnTo>
                    <a:pt x="192290" y="1576070"/>
                  </a:lnTo>
                  <a:lnTo>
                    <a:pt x="15570" y="1576070"/>
                  </a:lnTo>
                  <a:lnTo>
                    <a:pt x="15570" y="1544764"/>
                  </a:lnTo>
                  <a:lnTo>
                    <a:pt x="11112" y="1544764"/>
                  </a:lnTo>
                  <a:lnTo>
                    <a:pt x="11112" y="1576070"/>
                  </a:lnTo>
                  <a:lnTo>
                    <a:pt x="4445" y="1576070"/>
                  </a:lnTo>
                  <a:lnTo>
                    <a:pt x="4445" y="1383131"/>
                  </a:lnTo>
                  <a:lnTo>
                    <a:pt x="35153" y="1383131"/>
                  </a:lnTo>
                  <a:lnTo>
                    <a:pt x="35153" y="1378673"/>
                  </a:lnTo>
                  <a:lnTo>
                    <a:pt x="4445" y="1378673"/>
                  </a:lnTo>
                  <a:lnTo>
                    <a:pt x="4445" y="1105789"/>
                  </a:lnTo>
                  <a:lnTo>
                    <a:pt x="35153" y="1105789"/>
                  </a:lnTo>
                  <a:lnTo>
                    <a:pt x="35153" y="1101318"/>
                  </a:lnTo>
                  <a:lnTo>
                    <a:pt x="4445" y="1101318"/>
                  </a:lnTo>
                  <a:lnTo>
                    <a:pt x="4445" y="908977"/>
                  </a:lnTo>
                  <a:lnTo>
                    <a:pt x="35153" y="908977"/>
                  </a:lnTo>
                  <a:lnTo>
                    <a:pt x="35153" y="904519"/>
                  </a:lnTo>
                  <a:lnTo>
                    <a:pt x="4445" y="904519"/>
                  </a:lnTo>
                  <a:lnTo>
                    <a:pt x="4445" y="756272"/>
                  </a:lnTo>
                  <a:lnTo>
                    <a:pt x="35153" y="756272"/>
                  </a:lnTo>
                  <a:lnTo>
                    <a:pt x="35153" y="751814"/>
                  </a:lnTo>
                  <a:lnTo>
                    <a:pt x="4445" y="751814"/>
                  </a:lnTo>
                  <a:lnTo>
                    <a:pt x="4445" y="282105"/>
                  </a:lnTo>
                  <a:lnTo>
                    <a:pt x="35153" y="282105"/>
                  </a:lnTo>
                  <a:lnTo>
                    <a:pt x="35153" y="277660"/>
                  </a:lnTo>
                  <a:lnTo>
                    <a:pt x="4445" y="277660"/>
                  </a:lnTo>
                  <a:lnTo>
                    <a:pt x="4445" y="5080"/>
                  </a:lnTo>
                  <a:lnTo>
                    <a:pt x="11112" y="5080"/>
                  </a:lnTo>
                  <a:lnTo>
                    <a:pt x="11112" y="35458"/>
                  </a:lnTo>
                  <a:lnTo>
                    <a:pt x="15570" y="35458"/>
                  </a:lnTo>
                  <a:lnTo>
                    <a:pt x="15570" y="5080"/>
                  </a:lnTo>
                  <a:lnTo>
                    <a:pt x="192290" y="5080"/>
                  </a:lnTo>
                  <a:lnTo>
                    <a:pt x="192290" y="35458"/>
                  </a:lnTo>
                  <a:lnTo>
                    <a:pt x="196748" y="35458"/>
                  </a:lnTo>
                  <a:lnTo>
                    <a:pt x="196748" y="5080"/>
                  </a:lnTo>
                  <a:lnTo>
                    <a:pt x="553834" y="5080"/>
                  </a:lnTo>
                  <a:lnTo>
                    <a:pt x="553834" y="35458"/>
                  </a:lnTo>
                  <a:lnTo>
                    <a:pt x="558292" y="35458"/>
                  </a:lnTo>
                  <a:lnTo>
                    <a:pt x="558292" y="5080"/>
                  </a:lnTo>
                  <a:lnTo>
                    <a:pt x="1277772" y="5080"/>
                  </a:lnTo>
                  <a:lnTo>
                    <a:pt x="1277772" y="35458"/>
                  </a:lnTo>
                  <a:lnTo>
                    <a:pt x="1282230" y="35458"/>
                  </a:lnTo>
                  <a:lnTo>
                    <a:pt x="1282230" y="5080"/>
                  </a:lnTo>
                  <a:lnTo>
                    <a:pt x="2725140" y="5080"/>
                  </a:lnTo>
                  <a:lnTo>
                    <a:pt x="2725140" y="35458"/>
                  </a:lnTo>
                  <a:lnTo>
                    <a:pt x="2729623" y="35458"/>
                  </a:lnTo>
                  <a:lnTo>
                    <a:pt x="2729623" y="5080"/>
                  </a:lnTo>
                  <a:lnTo>
                    <a:pt x="2736291" y="5080"/>
                  </a:lnTo>
                  <a:lnTo>
                    <a:pt x="2736291" y="0"/>
                  </a:lnTo>
                  <a:lnTo>
                    <a:pt x="2222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6070"/>
                  </a:lnTo>
                  <a:lnTo>
                    <a:pt x="0" y="1579880"/>
                  </a:lnTo>
                  <a:lnTo>
                    <a:pt x="2740749" y="1579880"/>
                  </a:lnTo>
                  <a:lnTo>
                    <a:pt x="2740749" y="1576070"/>
                  </a:lnTo>
                  <a:lnTo>
                    <a:pt x="2740749" y="5080"/>
                  </a:lnTo>
                  <a:lnTo>
                    <a:pt x="2740749" y="2540"/>
                  </a:lnTo>
                  <a:lnTo>
                    <a:pt x="2740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3046" y="786902"/>
              <a:ext cx="238594" cy="6893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50188" y="811847"/>
              <a:ext cx="2716530" cy="521970"/>
            </a:xfrm>
            <a:custGeom>
              <a:avLst/>
              <a:gdLst/>
              <a:ahLst/>
              <a:cxnLst/>
              <a:rect l="l" t="t" r="r" b="b"/>
              <a:pathLst>
                <a:path w="2716529" h="521969">
                  <a:moveTo>
                    <a:pt x="2272957" y="0"/>
                  </a:moveTo>
                  <a:lnTo>
                    <a:pt x="2058403" y="0"/>
                  </a:lnTo>
                  <a:lnTo>
                    <a:pt x="2058403" y="4457"/>
                  </a:lnTo>
                  <a:lnTo>
                    <a:pt x="2272957" y="4457"/>
                  </a:lnTo>
                  <a:lnTo>
                    <a:pt x="2272957" y="0"/>
                  </a:lnTo>
                  <a:close/>
                </a:path>
                <a:path w="2716529" h="521969">
                  <a:moveTo>
                    <a:pt x="2716034" y="458127"/>
                  </a:moveTo>
                  <a:lnTo>
                    <a:pt x="2715920" y="453669"/>
                  </a:lnTo>
                  <a:lnTo>
                    <a:pt x="1268526" y="494652"/>
                  </a:lnTo>
                  <a:lnTo>
                    <a:pt x="545147" y="516890"/>
                  </a:lnTo>
                  <a:lnTo>
                    <a:pt x="184708" y="337134"/>
                  </a:lnTo>
                  <a:lnTo>
                    <a:pt x="3860" y="22517"/>
                  </a:lnTo>
                  <a:lnTo>
                    <a:pt x="0" y="24726"/>
                  </a:lnTo>
                  <a:lnTo>
                    <a:pt x="181508" y="340512"/>
                  </a:lnTo>
                  <a:lnTo>
                    <a:pt x="544144" y="521385"/>
                  </a:lnTo>
                  <a:lnTo>
                    <a:pt x="1268666" y="499110"/>
                  </a:lnTo>
                  <a:lnTo>
                    <a:pt x="2716034" y="458127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353524" y="869693"/>
              <a:ext cx="274955" cy="69215"/>
            </a:xfrm>
            <a:custGeom>
              <a:avLst/>
              <a:gdLst/>
              <a:ahLst/>
              <a:cxnLst/>
              <a:rect l="l" t="t" r="r" b="b"/>
              <a:pathLst>
                <a:path w="274954" h="69215">
                  <a:moveTo>
                    <a:pt x="0" y="45786"/>
                  </a:moveTo>
                  <a:lnTo>
                    <a:pt x="0" y="52567"/>
                  </a:lnTo>
                  <a:lnTo>
                    <a:pt x="2476" y="53431"/>
                  </a:lnTo>
                  <a:lnTo>
                    <a:pt x="4838" y="54079"/>
                  </a:lnTo>
                  <a:lnTo>
                    <a:pt x="9461" y="54930"/>
                  </a:lnTo>
                  <a:lnTo>
                    <a:pt x="11696" y="55145"/>
                  </a:lnTo>
                  <a:lnTo>
                    <a:pt x="20383" y="55145"/>
                  </a:lnTo>
                  <a:lnTo>
                    <a:pt x="25399" y="53748"/>
                  </a:lnTo>
                  <a:lnTo>
                    <a:pt x="28905" y="50929"/>
                  </a:lnTo>
                  <a:lnTo>
                    <a:pt x="31039" y="49240"/>
                  </a:lnTo>
                  <a:lnTo>
                    <a:pt x="11137" y="49240"/>
                  </a:lnTo>
                  <a:lnTo>
                    <a:pt x="8724" y="48948"/>
                  </a:lnTo>
                  <a:lnTo>
                    <a:pt x="4089" y="47792"/>
                  </a:lnTo>
                  <a:lnTo>
                    <a:pt x="1955" y="46929"/>
                  </a:lnTo>
                  <a:lnTo>
                    <a:pt x="0" y="45786"/>
                  </a:lnTo>
                  <a:close/>
                </a:path>
                <a:path w="274954" h="69215">
                  <a:moveTo>
                    <a:pt x="31237" y="7178"/>
                  </a:moveTo>
                  <a:lnTo>
                    <a:pt x="18554" y="7178"/>
                  </a:lnTo>
                  <a:lnTo>
                    <a:pt x="21272" y="7889"/>
                  </a:lnTo>
                  <a:lnTo>
                    <a:pt x="25057" y="10734"/>
                  </a:lnTo>
                  <a:lnTo>
                    <a:pt x="25996" y="12791"/>
                  </a:lnTo>
                  <a:lnTo>
                    <a:pt x="25996" y="18074"/>
                  </a:lnTo>
                  <a:lnTo>
                    <a:pt x="25082" y="20043"/>
                  </a:lnTo>
                  <a:lnTo>
                    <a:pt x="21412" y="22799"/>
                  </a:lnTo>
                  <a:lnTo>
                    <a:pt x="18770" y="23497"/>
                  </a:lnTo>
                  <a:lnTo>
                    <a:pt x="8978" y="23497"/>
                  </a:lnTo>
                  <a:lnTo>
                    <a:pt x="8978" y="29276"/>
                  </a:lnTo>
                  <a:lnTo>
                    <a:pt x="18859" y="29276"/>
                  </a:lnTo>
                  <a:lnTo>
                    <a:pt x="21856" y="30139"/>
                  </a:lnTo>
                  <a:lnTo>
                    <a:pt x="26123" y="33581"/>
                  </a:lnTo>
                  <a:lnTo>
                    <a:pt x="27078" y="35714"/>
                  </a:lnTo>
                  <a:lnTo>
                    <a:pt x="27203" y="42369"/>
                  </a:lnTo>
                  <a:lnTo>
                    <a:pt x="26060" y="44884"/>
                  </a:lnTo>
                  <a:lnTo>
                    <a:pt x="21437" y="48364"/>
                  </a:lnTo>
                  <a:lnTo>
                    <a:pt x="18084" y="49240"/>
                  </a:lnTo>
                  <a:lnTo>
                    <a:pt x="31039" y="49240"/>
                  </a:lnTo>
                  <a:lnTo>
                    <a:pt x="32435" y="48135"/>
                  </a:lnTo>
                  <a:lnTo>
                    <a:pt x="34201" y="44173"/>
                  </a:lnTo>
                  <a:lnTo>
                    <a:pt x="34201" y="35714"/>
                  </a:lnTo>
                  <a:lnTo>
                    <a:pt x="33261" y="32895"/>
                  </a:lnTo>
                  <a:lnTo>
                    <a:pt x="29489" y="28361"/>
                  </a:lnTo>
                  <a:lnTo>
                    <a:pt x="26847" y="26863"/>
                  </a:lnTo>
                  <a:lnTo>
                    <a:pt x="23482" y="26139"/>
                  </a:lnTo>
                  <a:lnTo>
                    <a:pt x="26517" y="25377"/>
                  </a:lnTo>
                  <a:lnTo>
                    <a:pt x="28867" y="23992"/>
                  </a:lnTo>
                  <a:lnTo>
                    <a:pt x="32156" y="20043"/>
                  </a:lnTo>
                  <a:lnTo>
                    <a:pt x="32981" y="17592"/>
                  </a:lnTo>
                  <a:lnTo>
                    <a:pt x="32981" y="10607"/>
                  </a:lnTo>
                  <a:lnTo>
                    <a:pt x="31432" y="7330"/>
                  </a:lnTo>
                  <a:lnTo>
                    <a:pt x="31237" y="7178"/>
                  </a:lnTo>
                  <a:close/>
                </a:path>
                <a:path w="274954" h="69215">
                  <a:moveTo>
                    <a:pt x="20993" y="1272"/>
                  </a:moveTo>
                  <a:lnTo>
                    <a:pt x="13601" y="1272"/>
                  </a:lnTo>
                  <a:lnTo>
                    <a:pt x="11391" y="1463"/>
                  </a:lnTo>
                  <a:lnTo>
                    <a:pt x="6743" y="2199"/>
                  </a:lnTo>
                  <a:lnTo>
                    <a:pt x="4229" y="2745"/>
                  </a:lnTo>
                  <a:lnTo>
                    <a:pt x="1562" y="3495"/>
                  </a:lnTo>
                  <a:lnTo>
                    <a:pt x="1562" y="9768"/>
                  </a:lnTo>
                  <a:lnTo>
                    <a:pt x="4216" y="8879"/>
                  </a:lnTo>
                  <a:lnTo>
                    <a:pt x="6642" y="8219"/>
                  </a:lnTo>
                  <a:lnTo>
                    <a:pt x="11048" y="7381"/>
                  </a:lnTo>
                  <a:lnTo>
                    <a:pt x="13106" y="7178"/>
                  </a:lnTo>
                  <a:lnTo>
                    <a:pt x="31237" y="7178"/>
                  </a:lnTo>
                  <a:lnTo>
                    <a:pt x="25222" y="2479"/>
                  </a:lnTo>
                  <a:lnTo>
                    <a:pt x="20993" y="1272"/>
                  </a:lnTo>
                  <a:close/>
                </a:path>
                <a:path w="274954" h="69215">
                  <a:moveTo>
                    <a:pt x="75577" y="0"/>
                  </a:moveTo>
                  <a:lnTo>
                    <a:pt x="69189" y="0"/>
                  </a:lnTo>
                  <a:lnTo>
                    <a:pt x="69189" y="54129"/>
                  </a:lnTo>
                  <a:lnTo>
                    <a:pt x="75577" y="54129"/>
                  </a:lnTo>
                  <a:lnTo>
                    <a:pt x="75577" y="0"/>
                  </a:lnTo>
                  <a:close/>
                </a:path>
                <a:path w="274954" h="69215">
                  <a:moveTo>
                    <a:pt x="116213" y="19674"/>
                  </a:moveTo>
                  <a:lnTo>
                    <a:pt x="105422" y="19674"/>
                  </a:lnTo>
                  <a:lnTo>
                    <a:pt x="108140" y="20474"/>
                  </a:lnTo>
                  <a:lnTo>
                    <a:pt x="112013" y="23700"/>
                  </a:lnTo>
                  <a:lnTo>
                    <a:pt x="112991" y="25974"/>
                  </a:lnTo>
                  <a:lnTo>
                    <a:pt x="112991" y="29555"/>
                  </a:lnTo>
                  <a:lnTo>
                    <a:pt x="98196" y="29555"/>
                  </a:lnTo>
                  <a:lnTo>
                    <a:pt x="93814" y="30673"/>
                  </a:lnTo>
                  <a:lnTo>
                    <a:pt x="90881" y="32882"/>
                  </a:lnTo>
                  <a:lnTo>
                    <a:pt x="87960" y="35118"/>
                  </a:lnTo>
                  <a:lnTo>
                    <a:pt x="86474" y="38420"/>
                  </a:lnTo>
                  <a:lnTo>
                    <a:pt x="86474" y="46560"/>
                  </a:lnTo>
                  <a:lnTo>
                    <a:pt x="87668" y="49557"/>
                  </a:lnTo>
                  <a:lnTo>
                    <a:pt x="92367" y="54028"/>
                  </a:lnTo>
                  <a:lnTo>
                    <a:pt x="95542" y="55145"/>
                  </a:lnTo>
                  <a:lnTo>
                    <a:pt x="102666" y="55145"/>
                  </a:lnTo>
                  <a:lnTo>
                    <a:pt x="105346" y="54587"/>
                  </a:lnTo>
                  <a:lnTo>
                    <a:pt x="109715" y="52339"/>
                  </a:lnTo>
                  <a:lnTo>
                    <a:pt x="111518" y="50586"/>
                  </a:lnTo>
                  <a:lnTo>
                    <a:pt x="112017" y="49786"/>
                  </a:lnTo>
                  <a:lnTo>
                    <a:pt x="98653" y="49786"/>
                  </a:lnTo>
                  <a:lnTo>
                    <a:pt x="96608" y="49113"/>
                  </a:lnTo>
                  <a:lnTo>
                    <a:pt x="93624" y="46459"/>
                  </a:lnTo>
                  <a:lnTo>
                    <a:pt x="92875" y="44668"/>
                  </a:lnTo>
                  <a:lnTo>
                    <a:pt x="92875" y="39524"/>
                  </a:lnTo>
                  <a:lnTo>
                    <a:pt x="93878" y="37518"/>
                  </a:lnTo>
                  <a:lnTo>
                    <a:pt x="97866" y="35156"/>
                  </a:lnTo>
                  <a:lnTo>
                    <a:pt x="101447" y="34559"/>
                  </a:lnTo>
                  <a:lnTo>
                    <a:pt x="119379" y="34559"/>
                  </a:lnTo>
                  <a:lnTo>
                    <a:pt x="119379" y="25974"/>
                  </a:lnTo>
                  <a:lnTo>
                    <a:pt x="117995" y="21554"/>
                  </a:lnTo>
                  <a:lnTo>
                    <a:pt x="116213" y="19674"/>
                  </a:lnTo>
                  <a:close/>
                </a:path>
                <a:path w="274954" h="69215">
                  <a:moveTo>
                    <a:pt x="119379" y="48224"/>
                  </a:moveTo>
                  <a:lnTo>
                    <a:pt x="112991" y="48224"/>
                  </a:lnTo>
                  <a:lnTo>
                    <a:pt x="112991" y="54129"/>
                  </a:lnTo>
                  <a:lnTo>
                    <a:pt x="119379" y="54129"/>
                  </a:lnTo>
                  <a:lnTo>
                    <a:pt x="119379" y="48224"/>
                  </a:lnTo>
                  <a:close/>
                </a:path>
                <a:path w="274954" h="69215">
                  <a:moveTo>
                    <a:pt x="119379" y="34559"/>
                  </a:moveTo>
                  <a:lnTo>
                    <a:pt x="112991" y="34559"/>
                  </a:lnTo>
                  <a:lnTo>
                    <a:pt x="112991" y="40147"/>
                  </a:lnTo>
                  <a:lnTo>
                    <a:pt x="111912" y="43500"/>
                  </a:lnTo>
                  <a:lnTo>
                    <a:pt x="107619" y="48529"/>
                  </a:lnTo>
                  <a:lnTo>
                    <a:pt x="104774" y="49786"/>
                  </a:lnTo>
                  <a:lnTo>
                    <a:pt x="112017" y="49786"/>
                  </a:lnTo>
                  <a:lnTo>
                    <a:pt x="112991" y="48224"/>
                  </a:lnTo>
                  <a:lnTo>
                    <a:pt x="119379" y="48224"/>
                  </a:lnTo>
                  <a:lnTo>
                    <a:pt x="119379" y="34559"/>
                  </a:lnTo>
                  <a:close/>
                </a:path>
                <a:path w="274954" h="69215">
                  <a:moveTo>
                    <a:pt x="108216" y="14239"/>
                  </a:moveTo>
                  <a:lnTo>
                    <a:pt x="100495" y="14239"/>
                  </a:lnTo>
                  <a:lnTo>
                    <a:pt x="98348" y="14467"/>
                  </a:lnTo>
                  <a:lnTo>
                    <a:pt x="93954" y="15369"/>
                  </a:lnTo>
                  <a:lnTo>
                    <a:pt x="91681" y="16055"/>
                  </a:lnTo>
                  <a:lnTo>
                    <a:pt x="89331" y="16957"/>
                  </a:lnTo>
                  <a:lnTo>
                    <a:pt x="89331" y="22862"/>
                  </a:lnTo>
                  <a:lnTo>
                    <a:pt x="91287" y="21808"/>
                  </a:lnTo>
                  <a:lnTo>
                    <a:pt x="93319" y="21008"/>
                  </a:lnTo>
                  <a:lnTo>
                    <a:pt x="97535" y="19941"/>
                  </a:lnTo>
                  <a:lnTo>
                    <a:pt x="99694" y="19674"/>
                  </a:lnTo>
                  <a:lnTo>
                    <a:pt x="116213" y="19674"/>
                  </a:lnTo>
                  <a:lnTo>
                    <a:pt x="112433" y="15699"/>
                  </a:lnTo>
                  <a:lnTo>
                    <a:pt x="108216" y="14239"/>
                  </a:lnTo>
                  <a:close/>
                </a:path>
                <a:path w="274954" h="69215">
                  <a:moveTo>
                    <a:pt x="134696" y="15191"/>
                  </a:moveTo>
                  <a:lnTo>
                    <a:pt x="127927" y="15191"/>
                  </a:lnTo>
                  <a:lnTo>
                    <a:pt x="143687" y="53520"/>
                  </a:lnTo>
                  <a:lnTo>
                    <a:pt x="142532" y="56441"/>
                  </a:lnTo>
                  <a:lnTo>
                    <a:pt x="141338" y="59552"/>
                  </a:lnTo>
                  <a:lnTo>
                    <a:pt x="140271" y="61508"/>
                  </a:lnTo>
                  <a:lnTo>
                    <a:pt x="138315" y="63185"/>
                  </a:lnTo>
                  <a:lnTo>
                    <a:pt x="136956" y="63604"/>
                  </a:lnTo>
                  <a:lnTo>
                    <a:pt x="131432" y="63604"/>
                  </a:lnTo>
                  <a:lnTo>
                    <a:pt x="131432" y="68950"/>
                  </a:lnTo>
                  <a:lnTo>
                    <a:pt x="139420" y="68950"/>
                  </a:lnTo>
                  <a:lnTo>
                    <a:pt x="141719" y="68252"/>
                  </a:lnTo>
                  <a:lnTo>
                    <a:pt x="145148" y="65420"/>
                  </a:lnTo>
                  <a:lnTo>
                    <a:pt x="146926" y="62397"/>
                  </a:lnTo>
                  <a:lnTo>
                    <a:pt x="148716" y="57762"/>
                  </a:lnTo>
                  <a:lnTo>
                    <a:pt x="153580" y="45659"/>
                  </a:lnTo>
                  <a:lnTo>
                    <a:pt x="146875" y="45659"/>
                  </a:lnTo>
                  <a:lnTo>
                    <a:pt x="134696" y="15191"/>
                  </a:lnTo>
                  <a:close/>
                </a:path>
                <a:path w="274954" h="69215">
                  <a:moveTo>
                    <a:pt x="165823" y="15191"/>
                  </a:moveTo>
                  <a:lnTo>
                    <a:pt x="159054" y="15191"/>
                  </a:lnTo>
                  <a:lnTo>
                    <a:pt x="146875" y="45659"/>
                  </a:lnTo>
                  <a:lnTo>
                    <a:pt x="153580" y="45659"/>
                  </a:lnTo>
                  <a:lnTo>
                    <a:pt x="165823" y="15191"/>
                  </a:lnTo>
                  <a:close/>
                </a:path>
                <a:path w="274954" h="69215">
                  <a:moveTo>
                    <a:pt x="196164" y="14239"/>
                  </a:moveTo>
                  <a:lnTo>
                    <a:pt x="185089" y="14239"/>
                  </a:lnTo>
                  <a:lnTo>
                    <a:pt x="180441" y="16118"/>
                  </a:lnTo>
                  <a:lnTo>
                    <a:pt x="173545" y="23611"/>
                  </a:lnTo>
                  <a:lnTo>
                    <a:pt x="171830" y="28653"/>
                  </a:lnTo>
                  <a:lnTo>
                    <a:pt x="171830" y="41214"/>
                  </a:lnTo>
                  <a:lnTo>
                    <a:pt x="173647" y="46103"/>
                  </a:lnTo>
                  <a:lnTo>
                    <a:pt x="180898" y="53342"/>
                  </a:lnTo>
                  <a:lnTo>
                    <a:pt x="185826" y="55145"/>
                  </a:lnTo>
                  <a:lnTo>
                    <a:pt x="194513" y="55145"/>
                  </a:lnTo>
                  <a:lnTo>
                    <a:pt x="196964" y="54891"/>
                  </a:lnTo>
                  <a:lnTo>
                    <a:pt x="201790" y="53863"/>
                  </a:lnTo>
                  <a:lnTo>
                    <a:pt x="204152" y="53126"/>
                  </a:lnTo>
                  <a:lnTo>
                    <a:pt x="206438" y="52161"/>
                  </a:lnTo>
                  <a:lnTo>
                    <a:pt x="206438" y="49710"/>
                  </a:lnTo>
                  <a:lnTo>
                    <a:pt x="188175" y="49710"/>
                  </a:lnTo>
                  <a:lnTo>
                    <a:pt x="184873" y="48567"/>
                  </a:lnTo>
                  <a:lnTo>
                    <a:pt x="180111" y="43969"/>
                  </a:lnTo>
                  <a:lnTo>
                    <a:pt x="178777" y="40604"/>
                  </a:lnTo>
                  <a:lnTo>
                    <a:pt x="178498" y="36184"/>
                  </a:lnTo>
                  <a:lnTo>
                    <a:pt x="207937" y="36184"/>
                  </a:lnTo>
                  <a:lnTo>
                    <a:pt x="207937" y="31231"/>
                  </a:lnTo>
                  <a:lnTo>
                    <a:pt x="178714" y="31231"/>
                  </a:lnTo>
                  <a:lnTo>
                    <a:pt x="179044" y="27548"/>
                  </a:lnTo>
                  <a:lnTo>
                    <a:pt x="180276" y="24704"/>
                  </a:lnTo>
                  <a:lnTo>
                    <a:pt x="184569" y="20678"/>
                  </a:lnTo>
                  <a:lnTo>
                    <a:pt x="187413" y="19674"/>
                  </a:lnTo>
                  <a:lnTo>
                    <a:pt x="203707" y="19674"/>
                  </a:lnTo>
                  <a:lnTo>
                    <a:pt x="200317" y="15928"/>
                  </a:lnTo>
                  <a:lnTo>
                    <a:pt x="196164" y="14239"/>
                  </a:lnTo>
                  <a:close/>
                </a:path>
                <a:path w="274954" h="69215">
                  <a:moveTo>
                    <a:pt x="206438" y="46103"/>
                  </a:moveTo>
                  <a:lnTo>
                    <a:pt x="204177" y="47310"/>
                  </a:lnTo>
                  <a:lnTo>
                    <a:pt x="201866" y="48211"/>
                  </a:lnTo>
                  <a:lnTo>
                    <a:pt x="197256" y="49418"/>
                  </a:lnTo>
                  <a:lnTo>
                    <a:pt x="194881" y="49710"/>
                  </a:lnTo>
                  <a:lnTo>
                    <a:pt x="206438" y="49710"/>
                  </a:lnTo>
                  <a:lnTo>
                    <a:pt x="206438" y="46103"/>
                  </a:lnTo>
                  <a:close/>
                </a:path>
                <a:path w="274954" h="69215">
                  <a:moveTo>
                    <a:pt x="203707" y="19674"/>
                  </a:moveTo>
                  <a:lnTo>
                    <a:pt x="194132" y="19674"/>
                  </a:lnTo>
                  <a:lnTo>
                    <a:pt x="196684" y="20716"/>
                  </a:lnTo>
                  <a:lnTo>
                    <a:pt x="200507" y="24881"/>
                  </a:lnTo>
                  <a:lnTo>
                    <a:pt x="201448" y="27548"/>
                  </a:lnTo>
                  <a:lnTo>
                    <a:pt x="201536" y="31181"/>
                  </a:lnTo>
                  <a:lnTo>
                    <a:pt x="178714" y="31231"/>
                  </a:lnTo>
                  <a:lnTo>
                    <a:pt x="207937" y="31231"/>
                  </a:lnTo>
                  <a:lnTo>
                    <a:pt x="207937" y="27269"/>
                  </a:lnTo>
                  <a:lnTo>
                    <a:pt x="206413" y="22684"/>
                  </a:lnTo>
                  <a:lnTo>
                    <a:pt x="203707" y="19674"/>
                  </a:lnTo>
                  <a:close/>
                </a:path>
                <a:path w="274954" h="69215">
                  <a:moveTo>
                    <a:pt x="224612" y="15191"/>
                  </a:moveTo>
                  <a:lnTo>
                    <a:pt x="218173" y="15191"/>
                  </a:lnTo>
                  <a:lnTo>
                    <a:pt x="218173" y="54129"/>
                  </a:lnTo>
                  <a:lnTo>
                    <a:pt x="224612" y="54129"/>
                  </a:lnTo>
                  <a:lnTo>
                    <a:pt x="224612" y="29199"/>
                  </a:lnTo>
                  <a:lnTo>
                    <a:pt x="225577" y="25834"/>
                  </a:lnTo>
                  <a:lnTo>
                    <a:pt x="229367" y="21224"/>
                  </a:lnTo>
                  <a:lnTo>
                    <a:pt x="224612" y="21224"/>
                  </a:lnTo>
                  <a:lnTo>
                    <a:pt x="224612" y="15191"/>
                  </a:lnTo>
                  <a:close/>
                </a:path>
                <a:path w="274954" h="69215">
                  <a:moveTo>
                    <a:pt x="237718" y="14239"/>
                  </a:moveTo>
                  <a:lnTo>
                    <a:pt x="234645" y="14239"/>
                  </a:lnTo>
                  <a:lnTo>
                    <a:pt x="232016" y="14810"/>
                  </a:lnTo>
                  <a:lnTo>
                    <a:pt x="229869" y="15966"/>
                  </a:lnTo>
                  <a:lnTo>
                    <a:pt x="227710" y="17096"/>
                  </a:lnTo>
                  <a:lnTo>
                    <a:pt x="225945" y="18874"/>
                  </a:lnTo>
                  <a:lnTo>
                    <a:pt x="224612" y="21224"/>
                  </a:lnTo>
                  <a:lnTo>
                    <a:pt x="229367" y="21224"/>
                  </a:lnTo>
                  <a:lnTo>
                    <a:pt x="232232" y="19954"/>
                  </a:lnTo>
                  <a:lnTo>
                    <a:pt x="240988" y="19954"/>
                  </a:lnTo>
                  <a:lnTo>
                    <a:pt x="240957" y="14582"/>
                  </a:lnTo>
                  <a:lnTo>
                    <a:pt x="239191" y="14328"/>
                  </a:lnTo>
                  <a:lnTo>
                    <a:pt x="237718" y="14239"/>
                  </a:lnTo>
                  <a:close/>
                </a:path>
                <a:path w="274954" h="69215">
                  <a:moveTo>
                    <a:pt x="240988" y="19954"/>
                  </a:moveTo>
                  <a:lnTo>
                    <a:pt x="235851" y="19954"/>
                  </a:lnTo>
                  <a:lnTo>
                    <a:pt x="238645" y="20246"/>
                  </a:lnTo>
                  <a:lnTo>
                    <a:pt x="240995" y="21173"/>
                  </a:lnTo>
                  <a:lnTo>
                    <a:pt x="240988" y="19954"/>
                  </a:lnTo>
                  <a:close/>
                </a:path>
                <a:path w="274954" h="69215">
                  <a:moveTo>
                    <a:pt x="244843" y="46103"/>
                  </a:moveTo>
                  <a:lnTo>
                    <a:pt x="244843" y="52707"/>
                  </a:lnTo>
                  <a:lnTo>
                    <a:pt x="247345" y="53520"/>
                  </a:lnTo>
                  <a:lnTo>
                    <a:pt x="249745" y="54129"/>
                  </a:lnTo>
                  <a:lnTo>
                    <a:pt x="251993" y="54549"/>
                  </a:lnTo>
                  <a:lnTo>
                    <a:pt x="254253" y="54942"/>
                  </a:lnTo>
                  <a:lnTo>
                    <a:pt x="256425" y="55145"/>
                  </a:lnTo>
                  <a:lnTo>
                    <a:pt x="263512" y="55145"/>
                  </a:lnTo>
                  <a:lnTo>
                    <a:pt x="267461" y="54091"/>
                  </a:lnTo>
                  <a:lnTo>
                    <a:pt x="273189" y="49875"/>
                  </a:lnTo>
                  <a:lnTo>
                    <a:pt x="256412" y="49786"/>
                  </a:lnTo>
                  <a:lnTo>
                    <a:pt x="254126" y="49494"/>
                  </a:lnTo>
                  <a:lnTo>
                    <a:pt x="249542" y="48249"/>
                  </a:lnTo>
                  <a:lnTo>
                    <a:pt x="247218" y="47322"/>
                  </a:lnTo>
                  <a:lnTo>
                    <a:pt x="244843" y="46103"/>
                  </a:lnTo>
                  <a:close/>
                </a:path>
                <a:path w="274954" h="69215">
                  <a:moveTo>
                    <a:pt x="262445" y="14239"/>
                  </a:moveTo>
                  <a:lnTo>
                    <a:pt x="255308" y="14239"/>
                  </a:lnTo>
                  <a:lnTo>
                    <a:pt x="251625" y="15242"/>
                  </a:lnTo>
                  <a:lnTo>
                    <a:pt x="246430" y="19230"/>
                  </a:lnTo>
                  <a:lnTo>
                    <a:pt x="245134" y="22024"/>
                  </a:lnTo>
                  <a:lnTo>
                    <a:pt x="245122" y="28729"/>
                  </a:lnTo>
                  <a:lnTo>
                    <a:pt x="246011" y="31104"/>
                  </a:lnTo>
                  <a:lnTo>
                    <a:pt x="249529" y="34571"/>
                  </a:lnTo>
                  <a:lnTo>
                    <a:pt x="252387" y="35829"/>
                  </a:lnTo>
                  <a:lnTo>
                    <a:pt x="256362" y="36680"/>
                  </a:lnTo>
                  <a:lnTo>
                    <a:pt x="258584" y="37200"/>
                  </a:lnTo>
                  <a:lnTo>
                    <a:pt x="262547" y="38051"/>
                  </a:lnTo>
                  <a:lnTo>
                    <a:pt x="265112" y="38953"/>
                  </a:lnTo>
                  <a:lnTo>
                    <a:pt x="267461" y="40794"/>
                  </a:lnTo>
                  <a:lnTo>
                    <a:pt x="268046" y="42141"/>
                  </a:lnTo>
                  <a:lnTo>
                    <a:pt x="268046" y="45760"/>
                  </a:lnTo>
                  <a:lnTo>
                    <a:pt x="267233" y="47208"/>
                  </a:lnTo>
                  <a:lnTo>
                    <a:pt x="263982" y="49278"/>
                  </a:lnTo>
                  <a:lnTo>
                    <a:pt x="261658" y="49786"/>
                  </a:lnTo>
                  <a:lnTo>
                    <a:pt x="273234" y="49786"/>
                  </a:lnTo>
                  <a:lnTo>
                    <a:pt x="274523" y="47208"/>
                  </a:lnTo>
                  <a:lnTo>
                    <a:pt x="274624" y="40210"/>
                  </a:lnTo>
                  <a:lnTo>
                    <a:pt x="273672" y="37734"/>
                  </a:lnTo>
                  <a:lnTo>
                    <a:pt x="271741" y="35968"/>
                  </a:lnTo>
                  <a:lnTo>
                    <a:pt x="269836" y="34190"/>
                  </a:lnTo>
                  <a:lnTo>
                    <a:pt x="266611" y="32819"/>
                  </a:lnTo>
                  <a:lnTo>
                    <a:pt x="256438" y="30584"/>
                  </a:lnTo>
                  <a:lnTo>
                    <a:pt x="254165" y="29796"/>
                  </a:lnTo>
                  <a:lnTo>
                    <a:pt x="251891" y="28094"/>
                  </a:lnTo>
                  <a:lnTo>
                    <a:pt x="251320" y="26926"/>
                  </a:lnTo>
                  <a:lnTo>
                    <a:pt x="251320" y="23497"/>
                  </a:lnTo>
                  <a:lnTo>
                    <a:pt x="252107" y="22024"/>
                  </a:lnTo>
                  <a:lnTo>
                    <a:pt x="255282" y="20081"/>
                  </a:lnTo>
                  <a:lnTo>
                    <a:pt x="257670" y="19611"/>
                  </a:lnTo>
                  <a:lnTo>
                    <a:pt x="272529" y="19611"/>
                  </a:lnTo>
                  <a:lnTo>
                    <a:pt x="272529" y="16334"/>
                  </a:lnTo>
                  <a:lnTo>
                    <a:pt x="270776" y="15636"/>
                  </a:lnTo>
                  <a:lnTo>
                    <a:pt x="268858" y="15102"/>
                  </a:lnTo>
                  <a:lnTo>
                    <a:pt x="264680" y="14417"/>
                  </a:lnTo>
                  <a:lnTo>
                    <a:pt x="262445" y="14239"/>
                  </a:lnTo>
                  <a:close/>
                </a:path>
                <a:path w="274954" h="69215">
                  <a:moveTo>
                    <a:pt x="272529" y="19611"/>
                  </a:moveTo>
                  <a:lnTo>
                    <a:pt x="262940" y="19611"/>
                  </a:lnTo>
                  <a:lnTo>
                    <a:pt x="264960" y="19827"/>
                  </a:lnTo>
                  <a:lnTo>
                    <a:pt x="268858" y="20754"/>
                  </a:lnTo>
                  <a:lnTo>
                    <a:pt x="270725" y="21465"/>
                  </a:lnTo>
                  <a:lnTo>
                    <a:pt x="272529" y="22392"/>
                  </a:lnTo>
                  <a:lnTo>
                    <a:pt x="272529" y="19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50074" y="894676"/>
              <a:ext cx="2716530" cy="891540"/>
            </a:xfrm>
            <a:custGeom>
              <a:avLst/>
              <a:gdLst/>
              <a:ahLst/>
              <a:cxnLst/>
              <a:rect l="l" t="t" r="r" b="b"/>
              <a:pathLst>
                <a:path w="2716529" h="891539">
                  <a:moveTo>
                    <a:pt x="2273071" y="0"/>
                  </a:moveTo>
                  <a:lnTo>
                    <a:pt x="2058517" y="0"/>
                  </a:lnTo>
                  <a:lnTo>
                    <a:pt x="2058517" y="4457"/>
                  </a:lnTo>
                  <a:lnTo>
                    <a:pt x="2273071" y="4457"/>
                  </a:lnTo>
                  <a:lnTo>
                    <a:pt x="2273071" y="0"/>
                  </a:lnTo>
                  <a:close/>
                </a:path>
                <a:path w="2716529" h="891539">
                  <a:moveTo>
                    <a:pt x="2716149" y="842797"/>
                  </a:moveTo>
                  <a:lnTo>
                    <a:pt x="2715996" y="838339"/>
                  </a:lnTo>
                  <a:lnTo>
                    <a:pt x="1268666" y="886904"/>
                  </a:lnTo>
                  <a:lnTo>
                    <a:pt x="544817" y="874877"/>
                  </a:lnTo>
                  <a:lnTo>
                    <a:pt x="184696" y="856678"/>
                  </a:lnTo>
                  <a:lnTo>
                    <a:pt x="4076" y="450545"/>
                  </a:lnTo>
                  <a:lnTo>
                    <a:pt x="0" y="452361"/>
                  </a:lnTo>
                  <a:lnTo>
                    <a:pt x="181724" y="860983"/>
                  </a:lnTo>
                  <a:lnTo>
                    <a:pt x="544677" y="879309"/>
                  </a:lnTo>
                  <a:lnTo>
                    <a:pt x="1268717" y="891362"/>
                  </a:lnTo>
                  <a:lnTo>
                    <a:pt x="2716149" y="842797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53612" y="952523"/>
              <a:ext cx="274955" cy="69215"/>
            </a:xfrm>
            <a:custGeom>
              <a:avLst/>
              <a:gdLst/>
              <a:ahLst/>
              <a:cxnLst/>
              <a:rect l="l" t="t" r="r" b="b"/>
              <a:pathLst>
                <a:path w="274954" h="69215">
                  <a:moveTo>
                    <a:pt x="0" y="45836"/>
                  </a:moveTo>
                  <a:lnTo>
                    <a:pt x="0" y="52885"/>
                  </a:lnTo>
                  <a:lnTo>
                    <a:pt x="2413" y="53647"/>
                  </a:lnTo>
                  <a:lnTo>
                    <a:pt x="4737" y="54206"/>
                  </a:lnTo>
                  <a:lnTo>
                    <a:pt x="9271" y="54942"/>
                  </a:lnTo>
                  <a:lnTo>
                    <a:pt x="11480" y="55133"/>
                  </a:lnTo>
                  <a:lnTo>
                    <a:pt x="19977" y="55133"/>
                  </a:lnTo>
                  <a:lnTo>
                    <a:pt x="24892" y="53596"/>
                  </a:lnTo>
                  <a:lnTo>
                    <a:pt x="29816" y="49202"/>
                  </a:lnTo>
                  <a:lnTo>
                    <a:pt x="11036" y="49202"/>
                  </a:lnTo>
                  <a:lnTo>
                    <a:pt x="8674" y="48922"/>
                  </a:lnTo>
                  <a:lnTo>
                    <a:pt x="4229" y="47830"/>
                  </a:lnTo>
                  <a:lnTo>
                    <a:pt x="2070" y="46979"/>
                  </a:lnTo>
                  <a:lnTo>
                    <a:pt x="0" y="45836"/>
                  </a:lnTo>
                  <a:close/>
                </a:path>
                <a:path w="274954" h="69215">
                  <a:moveTo>
                    <a:pt x="29718" y="25694"/>
                  </a:moveTo>
                  <a:lnTo>
                    <a:pt x="17526" y="25694"/>
                  </a:lnTo>
                  <a:lnTo>
                    <a:pt x="20713" y="26761"/>
                  </a:lnTo>
                  <a:lnTo>
                    <a:pt x="25400" y="30977"/>
                  </a:lnTo>
                  <a:lnTo>
                    <a:pt x="26555" y="33835"/>
                  </a:lnTo>
                  <a:lnTo>
                    <a:pt x="26555" y="41074"/>
                  </a:lnTo>
                  <a:lnTo>
                    <a:pt x="25400" y="43944"/>
                  </a:lnTo>
                  <a:lnTo>
                    <a:pt x="20713" y="48160"/>
                  </a:lnTo>
                  <a:lnTo>
                    <a:pt x="17526" y="49202"/>
                  </a:lnTo>
                  <a:lnTo>
                    <a:pt x="29816" y="49202"/>
                  </a:lnTo>
                  <a:lnTo>
                    <a:pt x="31851" y="47386"/>
                  </a:lnTo>
                  <a:lnTo>
                    <a:pt x="33591" y="43055"/>
                  </a:lnTo>
                  <a:lnTo>
                    <a:pt x="33591" y="32031"/>
                  </a:lnTo>
                  <a:lnTo>
                    <a:pt x="31889" y="27739"/>
                  </a:lnTo>
                  <a:lnTo>
                    <a:pt x="29718" y="25694"/>
                  </a:lnTo>
                  <a:close/>
                </a:path>
                <a:path w="274954" h="69215">
                  <a:moveTo>
                    <a:pt x="29756" y="2186"/>
                  </a:moveTo>
                  <a:lnTo>
                    <a:pt x="2184" y="2186"/>
                  </a:lnTo>
                  <a:lnTo>
                    <a:pt x="2184" y="28272"/>
                  </a:lnTo>
                  <a:lnTo>
                    <a:pt x="4127" y="27396"/>
                  </a:lnTo>
                  <a:lnTo>
                    <a:pt x="6045" y="26748"/>
                  </a:lnTo>
                  <a:lnTo>
                    <a:pt x="9766" y="25910"/>
                  </a:lnTo>
                  <a:lnTo>
                    <a:pt x="11633" y="25694"/>
                  </a:lnTo>
                  <a:lnTo>
                    <a:pt x="29718" y="25694"/>
                  </a:lnTo>
                  <a:lnTo>
                    <a:pt x="25133" y="21376"/>
                  </a:lnTo>
                  <a:lnTo>
                    <a:pt x="23551" y="20830"/>
                  </a:lnTo>
                  <a:lnTo>
                    <a:pt x="8610" y="20830"/>
                  </a:lnTo>
                  <a:lnTo>
                    <a:pt x="8610" y="8092"/>
                  </a:lnTo>
                  <a:lnTo>
                    <a:pt x="29756" y="8092"/>
                  </a:lnTo>
                  <a:lnTo>
                    <a:pt x="29756" y="2186"/>
                  </a:lnTo>
                  <a:close/>
                </a:path>
                <a:path w="274954" h="69215">
                  <a:moveTo>
                    <a:pt x="20535" y="19789"/>
                  </a:moveTo>
                  <a:lnTo>
                    <a:pt x="14732" y="19789"/>
                  </a:lnTo>
                  <a:lnTo>
                    <a:pt x="11671" y="20055"/>
                  </a:lnTo>
                  <a:lnTo>
                    <a:pt x="8610" y="20830"/>
                  </a:lnTo>
                  <a:lnTo>
                    <a:pt x="23551" y="20830"/>
                  </a:lnTo>
                  <a:lnTo>
                    <a:pt x="20535" y="19789"/>
                  </a:lnTo>
                  <a:close/>
                </a:path>
                <a:path w="274954" h="69215">
                  <a:moveTo>
                    <a:pt x="75488" y="0"/>
                  </a:moveTo>
                  <a:lnTo>
                    <a:pt x="69100" y="0"/>
                  </a:lnTo>
                  <a:lnTo>
                    <a:pt x="69100" y="54117"/>
                  </a:lnTo>
                  <a:lnTo>
                    <a:pt x="75488" y="54117"/>
                  </a:lnTo>
                  <a:lnTo>
                    <a:pt x="75488" y="0"/>
                  </a:lnTo>
                  <a:close/>
                </a:path>
                <a:path w="274954" h="69215">
                  <a:moveTo>
                    <a:pt x="116117" y="19649"/>
                  </a:moveTo>
                  <a:lnTo>
                    <a:pt x="105333" y="19649"/>
                  </a:lnTo>
                  <a:lnTo>
                    <a:pt x="108051" y="20462"/>
                  </a:lnTo>
                  <a:lnTo>
                    <a:pt x="111925" y="23688"/>
                  </a:lnTo>
                  <a:lnTo>
                    <a:pt x="112890" y="25948"/>
                  </a:lnTo>
                  <a:lnTo>
                    <a:pt x="112890" y="29517"/>
                  </a:lnTo>
                  <a:lnTo>
                    <a:pt x="98107" y="29517"/>
                  </a:lnTo>
                  <a:lnTo>
                    <a:pt x="93726" y="30634"/>
                  </a:lnTo>
                  <a:lnTo>
                    <a:pt x="87871" y="35092"/>
                  </a:lnTo>
                  <a:lnTo>
                    <a:pt x="86385" y="38394"/>
                  </a:lnTo>
                  <a:lnTo>
                    <a:pt x="86385" y="46535"/>
                  </a:lnTo>
                  <a:lnTo>
                    <a:pt x="87579" y="49532"/>
                  </a:lnTo>
                  <a:lnTo>
                    <a:pt x="92278" y="54002"/>
                  </a:lnTo>
                  <a:lnTo>
                    <a:pt x="95440" y="55133"/>
                  </a:lnTo>
                  <a:lnTo>
                    <a:pt x="102577" y="55133"/>
                  </a:lnTo>
                  <a:lnTo>
                    <a:pt x="105257" y="54574"/>
                  </a:lnTo>
                  <a:lnTo>
                    <a:pt x="107429" y="53431"/>
                  </a:lnTo>
                  <a:lnTo>
                    <a:pt x="109613" y="52313"/>
                  </a:lnTo>
                  <a:lnTo>
                    <a:pt x="111429" y="50573"/>
                  </a:lnTo>
                  <a:lnTo>
                    <a:pt x="111929" y="49761"/>
                  </a:lnTo>
                  <a:lnTo>
                    <a:pt x="98564" y="49761"/>
                  </a:lnTo>
                  <a:lnTo>
                    <a:pt x="96520" y="49100"/>
                  </a:lnTo>
                  <a:lnTo>
                    <a:pt x="93535" y="46433"/>
                  </a:lnTo>
                  <a:lnTo>
                    <a:pt x="92798" y="44630"/>
                  </a:lnTo>
                  <a:lnTo>
                    <a:pt x="92798" y="39512"/>
                  </a:lnTo>
                  <a:lnTo>
                    <a:pt x="93789" y="37492"/>
                  </a:lnTo>
                  <a:lnTo>
                    <a:pt x="97777" y="35143"/>
                  </a:lnTo>
                  <a:lnTo>
                    <a:pt x="101358" y="34533"/>
                  </a:lnTo>
                  <a:lnTo>
                    <a:pt x="119303" y="34533"/>
                  </a:lnTo>
                  <a:lnTo>
                    <a:pt x="119303" y="25948"/>
                  </a:lnTo>
                  <a:lnTo>
                    <a:pt x="117906" y="21529"/>
                  </a:lnTo>
                  <a:lnTo>
                    <a:pt x="116117" y="19649"/>
                  </a:lnTo>
                  <a:close/>
                </a:path>
                <a:path w="274954" h="69215">
                  <a:moveTo>
                    <a:pt x="119303" y="48199"/>
                  </a:moveTo>
                  <a:lnTo>
                    <a:pt x="112890" y="48199"/>
                  </a:lnTo>
                  <a:lnTo>
                    <a:pt x="112890" y="54117"/>
                  </a:lnTo>
                  <a:lnTo>
                    <a:pt x="119303" y="54117"/>
                  </a:lnTo>
                  <a:lnTo>
                    <a:pt x="119303" y="48199"/>
                  </a:lnTo>
                  <a:close/>
                </a:path>
                <a:path w="274954" h="69215">
                  <a:moveTo>
                    <a:pt x="119303" y="34533"/>
                  </a:moveTo>
                  <a:lnTo>
                    <a:pt x="112890" y="34533"/>
                  </a:lnTo>
                  <a:lnTo>
                    <a:pt x="112890" y="40134"/>
                  </a:lnTo>
                  <a:lnTo>
                    <a:pt x="111810" y="43474"/>
                  </a:lnTo>
                  <a:lnTo>
                    <a:pt x="107530" y="48516"/>
                  </a:lnTo>
                  <a:lnTo>
                    <a:pt x="104686" y="49761"/>
                  </a:lnTo>
                  <a:lnTo>
                    <a:pt x="111929" y="49761"/>
                  </a:lnTo>
                  <a:lnTo>
                    <a:pt x="112890" y="48199"/>
                  </a:lnTo>
                  <a:lnTo>
                    <a:pt x="119303" y="48199"/>
                  </a:lnTo>
                  <a:lnTo>
                    <a:pt x="119303" y="34533"/>
                  </a:lnTo>
                  <a:close/>
                </a:path>
                <a:path w="274954" h="69215">
                  <a:moveTo>
                    <a:pt x="108127" y="14239"/>
                  </a:moveTo>
                  <a:lnTo>
                    <a:pt x="100406" y="14239"/>
                  </a:lnTo>
                  <a:lnTo>
                    <a:pt x="98259" y="14455"/>
                  </a:lnTo>
                  <a:lnTo>
                    <a:pt x="93853" y="15356"/>
                  </a:lnTo>
                  <a:lnTo>
                    <a:pt x="91592" y="16029"/>
                  </a:lnTo>
                  <a:lnTo>
                    <a:pt x="89242" y="16931"/>
                  </a:lnTo>
                  <a:lnTo>
                    <a:pt x="89242" y="22849"/>
                  </a:lnTo>
                  <a:lnTo>
                    <a:pt x="91198" y="21783"/>
                  </a:lnTo>
                  <a:lnTo>
                    <a:pt x="93218" y="20982"/>
                  </a:lnTo>
                  <a:lnTo>
                    <a:pt x="97434" y="19916"/>
                  </a:lnTo>
                  <a:lnTo>
                    <a:pt x="99606" y="19649"/>
                  </a:lnTo>
                  <a:lnTo>
                    <a:pt x="116117" y="19649"/>
                  </a:lnTo>
                  <a:lnTo>
                    <a:pt x="112331" y="15687"/>
                  </a:lnTo>
                  <a:lnTo>
                    <a:pt x="108127" y="14239"/>
                  </a:lnTo>
                  <a:close/>
                </a:path>
                <a:path w="274954" h="69215">
                  <a:moveTo>
                    <a:pt x="134607" y="15153"/>
                  </a:moveTo>
                  <a:lnTo>
                    <a:pt x="127825" y="15153"/>
                  </a:lnTo>
                  <a:lnTo>
                    <a:pt x="143586" y="53494"/>
                  </a:lnTo>
                  <a:lnTo>
                    <a:pt x="141249" y="59514"/>
                  </a:lnTo>
                  <a:lnTo>
                    <a:pt x="140182" y="61483"/>
                  </a:lnTo>
                  <a:lnTo>
                    <a:pt x="138226" y="63159"/>
                  </a:lnTo>
                  <a:lnTo>
                    <a:pt x="136867" y="63578"/>
                  </a:lnTo>
                  <a:lnTo>
                    <a:pt x="131343" y="63578"/>
                  </a:lnTo>
                  <a:lnTo>
                    <a:pt x="131343" y="68925"/>
                  </a:lnTo>
                  <a:lnTo>
                    <a:pt x="139331" y="68925"/>
                  </a:lnTo>
                  <a:lnTo>
                    <a:pt x="141630" y="68226"/>
                  </a:lnTo>
                  <a:lnTo>
                    <a:pt x="145059" y="65407"/>
                  </a:lnTo>
                  <a:lnTo>
                    <a:pt x="146824" y="62372"/>
                  </a:lnTo>
                  <a:lnTo>
                    <a:pt x="148628" y="57736"/>
                  </a:lnTo>
                  <a:lnTo>
                    <a:pt x="153490" y="45633"/>
                  </a:lnTo>
                  <a:lnTo>
                    <a:pt x="146786" y="45633"/>
                  </a:lnTo>
                  <a:lnTo>
                    <a:pt x="134607" y="15153"/>
                  </a:lnTo>
                  <a:close/>
                </a:path>
                <a:path w="274954" h="69215">
                  <a:moveTo>
                    <a:pt x="165735" y="15153"/>
                  </a:moveTo>
                  <a:lnTo>
                    <a:pt x="158965" y="15153"/>
                  </a:lnTo>
                  <a:lnTo>
                    <a:pt x="146786" y="45633"/>
                  </a:lnTo>
                  <a:lnTo>
                    <a:pt x="153490" y="45633"/>
                  </a:lnTo>
                  <a:lnTo>
                    <a:pt x="165735" y="15153"/>
                  </a:lnTo>
                  <a:close/>
                </a:path>
                <a:path w="274954" h="69215">
                  <a:moveTo>
                    <a:pt x="196087" y="14239"/>
                  </a:moveTo>
                  <a:lnTo>
                    <a:pt x="184988" y="14239"/>
                  </a:lnTo>
                  <a:lnTo>
                    <a:pt x="180339" y="16093"/>
                  </a:lnTo>
                  <a:lnTo>
                    <a:pt x="173456" y="23573"/>
                  </a:lnTo>
                  <a:lnTo>
                    <a:pt x="171742" y="28653"/>
                  </a:lnTo>
                  <a:lnTo>
                    <a:pt x="171742" y="41201"/>
                  </a:lnTo>
                  <a:lnTo>
                    <a:pt x="173558" y="46090"/>
                  </a:lnTo>
                  <a:lnTo>
                    <a:pt x="180809" y="53329"/>
                  </a:lnTo>
                  <a:lnTo>
                    <a:pt x="185737" y="55133"/>
                  </a:lnTo>
                  <a:lnTo>
                    <a:pt x="194411" y="55133"/>
                  </a:lnTo>
                  <a:lnTo>
                    <a:pt x="196875" y="54866"/>
                  </a:lnTo>
                  <a:lnTo>
                    <a:pt x="201701" y="53850"/>
                  </a:lnTo>
                  <a:lnTo>
                    <a:pt x="204050" y="53113"/>
                  </a:lnTo>
                  <a:lnTo>
                    <a:pt x="206349" y="52136"/>
                  </a:lnTo>
                  <a:lnTo>
                    <a:pt x="206349" y="49697"/>
                  </a:lnTo>
                  <a:lnTo>
                    <a:pt x="188074" y="49697"/>
                  </a:lnTo>
                  <a:lnTo>
                    <a:pt x="184772" y="48541"/>
                  </a:lnTo>
                  <a:lnTo>
                    <a:pt x="180009" y="43919"/>
                  </a:lnTo>
                  <a:lnTo>
                    <a:pt x="178688" y="40566"/>
                  </a:lnTo>
                  <a:lnTo>
                    <a:pt x="178409" y="36172"/>
                  </a:lnTo>
                  <a:lnTo>
                    <a:pt x="207848" y="36172"/>
                  </a:lnTo>
                  <a:lnTo>
                    <a:pt x="207848" y="31193"/>
                  </a:lnTo>
                  <a:lnTo>
                    <a:pt x="178625" y="31193"/>
                  </a:lnTo>
                  <a:lnTo>
                    <a:pt x="178955" y="27536"/>
                  </a:lnTo>
                  <a:lnTo>
                    <a:pt x="180187" y="24691"/>
                  </a:lnTo>
                  <a:lnTo>
                    <a:pt x="184467" y="20665"/>
                  </a:lnTo>
                  <a:lnTo>
                    <a:pt x="187337" y="19649"/>
                  </a:lnTo>
                  <a:lnTo>
                    <a:pt x="203608" y="19649"/>
                  </a:lnTo>
                  <a:lnTo>
                    <a:pt x="200215" y="15915"/>
                  </a:lnTo>
                  <a:lnTo>
                    <a:pt x="196087" y="14239"/>
                  </a:lnTo>
                  <a:close/>
                </a:path>
                <a:path w="274954" h="69215">
                  <a:moveTo>
                    <a:pt x="206349" y="46090"/>
                  </a:moveTo>
                  <a:lnTo>
                    <a:pt x="204088" y="47284"/>
                  </a:lnTo>
                  <a:lnTo>
                    <a:pt x="201777" y="48199"/>
                  </a:lnTo>
                  <a:lnTo>
                    <a:pt x="197167" y="49405"/>
                  </a:lnTo>
                  <a:lnTo>
                    <a:pt x="194805" y="49697"/>
                  </a:lnTo>
                  <a:lnTo>
                    <a:pt x="206349" y="49697"/>
                  </a:lnTo>
                  <a:lnTo>
                    <a:pt x="206349" y="46090"/>
                  </a:lnTo>
                  <a:close/>
                </a:path>
                <a:path w="274954" h="69215">
                  <a:moveTo>
                    <a:pt x="203608" y="19649"/>
                  </a:moveTo>
                  <a:lnTo>
                    <a:pt x="194055" y="19649"/>
                  </a:lnTo>
                  <a:lnTo>
                    <a:pt x="196583" y="20690"/>
                  </a:lnTo>
                  <a:lnTo>
                    <a:pt x="200418" y="24856"/>
                  </a:lnTo>
                  <a:lnTo>
                    <a:pt x="201364" y="27536"/>
                  </a:lnTo>
                  <a:lnTo>
                    <a:pt x="201447" y="31168"/>
                  </a:lnTo>
                  <a:lnTo>
                    <a:pt x="178625" y="31193"/>
                  </a:lnTo>
                  <a:lnTo>
                    <a:pt x="207848" y="31193"/>
                  </a:lnTo>
                  <a:lnTo>
                    <a:pt x="207848" y="27244"/>
                  </a:lnTo>
                  <a:lnTo>
                    <a:pt x="206324" y="22659"/>
                  </a:lnTo>
                  <a:lnTo>
                    <a:pt x="203608" y="19649"/>
                  </a:lnTo>
                  <a:close/>
                </a:path>
                <a:path w="274954" h="69215">
                  <a:moveTo>
                    <a:pt x="224523" y="15153"/>
                  </a:moveTo>
                  <a:lnTo>
                    <a:pt x="218084" y="15153"/>
                  </a:lnTo>
                  <a:lnTo>
                    <a:pt x="218084" y="54117"/>
                  </a:lnTo>
                  <a:lnTo>
                    <a:pt x="224523" y="54117"/>
                  </a:lnTo>
                  <a:lnTo>
                    <a:pt x="224523" y="29187"/>
                  </a:lnTo>
                  <a:lnTo>
                    <a:pt x="225488" y="25808"/>
                  </a:lnTo>
                  <a:lnTo>
                    <a:pt x="229257" y="21224"/>
                  </a:lnTo>
                  <a:lnTo>
                    <a:pt x="224523" y="21224"/>
                  </a:lnTo>
                  <a:lnTo>
                    <a:pt x="224523" y="15153"/>
                  </a:lnTo>
                  <a:close/>
                </a:path>
                <a:path w="274954" h="69215">
                  <a:moveTo>
                    <a:pt x="237642" y="14239"/>
                  </a:moveTo>
                  <a:lnTo>
                    <a:pt x="234543" y="14239"/>
                  </a:lnTo>
                  <a:lnTo>
                    <a:pt x="231940" y="14798"/>
                  </a:lnTo>
                  <a:lnTo>
                    <a:pt x="227609" y="17096"/>
                  </a:lnTo>
                  <a:lnTo>
                    <a:pt x="225856" y="18836"/>
                  </a:lnTo>
                  <a:lnTo>
                    <a:pt x="224523" y="21224"/>
                  </a:lnTo>
                  <a:lnTo>
                    <a:pt x="229257" y="21224"/>
                  </a:lnTo>
                  <a:lnTo>
                    <a:pt x="232143" y="19928"/>
                  </a:lnTo>
                  <a:lnTo>
                    <a:pt x="240899" y="19928"/>
                  </a:lnTo>
                  <a:lnTo>
                    <a:pt x="240868" y="14569"/>
                  </a:lnTo>
                  <a:lnTo>
                    <a:pt x="239102" y="14302"/>
                  </a:lnTo>
                  <a:lnTo>
                    <a:pt x="237642" y="14239"/>
                  </a:lnTo>
                  <a:close/>
                </a:path>
                <a:path w="274954" h="69215">
                  <a:moveTo>
                    <a:pt x="240899" y="19928"/>
                  </a:moveTo>
                  <a:lnTo>
                    <a:pt x="235762" y="19928"/>
                  </a:lnTo>
                  <a:lnTo>
                    <a:pt x="238556" y="20220"/>
                  </a:lnTo>
                  <a:lnTo>
                    <a:pt x="240906" y="21135"/>
                  </a:lnTo>
                  <a:lnTo>
                    <a:pt x="240899" y="19928"/>
                  </a:lnTo>
                  <a:close/>
                </a:path>
                <a:path w="274954" h="69215">
                  <a:moveTo>
                    <a:pt x="244754" y="46090"/>
                  </a:moveTo>
                  <a:lnTo>
                    <a:pt x="244754" y="52694"/>
                  </a:lnTo>
                  <a:lnTo>
                    <a:pt x="247256" y="53507"/>
                  </a:lnTo>
                  <a:lnTo>
                    <a:pt x="249643" y="54117"/>
                  </a:lnTo>
                  <a:lnTo>
                    <a:pt x="254165" y="54930"/>
                  </a:lnTo>
                  <a:lnTo>
                    <a:pt x="256336" y="55133"/>
                  </a:lnTo>
                  <a:lnTo>
                    <a:pt x="263423" y="55133"/>
                  </a:lnTo>
                  <a:lnTo>
                    <a:pt x="267360" y="54079"/>
                  </a:lnTo>
                  <a:lnTo>
                    <a:pt x="273100" y="49850"/>
                  </a:lnTo>
                  <a:lnTo>
                    <a:pt x="256311" y="49761"/>
                  </a:lnTo>
                  <a:lnTo>
                    <a:pt x="254038" y="49456"/>
                  </a:lnTo>
                  <a:lnTo>
                    <a:pt x="249440" y="48237"/>
                  </a:lnTo>
                  <a:lnTo>
                    <a:pt x="247129" y="47310"/>
                  </a:lnTo>
                  <a:lnTo>
                    <a:pt x="244754" y="46090"/>
                  </a:lnTo>
                  <a:close/>
                </a:path>
                <a:path w="274954" h="69215">
                  <a:moveTo>
                    <a:pt x="262356" y="14239"/>
                  </a:moveTo>
                  <a:lnTo>
                    <a:pt x="255219" y="14239"/>
                  </a:lnTo>
                  <a:lnTo>
                    <a:pt x="251536" y="15217"/>
                  </a:lnTo>
                  <a:lnTo>
                    <a:pt x="246329" y="19217"/>
                  </a:lnTo>
                  <a:lnTo>
                    <a:pt x="245045" y="22011"/>
                  </a:lnTo>
                  <a:lnTo>
                    <a:pt x="245033" y="28717"/>
                  </a:lnTo>
                  <a:lnTo>
                    <a:pt x="245922" y="31092"/>
                  </a:lnTo>
                  <a:lnTo>
                    <a:pt x="247688" y="32806"/>
                  </a:lnTo>
                  <a:lnTo>
                    <a:pt x="249428" y="34533"/>
                  </a:lnTo>
                  <a:lnTo>
                    <a:pt x="252298" y="35829"/>
                  </a:lnTo>
                  <a:lnTo>
                    <a:pt x="262458" y="38039"/>
                  </a:lnTo>
                  <a:lnTo>
                    <a:pt x="265036" y="38928"/>
                  </a:lnTo>
                  <a:lnTo>
                    <a:pt x="267360" y="40782"/>
                  </a:lnTo>
                  <a:lnTo>
                    <a:pt x="267944" y="42115"/>
                  </a:lnTo>
                  <a:lnTo>
                    <a:pt x="267944" y="45735"/>
                  </a:lnTo>
                  <a:lnTo>
                    <a:pt x="267131" y="47195"/>
                  </a:lnTo>
                  <a:lnTo>
                    <a:pt x="263893" y="49265"/>
                  </a:lnTo>
                  <a:lnTo>
                    <a:pt x="261581" y="49761"/>
                  </a:lnTo>
                  <a:lnTo>
                    <a:pt x="273145" y="49761"/>
                  </a:lnTo>
                  <a:lnTo>
                    <a:pt x="274422" y="47195"/>
                  </a:lnTo>
                  <a:lnTo>
                    <a:pt x="274523" y="40185"/>
                  </a:lnTo>
                  <a:lnTo>
                    <a:pt x="273583" y="37721"/>
                  </a:lnTo>
                  <a:lnTo>
                    <a:pt x="269748" y="34165"/>
                  </a:lnTo>
                  <a:lnTo>
                    <a:pt x="266522" y="32793"/>
                  </a:lnTo>
                  <a:lnTo>
                    <a:pt x="256336" y="30571"/>
                  </a:lnTo>
                  <a:lnTo>
                    <a:pt x="254063" y="29758"/>
                  </a:lnTo>
                  <a:lnTo>
                    <a:pt x="251802" y="28082"/>
                  </a:lnTo>
                  <a:lnTo>
                    <a:pt x="251231" y="26913"/>
                  </a:lnTo>
                  <a:lnTo>
                    <a:pt x="251231" y="23472"/>
                  </a:lnTo>
                  <a:lnTo>
                    <a:pt x="252018" y="22011"/>
                  </a:lnTo>
                  <a:lnTo>
                    <a:pt x="255193" y="20068"/>
                  </a:lnTo>
                  <a:lnTo>
                    <a:pt x="257581" y="19573"/>
                  </a:lnTo>
                  <a:lnTo>
                    <a:pt x="272453" y="19573"/>
                  </a:lnTo>
                  <a:lnTo>
                    <a:pt x="272453" y="16309"/>
                  </a:lnTo>
                  <a:lnTo>
                    <a:pt x="270687" y="15610"/>
                  </a:lnTo>
                  <a:lnTo>
                    <a:pt x="268757" y="15090"/>
                  </a:lnTo>
                  <a:lnTo>
                    <a:pt x="264579" y="14391"/>
                  </a:lnTo>
                  <a:lnTo>
                    <a:pt x="262356" y="14239"/>
                  </a:lnTo>
                  <a:close/>
                </a:path>
                <a:path w="274954" h="69215">
                  <a:moveTo>
                    <a:pt x="272453" y="19573"/>
                  </a:moveTo>
                  <a:lnTo>
                    <a:pt x="262851" y="19573"/>
                  </a:lnTo>
                  <a:lnTo>
                    <a:pt x="264858" y="19814"/>
                  </a:lnTo>
                  <a:lnTo>
                    <a:pt x="268757" y="20741"/>
                  </a:lnTo>
                  <a:lnTo>
                    <a:pt x="270637" y="21427"/>
                  </a:lnTo>
                  <a:lnTo>
                    <a:pt x="272453" y="22354"/>
                  </a:lnTo>
                  <a:lnTo>
                    <a:pt x="272453" y="19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0137" y="977493"/>
              <a:ext cx="2716530" cy="935990"/>
            </a:xfrm>
            <a:custGeom>
              <a:avLst/>
              <a:gdLst/>
              <a:ahLst/>
              <a:cxnLst/>
              <a:rect l="l" t="t" r="r" b="b"/>
              <a:pathLst>
                <a:path w="2716529" h="935989">
                  <a:moveTo>
                    <a:pt x="2273008" y="0"/>
                  </a:moveTo>
                  <a:lnTo>
                    <a:pt x="2058454" y="0"/>
                  </a:lnTo>
                  <a:lnTo>
                    <a:pt x="2058454" y="4457"/>
                  </a:lnTo>
                  <a:lnTo>
                    <a:pt x="2273008" y="4457"/>
                  </a:lnTo>
                  <a:lnTo>
                    <a:pt x="2273008" y="0"/>
                  </a:lnTo>
                  <a:close/>
                </a:path>
                <a:path w="2716529" h="935989">
                  <a:moveTo>
                    <a:pt x="2716187" y="786257"/>
                  </a:moveTo>
                  <a:lnTo>
                    <a:pt x="2715882" y="781812"/>
                  </a:lnTo>
                  <a:lnTo>
                    <a:pt x="1268501" y="879754"/>
                  </a:lnTo>
                  <a:lnTo>
                    <a:pt x="544703" y="930960"/>
                  </a:lnTo>
                  <a:lnTo>
                    <a:pt x="184569" y="906970"/>
                  </a:lnTo>
                  <a:lnTo>
                    <a:pt x="3949" y="556361"/>
                  </a:lnTo>
                  <a:lnTo>
                    <a:pt x="0" y="558406"/>
                  </a:lnTo>
                  <a:lnTo>
                    <a:pt x="181762" y="911237"/>
                  </a:lnTo>
                  <a:lnTo>
                    <a:pt x="544703" y="935418"/>
                  </a:lnTo>
                  <a:lnTo>
                    <a:pt x="1268793" y="884212"/>
                  </a:lnTo>
                  <a:lnTo>
                    <a:pt x="2716187" y="786257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53955" y="1035346"/>
              <a:ext cx="274320" cy="69215"/>
            </a:xfrm>
            <a:custGeom>
              <a:avLst/>
              <a:gdLst/>
              <a:ahLst/>
              <a:cxnLst/>
              <a:rect l="l" t="t" r="r" b="b"/>
              <a:pathLst>
                <a:path w="274320" h="69215">
                  <a:moveTo>
                    <a:pt x="33375" y="2180"/>
                  </a:moveTo>
                  <a:lnTo>
                    <a:pt x="0" y="2180"/>
                  </a:lnTo>
                  <a:lnTo>
                    <a:pt x="0" y="8098"/>
                  </a:lnTo>
                  <a:lnTo>
                    <a:pt x="24930" y="8098"/>
                  </a:lnTo>
                  <a:lnTo>
                    <a:pt x="7188" y="54123"/>
                  </a:lnTo>
                  <a:lnTo>
                    <a:pt x="14541" y="54123"/>
                  </a:lnTo>
                  <a:lnTo>
                    <a:pt x="33375" y="5177"/>
                  </a:lnTo>
                  <a:lnTo>
                    <a:pt x="33375" y="2180"/>
                  </a:lnTo>
                  <a:close/>
                </a:path>
                <a:path w="274320" h="69215">
                  <a:moveTo>
                    <a:pt x="75145" y="0"/>
                  </a:moveTo>
                  <a:lnTo>
                    <a:pt x="68757" y="0"/>
                  </a:lnTo>
                  <a:lnTo>
                    <a:pt x="68757" y="54123"/>
                  </a:lnTo>
                  <a:lnTo>
                    <a:pt x="75145" y="54123"/>
                  </a:lnTo>
                  <a:lnTo>
                    <a:pt x="75145" y="0"/>
                  </a:lnTo>
                  <a:close/>
                </a:path>
                <a:path w="274320" h="69215">
                  <a:moveTo>
                    <a:pt x="115778" y="19655"/>
                  </a:moveTo>
                  <a:lnTo>
                    <a:pt x="104990" y="19655"/>
                  </a:lnTo>
                  <a:lnTo>
                    <a:pt x="107708" y="20455"/>
                  </a:lnTo>
                  <a:lnTo>
                    <a:pt x="111582" y="23681"/>
                  </a:lnTo>
                  <a:lnTo>
                    <a:pt x="112547" y="25954"/>
                  </a:lnTo>
                  <a:lnTo>
                    <a:pt x="112547" y="29523"/>
                  </a:lnTo>
                  <a:lnTo>
                    <a:pt x="97764" y="29523"/>
                  </a:lnTo>
                  <a:lnTo>
                    <a:pt x="93383" y="30641"/>
                  </a:lnTo>
                  <a:lnTo>
                    <a:pt x="87522" y="35111"/>
                  </a:lnTo>
                  <a:lnTo>
                    <a:pt x="86042" y="38400"/>
                  </a:lnTo>
                  <a:lnTo>
                    <a:pt x="86042" y="46528"/>
                  </a:lnTo>
                  <a:lnTo>
                    <a:pt x="87236" y="49526"/>
                  </a:lnTo>
                  <a:lnTo>
                    <a:pt x="91935" y="54021"/>
                  </a:lnTo>
                  <a:lnTo>
                    <a:pt x="95097" y="55126"/>
                  </a:lnTo>
                  <a:lnTo>
                    <a:pt x="102235" y="55126"/>
                  </a:lnTo>
                  <a:lnTo>
                    <a:pt x="104914" y="54568"/>
                  </a:lnTo>
                  <a:lnTo>
                    <a:pt x="109283" y="52307"/>
                  </a:lnTo>
                  <a:lnTo>
                    <a:pt x="111086" y="50567"/>
                  </a:lnTo>
                  <a:lnTo>
                    <a:pt x="111581" y="49767"/>
                  </a:lnTo>
                  <a:lnTo>
                    <a:pt x="98221" y="49767"/>
                  </a:lnTo>
                  <a:lnTo>
                    <a:pt x="96177" y="49107"/>
                  </a:lnTo>
                  <a:lnTo>
                    <a:pt x="94703" y="47760"/>
                  </a:lnTo>
                  <a:lnTo>
                    <a:pt x="93192" y="46440"/>
                  </a:lnTo>
                  <a:lnTo>
                    <a:pt x="92456" y="44636"/>
                  </a:lnTo>
                  <a:lnTo>
                    <a:pt x="92456" y="39518"/>
                  </a:lnTo>
                  <a:lnTo>
                    <a:pt x="93446" y="37499"/>
                  </a:lnTo>
                  <a:lnTo>
                    <a:pt x="97434" y="35111"/>
                  </a:lnTo>
                  <a:lnTo>
                    <a:pt x="101015" y="34540"/>
                  </a:lnTo>
                  <a:lnTo>
                    <a:pt x="118960" y="34540"/>
                  </a:lnTo>
                  <a:lnTo>
                    <a:pt x="118960" y="25954"/>
                  </a:lnTo>
                  <a:lnTo>
                    <a:pt x="117563" y="21522"/>
                  </a:lnTo>
                  <a:lnTo>
                    <a:pt x="115778" y="19655"/>
                  </a:lnTo>
                  <a:close/>
                </a:path>
                <a:path w="274320" h="69215">
                  <a:moveTo>
                    <a:pt x="118960" y="48205"/>
                  </a:moveTo>
                  <a:lnTo>
                    <a:pt x="112547" y="48205"/>
                  </a:lnTo>
                  <a:lnTo>
                    <a:pt x="112547" y="54123"/>
                  </a:lnTo>
                  <a:lnTo>
                    <a:pt x="118960" y="54123"/>
                  </a:lnTo>
                  <a:lnTo>
                    <a:pt x="118960" y="48205"/>
                  </a:lnTo>
                  <a:close/>
                </a:path>
                <a:path w="274320" h="69215">
                  <a:moveTo>
                    <a:pt x="118960" y="34540"/>
                  </a:moveTo>
                  <a:lnTo>
                    <a:pt x="112547" y="34540"/>
                  </a:lnTo>
                  <a:lnTo>
                    <a:pt x="112547" y="40128"/>
                  </a:lnTo>
                  <a:lnTo>
                    <a:pt x="111480" y="43480"/>
                  </a:lnTo>
                  <a:lnTo>
                    <a:pt x="107187" y="48510"/>
                  </a:lnTo>
                  <a:lnTo>
                    <a:pt x="104343" y="49767"/>
                  </a:lnTo>
                  <a:lnTo>
                    <a:pt x="111581" y="49767"/>
                  </a:lnTo>
                  <a:lnTo>
                    <a:pt x="112547" y="48205"/>
                  </a:lnTo>
                  <a:lnTo>
                    <a:pt x="118960" y="48205"/>
                  </a:lnTo>
                  <a:lnTo>
                    <a:pt x="118960" y="34540"/>
                  </a:lnTo>
                  <a:close/>
                </a:path>
                <a:path w="274320" h="69215">
                  <a:moveTo>
                    <a:pt x="107784" y="14220"/>
                  </a:moveTo>
                  <a:lnTo>
                    <a:pt x="100063" y="14220"/>
                  </a:lnTo>
                  <a:lnTo>
                    <a:pt x="97917" y="14461"/>
                  </a:lnTo>
                  <a:lnTo>
                    <a:pt x="93522" y="15350"/>
                  </a:lnTo>
                  <a:lnTo>
                    <a:pt x="91249" y="16036"/>
                  </a:lnTo>
                  <a:lnTo>
                    <a:pt x="88900" y="16925"/>
                  </a:lnTo>
                  <a:lnTo>
                    <a:pt x="88900" y="22856"/>
                  </a:lnTo>
                  <a:lnTo>
                    <a:pt x="90855" y="21776"/>
                  </a:lnTo>
                  <a:lnTo>
                    <a:pt x="92875" y="20976"/>
                  </a:lnTo>
                  <a:lnTo>
                    <a:pt x="97104" y="19922"/>
                  </a:lnTo>
                  <a:lnTo>
                    <a:pt x="99250" y="19655"/>
                  </a:lnTo>
                  <a:lnTo>
                    <a:pt x="115778" y="19655"/>
                  </a:lnTo>
                  <a:lnTo>
                    <a:pt x="111988" y="15693"/>
                  </a:lnTo>
                  <a:lnTo>
                    <a:pt x="107784" y="14220"/>
                  </a:lnTo>
                  <a:close/>
                </a:path>
                <a:path w="274320" h="69215">
                  <a:moveTo>
                    <a:pt x="134264" y="15159"/>
                  </a:moveTo>
                  <a:lnTo>
                    <a:pt x="127495" y="15159"/>
                  </a:lnTo>
                  <a:lnTo>
                    <a:pt x="143255" y="53501"/>
                  </a:lnTo>
                  <a:lnTo>
                    <a:pt x="142100" y="56409"/>
                  </a:lnTo>
                  <a:lnTo>
                    <a:pt x="140906" y="59521"/>
                  </a:lnTo>
                  <a:lnTo>
                    <a:pt x="139839" y="61502"/>
                  </a:lnTo>
                  <a:lnTo>
                    <a:pt x="137883" y="63165"/>
                  </a:lnTo>
                  <a:lnTo>
                    <a:pt x="136525" y="63572"/>
                  </a:lnTo>
                  <a:lnTo>
                    <a:pt x="131000" y="63572"/>
                  </a:lnTo>
                  <a:lnTo>
                    <a:pt x="131000" y="68944"/>
                  </a:lnTo>
                  <a:lnTo>
                    <a:pt x="138988" y="68944"/>
                  </a:lnTo>
                  <a:lnTo>
                    <a:pt x="141287" y="68233"/>
                  </a:lnTo>
                  <a:lnTo>
                    <a:pt x="144716" y="65401"/>
                  </a:lnTo>
                  <a:lnTo>
                    <a:pt x="146481" y="62365"/>
                  </a:lnTo>
                  <a:lnTo>
                    <a:pt x="148285" y="57743"/>
                  </a:lnTo>
                  <a:lnTo>
                    <a:pt x="153152" y="45627"/>
                  </a:lnTo>
                  <a:lnTo>
                    <a:pt x="146443" y="45627"/>
                  </a:lnTo>
                  <a:lnTo>
                    <a:pt x="134264" y="15159"/>
                  </a:lnTo>
                  <a:close/>
                </a:path>
                <a:path w="274320" h="69215">
                  <a:moveTo>
                    <a:pt x="165392" y="15159"/>
                  </a:moveTo>
                  <a:lnTo>
                    <a:pt x="158622" y="15159"/>
                  </a:lnTo>
                  <a:lnTo>
                    <a:pt x="146443" y="45627"/>
                  </a:lnTo>
                  <a:lnTo>
                    <a:pt x="153152" y="45627"/>
                  </a:lnTo>
                  <a:lnTo>
                    <a:pt x="165392" y="15159"/>
                  </a:lnTo>
                  <a:close/>
                </a:path>
                <a:path w="274320" h="69215">
                  <a:moveTo>
                    <a:pt x="195745" y="14220"/>
                  </a:moveTo>
                  <a:lnTo>
                    <a:pt x="184645" y="14220"/>
                  </a:lnTo>
                  <a:lnTo>
                    <a:pt x="180009" y="16099"/>
                  </a:lnTo>
                  <a:lnTo>
                    <a:pt x="173113" y="23580"/>
                  </a:lnTo>
                  <a:lnTo>
                    <a:pt x="171399" y="28647"/>
                  </a:lnTo>
                  <a:lnTo>
                    <a:pt x="171399" y="41194"/>
                  </a:lnTo>
                  <a:lnTo>
                    <a:pt x="173215" y="46084"/>
                  </a:lnTo>
                  <a:lnTo>
                    <a:pt x="180467" y="53323"/>
                  </a:lnTo>
                  <a:lnTo>
                    <a:pt x="185394" y="55126"/>
                  </a:lnTo>
                  <a:lnTo>
                    <a:pt x="194081" y="55126"/>
                  </a:lnTo>
                  <a:lnTo>
                    <a:pt x="196532" y="54872"/>
                  </a:lnTo>
                  <a:lnTo>
                    <a:pt x="201358" y="53856"/>
                  </a:lnTo>
                  <a:lnTo>
                    <a:pt x="203708" y="53107"/>
                  </a:lnTo>
                  <a:lnTo>
                    <a:pt x="206006" y="52142"/>
                  </a:lnTo>
                  <a:lnTo>
                    <a:pt x="206006" y="49703"/>
                  </a:lnTo>
                  <a:lnTo>
                    <a:pt x="187744" y="49703"/>
                  </a:lnTo>
                  <a:lnTo>
                    <a:pt x="184442" y="48548"/>
                  </a:lnTo>
                  <a:lnTo>
                    <a:pt x="179666" y="43925"/>
                  </a:lnTo>
                  <a:lnTo>
                    <a:pt x="178346" y="40572"/>
                  </a:lnTo>
                  <a:lnTo>
                    <a:pt x="178066" y="36165"/>
                  </a:lnTo>
                  <a:lnTo>
                    <a:pt x="207505" y="36165"/>
                  </a:lnTo>
                  <a:lnTo>
                    <a:pt x="207505" y="31200"/>
                  </a:lnTo>
                  <a:lnTo>
                    <a:pt x="178282" y="31200"/>
                  </a:lnTo>
                  <a:lnTo>
                    <a:pt x="178612" y="27542"/>
                  </a:lnTo>
                  <a:lnTo>
                    <a:pt x="179844" y="24697"/>
                  </a:lnTo>
                  <a:lnTo>
                    <a:pt x="184137" y="20659"/>
                  </a:lnTo>
                  <a:lnTo>
                    <a:pt x="186994" y="19655"/>
                  </a:lnTo>
                  <a:lnTo>
                    <a:pt x="203266" y="19655"/>
                  </a:lnTo>
                  <a:lnTo>
                    <a:pt x="199872" y="15909"/>
                  </a:lnTo>
                  <a:lnTo>
                    <a:pt x="195745" y="14220"/>
                  </a:lnTo>
                  <a:close/>
                </a:path>
                <a:path w="274320" h="69215">
                  <a:moveTo>
                    <a:pt x="206006" y="46084"/>
                  </a:moveTo>
                  <a:lnTo>
                    <a:pt x="203746" y="47278"/>
                  </a:lnTo>
                  <a:lnTo>
                    <a:pt x="201434" y="48192"/>
                  </a:lnTo>
                  <a:lnTo>
                    <a:pt x="196824" y="49399"/>
                  </a:lnTo>
                  <a:lnTo>
                    <a:pt x="194462" y="49703"/>
                  </a:lnTo>
                  <a:lnTo>
                    <a:pt x="206006" y="49703"/>
                  </a:lnTo>
                  <a:lnTo>
                    <a:pt x="206006" y="46084"/>
                  </a:lnTo>
                  <a:close/>
                </a:path>
                <a:path w="274320" h="69215">
                  <a:moveTo>
                    <a:pt x="203266" y="19655"/>
                  </a:moveTo>
                  <a:lnTo>
                    <a:pt x="193700" y="19655"/>
                  </a:lnTo>
                  <a:lnTo>
                    <a:pt x="196240" y="20697"/>
                  </a:lnTo>
                  <a:lnTo>
                    <a:pt x="200075" y="24862"/>
                  </a:lnTo>
                  <a:lnTo>
                    <a:pt x="201021" y="27542"/>
                  </a:lnTo>
                  <a:lnTo>
                    <a:pt x="201104" y="31149"/>
                  </a:lnTo>
                  <a:lnTo>
                    <a:pt x="178282" y="31200"/>
                  </a:lnTo>
                  <a:lnTo>
                    <a:pt x="207505" y="31200"/>
                  </a:lnTo>
                  <a:lnTo>
                    <a:pt x="207505" y="27237"/>
                  </a:lnTo>
                  <a:lnTo>
                    <a:pt x="205981" y="22652"/>
                  </a:lnTo>
                  <a:lnTo>
                    <a:pt x="203266" y="19655"/>
                  </a:lnTo>
                  <a:close/>
                </a:path>
                <a:path w="274320" h="69215">
                  <a:moveTo>
                    <a:pt x="224180" y="15159"/>
                  </a:moveTo>
                  <a:lnTo>
                    <a:pt x="217741" y="15159"/>
                  </a:lnTo>
                  <a:lnTo>
                    <a:pt x="217741" y="54123"/>
                  </a:lnTo>
                  <a:lnTo>
                    <a:pt x="224180" y="54123"/>
                  </a:lnTo>
                  <a:lnTo>
                    <a:pt x="224180" y="29193"/>
                  </a:lnTo>
                  <a:lnTo>
                    <a:pt x="225145" y="25815"/>
                  </a:lnTo>
                  <a:lnTo>
                    <a:pt x="228925" y="21217"/>
                  </a:lnTo>
                  <a:lnTo>
                    <a:pt x="224180" y="21217"/>
                  </a:lnTo>
                  <a:lnTo>
                    <a:pt x="224180" y="15159"/>
                  </a:lnTo>
                  <a:close/>
                </a:path>
                <a:path w="274320" h="69215">
                  <a:moveTo>
                    <a:pt x="237299" y="14220"/>
                  </a:moveTo>
                  <a:lnTo>
                    <a:pt x="234213" y="14220"/>
                  </a:lnTo>
                  <a:lnTo>
                    <a:pt x="231597" y="14791"/>
                  </a:lnTo>
                  <a:lnTo>
                    <a:pt x="229425" y="15934"/>
                  </a:lnTo>
                  <a:lnTo>
                    <a:pt x="227279" y="17103"/>
                  </a:lnTo>
                  <a:lnTo>
                    <a:pt x="225513" y="18855"/>
                  </a:lnTo>
                  <a:lnTo>
                    <a:pt x="224180" y="21217"/>
                  </a:lnTo>
                  <a:lnTo>
                    <a:pt x="228925" y="21217"/>
                  </a:lnTo>
                  <a:lnTo>
                    <a:pt x="231800" y="19935"/>
                  </a:lnTo>
                  <a:lnTo>
                    <a:pt x="240556" y="19935"/>
                  </a:lnTo>
                  <a:lnTo>
                    <a:pt x="240525" y="14575"/>
                  </a:lnTo>
                  <a:lnTo>
                    <a:pt x="238759" y="14309"/>
                  </a:lnTo>
                  <a:lnTo>
                    <a:pt x="237299" y="14220"/>
                  </a:lnTo>
                  <a:close/>
                </a:path>
                <a:path w="274320" h="69215">
                  <a:moveTo>
                    <a:pt x="240556" y="19935"/>
                  </a:moveTo>
                  <a:lnTo>
                    <a:pt x="235419" y="19935"/>
                  </a:lnTo>
                  <a:lnTo>
                    <a:pt x="238213" y="20227"/>
                  </a:lnTo>
                  <a:lnTo>
                    <a:pt x="240563" y="21141"/>
                  </a:lnTo>
                  <a:lnTo>
                    <a:pt x="240556" y="19935"/>
                  </a:lnTo>
                  <a:close/>
                </a:path>
                <a:path w="274320" h="69215">
                  <a:moveTo>
                    <a:pt x="244411" y="46084"/>
                  </a:moveTo>
                  <a:lnTo>
                    <a:pt x="244411" y="52701"/>
                  </a:lnTo>
                  <a:lnTo>
                    <a:pt x="246913" y="53513"/>
                  </a:lnTo>
                  <a:lnTo>
                    <a:pt x="249300" y="54123"/>
                  </a:lnTo>
                  <a:lnTo>
                    <a:pt x="251561" y="54504"/>
                  </a:lnTo>
                  <a:lnTo>
                    <a:pt x="253822" y="54936"/>
                  </a:lnTo>
                  <a:lnTo>
                    <a:pt x="256006" y="55126"/>
                  </a:lnTo>
                  <a:lnTo>
                    <a:pt x="263080" y="55126"/>
                  </a:lnTo>
                  <a:lnTo>
                    <a:pt x="267017" y="54085"/>
                  </a:lnTo>
                  <a:lnTo>
                    <a:pt x="272757" y="49843"/>
                  </a:lnTo>
                  <a:lnTo>
                    <a:pt x="255981" y="49767"/>
                  </a:lnTo>
                  <a:lnTo>
                    <a:pt x="253695" y="49462"/>
                  </a:lnTo>
                  <a:lnTo>
                    <a:pt x="249110" y="48243"/>
                  </a:lnTo>
                  <a:lnTo>
                    <a:pt x="246786" y="47303"/>
                  </a:lnTo>
                  <a:lnTo>
                    <a:pt x="244411" y="46084"/>
                  </a:lnTo>
                  <a:close/>
                </a:path>
                <a:path w="274320" h="69215">
                  <a:moveTo>
                    <a:pt x="262013" y="14220"/>
                  </a:moveTo>
                  <a:lnTo>
                    <a:pt x="254876" y="14220"/>
                  </a:lnTo>
                  <a:lnTo>
                    <a:pt x="251193" y="15223"/>
                  </a:lnTo>
                  <a:lnTo>
                    <a:pt x="245986" y="19211"/>
                  </a:lnTo>
                  <a:lnTo>
                    <a:pt x="244702" y="22017"/>
                  </a:lnTo>
                  <a:lnTo>
                    <a:pt x="244690" y="28723"/>
                  </a:lnTo>
                  <a:lnTo>
                    <a:pt x="245579" y="31085"/>
                  </a:lnTo>
                  <a:lnTo>
                    <a:pt x="249097" y="34540"/>
                  </a:lnTo>
                  <a:lnTo>
                    <a:pt x="251955" y="35835"/>
                  </a:lnTo>
                  <a:lnTo>
                    <a:pt x="255917" y="36661"/>
                  </a:lnTo>
                  <a:lnTo>
                    <a:pt x="258152" y="37181"/>
                  </a:lnTo>
                  <a:lnTo>
                    <a:pt x="262115" y="38045"/>
                  </a:lnTo>
                  <a:lnTo>
                    <a:pt x="264693" y="38934"/>
                  </a:lnTo>
                  <a:lnTo>
                    <a:pt x="267017" y="40788"/>
                  </a:lnTo>
                  <a:lnTo>
                    <a:pt x="267614" y="42109"/>
                  </a:lnTo>
                  <a:lnTo>
                    <a:pt x="267614" y="45741"/>
                  </a:lnTo>
                  <a:lnTo>
                    <a:pt x="266801" y="47202"/>
                  </a:lnTo>
                  <a:lnTo>
                    <a:pt x="263550" y="49246"/>
                  </a:lnTo>
                  <a:lnTo>
                    <a:pt x="261238" y="49767"/>
                  </a:lnTo>
                  <a:lnTo>
                    <a:pt x="272795" y="49767"/>
                  </a:lnTo>
                  <a:lnTo>
                    <a:pt x="274072" y="47202"/>
                  </a:lnTo>
                  <a:lnTo>
                    <a:pt x="274180" y="40191"/>
                  </a:lnTo>
                  <a:lnTo>
                    <a:pt x="273240" y="37727"/>
                  </a:lnTo>
                  <a:lnTo>
                    <a:pt x="269405" y="34171"/>
                  </a:lnTo>
                  <a:lnTo>
                    <a:pt x="266179" y="32800"/>
                  </a:lnTo>
                  <a:lnTo>
                    <a:pt x="256006" y="30577"/>
                  </a:lnTo>
                  <a:lnTo>
                    <a:pt x="253720" y="29764"/>
                  </a:lnTo>
                  <a:lnTo>
                    <a:pt x="251459" y="28075"/>
                  </a:lnTo>
                  <a:lnTo>
                    <a:pt x="250888" y="26907"/>
                  </a:lnTo>
                  <a:lnTo>
                    <a:pt x="250888" y="23478"/>
                  </a:lnTo>
                  <a:lnTo>
                    <a:pt x="251675" y="22017"/>
                  </a:lnTo>
                  <a:lnTo>
                    <a:pt x="254850" y="20062"/>
                  </a:lnTo>
                  <a:lnTo>
                    <a:pt x="257238" y="19579"/>
                  </a:lnTo>
                  <a:lnTo>
                    <a:pt x="272110" y="19579"/>
                  </a:lnTo>
                  <a:lnTo>
                    <a:pt x="272110" y="16315"/>
                  </a:lnTo>
                  <a:lnTo>
                    <a:pt x="270344" y="15604"/>
                  </a:lnTo>
                  <a:lnTo>
                    <a:pt x="268414" y="15083"/>
                  </a:lnTo>
                  <a:lnTo>
                    <a:pt x="264236" y="14397"/>
                  </a:lnTo>
                  <a:lnTo>
                    <a:pt x="262013" y="14220"/>
                  </a:lnTo>
                  <a:close/>
                </a:path>
                <a:path w="274320" h="69215">
                  <a:moveTo>
                    <a:pt x="272110" y="19579"/>
                  </a:moveTo>
                  <a:lnTo>
                    <a:pt x="262509" y="19579"/>
                  </a:lnTo>
                  <a:lnTo>
                    <a:pt x="264515" y="19820"/>
                  </a:lnTo>
                  <a:lnTo>
                    <a:pt x="268414" y="20747"/>
                  </a:lnTo>
                  <a:lnTo>
                    <a:pt x="270294" y="21433"/>
                  </a:lnTo>
                  <a:lnTo>
                    <a:pt x="272110" y="22360"/>
                  </a:lnTo>
                  <a:lnTo>
                    <a:pt x="272110" y="19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0239" y="1060310"/>
              <a:ext cx="2716530" cy="869950"/>
            </a:xfrm>
            <a:custGeom>
              <a:avLst/>
              <a:gdLst/>
              <a:ahLst/>
              <a:cxnLst/>
              <a:rect l="l" t="t" r="r" b="b"/>
              <a:pathLst>
                <a:path w="2716529" h="869950">
                  <a:moveTo>
                    <a:pt x="2272906" y="0"/>
                  </a:moveTo>
                  <a:lnTo>
                    <a:pt x="2058352" y="0"/>
                  </a:lnTo>
                  <a:lnTo>
                    <a:pt x="2058352" y="4457"/>
                  </a:lnTo>
                  <a:lnTo>
                    <a:pt x="2272906" y="4457"/>
                  </a:lnTo>
                  <a:lnTo>
                    <a:pt x="2272906" y="0"/>
                  </a:lnTo>
                  <a:close/>
                </a:path>
                <a:path w="2716529" h="869950">
                  <a:moveTo>
                    <a:pt x="2716212" y="653999"/>
                  </a:moveTo>
                  <a:lnTo>
                    <a:pt x="2715641" y="649579"/>
                  </a:lnTo>
                  <a:lnTo>
                    <a:pt x="1268349" y="828979"/>
                  </a:lnTo>
                  <a:lnTo>
                    <a:pt x="544741" y="865479"/>
                  </a:lnTo>
                  <a:lnTo>
                    <a:pt x="184429" y="802462"/>
                  </a:lnTo>
                  <a:lnTo>
                    <a:pt x="3771" y="512597"/>
                  </a:lnTo>
                  <a:lnTo>
                    <a:pt x="0" y="514934"/>
                  </a:lnTo>
                  <a:lnTo>
                    <a:pt x="181711" y="806500"/>
                  </a:lnTo>
                  <a:lnTo>
                    <a:pt x="544461" y="869950"/>
                  </a:lnTo>
                  <a:lnTo>
                    <a:pt x="1268730" y="833424"/>
                  </a:lnTo>
                  <a:lnTo>
                    <a:pt x="2716212" y="653999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52596" y="1118150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89" h="69215">
                  <a:moveTo>
                    <a:pt x="3327" y="46643"/>
                  </a:moveTo>
                  <a:lnTo>
                    <a:pt x="3327" y="53044"/>
                  </a:lnTo>
                  <a:lnTo>
                    <a:pt x="5283" y="53729"/>
                  </a:lnTo>
                  <a:lnTo>
                    <a:pt x="7175" y="54263"/>
                  </a:lnTo>
                  <a:lnTo>
                    <a:pt x="10769" y="54949"/>
                  </a:lnTo>
                  <a:lnTo>
                    <a:pt x="12560" y="55126"/>
                  </a:lnTo>
                  <a:lnTo>
                    <a:pt x="20878" y="55126"/>
                  </a:lnTo>
                  <a:lnTo>
                    <a:pt x="26111" y="52688"/>
                  </a:lnTo>
                  <a:lnTo>
                    <a:pt x="28860" y="49234"/>
                  </a:lnTo>
                  <a:lnTo>
                    <a:pt x="12268" y="49234"/>
                  </a:lnTo>
                  <a:lnTo>
                    <a:pt x="10490" y="49005"/>
                  </a:lnTo>
                  <a:lnTo>
                    <a:pt x="6896" y="48129"/>
                  </a:lnTo>
                  <a:lnTo>
                    <a:pt x="5092" y="47468"/>
                  </a:lnTo>
                  <a:lnTo>
                    <a:pt x="3327" y="46643"/>
                  </a:lnTo>
                  <a:close/>
                </a:path>
                <a:path w="275589" h="69215">
                  <a:moveTo>
                    <a:pt x="35814" y="30323"/>
                  </a:moveTo>
                  <a:lnTo>
                    <a:pt x="28829" y="30323"/>
                  </a:lnTo>
                  <a:lnTo>
                    <a:pt x="28486" y="36686"/>
                  </a:lnTo>
                  <a:lnTo>
                    <a:pt x="27089" y="41423"/>
                  </a:lnTo>
                  <a:lnTo>
                    <a:pt x="22199" y="47659"/>
                  </a:lnTo>
                  <a:lnTo>
                    <a:pt x="18656" y="49234"/>
                  </a:lnTo>
                  <a:lnTo>
                    <a:pt x="28860" y="49234"/>
                  </a:lnTo>
                  <a:lnTo>
                    <a:pt x="33883" y="42922"/>
                  </a:lnTo>
                  <a:lnTo>
                    <a:pt x="35727" y="36686"/>
                  </a:lnTo>
                  <a:lnTo>
                    <a:pt x="35814" y="30323"/>
                  </a:lnTo>
                  <a:close/>
                </a:path>
                <a:path w="275589" h="69215">
                  <a:moveTo>
                    <a:pt x="23329" y="1253"/>
                  </a:moveTo>
                  <a:lnTo>
                    <a:pt x="12065" y="1253"/>
                  </a:lnTo>
                  <a:lnTo>
                    <a:pt x="7886" y="2853"/>
                  </a:lnTo>
                  <a:lnTo>
                    <a:pt x="1562" y="9305"/>
                  </a:lnTo>
                  <a:lnTo>
                    <a:pt x="0" y="13597"/>
                  </a:lnTo>
                  <a:lnTo>
                    <a:pt x="0" y="24380"/>
                  </a:lnTo>
                  <a:lnTo>
                    <a:pt x="1511" y="28660"/>
                  </a:lnTo>
                  <a:lnTo>
                    <a:pt x="7569" y="34946"/>
                  </a:lnTo>
                  <a:lnTo>
                    <a:pt x="11684" y="36534"/>
                  </a:lnTo>
                  <a:lnTo>
                    <a:pt x="19367" y="36534"/>
                  </a:lnTo>
                  <a:lnTo>
                    <a:pt x="21653" y="35987"/>
                  </a:lnTo>
                  <a:lnTo>
                    <a:pt x="25781" y="33867"/>
                  </a:lnTo>
                  <a:lnTo>
                    <a:pt x="27482" y="32317"/>
                  </a:lnTo>
                  <a:lnTo>
                    <a:pt x="28348" y="31034"/>
                  </a:lnTo>
                  <a:lnTo>
                    <a:pt x="14173" y="31034"/>
                  </a:lnTo>
                  <a:lnTo>
                    <a:pt x="11658" y="29955"/>
                  </a:lnTo>
                  <a:lnTo>
                    <a:pt x="7975" y="25637"/>
                  </a:lnTo>
                  <a:lnTo>
                    <a:pt x="7061" y="22678"/>
                  </a:lnTo>
                  <a:lnTo>
                    <a:pt x="7061" y="15185"/>
                  </a:lnTo>
                  <a:lnTo>
                    <a:pt x="7975" y="12251"/>
                  </a:lnTo>
                  <a:lnTo>
                    <a:pt x="11658" y="7908"/>
                  </a:lnTo>
                  <a:lnTo>
                    <a:pt x="14173" y="6816"/>
                  </a:lnTo>
                  <a:lnTo>
                    <a:pt x="30144" y="6816"/>
                  </a:lnTo>
                  <a:lnTo>
                    <a:pt x="27914" y="3552"/>
                  </a:lnTo>
                  <a:lnTo>
                    <a:pt x="23329" y="1253"/>
                  </a:lnTo>
                  <a:close/>
                </a:path>
                <a:path w="275589" h="69215">
                  <a:moveTo>
                    <a:pt x="30144" y="6816"/>
                  </a:moveTo>
                  <a:lnTo>
                    <a:pt x="20472" y="6816"/>
                  </a:lnTo>
                  <a:lnTo>
                    <a:pt x="22974" y="7908"/>
                  </a:lnTo>
                  <a:lnTo>
                    <a:pt x="26657" y="12251"/>
                  </a:lnTo>
                  <a:lnTo>
                    <a:pt x="27584" y="15185"/>
                  </a:lnTo>
                  <a:lnTo>
                    <a:pt x="27584" y="22678"/>
                  </a:lnTo>
                  <a:lnTo>
                    <a:pt x="26657" y="25637"/>
                  </a:lnTo>
                  <a:lnTo>
                    <a:pt x="24803" y="27783"/>
                  </a:lnTo>
                  <a:lnTo>
                    <a:pt x="22974" y="29955"/>
                  </a:lnTo>
                  <a:lnTo>
                    <a:pt x="20472" y="31034"/>
                  </a:lnTo>
                  <a:lnTo>
                    <a:pt x="28348" y="31034"/>
                  </a:lnTo>
                  <a:lnTo>
                    <a:pt x="28829" y="30323"/>
                  </a:lnTo>
                  <a:lnTo>
                    <a:pt x="35814" y="30323"/>
                  </a:lnTo>
                  <a:lnTo>
                    <a:pt x="35814" y="19439"/>
                  </a:lnTo>
                  <a:lnTo>
                    <a:pt x="34239" y="12759"/>
                  </a:lnTo>
                  <a:lnTo>
                    <a:pt x="30144" y="6816"/>
                  </a:lnTo>
                  <a:close/>
                </a:path>
                <a:path w="275589" h="69215">
                  <a:moveTo>
                    <a:pt x="76504" y="0"/>
                  </a:moveTo>
                  <a:lnTo>
                    <a:pt x="70116" y="0"/>
                  </a:lnTo>
                  <a:lnTo>
                    <a:pt x="70116" y="54123"/>
                  </a:lnTo>
                  <a:lnTo>
                    <a:pt x="76504" y="54123"/>
                  </a:lnTo>
                  <a:lnTo>
                    <a:pt x="76504" y="0"/>
                  </a:lnTo>
                  <a:close/>
                </a:path>
                <a:path w="275589" h="69215">
                  <a:moveTo>
                    <a:pt x="117128" y="19655"/>
                  </a:moveTo>
                  <a:lnTo>
                    <a:pt x="106349" y="19655"/>
                  </a:lnTo>
                  <a:lnTo>
                    <a:pt x="109067" y="20468"/>
                  </a:lnTo>
                  <a:lnTo>
                    <a:pt x="112941" y="23681"/>
                  </a:lnTo>
                  <a:lnTo>
                    <a:pt x="113919" y="25954"/>
                  </a:lnTo>
                  <a:lnTo>
                    <a:pt x="113919" y="29523"/>
                  </a:lnTo>
                  <a:lnTo>
                    <a:pt x="99123" y="29523"/>
                  </a:lnTo>
                  <a:lnTo>
                    <a:pt x="94754" y="30628"/>
                  </a:lnTo>
                  <a:lnTo>
                    <a:pt x="88874" y="35098"/>
                  </a:lnTo>
                  <a:lnTo>
                    <a:pt x="87401" y="38400"/>
                  </a:lnTo>
                  <a:lnTo>
                    <a:pt x="87401" y="46541"/>
                  </a:lnTo>
                  <a:lnTo>
                    <a:pt x="88595" y="49551"/>
                  </a:lnTo>
                  <a:lnTo>
                    <a:pt x="93281" y="54009"/>
                  </a:lnTo>
                  <a:lnTo>
                    <a:pt x="96456" y="55126"/>
                  </a:lnTo>
                  <a:lnTo>
                    <a:pt x="103606" y="55126"/>
                  </a:lnTo>
                  <a:lnTo>
                    <a:pt x="106273" y="54568"/>
                  </a:lnTo>
                  <a:lnTo>
                    <a:pt x="110629" y="52320"/>
                  </a:lnTo>
                  <a:lnTo>
                    <a:pt x="112458" y="50580"/>
                  </a:lnTo>
                  <a:lnTo>
                    <a:pt x="112945" y="49792"/>
                  </a:lnTo>
                  <a:lnTo>
                    <a:pt x="99580" y="49792"/>
                  </a:lnTo>
                  <a:lnTo>
                    <a:pt x="97548" y="49094"/>
                  </a:lnTo>
                  <a:lnTo>
                    <a:pt x="94551" y="46440"/>
                  </a:lnTo>
                  <a:lnTo>
                    <a:pt x="93802" y="44636"/>
                  </a:lnTo>
                  <a:lnTo>
                    <a:pt x="93802" y="39518"/>
                  </a:lnTo>
                  <a:lnTo>
                    <a:pt x="94792" y="37499"/>
                  </a:lnTo>
                  <a:lnTo>
                    <a:pt x="98793" y="35137"/>
                  </a:lnTo>
                  <a:lnTo>
                    <a:pt x="102374" y="34540"/>
                  </a:lnTo>
                  <a:lnTo>
                    <a:pt x="120307" y="34540"/>
                  </a:lnTo>
                  <a:lnTo>
                    <a:pt x="120307" y="25954"/>
                  </a:lnTo>
                  <a:lnTo>
                    <a:pt x="118910" y="21535"/>
                  </a:lnTo>
                  <a:lnTo>
                    <a:pt x="117128" y="19655"/>
                  </a:lnTo>
                  <a:close/>
                </a:path>
                <a:path w="275589" h="69215">
                  <a:moveTo>
                    <a:pt x="120307" y="48218"/>
                  </a:moveTo>
                  <a:lnTo>
                    <a:pt x="113919" y="48218"/>
                  </a:lnTo>
                  <a:lnTo>
                    <a:pt x="113919" y="54123"/>
                  </a:lnTo>
                  <a:lnTo>
                    <a:pt x="120307" y="54123"/>
                  </a:lnTo>
                  <a:lnTo>
                    <a:pt x="120307" y="48218"/>
                  </a:lnTo>
                  <a:close/>
                </a:path>
                <a:path w="275589" h="69215">
                  <a:moveTo>
                    <a:pt x="120307" y="34540"/>
                  </a:moveTo>
                  <a:lnTo>
                    <a:pt x="113919" y="34540"/>
                  </a:lnTo>
                  <a:lnTo>
                    <a:pt x="113919" y="40140"/>
                  </a:lnTo>
                  <a:lnTo>
                    <a:pt x="112839" y="43480"/>
                  </a:lnTo>
                  <a:lnTo>
                    <a:pt x="108546" y="48522"/>
                  </a:lnTo>
                  <a:lnTo>
                    <a:pt x="105702" y="49792"/>
                  </a:lnTo>
                  <a:lnTo>
                    <a:pt x="112945" y="49792"/>
                  </a:lnTo>
                  <a:lnTo>
                    <a:pt x="113919" y="48218"/>
                  </a:lnTo>
                  <a:lnTo>
                    <a:pt x="120307" y="48218"/>
                  </a:lnTo>
                  <a:lnTo>
                    <a:pt x="120307" y="34540"/>
                  </a:lnTo>
                  <a:close/>
                </a:path>
                <a:path w="275589" h="69215">
                  <a:moveTo>
                    <a:pt x="109143" y="14232"/>
                  </a:moveTo>
                  <a:lnTo>
                    <a:pt x="101422" y="14232"/>
                  </a:lnTo>
                  <a:lnTo>
                    <a:pt x="99275" y="14461"/>
                  </a:lnTo>
                  <a:lnTo>
                    <a:pt x="94881" y="15363"/>
                  </a:lnTo>
                  <a:lnTo>
                    <a:pt x="92595" y="16036"/>
                  </a:lnTo>
                  <a:lnTo>
                    <a:pt x="90258" y="16937"/>
                  </a:lnTo>
                  <a:lnTo>
                    <a:pt x="90258" y="22856"/>
                  </a:lnTo>
                  <a:lnTo>
                    <a:pt x="92214" y="21789"/>
                  </a:lnTo>
                  <a:lnTo>
                    <a:pt x="94246" y="20989"/>
                  </a:lnTo>
                  <a:lnTo>
                    <a:pt x="98463" y="19922"/>
                  </a:lnTo>
                  <a:lnTo>
                    <a:pt x="100622" y="19655"/>
                  </a:lnTo>
                  <a:lnTo>
                    <a:pt x="117128" y="19655"/>
                  </a:lnTo>
                  <a:lnTo>
                    <a:pt x="113360" y="15693"/>
                  </a:lnTo>
                  <a:lnTo>
                    <a:pt x="109143" y="14232"/>
                  </a:lnTo>
                  <a:close/>
                </a:path>
                <a:path w="275589" h="69215">
                  <a:moveTo>
                    <a:pt x="135623" y="15172"/>
                  </a:moveTo>
                  <a:lnTo>
                    <a:pt x="128854" y="15172"/>
                  </a:lnTo>
                  <a:lnTo>
                    <a:pt x="144614" y="53501"/>
                  </a:lnTo>
                  <a:lnTo>
                    <a:pt x="143459" y="56422"/>
                  </a:lnTo>
                  <a:lnTo>
                    <a:pt x="142278" y="59533"/>
                  </a:lnTo>
                  <a:lnTo>
                    <a:pt x="141198" y="61489"/>
                  </a:lnTo>
                  <a:lnTo>
                    <a:pt x="139255" y="63165"/>
                  </a:lnTo>
                  <a:lnTo>
                    <a:pt x="137896" y="63597"/>
                  </a:lnTo>
                  <a:lnTo>
                    <a:pt x="132372" y="63597"/>
                  </a:lnTo>
                  <a:lnTo>
                    <a:pt x="132372" y="68931"/>
                  </a:lnTo>
                  <a:lnTo>
                    <a:pt x="140360" y="68931"/>
                  </a:lnTo>
                  <a:lnTo>
                    <a:pt x="142646" y="68233"/>
                  </a:lnTo>
                  <a:lnTo>
                    <a:pt x="146075" y="65401"/>
                  </a:lnTo>
                  <a:lnTo>
                    <a:pt x="147840" y="62378"/>
                  </a:lnTo>
                  <a:lnTo>
                    <a:pt x="149644" y="57743"/>
                  </a:lnTo>
                  <a:lnTo>
                    <a:pt x="154507" y="45639"/>
                  </a:lnTo>
                  <a:lnTo>
                    <a:pt x="147815" y="45639"/>
                  </a:lnTo>
                  <a:lnTo>
                    <a:pt x="135623" y="15172"/>
                  </a:lnTo>
                  <a:close/>
                </a:path>
                <a:path w="275589" h="69215">
                  <a:moveTo>
                    <a:pt x="166750" y="15172"/>
                  </a:moveTo>
                  <a:lnTo>
                    <a:pt x="159969" y="15172"/>
                  </a:lnTo>
                  <a:lnTo>
                    <a:pt x="147815" y="45639"/>
                  </a:lnTo>
                  <a:lnTo>
                    <a:pt x="154507" y="45639"/>
                  </a:lnTo>
                  <a:lnTo>
                    <a:pt x="166750" y="15172"/>
                  </a:lnTo>
                  <a:close/>
                </a:path>
                <a:path w="275589" h="69215">
                  <a:moveTo>
                    <a:pt x="197091" y="14232"/>
                  </a:moveTo>
                  <a:lnTo>
                    <a:pt x="186016" y="14232"/>
                  </a:lnTo>
                  <a:lnTo>
                    <a:pt x="181368" y="16099"/>
                  </a:lnTo>
                  <a:lnTo>
                    <a:pt x="174472" y="23605"/>
                  </a:lnTo>
                  <a:lnTo>
                    <a:pt x="172758" y="28647"/>
                  </a:lnTo>
                  <a:lnTo>
                    <a:pt x="172758" y="41207"/>
                  </a:lnTo>
                  <a:lnTo>
                    <a:pt x="174574" y="46097"/>
                  </a:lnTo>
                  <a:lnTo>
                    <a:pt x="181825" y="53323"/>
                  </a:lnTo>
                  <a:lnTo>
                    <a:pt x="186753" y="55126"/>
                  </a:lnTo>
                  <a:lnTo>
                    <a:pt x="195440" y="55126"/>
                  </a:lnTo>
                  <a:lnTo>
                    <a:pt x="197891" y="54872"/>
                  </a:lnTo>
                  <a:lnTo>
                    <a:pt x="202717" y="53856"/>
                  </a:lnTo>
                  <a:lnTo>
                    <a:pt x="205079" y="53107"/>
                  </a:lnTo>
                  <a:lnTo>
                    <a:pt x="207365" y="52142"/>
                  </a:lnTo>
                  <a:lnTo>
                    <a:pt x="207365" y="49691"/>
                  </a:lnTo>
                  <a:lnTo>
                    <a:pt x="189103" y="49691"/>
                  </a:lnTo>
                  <a:lnTo>
                    <a:pt x="185800" y="48548"/>
                  </a:lnTo>
                  <a:lnTo>
                    <a:pt x="181038" y="43938"/>
                  </a:lnTo>
                  <a:lnTo>
                    <a:pt x="179705" y="40572"/>
                  </a:lnTo>
                  <a:lnTo>
                    <a:pt x="179425" y="36165"/>
                  </a:lnTo>
                  <a:lnTo>
                    <a:pt x="208851" y="36165"/>
                  </a:lnTo>
                  <a:lnTo>
                    <a:pt x="208851" y="31187"/>
                  </a:lnTo>
                  <a:lnTo>
                    <a:pt x="179641" y="31187"/>
                  </a:lnTo>
                  <a:lnTo>
                    <a:pt x="179958" y="27529"/>
                  </a:lnTo>
                  <a:lnTo>
                    <a:pt x="181190" y="24697"/>
                  </a:lnTo>
                  <a:lnTo>
                    <a:pt x="185496" y="20659"/>
                  </a:lnTo>
                  <a:lnTo>
                    <a:pt x="188340" y="19655"/>
                  </a:lnTo>
                  <a:lnTo>
                    <a:pt x="204623" y="19655"/>
                  </a:lnTo>
                  <a:lnTo>
                    <a:pt x="201244" y="15921"/>
                  </a:lnTo>
                  <a:lnTo>
                    <a:pt x="197091" y="14232"/>
                  </a:lnTo>
                  <a:close/>
                </a:path>
                <a:path w="275589" h="69215">
                  <a:moveTo>
                    <a:pt x="207365" y="46097"/>
                  </a:moveTo>
                  <a:lnTo>
                    <a:pt x="205092" y="47290"/>
                  </a:lnTo>
                  <a:lnTo>
                    <a:pt x="202806" y="48205"/>
                  </a:lnTo>
                  <a:lnTo>
                    <a:pt x="198183" y="49399"/>
                  </a:lnTo>
                  <a:lnTo>
                    <a:pt x="195808" y="49691"/>
                  </a:lnTo>
                  <a:lnTo>
                    <a:pt x="207365" y="49691"/>
                  </a:lnTo>
                  <a:lnTo>
                    <a:pt x="207365" y="46097"/>
                  </a:lnTo>
                  <a:close/>
                </a:path>
                <a:path w="275589" h="69215">
                  <a:moveTo>
                    <a:pt x="204623" y="19655"/>
                  </a:moveTo>
                  <a:lnTo>
                    <a:pt x="195072" y="19655"/>
                  </a:lnTo>
                  <a:lnTo>
                    <a:pt x="197612" y="20684"/>
                  </a:lnTo>
                  <a:lnTo>
                    <a:pt x="199516" y="22792"/>
                  </a:lnTo>
                  <a:lnTo>
                    <a:pt x="201434" y="24875"/>
                  </a:lnTo>
                  <a:lnTo>
                    <a:pt x="202363" y="27529"/>
                  </a:lnTo>
                  <a:lnTo>
                    <a:pt x="202463" y="31161"/>
                  </a:lnTo>
                  <a:lnTo>
                    <a:pt x="179641" y="31187"/>
                  </a:lnTo>
                  <a:lnTo>
                    <a:pt x="208851" y="31187"/>
                  </a:lnTo>
                  <a:lnTo>
                    <a:pt x="208851" y="27237"/>
                  </a:lnTo>
                  <a:lnTo>
                    <a:pt x="207327" y="22665"/>
                  </a:lnTo>
                  <a:lnTo>
                    <a:pt x="204623" y="19655"/>
                  </a:lnTo>
                  <a:close/>
                </a:path>
                <a:path w="275589" h="69215">
                  <a:moveTo>
                    <a:pt x="225539" y="15172"/>
                  </a:moveTo>
                  <a:lnTo>
                    <a:pt x="219113" y="15172"/>
                  </a:lnTo>
                  <a:lnTo>
                    <a:pt x="219113" y="54123"/>
                  </a:lnTo>
                  <a:lnTo>
                    <a:pt x="225539" y="54123"/>
                  </a:lnTo>
                  <a:lnTo>
                    <a:pt x="225539" y="29193"/>
                  </a:lnTo>
                  <a:lnTo>
                    <a:pt x="226504" y="25815"/>
                  </a:lnTo>
                  <a:lnTo>
                    <a:pt x="230294" y="21217"/>
                  </a:lnTo>
                  <a:lnTo>
                    <a:pt x="225539" y="21217"/>
                  </a:lnTo>
                  <a:lnTo>
                    <a:pt x="225539" y="15172"/>
                  </a:lnTo>
                  <a:close/>
                </a:path>
                <a:path w="275589" h="69215">
                  <a:moveTo>
                    <a:pt x="238645" y="14232"/>
                  </a:moveTo>
                  <a:lnTo>
                    <a:pt x="235572" y="14232"/>
                  </a:lnTo>
                  <a:lnTo>
                    <a:pt x="232943" y="14804"/>
                  </a:lnTo>
                  <a:lnTo>
                    <a:pt x="228638" y="17103"/>
                  </a:lnTo>
                  <a:lnTo>
                    <a:pt x="226885" y="18868"/>
                  </a:lnTo>
                  <a:lnTo>
                    <a:pt x="225539" y="21217"/>
                  </a:lnTo>
                  <a:lnTo>
                    <a:pt x="230294" y="21217"/>
                  </a:lnTo>
                  <a:lnTo>
                    <a:pt x="233159" y="19935"/>
                  </a:lnTo>
                  <a:lnTo>
                    <a:pt x="241915" y="19935"/>
                  </a:lnTo>
                  <a:lnTo>
                    <a:pt x="241884" y="14575"/>
                  </a:lnTo>
                  <a:lnTo>
                    <a:pt x="240106" y="14309"/>
                  </a:lnTo>
                  <a:lnTo>
                    <a:pt x="238645" y="14232"/>
                  </a:lnTo>
                  <a:close/>
                </a:path>
                <a:path w="275589" h="69215">
                  <a:moveTo>
                    <a:pt x="241915" y="19935"/>
                  </a:moveTo>
                  <a:lnTo>
                    <a:pt x="236791" y="19935"/>
                  </a:lnTo>
                  <a:lnTo>
                    <a:pt x="239585" y="20239"/>
                  </a:lnTo>
                  <a:lnTo>
                    <a:pt x="241922" y="21154"/>
                  </a:lnTo>
                  <a:lnTo>
                    <a:pt x="241915" y="19935"/>
                  </a:lnTo>
                  <a:close/>
                </a:path>
                <a:path w="275589" h="69215">
                  <a:moveTo>
                    <a:pt x="245770" y="46097"/>
                  </a:moveTo>
                  <a:lnTo>
                    <a:pt x="245770" y="52701"/>
                  </a:lnTo>
                  <a:lnTo>
                    <a:pt x="248272" y="53513"/>
                  </a:lnTo>
                  <a:lnTo>
                    <a:pt x="250672" y="54123"/>
                  </a:lnTo>
                  <a:lnTo>
                    <a:pt x="255168" y="54923"/>
                  </a:lnTo>
                  <a:lnTo>
                    <a:pt x="257352" y="55126"/>
                  </a:lnTo>
                  <a:lnTo>
                    <a:pt x="264452" y="55126"/>
                  </a:lnTo>
                  <a:lnTo>
                    <a:pt x="268389" y="54072"/>
                  </a:lnTo>
                  <a:lnTo>
                    <a:pt x="274129" y="49856"/>
                  </a:lnTo>
                  <a:lnTo>
                    <a:pt x="257340" y="49792"/>
                  </a:lnTo>
                  <a:lnTo>
                    <a:pt x="255066" y="49475"/>
                  </a:lnTo>
                  <a:lnTo>
                    <a:pt x="250469" y="48243"/>
                  </a:lnTo>
                  <a:lnTo>
                    <a:pt x="248132" y="47316"/>
                  </a:lnTo>
                  <a:lnTo>
                    <a:pt x="245770" y="46097"/>
                  </a:lnTo>
                  <a:close/>
                </a:path>
                <a:path w="275589" h="69215">
                  <a:moveTo>
                    <a:pt x="263372" y="14232"/>
                  </a:moveTo>
                  <a:lnTo>
                    <a:pt x="256222" y="14232"/>
                  </a:lnTo>
                  <a:lnTo>
                    <a:pt x="252552" y="15223"/>
                  </a:lnTo>
                  <a:lnTo>
                    <a:pt x="247357" y="19211"/>
                  </a:lnTo>
                  <a:lnTo>
                    <a:pt x="246061" y="22017"/>
                  </a:lnTo>
                  <a:lnTo>
                    <a:pt x="246049" y="28710"/>
                  </a:lnTo>
                  <a:lnTo>
                    <a:pt x="246938" y="31085"/>
                  </a:lnTo>
                  <a:lnTo>
                    <a:pt x="250456" y="34552"/>
                  </a:lnTo>
                  <a:lnTo>
                    <a:pt x="253314" y="35822"/>
                  </a:lnTo>
                  <a:lnTo>
                    <a:pt x="257289" y="36661"/>
                  </a:lnTo>
                  <a:lnTo>
                    <a:pt x="259511" y="37181"/>
                  </a:lnTo>
                  <a:lnTo>
                    <a:pt x="263474" y="38045"/>
                  </a:lnTo>
                  <a:lnTo>
                    <a:pt x="266039" y="38921"/>
                  </a:lnTo>
                  <a:lnTo>
                    <a:pt x="268389" y="40788"/>
                  </a:lnTo>
                  <a:lnTo>
                    <a:pt x="268973" y="42134"/>
                  </a:lnTo>
                  <a:lnTo>
                    <a:pt x="268973" y="45728"/>
                  </a:lnTo>
                  <a:lnTo>
                    <a:pt x="268160" y="47189"/>
                  </a:lnTo>
                  <a:lnTo>
                    <a:pt x="264909" y="49272"/>
                  </a:lnTo>
                  <a:lnTo>
                    <a:pt x="262585" y="49792"/>
                  </a:lnTo>
                  <a:lnTo>
                    <a:pt x="274161" y="49792"/>
                  </a:lnTo>
                  <a:lnTo>
                    <a:pt x="275457" y="47189"/>
                  </a:lnTo>
                  <a:lnTo>
                    <a:pt x="275551" y="40204"/>
                  </a:lnTo>
                  <a:lnTo>
                    <a:pt x="274586" y="37715"/>
                  </a:lnTo>
                  <a:lnTo>
                    <a:pt x="270764" y="34184"/>
                  </a:lnTo>
                  <a:lnTo>
                    <a:pt x="267538" y="32800"/>
                  </a:lnTo>
                  <a:lnTo>
                    <a:pt x="260807" y="31352"/>
                  </a:lnTo>
                  <a:lnTo>
                    <a:pt x="257365" y="30565"/>
                  </a:lnTo>
                  <a:lnTo>
                    <a:pt x="255092" y="29764"/>
                  </a:lnTo>
                  <a:lnTo>
                    <a:pt x="252818" y="28075"/>
                  </a:lnTo>
                  <a:lnTo>
                    <a:pt x="252247" y="26907"/>
                  </a:lnTo>
                  <a:lnTo>
                    <a:pt x="252247" y="23465"/>
                  </a:lnTo>
                  <a:lnTo>
                    <a:pt x="253034" y="22017"/>
                  </a:lnTo>
                  <a:lnTo>
                    <a:pt x="256209" y="20062"/>
                  </a:lnTo>
                  <a:lnTo>
                    <a:pt x="258597" y="19592"/>
                  </a:lnTo>
                  <a:lnTo>
                    <a:pt x="273456" y="19592"/>
                  </a:lnTo>
                  <a:lnTo>
                    <a:pt x="273456" y="16315"/>
                  </a:lnTo>
                  <a:lnTo>
                    <a:pt x="271691" y="15629"/>
                  </a:lnTo>
                  <a:lnTo>
                    <a:pt x="269773" y="15096"/>
                  </a:lnTo>
                  <a:lnTo>
                    <a:pt x="265607" y="14397"/>
                  </a:lnTo>
                  <a:lnTo>
                    <a:pt x="263372" y="14232"/>
                  </a:lnTo>
                  <a:close/>
                </a:path>
                <a:path w="275589" h="69215">
                  <a:moveTo>
                    <a:pt x="273456" y="19592"/>
                  </a:moveTo>
                  <a:lnTo>
                    <a:pt x="263867" y="19592"/>
                  </a:lnTo>
                  <a:lnTo>
                    <a:pt x="265887" y="19808"/>
                  </a:lnTo>
                  <a:lnTo>
                    <a:pt x="269773" y="20735"/>
                  </a:lnTo>
                  <a:lnTo>
                    <a:pt x="271653" y="21433"/>
                  </a:lnTo>
                  <a:lnTo>
                    <a:pt x="273456" y="22360"/>
                  </a:lnTo>
                  <a:lnTo>
                    <a:pt x="273456" y="19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50048" y="1143088"/>
              <a:ext cx="2273300" cy="790575"/>
            </a:xfrm>
            <a:custGeom>
              <a:avLst/>
              <a:gdLst/>
              <a:ahLst/>
              <a:cxnLst/>
              <a:rect l="l" t="t" r="r" b="b"/>
              <a:pathLst>
                <a:path w="2273300" h="790575">
                  <a:moveTo>
                    <a:pt x="1268730" y="787171"/>
                  </a:moveTo>
                  <a:lnTo>
                    <a:pt x="1268717" y="782726"/>
                  </a:lnTo>
                  <a:lnTo>
                    <a:pt x="544880" y="785812"/>
                  </a:lnTo>
                  <a:lnTo>
                    <a:pt x="184823" y="757440"/>
                  </a:lnTo>
                  <a:lnTo>
                    <a:pt x="4152" y="287731"/>
                  </a:lnTo>
                  <a:lnTo>
                    <a:pt x="0" y="289318"/>
                  </a:lnTo>
                  <a:lnTo>
                    <a:pt x="181686" y="761669"/>
                  </a:lnTo>
                  <a:lnTo>
                    <a:pt x="544703" y="790257"/>
                  </a:lnTo>
                  <a:lnTo>
                    <a:pt x="1268730" y="787171"/>
                  </a:lnTo>
                  <a:close/>
                </a:path>
                <a:path w="2273300" h="790575">
                  <a:moveTo>
                    <a:pt x="2273096" y="0"/>
                  </a:moveTo>
                  <a:lnTo>
                    <a:pt x="2058543" y="0"/>
                  </a:lnTo>
                  <a:lnTo>
                    <a:pt x="2058543" y="4457"/>
                  </a:lnTo>
                  <a:lnTo>
                    <a:pt x="2273096" y="4457"/>
                  </a:lnTo>
                  <a:lnTo>
                    <a:pt x="2273096" y="0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50163" y="1268895"/>
              <a:ext cx="2716530" cy="534670"/>
            </a:xfrm>
            <a:custGeom>
              <a:avLst/>
              <a:gdLst/>
              <a:ahLst/>
              <a:cxnLst/>
              <a:rect l="l" t="t" r="r" b="b"/>
              <a:pathLst>
                <a:path w="2716529" h="534669">
                  <a:moveTo>
                    <a:pt x="3911" y="0"/>
                  </a:moveTo>
                  <a:lnTo>
                    <a:pt x="0" y="2146"/>
                  </a:lnTo>
                  <a:lnTo>
                    <a:pt x="10655" y="21691"/>
                  </a:lnTo>
                  <a:lnTo>
                    <a:pt x="14566" y="19558"/>
                  </a:lnTo>
                  <a:lnTo>
                    <a:pt x="3911" y="0"/>
                  </a:lnTo>
                  <a:close/>
                </a:path>
                <a:path w="2716529" h="534669">
                  <a:moveTo>
                    <a:pt x="31597" y="50825"/>
                  </a:moveTo>
                  <a:lnTo>
                    <a:pt x="27686" y="52959"/>
                  </a:lnTo>
                  <a:lnTo>
                    <a:pt x="38328" y="72517"/>
                  </a:lnTo>
                  <a:lnTo>
                    <a:pt x="42252" y="70383"/>
                  </a:lnTo>
                  <a:lnTo>
                    <a:pt x="31597" y="50825"/>
                  </a:lnTo>
                  <a:close/>
                </a:path>
                <a:path w="2716529" h="534669">
                  <a:moveTo>
                    <a:pt x="59283" y="101650"/>
                  </a:moveTo>
                  <a:lnTo>
                    <a:pt x="55384" y="103797"/>
                  </a:lnTo>
                  <a:lnTo>
                    <a:pt x="66027" y="123329"/>
                  </a:lnTo>
                  <a:lnTo>
                    <a:pt x="69938" y="121208"/>
                  </a:lnTo>
                  <a:lnTo>
                    <a:pt x="59283" y="101650"/>
                  </a:lnTo>
                  <a:close/>
                </a:path>
                <a:path w="2716529" h="534669">
                  <a:moveTo>
                    <a:pt x="86982" y="152488"/>
                  </a:moveTo>
                  <a:lnTo>
                    <a:pt x="83070" y="154609"/>
                  </a:lnTo>
                  <a:lnTo>
                    <a:pt x="93713" y="174167"/>
                  </a:lnTo>
                  <a:lnTo>
                    <a:pt x="97612" y="172034"/>
                  </a:lnTo>
                  <a:lnTo>
                    <a:pt x="86982" y="152488"/>
                  </a:lnTo>
                  <a:close/>
                </a:path>
                <a:path w="2716529" h="534669">
                  <a:moveTo>
                    <a:pt x="114668" y="203314"/>
                  </a:moveTo>
                  <a:lnTo>
                    <a:pt x="110756" y="205447"/>
                  </a:lnTo>
                  <a:lnTo>
                    <a:pt x="121411" y="224993"/>
                  </a:lnTo>
                  <a:lnTo>
                    <a:pt x="125310" y="222859"/>
                  </a:lnTo>
                  <a:lnTo>
                    <a:pt x="114668" y="203314"/>
                  </a:lnTo>
                  <a:close/>
                </a:path>
                <a:path w="2716529" h="534669">
                  <a:moveTo>
                    <a:pt x="142354" y="254152"/>
                  </a:moveTo>
                  <a:lnTo>
                    <a:pt x="138442" y="256273"/>
                  </a:lnTo>
                  <a:lnTo>
                    <a:pt x="149085" y="275818"/>
                  </a:lnTo>
                  <a:lnTo>
                    <a:pt x="152996" y="273684"/>
                  </a:lnTo>
                  <a:lnTo>
                    <a:pt x="142354" y="254152"/>
                  </a:lnTo>
                  <a:close/>
                </a:path>
                <a:path w="2716529" h="534669">
                  <a:moveTo>
                    <a:pt x="170040" y="304965"/>
                  </a:moveTo>
                  <a:lnTo>
                    <a:pt x="166116" y="307111"/>
                  </a:lnTo>
                  <a:lnTo>
                    <a:pt x="176771" y="326643"/>
                  </a:lnTo>
                  <a:lnTo>
                    <a:pt x="180682" y="324523"/>
                  </a:lnTo>
                  <a:lnTo>
                    <a:pt x="170040" y="304965"/>
                  </a:lnTo>
                  <a:close/>
                </a:path>
                <a:path w="2716529" h="534669">
                  <a:moveTo>
                    <a:pt x="207340" y="344462"/>
                  </a:moveTo>
                  <a:lnTo>
                    <a:pt x="205206" y="348361"/>
                  </a:lnTo>
                  <a:lnTo>
                    <a:pt x="224701" y="359079"/>
                  </a:lnTo>
                  <a:lnTo>
                    <a:pt x="226834" y="355193"/>
                  </a:lnTo>
                  <a:lnTo>
                    <a:pt x="207340" y="344462"/>
                  </a:lnTo>
                  <a:close/>
                </a:path>
                <a:path w="2716529" h="534669">
                  <a:moveTo>
                    <a:pt x="258051" y="372376"/>
                  </a:moveTo>
                  <a:lnTo>
                    <a:pt x="255904" y="376262"/>
                  </a:lnTo>
                  <a:lnTo>
                    <a:pt x="275399" y="387007"/>
                  </a:lnTo>
                  <a:lnTo>
                    <a:pt x="277545" y="383108"/>
                  </a:lnTo>
                  <a:lnTo>
                    <a:pt x="258051" y="372376"/>
                  </a:lnTo>
                  <a:close/>
                </a:path>
                <a:path w="2716529" h="534669">
                  <a:moveTo>
                    <a:pt x="308762" y="400278"/>
                  </a:moveTo>
                  <a:lnTo>
                    <a:pt x="306603" y="404177"/>
                  </a:lnTo>
                  <a:lnTo>
                    <a:pt x="326110" y="414908"/>
                  </a:lnTo>
                  <a:lnTo>
                    <a:pt x="328256" y="411010"/>
                  </a:lnTo>
                  <a:lnTo>
                    <a:pt x="308762" y="400278"/>
                  </a:lnTo>
                  <a:close/>
                </a:path>
                <a:path w="2716529" h="534669">
                  <a:moveTo>
                    <a:pt x="359460" y="428193"/>
                  </a:moveTo>
                  <a:lnTo>
                    <a:pt x="357301" y="432092"/>
                  </a:lnTo>
                  <a:lnTo>
                    <a:pt x="376808" y="442836"/>
                  </a:lnTo>
                  <a:lnTo>
                    <a:pt x="378955" y="438937"/>
                  </a:lnTo>
                  <a:lnTo>
                    <a:pt x="359460" y="428193"/>
                  </a:lnTo>
                  <a:close/>
                </a:path>
                <a:path w="2716529" h="534669">
                  <a:moveTo>
                    <a:pt x="410159" y="456120"/>
                  </a:moveTo>
                  <a:lnTo>
                    <a:pt x="408012" y="460019"/>
                  </a:lnTo>
                  <a:lnTo>
                    <a:pt x="427507" y="470750"/>
                  </a:lnTo>
                  <a:lnTo>
                    <a:pt x="429653" y="466851"/>
                  </a:lnTo>
                  <a:lnTo>
                    <a:pt x="410159" y="456120"/>
                  </a:lnTo>
                  <a:close/>
                </a:path>
                <a:path w="2716529" h="534669">
                  <a:moveTo>
                    <a:pt x="460857" y="484022"/>
                  </a:moveTo>
                  <a:lnTo>
                    <a:pt x="458724" y="487921"/>
                  </a:lnTo>
                  <a:lnTo>
                    <a:pt x="478218" y="498652"/>
                  </a:lnTo>
                  <a:lnTo>
                    <a:pt x="480364" y="494766"/>
                  </a:lnTo>
                  <a:lnTo>
                    <a:pt x="460857" y="484022"/>
                  </a:lnTo>
                  <a:close/>
                </a:path>
                <a:path w="2716529" h="534669">
                  <a:moveTo>
                    <a:pt x="511568" y="511937"/>
                  </a:moveTo>
                  <a:lnTo>
                    <a:pt x="509422" y="515835"/>
                  </a:lnTo>
                  <a:lnTo>
                    <a:pt x="528916" y="526567"/>
                  </a:lnTo>
                  <a:lnTo>
                    <a:pt x="531075" y="522668"/>
                  </a:lnTo>
                  <a:lnTo>
                    <a:pt x="511568" y="511937"/>
                  </a:lnTo>
                  <a:close/>
                </a:path>
                <a:path w="2716529" h="534669">
                  <a:moveTo>
                    <a:pt x="585685" y="528916"/>
                  </a:moveTo>
                  <a:lnTo>
                    <a:pt x="563435" y="529755"/>
                  </a:lnTo>
                  <a:lnTo>
                    <a:pt x="563600" y="534200"/>
                  </a:lnTo>
                  <a:lnTo>
                    <a:pt x="585838" y="533361"/>
                  </a:lnTo>
                  <a:lnTo>
                    <a:pt x="585685" y="528916"/>
                  </a:lnTo>
                  <a:close/>
                </a:path>
                <a:path w="2716529" h="534669">
                  <a:moveTo>
                    <a:pt x="643521" y="526694"/>
                  </a:moveTo>
                  <a:lnTo>
                    <a:pt x="621271" y="527545"/>
                  </a:lnTo>
                  <a:lnTo>
                    <a:pt x="621436" y="532002"/>
                  </a:lnTo>
                  <a:lnTo>
                    <a:pt x="643674" y="531152"/>
                  </a:lnTo>
                  <a:lnTo>
                    <a:pt x="643521" y="526694"/>
                  </a:lnTo>
                  <a:close/>
                </a:path>
                <a:path w="2716529" h="534669">
                  <a:moveTo>
                    <a:pt x="701357" y="524497"/>
                  </a:moveTo>
                  <a:lnTo>
                    <a:pt x="679119" y="525348"/>
                  </a:lnTo>
                  <a:lnTo>
                    <a:pt x="679272" y="529780"/>
                  </a:lnTo>
                  <a:lnTo>
                    <a:pt x="701522" y="528942"/>
                  </a:lnTo>
                  <a:lnTo>
                    <a:pt x="701357" y="524497"/>
                  </a:lnTo>
                  <a:close/>
                </a:path>
                <a:path w="2716529" h="534669">
                  <a:moveTo>
                    <a:pt x="759180" y="522287"/>
                  </a:moveTo>
                  <a:lnTo>
                    <a:pt x="736955" y="523138"/>
                  </a:lnTo>
                  <a:lnTo>
                    <a:pt x="737107" y="527583"/>
                  </a:lnTo>
                  <a:lnTo>
                    <a:pt x="759358" y="526732"/>
                  </a:lnTo>
                  <a:lnTo>
                    <a:pt x="759180" y="522287"/>
                  </a:lnTo>
                  <a:close/>
                </a:path>
                <a:path w="2716529" h="534669">
                  <a:moveTo>
                    <a:pt x="817016" y="520077"/>
                  </a:moveTo>
                  <a:lnTo>
                    <a:pt x="794791" y="520928"/>
                  </a:lnTo>
                  <a:lnTo>
                    <a:pt x="794943" y="525386"/>
                  </a:lnTo>
                  <a:lnTo>
                    <a:pt x="817194" y="524535"/>
                  </a:lnTo>
                  <a:lnTo>
                    <a:pt x="817016" y="520077"/>
                  </a:lnTo>
                  <a:close/>
                </a:path>
                <a:path w="2716529" h="534669">
                  <a:moveTo>
                    <a:pt x="874852" y="517880"/>
                  </a:moveTo>
                  <a:lnTo>
                    <a:pt x="852601" y="518718"/>
                  </a:lnTo>
                  <a:lnTo>
                    <a:pt x="852779" y="523163"/>
                  </a:lnTo>
                  <a:lnTo>
                    <a:pt x="875030" y="522312"/>
                  </a:lnTo>
                  <a:lnTo>
                    <a:pt x="874852" y="517880"/>
                  </a:lnTo>
                  <a:close/>
                </a:path>
                <a:path w="2716529" h="534669">
                  <a:moveTo>
                    <a:pt x="932688" y="515670"/>
                  </a:moveTo>
                  <a:lnTo>
                    <a:pt x="910450" y="516521"/>
                  </a:lnTo>
                  <a:lnTo>
                    <a:pt x="910628" y="520966"/>
                  </a:lnTo>
                  <a:lnTo>
                    <a:pt x="932865" y="520115"/>
                  </a:lnTo>
                  <a:lnTo>
                    <a:pt x="932688" y="515670"/>
                  </a:lnTo>
                  <a:close/>
                </a:path>
                <a:path w="2716529" h="534669">
                  <a:moveTo>
                    <a:pt x="990536" y="513461"/>
                  </a:moveTo>
                  <a:lnTo>
                    <a:pt x="968286" y="514311"/>
                  </a:lnTo>
                  <a:lnTo>
                    <a:pt x="968463" y="518769"/>
                  </a:lnTo>
                  <a:lnTo>
                    <a:pt x="990701" y="517918"/>
                  </a:lnTo>
                  <a:lnTo>
                    <a:pt x="990536" y="513461"/>
                  </a:lnTo>
                  <a:close/>
                </a:path>
                <a:path w="2716529" h="534669">
                  <a:moveTo>
                    <a:pt x="1048372" y="511251"/>
                  </a:moveTo>
                  <a:lnTo>
                    <a:pt x="1026121" y="512102"/>
                  </a:lnTo>
                  <a:lnTo>
                    <a:pt x="1026299" y="516547"/>
                  </a:lnTo>
                  <a:lnTo>
                    <a:pt x="1048550" y="515696"/>
                  </a:lnTo>
                  <a:lnTo>
                    <a:pt x="1048372" y="511251"/>
                  </a:lnTo>
                  <a:close/>
                </a:path>
                <a:path w="2716529" h="534669">
                  <a:moveTo>
                    <a:pt x="1106208" y="509054"/>
                  </a:moveTo>
                  <a:lnTo>
                    <a:pt x="1083970" y="509905"/>
                  </a:lnTo>
                  <a:lnTo>
                    <a:pt x="1084135" y="514350"/>
                  </a:lnTo>
                  <a:lnTo>
                    <a:pt x="1106385" y="513499"/>
                  </a:lnTo>
                  <a:lnTo>
                    <a:pt x="1106208" y="509054"/>
                  </a:lnTo>
                  <a:close/>
                </a:path>
                <a:path w="2716529" h="534669">
                  <a:moveTo>
                    <a:pt x="1164043" y="506844"/>
                  </a:moveTo>
                  <a:lnTo>
                    <a:pt x="1141806" y="507695"/>
                  </a:lnTo>
                  <a:lnTo>
                    <a:pt x="1141971" y="512152"/>
                  </a:lnTo>
                  <a:lnTo>
                    <a:pt x="1164221" y="511301"/>
                  </a:lnTo>
                  <a:lnTo>
                    <a:pt x="1164043" y="506844"/>
                  </a:lnTo>
                  <a:close/>
                </a:path>
                <a:path w="2716529" h="534669">
                  <a:moveTo>
                    <a:pt x="1221892" y="504634"/>
                  </a:moveTo>
                  <a:lnTo>
                    <a:pt x="1199642" y="505485"/>
                  </a:lnTo>
                  <a:lnTo>
                    <a:pt x="1199819" y="509930"/>
                  </a:lnTo>
                  <a:lnTo>
                    <a:pt x="1222057" y="509079"/>
                  </a:lnTo>
                  <a:lnTo>
                    <a:pt x="1221892" y="504634"/>
                  </a:lnTo>
                  <a:close/>
                </a:path>
                <a:path w="2716529" h="534669">
                  <a:moveTo>
                    <a:pt x="1279715" y="502361"/>
                  </a:moveTo>
                  <a:lnTo>
                    <a:pt x="1257477" y="503262"/>
                  </a:lnTo>
                  <a:lnTo>
                    <a:pt x="1257642" y="507733"/>
                  </a:lnTo>
                  <a:lnTo>
                    <a:pt x="1279906" y="506818"/>
                  </a:lnTo>
                  <a:lnTo>
                    <a:pt x="1279715" y="502361"/>
                  </a:lnTo>
                  <a:close/>
                </a:path>
                <a:path w="2716529" h="534669">
                  <a:moveTo>
                    <a:pt x="1337538" y="499833"/>
                  </a:moveTo>
                  <a:lnTo>
                    <a:pt x="1315300" y="500824"/>
                  </a:lnTo>
                  <a:lnTo>
                    <a:pt x="1315478" y="505269"/>
                  </a:lnTo>
                  <a:lnTo>
                    <a:pt x="1337729" y="504291"/>
                  </a:lnTo>
                  <a:lnTo>
                    <a:pt x="1337538" y="499833"/>
                  </a:lnTo>
                  <a:close/>
                </a:path>
                <a:path w="2716529" h="534669">
                  <a:moveTo>
                    <a:pt x="1395348" y="497319"/>
                  </a:moveTo>
                  <a:lnTo>
                    <a:pt x="1373111" y="498284"/>
                  </a:lnTo>
                  <a:lnTo>
                    <a:pt x="1373314" y="502729"/>
                  </a:lnTo>
                  <a:lnTo>
                    <a:pt x="1395539" y="501751"/>
                  </a:lnTo>
                  <a:lnTo>
                    <a:pt x="1395348" y="497319"/>
                  </a:lnTo>
                  <a:close/>
                </a:path>
                <a:path w="2716529" h="534669">
                  <a:moveTo>
                    <a:pt x="1453184" y="494779"/>
                  </a:moveTo>
                  <a:lnTo>
                    <a:pt x="1430934" y="495757"/>
                  </a:lnTo>
                  <a:lnTo>
                    <a:pt x="1431137" y="500202"/>
                  </a:lnTo>
                  <a:lnTo>
                    <a:pt x="1453375" y="499237"/>
                  </a:lnTo>
                  <a:lnTo>
                    <a:pt x="1453184" y="494779"/>
                  </a:lnTo>
                  <a:close/>
                </a:path>
                <a:path w="2716529" h="534669">
                  <a:moveTo>
                    <a:pt x="1511007" y="492264"/>
                  </a:moveTo>
                  <a:lnTo>
                    <a:pt x="1488757" y="493229"/>
                  </a:lnTo>
                  <a:lnTo>
                    <a:pt x="1488960" y="497674"/>
                  </a:lnTo>
                  <a:lnTo>
                    <a:pt x="1511185" y="496709"/>
                  </a:lnTo>
                  <a:lnTo>
                    <a:pt x="1511007" y="492264"/>
                  </a:lnTo>
                  <a:close/>
                </a:path>
                <a:path w="2716529" h="534669">
                  <a:moveTo>
                    <a:pt x="1568831" y="489737"/>
                  </a:moveTo>
                  <a:lnTo>
                    <a:pt x="1546580" y="490715"/>
                  </a:lnTo>
                  <a:lnTo>
                    <a:pt x="1546783" y="495147"/>
                  </a:lnTo>
                  <a:lnTo>
                    <a:pt x="1569021" y="494195"/>
                  </a:lnTo>
                  <a:lnTo>
                    <a:pt x="1568831" y="489737"/>
                  </a:lnTo>
                  <a:close/>
                </a:path>
                <a:path w="2716529" h="534669">
                  <a:moveTo>
                    <a:pt x="1626654" y="487197"/>
                  </a:moveTo>
                  <a:lnTo>
                    <a:pt x="1604416" y="488175"/>
                  </a:lnTo>
                  <a:lnTo>
                    <a:pt x="1604606" y="492633"/>
                  </a:lnTo>
                  <a:lnTo>
                    <a:pt x="1626844" y="491655"/>
                  </a:lnTo>
                  <a:lnTo>
                    <a:pt x="1626654" y="487197"/>
                  </a:lnTo>
                  <a:close/>
                </a:path>
                <a:path w="2716529" h="534669">
                  <a:moveTo>
                    <a:pt x="1684477" y="484682"/>
                  </a:moveTo>
                  <a:lnTo>
                    <a:pt x="1662226" y="485660"/>
                  </a:lnTo>
                  <a:lnTo>
                    <a:pt x="1662442" y="490105"/>
                  </a:lnTo>
                  <a:lnTo>
                    <a:pt x="1684667" y="489127"/>
                  </a:lnTo>
                  <a:lnTo>
                    <a:pt x="1684477" y="484682"/>
                  </a:lnTo>
                  <a:close/>
                </a:path>
                <a:path w="2716529" h="534669">
                  <a:moveTo>
                    <a:pt x="1742300" y="482155"/>
                  </a:moveTo>
                  <a:lnTo>
                    <a:pt x="1720062" y="483133"/>
                  </a:lnTo>
                  <a:lnTo>
                    <a:pt x="1720253" y="487578"/>
                  </a:lnTo>
                  <a:lnTo>
                    <a:pt x="1742490" y="486600"/>
                  </a:lnTo>
                  <a:lnTo>
                    <a:pt x="1742300" y="482155"/>
                  </a:lnTo>
                  <a:close/>
                </a:path>
                <a:path w="2716529" h="534669">
                  <a:moveTo>
                    <a:pt x="1800123" y="479640"/>
                  </a:moveTo>
                  <a:lnTo>
                    <a:pt x="1777873" y="480593"/>
                  </a:lnTo>
                  <a:lnTo>
                    <a:pt x="1778076" y="485038"/>
                  </a:lnTo>
                  <a:lnTo>
                    <a:pt x="1800313" y="484073"/>
                  </a:lnTo>
                  <a:lnTo>
                    <a:pt x="1800123" y="479640"/>
                  </a:lnTo>
                  <a:close/>
                </a:path>
                <a:path w="2716529" h="534669">
                  <a:moveTo>
                    <a:pt x="1857959" y="477100"/>
                  </a:moveTo>
                  <a:lnTo>
                    <a:pt x="1835708" y="478078"/>
                  </a:lnTo>
                  <a:lnTo>
                    <a:pt x="1835899" y="482523"/>
                  </a:lnTo>
                  <a:lnTo>
                    <a:pt x="1858136" y="481558"/>
                  </a:lnTo>
                  <a:lnTo>
                    <a:pt x="1857959" y="477100"/>
                  </a:lnTo>
                  <a:close/>
                </a:path>
                <a:path w="2716529" h="534669">
                  <a:moveTo>
                    <a:pt x="1915756" y="474586"/>
                  </a:moveTo>
                  <a:lnTo>
                    <a:pt x="1893531" y="475538"/>
                  </a:lnTo>
                  <a:lnTo>
                    <a:pt x="1893735" y="479983"/>
                  </a:lnTo>
                  <a:lnTo>
                    <a:pt x="1915960" y="479031"/>
                  </a:lnTo>
                  <a:lnTo>
                    <a:pt x="1915756" y="474586"/>
                  </a:lnTo>
                  <a:close/>
                </a:path>
                <a:path w="2716529" h="534669">
                  <a:moveTo>
                    <a:pt x="1973592" y="472046"/>
                  </a:moveTo>
                  <a:lnTo>
                    <a:pt x="1951354" y="473024"/>
                  </a:lnTo>
                  <a:lnTo>
                    <a:pt x="1951558" y="477469"/>
                  </a:lnTo>
                  <a:lnTo>
                    <a:pt x="1973783" y="476504"/>
                  </a:lnTo>
                  <a:lnTo>
                    <a:pt x="1973592" y="472046"/>
                  </a:lnTo>
                  <a:close/>
                </a:path>
                <a:path w="2716529" h="534669">
                  <a:moveTo>
                    <a:pt x="2031415" y="469519"/>
                  </a:moveTo>
                  <a:lnTo>
                    <a:pt x="2009178" y="470496"/>
                  </a:lnTo>
                  <a:lnTo>
                    <a:pt x="2009381" y="474929"/>
                  </a:lnTo>
                  <a:lnTo>
                    <a:pt x="2031606" y="473963"/>
                  </a:lnTo>
                  <a:lnTo>
                    <a:pt x="2031415" y="469519"/>
                  </a:lnTo>
                  <a:close/>
                </a:path>
                <a:path w="2716529" h="534669">
                  <a:moveTo>
                    <a:pt x="2089238" y="466991"/>
                  </a:moveTo>
                  <a:lnTo>
                    <a:pt x="2067001" y="467982"/>
                  </a:lnTo>
                  <a:lnTo>
                    <a:pt x="2067204" y="472414"/>
                  </a:lnTo>
                  <a:lnTo>
                    <a:pt x="2089442" y="471449"/>
                  </a:lnTo>
                  <a:lnTo>
                    <a:pt x="2089238" y="466991"/>
                  </a:lnTo>
                  <a:close/>
                </a:path>
                <a:path w="2716529" h="534669">
                  <a:moveTo>
                    <a:pt x="2147061" y="464464"/>
                  </a:moveTo>
                  <a:lnTo>
                    <a:pt x="2124824" y="465442"/>
                  </a:lnTo>
                  <a:lnTo>
                    <a:pt x="2125002" y="469900"/>
                  </a:lnTo>
                  <a:lnTo>
                    <a:pt x="2147252" y="468909"/>
                  </a:lnTo>
                  <a:lnTo>
                    <a:pt x="2147061" y="464464"/>
                  </a:lnTo>
                  <a:close/>
                </a:path>
                <a:path w="2716529" h="534669">
                  <a:moveTo>
                    <a:pt x="2204885" y="461949"/>
                  </a:moveTo>
                  <a:lnTo>
                    <a:pt x="2182647" y="462915"/>
                  </a:lnTo>
                  <a:lnTo>
                    <a:pt x="2182837" y="467359"/>
                  </a:lnTo>
                  <a:lnTo>
                    <a:pt x="2205088" y="466394"/>
                  </a:lnTo>
                  <a:lnTo>
                    <a:pt x="2204885" y="461949"/>
                  </a:lnTo>
                  <a:close/>
                </a:path>
                <a:path w="2716529" h="534669">
                  <a:moveTo>
                    <a:pt x="2262708" y="459422"/>
                  </a:moveTo>
                  <a:lnTo>
                    <a:pt x="2240470" y="460375"/>
                  </a:lnTo>
                  <a:lnTo>
                    <a:pt x="2240660" y="464845"/>
                  </a:lnTo>
                  <a:lnTo>
                    <a:pt x="2262898" y="463854"/>
                  </a:lnTo>
                  <a:lnTo>
                    <a:pt x="2262708" y="459422"/>
                  </a:lnTo>
                  <a:close/>
                </a:path>
                <a:path w="2716529" h="534669">
                  <a:moveTo>
                    <a:pt x="2320531" y="456895"/>
                  </a:moveTo>
                  <a:lnTo>
                    <a:pt x="2298293" y="457860"/>
                  </a:lnTo>
                  <a:lnTo>
                    <a:pt x="2298484" y="462305"/>
                  </a:lnTo>
                  <a:lnTo>
                    <a:pt x="2320734" y="461340"/>
                  </a:lnTo>
                  <a:lnTo>
                    <a:pt x="2320531" y="456895"/>
                  </a:lnTo>
                  <a:close/>
                </a:path>
                <a:path w="2716529" h="534669">
                  <a:moveTo>
                    <a:pt x="2378354" y="454367"/>
                  </a:moveTo>
                  <a:lnTo>
                    <a:pt x="2356129" y="455333"/>
                  </a:lnTo>
                  <a:lnTo>
                    <a:pt x="2356307" y="459790"/>
                  </a:lnTo>
                  <a:lnTo>
                    <a:pt x="2378557" y="458800"/>
                  </a:lnTo>
                  <a:lnTo>
                    <a:pt x="2378354" y="454367"/>
                  </a:lnTo>
                  <a:close/>
                </a:path>
                <a:path w="2716529" h="534669">
                  <a:moveTo>
                    <a:pt x="2436177" y="451840"/>
                  </a:moveTo>
                  <a:lnTo>
                    <a:pt x="2413952" y="452818"/>
                  </a:lnTo>
                  <a:lnTo>
                    <a:pt x="2414130" y="457250"/>
                  </a:lnTo>
                  <a:lnTo>
                    <a:pt x="2436367" y="456285"/>
                  </a:lnTo>
                  <a:lnTo>
                    <a:pt x="2436177" y="451840"/>
                  </a:lnTo>
                  <a:close/>
                </a:path>
                <a:path w="2716529" h="534669">
                  <a:moveTo>
                    <a:pt x="2494000" y="449300"/>
                  </a:moveTo>
                  <a:lnTo>
                    <a:pt x="2471775" y="450291"/>
                  </a:lnTo>
                  <a:lnTo>
                    <a:pt x="2471966" y="454736"/>
                  </a:lnTo>
                  <a:lnTo>
                    <a:pt x="2494203" y="453758"/>
                  </a:lnTo>
                  <a:lnTo>
                    <a:pt x="2494000" y="449300"/>
                  </a:lnTo>
                  <a:close/>
                </a:path>
                <a:path w="2716529" h="534669">
                  <a:moveTo>
                    <a:pt x="2551823" y="446786"/>
                  </a:moveTo>
                  <a:lnTo>
                    <a:pt x="2529598" y="447751"/>
                  </a:lnTo>
                  <a:lnTo>
                    <a:pt x="2529776" y="452196"/>
                  </a:lnTo>
                  <a:lnTo>
                    <a:pt x="2552026" y="451230"/>
                  </a:lnTo>
                  <a:lnTo>
                    <a:pt x="2551823" y="446786"/>
                  </a:lnTo>
                  <a:close/>
                </a:path>
                <a:path w="2716529" h="534669">
                  <a:moveTo>
                    <a:pt x="2609659" y="444258"/>
                  </a:moveTo>
                  <a:lnTo>
                    <a:pt x="2587409" y="445236"/>
                  </a:lnTo>
                  <a:lnTo>
                    <a:pt x="2587599" y="449668"/>
                  </a:lnTo>
                  <a:lnTo>
                    <a:pt x="2609850" y="448716"/>
                  </a:lnTo>
                  <a:lnTo>
                    <a:pt x="2609659" y="444258"/>
                  </a:lnTo>
                  <a:close/>
                </a:path>
                <a:path w="2716529" h="534669">
                  <a:moveTo>
                    <a:pt x="2667469" y="441731"/>
                  </a:moveTo>
                  <a:lnTo>
                    <a:pt x="2645232" y="442696"/>
                  </a:lnTo>
                  <a:lnTo>
                    <a:pt x="2645435" y="447141"/>
                  </a:lnTo>
                  <a:lnTo>
                    <a:pt x="2667673" y="446176"/>
                  </a:lnTo>
                  <a:lnTo>
                    <a:pt x="2667469" y="441731"/>
                  </a:lnTo>
                  <a:close/>
                </a:path>
                <a:path w="2716529" h="534669">
                  <a:moveTo>
                    <a:pt x="2715907" y="439610"/>
                  </a:moveTo>
                  <a:lnTo>
                    <a:pt x="2703055" y="440181"/>
                  </a:lnTo>
                  <a:lnTo>
                    <a:pt x="2703258" y="444626"/>
                  </a:lnTo>
                  <a:lnTo>
                    <a:pt x="2716085" y="444068"/>
                  </a:lnTo>
                  <a:lnTo>
                    <a:pt x="2715907" y="439610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0112" y="1788604"/>
              <a:ext cx="2716530" cy="382270"/>
            </a:xfrm>
            <a:custGeom>
              <a:avLst/>
              <a:gdLst/>
              <a:ahLst/>
              <a:cxnLst/>
              <a:rect l="l" t="t" r="r" b="b"/>
              <a:pathLst>
                <a:path w="2716529" h="382269">
                  <a:moveTo>
                    <a:pt x="4025" y="0"/>
                  </a:moveTo>
                  <a:lnTo>
                    <a:pt x="0" y="1917"/>
                  </a:lnTo>
                  <a:lnTo>
                    <a:pt x="9601" y="22009"/>
                  </a:lnTo>
                  <a:lnTo>
                    <a:pt x="13614" y="20091"/>
                  </a:lnTo>
                  <a:lnTo>
                    <a:pt x="4025" y="0"/>
                  </a:lnTo>
                  <a:close/>
                </a:path>
                <a:path w="2716529" h="382269">
                  <a:moveTo>
                    <a:pt x="28981" y="52209"/>
                  </a:moveTo>
                  <a:lnTo>
                    <a:pt x="24955" y="54140"/>
                  </a:lnTo>
                  <a:lnTo>
                    <a:pt x="34569" y="74218"/>
                  </a:lnTo>
                  <a:lnTo>
                    <a:pt x="38595" y="72301"/>
                  </a:lnTo>
                  <a:lnTo>
                    <a:pt x="28981" y="52209"/>
                  </a:lnTo>
                  <a:close/>
                </a:path>
                <a:path w="2716529" h="382269">
                  <a:moveTo>
                    <a:pt x="53949" y="104419"/>
                  </a:moveTo>
                  <a:lnTo>
                    <a:pt x="49949" y="106349"/>
                  </a:lnTo>
                  <a:lnTo>
                    <a:pt x="59550" y="126428"/>
                  </a:lnTo>
                  <a:lnTo>
                    <a:pt x="63563" y="124510"/>
                  </a:lnTo>
                  <a:lnTo>
                    <a:pt x="53949" y="104419"/>
                  </a:lnTo>
                  <a:close/>
                </a:path>
                <a:path w="2716529" h="382269">
                  <a:moveTo>
                    <a:pt x="78930" y="156654"/>
                  </a:moveTo>
                  <a:lnTo>
                    <a:pt x="74917" y="158572"/>
                  </a:lnTo>
                  <a:lnTo>
                    <a:pt x="84518" y="178650"/>
                  </a:lnTo>
                  <a:lnTo>
                    <a:pt x="88531" y="176745"/>
                  </a:lnTo>
                  <a:lnTo>
                    <a:pt x="78930" y="156654"/>
                  </a:lnTo>
                  <a:close/>
                </a:path>
                <a:path w="2716529" h="382269">
                  <a:moveTo>
                    <a:pt x="103898" y="208864"/>
                  </a:moveTo>
                  <a:lnTo>
                    <a:pt x="99872" y="210794"/>
                  </a:lnTo>
                  <a:lnTo>
                    <a:pt x="109473" y="230873"/>
                  </a:lnTo>
                  <a:lnTo>
                    <a:pt x="113499" y="228955"/>
                  </a:lnTo>
                  <a:lnTo>
                    <a:pt x="103898" y="208864"/>
                  </a:lnTo>
                  <a:close/>
                </a:path>
                <a:path w="2716529" h="382269">
                  <a:moveTo>
                    <a:pt x="128866" y="261086"/>
                  </a:moveTo>
                  <a:lnTo>
                    <a:pt x="124840" y="263004"/>
                  </a:lnTo>
                  <a:lnTo>
                    <a:pt x="134454" y="283083"/>
                  </a:lnTo>
                  <a:lnTo>
                    <a:pt x="138468" y="281165"/>
                  </a:lnTo>
                  <a:lnTo>
                    <a:pt x="128866" y="261086"/>
                  </a:lnTo>
                  <a:close/>
                </a:path>
                <a:path w="2716529" h="382269">
                  <a:moveTo>
                    <a:pt x="153822" y="313283"/>
                  </a:moveTo>
                  <a:lnTo>
                    <a:pt x="149821" y="315213"/>
                  </a:lnTo>
                  <a:lnTo>
                    <a:pt x="159423" y="335292"/>
                  </a:lnTo>
                  <a:lnTo>
                    <a:pt x="163436" y="333362"/>
                  </a:lnTo>
                  <a:lnTo>
                    <a:pt x="153822" y="313283"/>
                  </a:lnTo>
                  <a:close/>
                </a:path>
                <a:path w="2716529" h="382269">
                  <a:moveTo>
                    <a:pt x="178803" y="365518"/>
                  </a:moveTo>
                  <a:lnTo>
                    <a:pt x="174790" y="367436"/>
                  </a:lnTo>
                  <a:lnTo>
                    <a:pt x="181851" y="382206"/>
                  </a:lnTo>
                  <a:lnTo>
                    <a:pt x="190779" y="381444"/>
                  </a:lnTo>
                  <a:lnTo>
                    <a:pt x="190441" y="377507"/>
                  </a:lnTo>
                  <a:lnTo>
                    <a:pt x="184530" y="377507"/>
                  </a:lnTo>
                  <a:lnTo>
                    <a:pt x="178803" y="365518"/>
                  </a:lnTo>
                  <a:close/>
                </a:path>
                <a:path w="2716529" h="382269">
                  <a:moveTo>
                    <a:pt x="190398" y="376999"/>
                  </a:moveTo>
                  <a:lnTo>
                    <a:pt x="184530" y="377507"/>
                  </a:lnTo>
                  <a:lnTo>
                    <a:pt x="190441" y="377507"/>
                  </a:lnTo>
                  <a:lnTo>
                    <a:pt x="190398" y="376999"/>
                  </a:lnTo>
                  <a:close/>
                </a:path>
                <a:path w="2716529" h="382269">
                  <a:moveTo>
                    <a:pt x="248069" y="372109"/>
                  </a:moveTo>
                  <a:lnTo>
                    <a:pt x="225907" y="373989"/>
                  </a:lnTo>
                  <a:lnTo>
                    <a:pt x="226275" y="378421"/>
                  </a:lnTo>
                  <a:lnTo>
                    <a:pt x="248450" y="376542"/>
                  </a:lnTo>
                  <a:lnTo>
                    <a:pt x="248069" y="372109"/>
                  </a:lnTo>
                  <a:close/>
                </a:path>
                <a:path w="2716529" h="382269">
                  <a:moveTo>
                    <a:pt x="305739" y="367195"/>
                  </a:moveTo>
                  <a:lnTo>
                    <a:pt x="283565" y="369100"/>
                  </a:lnTo>
                  <a:lnTo>
                    <a:pt x="283946" y="373532"/>
                  </a:lnTo>
                  <a:lnTo>
                    <a:pt x="306133" y="371652"/>
                  </a:lnTo>
                  <a:lnTo>
                    <a:pt x="305739" y="367195"/>
                  </a:lnTo>
                  <a:close/>
                </a:path>
                <a:path w="2716529" h="382269">
                  <a:moveTo>
                    <a:pt x="363423" y="362305"/>
                  </a:moveTo>
                  <a:lnTo>
                    <a:pt x="341236" y="364185"/>
                  </a:lnTo>
                  <a:lnTo>
                    <a:pt x="341617" y="368630"/>
                  </a:lnTo>
                  <a:lnTo>
                    <a:pt x="363791" y="366750"/>
                  </a:lnTo>
                  <a:lnTo>
                    <a:pt x="363423" y="362305"/>
                  </a:lnTo>
                  <a:close/>
                </a:path>
                <a:path w="2716529" h="382269">
                  <a:moveTo>
                    <a:pt x="421081" y="357403"/>
                  </a:moveTo>
                  <a:lnTo>
                    <a:pt x="398906" y="359295"/>
                  </a:lnTo>
                  <a:lnTo>
                    <a:pt x="399287" y="363727"/>
                  </a:lnTo>
                  <a:lnTo>
                    <a:pt x="421474" y="361848"/>
                  </a:lnTo>
                  <a:lnTo>
                    <a:pt x="421081" y="357403"/>
                  </a:lnTo>
                  <a:close/>
                </a:path>
                <a:path w="2716529" h="382269">
                  <a:moveTo>
                    <a:pt x="478764" y="352526"/>
                  </a:moveTo>
                  <a:lnTo>
                    <a:pt x="456577" y="354406"/>
                  </a:lnTo>
                  <a:lnTo>
                    <a:pt x="456958" y="358838"/>
                  </a:lnTo>
                  <a:lnTo>
                    <a:pt x="479132" y="356946"/>
                  </a:lnTo>
                  <a:lnTo>
                    <a:pt x="478764" y="352526"/>
                  </a:lnTo>
                  <a:close/>
                </a:path>
                <a:path w="2716529" h="382269">
                  <a:moveTo>
                    <a:pt x="536422" y="347611"/>
                  </a:moveTo>
                  <a:lnTo>
                    <a:pt x="514248" y="349491"/>
                  </a:lnTo>
                  <a:lnTo>
                    <a:pt x="514629" y="353936"/>
                  </a:lnTo>
                  <a:lnTo>
                    <a:pt x="536816" y="352056"/>
                  </a:lnTo>
                  <a:lnTo>
                    <a:pt x="536422" y="347611"/>
                  </a:lnTo>
                  <a:close/>
                </a:path>
                <a:path w="2716529" h="382269">
                  <a:moveTo>
                    <a:pt x="594029" y="342163"/>
                  </a:moveTo>
                  <a:lnTo>
                    <a:pt x="571868" y="344309"/>
                  </a:lnTo>
                  <a:lnTo>
                    <a:pt x="572300" y="348729"/>
                  </a:lnTo>
                  <a:lnTo>
                    <a:pt x="594448" y="346595"/>
                  </a:lnTo>
                  <a:lnTo>
                    <a:pt x="594029" y="342163"/>
                  </a:lnTo>
                  <a:close/>
                </a:path>
                <a:path w="2716529" h="382269">
                  <a:moveTo>
                    <a:pt x="651636" y="336651"/>
                  </a:moveTo>
                  <a:lnTo>
                    <a:pt x="629488" y="338772"/>
                  </a:lnTo>
                  <a:lnTo>
                    <a:pt x="629907" y="343204"/>
                  </a:lnTo>
                  <a:lnTo>
                    <a:pt x="652056" y="341071"/>
                  </a:lnTo>
                  <a:lnTo>
                    <a:pt x="651636" y="336651"/>
                  </a:lnTo>
                  <a:close/>
                </a:path>
                <a:path w="2716529" h="382269">
                  <a:moveTo>
                    <a:pt x="709269" y="331114"/>
                  </a:moveTo>
                  <a:lnTo>
                    <a:pt x="687095" y="333247"/>
                  </a:lnTo>
                  <a:lnTo>
                    <a:pt x="687514" y="337667"/>
                  </a:lnTo>
                  <a:lnTo>
                    <a:pt x="709688" y="335546"/>
                  </a:lnTo>
                  <a:lnTo>
                    <a:pt x="709269" y="331114"/>
                  </a:lnTo>
                  <a:close/>
                </a:path>
                <a:path w="2716529" h="382269">
                  <a:moveTo>
                    <a:pt x="766876" y="325589"/>
                  </a:moveTo>
                  <a:lnTo>
                    <a:pt x="744715" y="327710"/>
                  </a:lnTo>
                  <a:lnTo>
                    <a:pt x="745134" y="332155"/>
                  </a:lnTo>
                  <a:lnTo>
                    <a:pt x="767308" y="330009"/>
                  </a:lnTo>
                  <a:lnTo>
                    <a:pt x="766876" y="325589"/>
                  </a:lnTo>
                  <a:close/>
                </a:path>
                <a:path w="2716529" h="382269">
                  <a:moveTo>
                    <a:pt x="824483" y="320052"/>
                  </a:moveTo>
                  <a:lnTo>
                    <a:pt x="802322" y="322199"/>
                  </a:lnTo>
                  <a:lnTo>
                    <a:pt x="802754" y="326618"/>
                  </a:lnTo>
                  <a:lnTo>
                    <a:pt x="824915" y="324497"/>
                  </a:lnTo>
                  <a:lnTo>
                    <a:pt x="824483" y="320052"/>
                  </a:lnTo>
                  <a:close/>
                </a:path>
                <a:path w="2716529" h="382269">
                  <a:moveTo>
                    <a:pt x="882103" y="314528"/>
                  </a:moveTo>
                  <a:lnTo>
                    <a:pt x="859955" y="316661"/>
                  </a:lnTo>
                  <a:lnTo>
                    <a:pt x="860361" y="321094"/>
                  </a:lnTo>
                  <a:lnTo>
                    <a:pt x="882522" y="318973"/>
                  </a:lnTo>
                  <a:lnTo>
                    <a:pt x="882103" y="314528"/>
                  </a:lnTo>
                  <a:close/>
                </a:path>
                <a:path w="2716529" h="382269">
                  <a:moveTo>
                    <a:pt x="939711" y="309003"/>
                  </a:moveTo>
                  <a:lnTo>
                    <a:pt x="917562" y="311124"/>
                  </a:lnTo>
                  <a:lnTo>
                    <a:pt x="917981" y="315569"/>
                  </a:lnTo>
                  <a:lnTo>
                    <a:pt x="940142" y="313436"/>
                  </a:lnTo>
                  <a:lnTo>
                    <a:pt x="939711" y="309003"/>
                  </a:lnTo>
                  <a:close/>
                </a:path>
                <a:path w="2716529" h="382269">
                  <a:moveTo>
                    <a:pt x="997318" y="303466"/>
                  </a:moveTo>
                  <a:lnTo>
                    <a:pt x="975169" y="305612"/>
                  </a:lnTo>
                  <a:lnTo>
                    <a:pt x="975601" y="310045"/>
                  </a:lnTo>
                  <a:lnTo>
                    <a:pt x="997762" y="307911"/>
                  </a:lnTo>
                  <a:lnTo>
                    <a:pt x="997318" y="303466"/>
                  </a:lnTo>
                  <a:close/>
                </a:path>
                <a:path w="2716529" h="382269">
                  <a:moveTo>
                    <a:pt x="1054950" y="297954"/>
                  </a:moveTo>
                  <a:lnTo>
                    <a:pt x="1032789" y="300075"/>
                  </a:lnTo>
                  <a:lnTo>
                    <a:pt x="1033208" y="304507"/>
                  </a:lnTo>
                  <a:lnTo>
                    <a:pt x="1055369" y="302386"/>
                  </a:lnTo>
                  <a:lnTo>
                    <a:pt x="1054950" y="297954"/>
                  </a:lnTo>
                  <a:close/>
                </a:path>
                <a:path w="2716529" h="382269">
                  <a:moveTo>
                    <a:pt x="1112570" y="292417"/>
                  </a:moveTo>
                  <a:lnTo>
                    <a:pt x="1090396" y="294538"/>
                  </a:lnTo>
                  <a:lnTo>
                    <a:pt x="1090815" y="298970"/>
                  </a:lnTo>
                  <a:lnTo>
                    <a:pt x="1112977" y="296849"/>
                  </a:lnTo>
                  <a:lnTo>
                    <a:pt x="1112570" y="292417"/>
                  </a:lnTo>
                  <a:close/>
                </a:path>
                <a:path w="2716529" h="382269">
                  <a:moveTo>
                    <a:pt x="1170177" y="286893"/>
                  </a:moveTo>
                  <a:lnTo>
                    <a:pt x="1148016" y="289013"/>
                  </a:lnTo>
                  <a:lnTo>
                    <a:pt x="1148448" y="293446"/>
                  </a:lnTo>
                  <a:lnTo>
                    <a:pt x="1170597" y="291325"/>
                  </a:lnTo>
                  <a:lnTo>
                    <a:pt x="1170177" y="286893"/>
                  </a:lnTo>
                  <a:close/>
                </a:path>
                <a:path w="2716529" h="382269">
                  <a:moveTo>
                    <a:pt x="1227785" y="281368"/>
                  </a:moveTo>
                  <a:lnTo>
                    <a:pt x="1205636" y="283502"/>
                  </a:lnTo>
                  <a:lnTo>
                    <a:pt x="1206055" y="287921"/>
                  </a:lnTo>
                  <a:lnTo>
                    <a:pt x="1228204" y="285788"/>
                  </a:lnTo>
                  <a:lnTo>
                    <a:pt x="1227785" y="281368"/>
                  </a:lnTo>
                  <a:close/>
                </a:path>
                <a:path w="2716529" h="382269">
                  <a:moveTo>
                    <a:pt x="1285468" y="276136"/>
                  </a:moveTo>
                  <a:lnTo>
                    <a:pt x="1268463" y="277456"/>
                  </a:lnTo>
                  <a:lnTo>
                    <a:pt x="1263243" y="277964"/>
                  </a:lnTo>
                  <a:lnTo>
                    <a:pt x="1263675" y="282397"/>
                  </a:lnTo>
                  <a:lnTo>
                    <a:pt x="1268857" y="281889"/>
                  </a:lnTo>
                  <a:lnTo>
                    <a:pt x="1285811" y="280581"/>
                  </a:lnTo>
                  <a:lnTo>
                    <a:pt x="1285468" y="276136"/>
                  </a:lnTo>
                  <a:close/>
                </a:path>
                <a:path w="2716529" h="382269">
                  <a:moveTo>
                    <a:pt x="1343164" y="271652"/>
                  </a:moveTo>
                  <a:lnTo>
                    <a:pt x="1320977" y="273380"/>
                  </a:lnTo>
                  <a:lnTo>
                    <a:pt x="1321320" y="277812"/>
                  </a:lnTo>
                  <a:lnTo>
                    <a:pt x="1343520" y="276072"/>
                  </a:lnTo>
                  <a:lnTo>
                    <a:pt x="1343164" y="271652"/>
                  </a:lnTo>
                  <a:close/>
                </a:path>
                <a:path w="2716529" h="382269">
                  <a:moveTo>
                    <a:pt x="1400873" y="267157"/>
                  </a:moveTo>
                  <a:lnTo>
                    <a:pt x="1378686" y="268871"/>
                  </a:lnTo>
                  <a:lnTo>
                    <a:pt x="1379029" y="273316"/>
                  </a:lnTo>
                  <a:lnTo>
                    <a:pt x="1401216" y="271602"/>
                  </a:lnTo>
                  <a:lnTo>
                    <a:pt x="1400873" y="267157"/>
                  </a:lnTo>
                  <a:close/>
                </a:path>
                <a:path w="2716529" h="382269">
                  <a:moveTo>
                    <a:pt x="1458569" y="262661"/>
                  </a:moveTo>
                  <a:lnTo>
                    <a:pt x="1436382" y="264401"/>
                  </a:lnTo>
                  <a:lnTo>
                    <a:pt x="1436738" y="268820"/>
                  </a:lnTo>
                  <a:lnTo>
                    <a:pt x="1458925" y="267106"/>
                  </a:lnTo>
                  <a:lnTo>
                    <a:pt x="1458569" y="262661"/>
                  </a:lnTo>
                  <a:close/>
                </a:path>
                <a:path w="2716529" h="382269">
                  <a:moveTo>
                    <a:pt x="1516291" y="258165"/>
                  </a:moveTo>
                  <a:lnTo>
                    <a:pt x="1494091" y="259905"/>
                  </a:lnTo>
                  <a:lnTo>
                    <a:pt x="1494447" y="264337"/>
                  </a:lnTo>
                  <a:lnTo>
                    <a:pt x="1516633" y="262597"/>
                  </a:lnTo>
                  <a:lnTo>
                    <a:pt x="1516291" y="258165"/>
                  </a:lnTo>
                  <a:close/>
                </a:path>
                <a:path w="2716529" h="382269">
                  <a:moveTo>
                    <a:pt x="1573987" y="253669"/>
                  </a:moveTo>
                  <a:lnTo>
                    <a:pt x="1551800" y="255397"/>
                  </a:lnTo>
                  <a:lnTo>
                    <a:pt x="1552143" y="259841"/>
                  </a:lnTo>
                  <a:lnTo>
                    <a:pt x="1574342" y="258114"/>
                  </a:lnTo>
                  <a:lnTo>
                    <a:pt x="1573987" y="253669"/>
                  </a:lnTo>
                  <a:close/>
                </a:path>
                <a:path w="2716529" h="382269">
                  <a:moveTo>
                    <a:pt x="1631695" y="249186"/>
                  </a:moveTo>
                  <a:lnTo>
                    <a:pt x="1609496" y="250913"/>
                  </a:lnTo>
                  <a:lnTo>
                    <a:pt x="1609839" y="255346"/>
                  </a:lnTo>
                  <a:lnTo>
                    <a:pt x="1632038" y="253631"/>
                  </a:lnTo>
                  <a:lnTo>
                    <a:pt x="1631695" y="249186"/>
                  </a:lnTo>
                  <a:close/>
                </a:path>
                <a:path w="2716529" h="382269">
                  <a:moveTo>
                    <a:pt x="1689392" y="244690"/>
                  </a:moveTo>
                  <a:lnTo>
                    <a:pt x="1667205" y="246418"/>
                  </a:lnTo>
                  <a:lnTo>
                    <a:pt x="1667548" y="250863"/>
                  </a:lnTo>
                  <a:lnTo>
                    <a:pt x="1689735" y="249135"/>
                  </a:lnTo>
                  <a:lnTo>
                    <a:pt x="1689392" y="244690"/>
                  </a:lnTo>
                  <a:close/>
                </a:path>
                <a:path w="2716529" h="382269">
                  <a:moveTo>
                    <a:pt x="1747113" y="240195"/>
                  </a:moveTo>
                  <a:lnTo>
                    <a:pt x="1724914" y="241934"/>
                  </a:lnTo>
                  <a:lnTo>
                    <a:pt x="1725256" y="246367"/>
                  </a:lnTo>
                  <a:lnTo>
                    <a:pt x="1747443" y="244640"/>
                  </a:lnTo>
                  <a:lnTo>
                    <a:pt x="1747113" y="240195"/>
                  </a:lnTo>
                  <a:close/>
                </a:path>
                <a:path w="2716529" h="382269">
                  <a:moveTo>
                    <a:pt x="1804809" y="235711"/>
                  </a:moveTo>
                  <a:lnTo>
                    <a:pt x="1782622" y="237439"/>
                  </a:lnTo>
                  <a:lnTo>
                    <a:pt x="1782965" y="241884"/>
                  </a:lnTo>
                  <a:lnTo>
                    <a:pt x="1805152" y="240144"/>
                  </a:lnTo>
                  <a:lnTo>
                    <a:pt x="1804809" y="235711"/>
                  </a:lnTo>
                  <a:close/>
                </a:path>
                <a:path w="2716529" h="382269">
                  <a:moveTo>
                    <a:pt x="1862505" y="231216"/>
                  </a:moveTo>
                  <a:lnTo>
                    <a:pt x="1840318" y="232943"/>
                  </a:lnTo>
                  <a:lnTo>
                    <a:pt x="1840661" y="237388"/>
                  </a:lnTo>
                  <a:lnTo>
                    <a:pt x="1862861" y="235661"/>
                  </a:lnTo>
                  <a:lnTo>
                    <a:pt x="1862505" y="231216"/>
                  </a:lnTo>
                  <a:close/>
                </a:path>
                <a:path w="2716529" h="382269">
                  <a:moveTo>
                    <a:pt x="1920214" y="226733"/>
                  </a:moveTo>
                  <a:lnTo>
                    <a:pt x="1898014" y="228460"/>
                  </a:lnTo>
                  <a:lnTo>
                    <a:pt x="1898370" y="232892"/>
                  </a:lnTo>
                  <a:lnTo>
                    <a:pt x="1920570" y="231165"/>
                  </a:lnTo>
                  <a:lnTo>
                    <a:pt x="1920214" y="226733"/>
                  </a:lnTo>
                  <a:close/>
                </a:path>
                <a:path w="2716529" h="382269">
                  <a:moveTo>
                    <a:pt x="1977923" y="222237"/>
                  </a:moveTo>
                  <a:lnTo>
                    <a:pt x="1955736" y="223964"/>
                  </a:lnTo>
                  <a:lnTo>
                    <a:pt x="1956079" y="228409"/>
                  </a:lnTo>
                  <a:lnTo>
                    <a:pt x="1978266" y="226682"/>
                  </a:lnTo>
                  <a:lnTo>
                    <a:pt x="1977923" y="222237"/>
                  </a:lnTo>
                  <a:close/>
                </a:path>
                <a:path w="2716529" h="382269">
                  <a:moveTo>
                    <a:pt x="2035632" y="217741"/>
                  </a:moveTo>
                  <a:lnTo>
                    <a:pt x="2013432" y="219481"/>
                  </a:lnTo>
                  <a:lnTo>
                    <a:pt x="2013775" y="223900"/>
                  </a:lnTo>
                  <a:lnTo>
                    <a:pt x="2035975" y="222186"/>
                  </a:lnTo>
                  <a:lnTo>
                    <a:pt x="2035632" y="217741"/>
                  </a:lnTo>
                  <a:close/>
                </a:path>
                <a:path w="2716529" h="382269">
                  <a:moveTo>
                    <a:pt x="2093328" y="213258"/>
                  </a:moveTo>
                  <a:lnTo>
                    <a:pt x="2071141" y="214985"/>
                  </a:lnTo>
                  <a:lnTo>
                    <a:pt x="2071484" y="219430"/>
                  </a:lnTo>
                  <a:lnTo>
                    <a:pt x="2093671" y="217690"/>
                  </a:lnTo>
                  <a:lnTo>
                    <a:pt x="2093328" y="213258"/>
                  </a:lnTo>
                  <a:close/>
                </a:path>
                <a:path w="2716529" h="382269">
                  <a:moveTo>
                    <a:pt x="2151037" y="208749"/>
                  </a:moveTo>
                  <a:lnTo>
                    <a:pt x="2128837" y="210489"/>
                  </a:lnTo>
                  <a:lnTo>
                    <a:pt x="2129180" y="214922"/>
                  </a:lnTo>
                  <a:lnTo>
                    <a:pt x="2151379" y="213194"/>
                  </a:lnTo>
                  <a:lnTo>
                    <a:pt x="2151037" y="208749"/>
                  </a:lnTo>
                  <a:close/>
                </a:path>
                <a:path w="2716529" h="382269">
                  <a:moveTo>
                    <a:pt x="2208745" y="204254"/>
                  </a:moveTo>
                  <a:lnTo>
                    <a:pt x="2186546" y="205993"/>
                  </a:lnTo>
                  <a:lnTo>
                    <a:pt x="2186901" y="210426"/>
                  </a:lnTo>
                  <a:lnTo>
                    <a:pt x="2209088" y="208699"/>
                  </a:lnTo>
                  <a:lnTo>
                    <a:pt x="2208745" y="204254"/>
                  </a:lnTo>
                  <a:close/>
                </a:path>
                <a:path w="2716529" h="382269">
                  <a:moveTo>
                    <a:pt x="2266442" y="199770"/>
                  </a:moveTo>
                  <a:lnTo>
                    <a:pt x="2244255" y="201498"/>
                  </a:lnTo>
                  <a:lnTo>
                    <a:pt x="2244598" y="205943"/>
                  </a:lnTo>
                  <a:lnTo>
                    <a:pt x="2266797" y="204203"/>
                  </a:lnTo>
                  <a:lnTo>
                    <a:pt x="2266442" y="199770"/>
                  </a:lnTo>
                  <a:close/>
                </a:path>
                <a:path w="2716529" h="382269">
                  <a:moveTo>
                    <a:pt x="2324150" y="195275"/>
                  </a:moveTo>
                  <a:lnTo>
                    <a:pt x="2301963" y="197015"/>
                  </a:lnTo>
                  <a:lnTo>
                    <a:pt x="2302306" y="201447"/>
                  </a:lnTo>
                  <a:lnTo>
                    <a:pt x="2324493" y="199720"/>
                  </a:lnTo>
                  <a:lnTo>
                    <a:pt x="2324150" y="195275"/>
                  </a:lnTo>
                  <a:close/>
                </a:path>
                <a:path w="2716529" h="382269">
                  <a:moveTo>
                    <a:pt x="2381859" y="190804"/>
                  </a:moveTo>
                  <a:lnTo>
                    <a:pt x="2359660" y="192519"/>
                  </a:lnTo>
                  <a:lnTo>
                    <a:pt x="2360002" y="196951"/>
                  </a:lnTo>
                  <a:lnTo>
                    <a:pt x="2382202" y="195224"/>
                  </a:lnTo>
                  <a:lnTo>
                    <a:pt x="2381859" y="190804"/>
                  </a:lnTo>
                  <a:close/>
                </a:path>
                <a:path w="2716529" h="382269">
                  <a:moveTo>
                    <a:pt x="2439568" y="186296"/>
                  </a:moveTo>
                  <a:lnTo>
                    <a:pt x="2417356" y="188023"/>
                  </a:lnTo>
                  <a:lnTo>
                    <a:pt x="2417711" y="192468"/>
                  </a:lnTo>
                  <a:lnTo>
                    <a:pt x="2439911" y="190754"/>
                  </a:lnTo>
                  <a:lnTo>
                    <a:pt x="2439568" y="186296"/>
                  </a:lnTo>
                  <a:close/>
                </a:path>
                <a:path w="2716529" h="382269">
                  <a:moveTo>
                    <a:pt x="2497264" y="181800"/>
                  </a:moveTo>
                  <a:lnTo>
                    <a:pt x="2475064" y="183540"/>
                  </a:lnTo>
                  <a:lnTo>
                    <a:pt x="2475407" y="187972"/>
                  </a:lnTo>
                  <a:lnTo>
                    <a:pt x="2497607" y="186245"/>
                  </a:lnTo>
                  <a:lnTo>
                    <a:pt x="2497264" y="181800"/>
                  </a:lnTo>
                  <a:close/>
                </a:path>
                <a:path w="2716529" h="382269">
                  <a:moveTo>
                    <a:pt x="2554960" y="177317"/>
                  </a:moveTo>
                  <a:lnTo>
                    <a:pt x="2532761" y="179044"/>
                  </a:lnTo>
                  <a:lnTo>
                    <a:pt x="2533103" y="183489"/>
                  </a:lnTo>
                  <a:lnTo>
                    <a:pt x="2555316" y="181749"/>
                  </a:lnTo>
                  <a:lnTo>
                    <a:pt x="2554960" y="177317"/>
                  </a:lnTo>
                  <a:close/>
                </a:path>
                <a:path w="2716529" h="382269">
                  <a:moveTo>
                    <a:pt x="2612656" y="172821"/>
                  </a:moveTo>
                  <a:lnTo>
                    <a:pt x="2590457" y="174548"/>
                  </a:lnTo>
                  <a:lnTo>
                    <a:pt x="2590812" y="178993"/>
                  </a:lnTo>
                  <a:lnTo>
                    <a:pt x="2612999" y="177266"/>
                  </a:lnTo>
                  <a:lnTo>
                    <a:pt x="2612656" y="172821"/>
                  </a:lnTo>
                  <a:close/>
                </a:path>
                <a:path w="2716529" h="382269">
                  <a:moveTo>
                    <a:pt x="2670365" y="168338"/>
                  </a:moveTo>
                  <a:lnTo>
                    <a:pt x="2648165" y="170065"/>
                  </a:lnTo>
                  <a:lnTo>
                    <a:pt x="2648521" y="174497"/>
                  </a:lnTo>
                  <a:lnTo>
                    <a:pt x="2670721" y="172770"/>
                  </a:lnTo>
                  <a:lnTo>
                    <a:pt x="2670365" y="168338"/>
                  </a:lnTo>
                  <a:close/>
                </a:path>
                <a:path w="2716529" h="382269">
                  <a:moveTo>
                    <a:pt x="2715882" y="164795"/>
                  </a:moveTo>
                  <a:lnTo>
                    <a:pt x="2705874" y="165569"/>
                  </a:lnTo>
                  <a:lnTo>
                    <a:pt x="2706217" y="170002"/>
                  </a:lnTo>
                  <a:lnTo>
                    <a:pt x="2716225" y="169227"/>
                  </a:lnTo>
                  <a:lnTo>
                    <a:pt x="2715882" y="164795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0150" y="1882038"/>
              <a:ext cx="2693035" cy="353060"/>
            </a:xfrm>
            <a:custGeom>
              <a:avLst/>
              <a:gdLst/>
              <a:ahLst/>
              <a:cxnLst/>
              <a:rect l="l" t="t" r="r" b="b"/>
              <a:pathLst>
                <a:path w="2693035" h="353060">
                  <a:moveTo>
                    <a:pt x="3949" y="0"/>
                  </a:moveTo>
                  <a:lnTo>
                    <a:pt x="0" y="2044"/>
                  </a:lnTo>
                  <a:lnTo>
                    <a:pt x="10236" y="21831"/>
                  </a:lnTo>
                  <a:lnTo>
                    <a:pt x="14198" y="19773"/>
                  </a:lnTo>
                  <a:lnTo>
                    <a:pt x="3949" y="0"/>
                  </a:lnTo>
                  <a:close/>
                </a:path>
                <a:path w="2693035" h="353060">
                  <a:moveTo>
                    <a:pt x="30568" y="51409"/>
                  </a:moveTo>
                  <a:lnTo>
                    <a:pt x="26619" y="53441"/>
                  </a:lnTo>
                  <a:lnTo>
                    <a:pt x="36842" y="73215"/>
                  </a:lnTo>
                  <a:lnTo>
                    <a:pt x="40805" y="71170"/>
                  </a:lnTo>
                  <a:lnTo>
                    <a:pt x="30568" y="51409"/>
                  </a:lnTo>
                  <a:close/>
                </a:path>
                <a:path w="2693035" h="353060">
                  <a:moveTo>
                    <a:pt x="57175" y="102793"/>
                  </a:moveTo>
                  <a:lnTo>
                    <a:pt x="53213" y="104851"/>
                  </a:lnTo>
                  <a:lnTo>
                    <a:pt x="63449" y="124612"/>
                  </a:lnTo>
                  <a:lnTo>
                    <a:pt x="67411" y="122580"/>
                  </a:lnTo>
                  <a:lnTo>
                    <a:pt x="57175" y="102793"/>
                  </a:lnTo>
                  <a:close/>
                </a:path>
                <a:path w="2693035" h="353060">
                  <a:moveTo>
                    <a:pt x="83781" y="154190"/>
                  </a:moveTo>
                  <a:lnTo>
                    <a:pt x="79832" y="156248"/>
                  </a:lnTo>
                  <a:lnTo>
                    <a:pt x="90055" y="176009"/>
                  </a:lnTo>
                  <a:lnTo>
                    <a:pt x="94030" y="173964"/>
                  </a:lnTo>
                  <a:lnTo>
                    <a:pt x="83781" y="154190"/>
                  </a:lnTo>
                  <a:close/>
                </a:path>
                <a:path w="2693035" h="353060">
                  <a:moveTo>
                    <a:pt x="110401" y="205600"/>
                  </a:moveTo>
                  <a:lnTo>
                    <a:pt x="106438" y="207645"/>
                  </a:lnTo>
                  <a:lnTo>
                    <a:pt x="116674" y="227418"/>
                  </a:lnTo>
                  <a:lnTo>
                    <a:pt x="120624" y="225361"/>
                  </a:lnTo>
                  <a:lnTo>
                    <a:pt x="110401" y="205600"/>
                  </a:lnTo>
                  <a:close/>
                </a:path>
                <a:path w="2693035" h="353060">
                  <a:moveTo>
                    <a:pt x="137007" y="256997"/>
                  </a:moveTo>
                  <a:lnTo>
                    <a:pt x="133057" y="259041"/>
                  </a:lnTo>
                  <a:lnTo>
                    <a:pt x="143281" y="278815"/>
                  </a:lnTo>
                  <a:lnTo>
                    <a:pt x="147231" y="276758"/>
                  </a:lnTo>
                  <a:lnTo>
                    <a:pt x="137007" y="256997"/>
                  </a:lnTo>
                  <a:close/>
                </a:path>
                <a:path w="2693035" h="353060">
                  <a:moveTo>
                    <a:pt x="163626" y="308406"/>
                  </a:moveTo>
                  <a:lnTo>
                    <a:pt x="159664" y="310438"/>
                  </a:lnTo>
                  <a:lnTo>
                    <a:pt x="169887" y="330200"/>
                  </a:lnTo>
                  <a:lnTo>
                    <a:pt x="173850" y="328168"/>
                  </a:lnTo>
                  <a:lnTo>
                    <a:pt x="163626" y="308406"/>
                  </a:lnTo>
                  <a:close/>
                </a:path>
                <a:path w="2693035" h="353060">
                  <a:moveTo>
                    <a:pt x="216268" y="346468"/>
                  </a:moveTo>
                  <a:lnTo>
                    <a:pt x="194055" y="347992"/>
                  </a:lnTo>
                  <a:lnTo>
                    <a:pt x="194360" y="352437"/>
                  </a:lnTo>
                  <a:lnTo>
                    <a:pt x="216573" y="350900"/>
                  </a:lnTo>
                  <a:lnTo>
                    <a:pt x="216268" y="346468"/>
                  </a:lnTo>
                  <a:close/>
                </a:path>
                <a:path w="2693035" h="353060">
                  <a:moveTo>
                    <a:pt x="274002" y="342468"/>
                  </a:moveTo>
                  <a:lnTo>
                    <a:pt x="251802" y="344017"/>
                  </a:lnTo>
                  <a:lnTo>
                    <a:pt x="252107" y="348462"/>
                  </a:lnTo>
                  <a:lnTo>
                    <a:pt x="274319" y="346925"/>
                  </a:lnTo>
                  <a:lnTo>
                    <a:pt x="274002" y="342468"/>
                  </a:lnTo>
                  <a:close/>
                </a:path>
                <a:path w="2693035" h="353060">
                  <a:moveTo>
                    <a:pt x="331749" y="338493"/>
                  </a:moveTo>
                  <a:lnTo>
                    <a:pt x="309537" y="340017"/>
                  </a:lnTo>
                  <a:lnTo>
                    <a:pt x="309841" y="344462"/>
                  </a:lnTo>
                  <a:lnTo>
                    <a:pt x="332054" y="342938"/>
                  </a:lnTo>
                  <a:lnTo>
                    <a:pt x="331749" y="338493"/>
                  </a:lnTo>
                  <a:close/>
                </a:path>
                <a:path w="2693035" h="353060">
                  <a:moveTo>
                    <a:pt x="389483" y="334518"/>
                  </a:moveTo>
                  <a:lnTo>
                    <a:pt x="367271" y="336041"/>
                  </a:lnTo>
                  <a:lnTo>
                    <a:pt x="367588" y="340486"/>
                  </a:lnTo>
                  <a:lnTo>
                    <a:pt x="389788" y="338963"/>
                  </a:lnTo>
                  <a:lnTo>
                    <a:pt x="389483" y="334518"/>
                  </a:lnTo>
                  <a:close/>
                </a:path>
                <a:path w="2693035" h="353060">
                  <a:moveTo>
                    <a:pt x="447230" y="330517"/>
                  </a:moveTo>
                  <a:lnTo>
                    <a:pt x="425030" y="332066"/>
                  </a:lnTo>
                  <a:lnTo>
                    <a:pt x="425335" y="336511"/>
                  </a:lnTo>
                  <a:lnTo>
                    <a:pt x="447535" y="334962"/>
                  </a:lnTo>
                  <a:lnTo>
                    <a:pt x="447230" y="330517"/>
                  </a:lnTo>
                  <a:close/>
                </a:path>
                <a:path w="2693035" h="353060">
                  <a:moveTo>
                    <a:pt x="504977" y="326542"/>
                  </a:moveTo>
                  <a:lnTo>
                    <a:pt x="482752" y="328079"/>
                  </a:lnTo>
                  <a:lnTo>
                    <a:pt x="483069" y="332511"/>
                  </a:lnTo>
                  <a:lnTo>
                    <a:pt x="505282" y="330987"/>
                  </a:lnTo>
                  <a:lnTo>
                    <a:pt x="504977" y="326542"/>
                  </a:lnTo>
                  <a:close/>
                </a:path>
                <a:path w="2693035" h="353060">
                  <a:moveTo>
                    <a:pt x="562660" y="322313"/>
                  </a:moveTo>
                  <a:lnTo>
                    <a:pt x="544525" y="323811"/>
                  </a:lnTo>
                  <a:lnTo>
                    <a:pt x="540499" y="324091"/>
                  </a:lnTo>
                  <a:lnTo>
                    <a:pt x="540804" y="328536"/>
                  </a:lnTo>
                  <a:lnTo>
                    <a:pt x="544868" y="328256"/>
                  </a:lnTo>
                  <a:lnTo>
                    <a:pt x="563029" y="326732"/>
                  </a:lnTo>
                  <a:lnTo>
                    <a:pt x="562660" y="322313"/>
                  </a:lnTo>
                  <a:close/>
                </a:path>
                <a:path w="2693035" h="353060">
                  <a:moveTo>
                    <a:pt x="620344" y="317525"/>
                  </a:moveTo>
                  <a:lnTo>
                    <a:pt x="598157" y="319366"/>
                  </a:lnTo>
                  <a:lnTo>
                    <a:pt x="598525" y="323799"/>
                  </a:lnTo>
                  <a:lnTo>
                    <a:pt x="620725" y="321957"/>
                  </a:lnTo>
                  <a:lnTo>
                    <a:pt x="620344" y="317525"/>
                  </a:lnTo>
                  <a:close/>
                </a:path>
                <a:path w="2693035" h="353060">
                  <a:moveTo>
                    <a:pt x="678027" y="312737"/>
                  </a:moveTo>
                  <a:lnTo>
                    <a:pt x="655853" y="314579"/>
                  </a:lnTo>
                  <a:lnTo>
                    <a:pt x="656209" y="318998"/>
                  </a:lnTo>
                  <a:lnTo>
                    <a:pt x="678395" y="317169"/>
                  </a:lnTo>
                  <a:lnTo>
                    <a:pt x="678027" y="312737"/>
                  </a:lnTo>
                  <a:close/>
                </a:path>
                <a:path w="2693035" h="353060">
                  <a:moveTo>
                    <a:pt x="735710" y="307936"/>
                  </a:moveTo>
                  <a:lnTo>
                    <a:pt x="713524" y="309791"/>
                  </a:lnTo>
                  <a:lnTo>
                    <a:pt x="713892" y="314223"/>
                  </a:lnTo>
                  <a:lnTo>
                    <a:pt x="736079" y="312369"/>
                  </a:lnTo>
                  <a:lnTo>
                    <a:pt x="735710" y="307936"/>
                  </a:lnTo>
                  <a:close/>
                </a:path>
                <a:path w="2693035" h="353060">
                  <a:moveTo>
                    <a:pt x="793381" y="303161"/>
                  </a:moveTo>
                  <a:lnTo>
                    <a:pt x="771207" y="305003"/>
                  </a:lnTo>
                  <a:lnTo>
                    <a:pt x="771563" y="309435"/>
                  </a:lnTo>
                  <a:lnTo>
                    <a:pt x="793762" y="307593"/>
                  </a:lnTo>
                  <a:lnTo>
                    <a:pt x="793381" y="303161"/>
                  </a:lnTo>
                  <a:close/>
                </a:path>
                <a:path w="2693035" h="353060">
                  <a:moveTo>
                    <a:pt x="851065" y="298361"/>
                  </a:moveTo>
                  <a:lnTo>
                    <a:pt x="828878" y="300202"/>
                  </a:lnTo>
                  <a:lnTo>
                    <a:pt x="829246" y="304634"/>
                  </a:lnTo>
                  <a:lnTo>
                    <a:pt x="851433" y="302793"/>
                  </a:lnTo>
                  <a:lnTo>
                    <a:pt x="851065" y="298361"/>
                  </a:lnTo>
                  <a:close/>
                </a:path>
                <a:path w="2693035" h="353060">
                  <a:moveTo>
                    <a:pt x="908748" y="293573"/>
                  </a:moveTo>
                  <a:lnTo>
                    <a:pt x="886561" y="295427"/>
                  </a:lnTo>
                  <a:lnTo>
                    <a:pt x="886929" y="299859"/>
                  </a:lnTo>
                  <a:lnTo>
                    <a:pt x="909116" y="298005"/>
                  </a:lnTo>
                  <a:lnTo>
                    <a:pt x="908748" y="293573"/>
                  </a:lnTo>
                  <a:close/>
                </a:path>
                <a:path w="2693035" h="353060">
                  <a:moveTo>
                    <a:pt x="966431" y="288797"/>
                  </a:moveTo>
                  <a:lnTo>
                    <a:pt x="944245" y="290639"/>
                  </a:lnTo>
                  <a:lnTo>
                    <a:pt x="944600" y="295059"/>
                  </a:lnTo>
                  <a:lnTo>
                    <a:pt x="966800" y="293217"/>
                  </a:lnTo>
                  <a:lnTo>
                    <a:pt x="966431" y="288797"/>
                  </a:lnTo>
                  <a:close/>
                </a:path>
                <a:path w="2693035" h="353060">
                  <a:moveTo>
                    <a:pt x="1024102" y="283997"/>
                  </a:moveTo>
                  <a:lnTo>
                    <a:pt x="1001928" y="285838"/>
                  </a:lnTo>
                  <a:lnTo>
                    <a:pt x="1002284" y="290271"/>
                  </a:lnTo>
                  <a:lnTo>
                    <a:pt x="1024470" y="288429"/>
                  </a:lnTo>
                  <a:lnTo>
                    <a:pt x="1024102" y="283997"/>
                  </a:lnTo>
                  <a:close/>
                </a:path>
                <a:path w="2693035" h="353060">
                  <a:moveTo>
                    <a:pt x="1081786" y="279209"/>
                  </a:moveTo>
                  <a:lnTo>
                    <a:pt x="1059611" y="281063"/>
                  </a:lnTo>
                  <a:lnTo>
                    <a:pt x="1059967" y="285483"/>
                  </a:lnTo>
                  <a:lnTo>
                    <a:pt x="1082154" y="283641"/>
                  </a:lnTo>
                  <a:lnTo>
                    <a:pt x="1081786" y="279209"/>
                  </a:lnTo>
                  <a:close/>
                </a:path>
                <a:path w="2693035" h="353060">
                  <a:moveTo>
                    <a:pt x="1139456" y="274421"/>
                  </a:moveTo>
                  <a:lnTo>
                    <a:pt x="1117282" y="276263"/>
                  </a:lnTo>
                  <a:lnTo>
                    <a:pt x="1117650" y="280695"/>
                  </a:lnTo>
                  <a:lnTo>
                    <a:pt x="1139837" y="278853"/>
                  </a:lnTo>
                  <a:lnTo>
                    <a:pt x="1139456" y="274421"/>
                  </a:lnTo>
                  <a:close/>
                </a:path>
                <a:path w="2693035" h="353060">
                  <a:moveTo>
                    <a:pt x="1197140" y="269633"/>
                  </a:moveTo>
                  <a:lnTo>
                    <a:pt x="1174953" y="271475"/>
                  </a:lnTo>
                  <a:lnTo>
                    <a:pt x="1175334" y="275907"/>
                  </a:lnTo>
                  <a:lnTo>
                    <a:pt x="1197508" y="274066"/>
                  </a:lnTo>
                  <a:lnTo>
                    <a:pt x="1197140" y="269633"/>
                  </a:lnTo>
                  <a:close/>
                </a:path>
                <a:path w="2693035" h="353060">
                  <a:moveTo>
                    <a:pt x="1254823" y="264845"/>
                  </a:moveTo>
                  <a:lnTo>
                    <a:pt x="1232636" y="266687"/>
                  </a:lnTo>
                  <a:lnTo>
                    <a:pt x="1233017" y="271119"/>
                  </a:lnTo>
                  <a:lnTo>
                    <a:pt x="1255191" y="269278"/>
                  </a:lnTo>
                  <a:lnTo>
                    <a:pt x="1254823" y="264845"/>
                  </a:lnTo>
                  <a:close/>
                </a:path>
                <a:path w="2693035" h="353060">
                  <a:moveTo>
                    <a:pt x="1312303" y="258686"/>
                  </a:moveTo>
                  <a:lnTo>
                    <a:pt x="1290180" y="261213"/>
                  </a:lnTo>
                  <a:lnTo>
                    <a:pt x="1290688" y="265645"/>
                  </a:lnTo>
                  <a:lnTo>
                    <a:pt x="1312811" y="263118"/>
                  </a:lnTo>
                  <a:lnTo>
                    <a:pt x="1312303" y="258686"/>
                  </a:lnTo>
                  <a:close/>
                </a:path>
                <a:path w="2693035" h="353060">
                  <a:moveTo>
                    <a:pt x="1369796" y="252107"/>
                  </a:moveTo>
                  <a:lnTo>
                    <a:pt x="1347685" y="254647"/>
                  </a:lnTo>
                  <a:lnTo>
                    <a:pt x="1348193" y="259067"/>
                  </a:lnTo>
                  <a:lnTo>
                    <a:pt x="1370304" y="256540"/>
                  </a:lnTo>
                  <a:lnTo>
                    <a:pt x="1369796" y="252107"/>
                  </a:lnTo>
                  <a:close/>
                </a:path>
                <a:path w="2693035" h="353060">
                  <a:moveTo>
                    <a:pt x="1427302" y="245529"/>
                  </a:moveTo>
                  <a:lnTo>
                    <a:pt x="1405191" y="248069"/>
                  </a:lnTo>
                  <a:lnTo>
                    <a:pt x="1405699" y="252488"/>
                  </a:lnTo>
                  <a:lnTo>
                    <a:pt x="1427810" y="249948"/>
                  </a:lnTo>
                  <a:lnTo>
                    <a:pt x="1427302" y="245529"/>
                  </a:lnTo>
                  <a:close/>
                </a:path>
                <a:path w="2693035" h="353060">
                  <a:moveTo>
                    <a:pt x="1484820" y="238950"/>
                  </a:moveTo>
                  <a:lnTo>
                    <a:pt x="1462697" y="241477"/>
                  </a:lnTo>
                  <a:lnTo>
                    <a:pt x="1463205" y="245910"/>
                  </a:lnTo>
                  <a:lnTo>
                    <a:pt x="1485315" y="243370"/>
                  </a:lnTo>
                  <a:lnTo>
                    <a:pt x="1484820" y="238950"/>
                  </a:lnTo>
                  <a:close/>
                </a:path>
                <a:path w="2693035" h="353060">
                  <a:moveTo>
                    <a:pt x="1542326" y="232371"/>
                  </a:moveTo>
                  <a:lnTo>
                    <a:pt x="1520190" y="234899"/>
                  </a:lnTo>
                  <a:lnTo>
                    <a:pt x="1520710" y="239318"/>
                  </a:lnTo>
                  <a:lnTo>
                    <a:pt x="1542821" y="236791"/>
                  </a:lnTo>
                  <a:lnTo>
                    <a:pt x="1542326" y="232371"/>
                  </a:lnTo>
                  <a:close/>
                </a:path>
                <a:path w="2693035" h="353060">
                  <a:moveTo>
                    <a:pt x="1599806" y="225793"/>
                  </a:moveTo>
                  <a:lnTo>
                    <a:pt x="1577695" y="228320"/>
                  </a:lnTo>
                  <a:lnTo>
                    <a:pt x="1578203" y="232740"/>
                  </a:lnTo>
                  <a:lnTo>
                    <a:pt x="1600326" y="230212"/>
                  </a:lnTo>
                  <a:lnTo>
                    <a:pt x="1599806" y="225793"/>
                  </a:lnTo>
                  <a:close/>
                </a:path>
                <a:path w="2693035" h="353060">
                  <a:moveTo>
                    <a:pt x="1657311" y="219214"/>
                  </a:moveTo>
                  <a:lnTo>
                    <a:pt x="1635213" y="221729"/>
                  </a:lnTo>
                  <a:lnTo>
                    <a:pt x="1635709" y="226161"/>
                  </a:lnTo>
                  <a:lnTo>
                    <a:pt x="1657819" y="223621"/>
                  </a:lnTo>
                  <a:lnTo>
                    <a:pt x="1657311" y="219214"/>
                  </a:lnTo>
                  <a:close/>
                </a:path>
                <a:path w="2693035" h="353060">
                  <a:moveTo>
                    <a:pt x="1714830" y="212636"/>
                  </a:moveTo>
                  <a:lnTo>
                    <a:pt x="1692706" y="215150"/>
                  </a:lnTo>
                  <a:lnTo>
                    <a:pt x="1693214" y="219583"/>
                  </a:lnTo>
                  <a:lnTo>
                    <a:pt x="1715325" y="217043"/>
                  </a:lnTo>
                  <a:lnTo>
                    <a:pt x="1714830" y="212636"/>
                  </a:lnTo>
                  <a:close/>
                </a:path>
                <a:path w="2693035" h="353060">
                  <a:moveTo>
                    <a:pt x="1772335" y="206032"/>
                  </a:moveTo>
                  <a:lnTo>
                    <a:pt x="1750225" y="208572"/>
                  </a:lnTo>
                  <a:lnTo>
                    <a:pt x="1750720" y="213004"/>
                  </a:lnTo>
                  <a:lnTo>
                    <a:pt x="1772831" y="210477"/>
                  </a:lnTo>
                  <a:lnTo>
                    <a:pt x="1772335" y="206032"/>
                  </a:lnTo>
                  <a:close/>
                </a:path>
                <a:path w="2693035" h="353060">
                  <a:moveTo>
                    <a:pt x="1829841" y="199453"/>
                  </a:moveTo>
                  <a:lnTo>
                    <a:pt x="1807718" y="201993"/>
                  </a:lnTo>
                  <a:lnTo>
                    <a:pt x="1808226" y="206425"/>
                  </a:lnTo>
                  <a:lnTo>
                    <a:pt x="1830336" y="203885"/>
                  </a:lnTo>
                  <a:lnTo>
                    <a:pt x="1829841" y="199453"/>
                  </a:lnTo>
                  <a:close/>
                </a:path>
                <a:path w="2693035" h="353060">
                  <a:moveTo>
                    <a:pt x="1887346" y="192874"/>
                  </a:moveTo>
                  <a:lnTo>
                    <a:pt x="1865210" y="195414"/>
                  </a:lnTo>
                  <a:lnTo>
                    <a:pt x="1865731" y="199847"/>
                  </a:lnTo>
                  <a:lnTo>
                    <a:pt x="1887855" y="197307"/>
                  </a:lnTo>
                  <a:lnTo>
                    <a:pt x="1887346" y="192874"/>
                  </a:lnTo>
                  <a:close/>
                </a:path>
                <a:path w="2693035" h="353060">
                  <a:moveTo>
                    <a:pt x="1944827" y="186296"/>
                  </a:moveTo>
                  <a:lnTo>
                    <a:pt x="1922729" y="188836"/>
                  </a:lnTo>
                  <a:lnTo>
                    <a:pt x="1923224" y="193255"/>
                  </a:lnTo>
                  <a:lnTo>
                    <a:pt x="1945347" y="190728"/>
                  </a:lnTo>
                  <a:lnTo>
                    <a:pt x="1944827" y="186296"/>
                  </a:lnTo>
                  <a:close/>
                </a:path>
                <a:path w="2693035" h="353060">
                  <a:moveTo>
                    <a:pt x="2002345" y="179717"/>
                  </a:moveTo>
                  <a:lnTo>
                    <a:pt x="1980222" y="182257"/>
                  </a:lnTo>
                  <a:lnTo>
                    <a:pt x="1980742" y="186677"/>
                  </a:lnTo>
                  <a:lnTo>
                    <a:pt x="2002853" y="184150"/>
                  </a:lnTo>
                  <a:lnTo>
                    <a:pt x="2002345" y="179717"/>
                  </a:lnTo>
                  <a:close/>
                </a:path>
                <a:path w="2693035" h="353060">
                  <a:moveTo>
                    <a:pt x="2059851" y="173139"/>
                  </a:moveTo>
                  <a:lnTo>
                    <a:pt x="2037740" y="175679"/>
                  </a:lnTo>
                  <a:lnTo>
                    <a:pt x="2038235" y="180086"/>
                  </a:lnTo>
                  <a:lnTo>
                    <a:pt x="2060359" y="177558"/>
                  </a:lnTo>
                  <a:lnTo>
                    <a:pt x="2059851" y="173139"/>
                  </a:lnTo>
                  <a:close/>
                </a:path>
                <a:path w="2693035" h="353060">
                  <a:moveTo>
                    <a:pt x="2117343" y="166560"/>
                  </a:moveTo>
                  <a:lnTo>
                    <a:pt x="2095233" y="169087"/>
                  </a:lnTo>
                  <a:lnTo>
                    <a:pt x="2095741" y="173507"/>
                  </a:lnTo>
                  <a:lnTo>
                    <a:pt x="2117852" y="170980"/>
                  </a:lnTo>
                  <a:lnTo>
                    <a:pt x="2117343" y="166560"/>
                  </a:lnTo>
                  <a:close/>
                </a:path>
                <a:path w="2693035" h="353060">
                  <a:moveTo>
                    <a:pt x="2174862" y="159981"/>
                  </a:moveTo>
                  <a:lnTo>
                    <a:pt x="2152738" y="162509"/>
                  </a:lnTo>
                  <a:lnTo>
                    <a:pt x="2153259" y="166928"/>
                  </a:lnTo>
                  <a:lnTo>
                    <a:pt x="2175357" y="164401"/>
                  </a:lnTo>
                  <a:lnTo>
                    <a:pt x="2174862" y="159981"/>
                  </a:lnTo>
                  <a:close/>
                </a:path>
                <a:path w="2693035" h="353060">
                  <a:moveTo>
                    <a:pt x="2232367" y="153403"/>
                  </a:moveTo>
                  <a:lnTo>
                    <a:pt x="2210244" y="155930"/>
                  </a:lnTo>
                  <a:lnTo>
                    <a:pt x="2210739" y="160350"/>
                  </a:lnTo>
                  <a:lnTo>
                    <a:pt x="2232875" y="157822"/>
                  </a:lnTo>
                  <a:lnTo>
                    <a:pt x="2232367" y="153403"/>
                  </a:lnTo>
                  <a:close/>
                </a:path>
                <a:path w="2693035" h="353060">
                  <a:moveTo>
                    <a:pt x="2289860" y="146812"/>
                  </a:moveTo>
                  <a:lnTo>
                    <a:pt x="2267737" y="149352"/>
                  </a:lnTo>
                  <a:lnTo>
                    <a:pt x="2268245" y="153771"/>
                  </a:lnTo>
                  <a:lnTo>
                    <a:pt x="2290368" y="151244"/>
                  </a:lnTo>
                  <a:lnTo>
                    <a:pt x="2289860" y="146812"/>
                  </a:lnTo>
                  <a:close/>
                </a:path>
                <a:path w="2693035" h="353060">
                  <a:moveTo>
                    <a:pt x="2347366" y="140246"/>
                  </a:moveTo>
                  <a:lnTo>
                    <a:pt x="2325243" y="142773"/>
                  </a:lnTo>
                  <a:lnTo>
                    <a:pt x="2325751" y="147193"/>
                  </a:lnTo>
                  <a:lnTo>
                    <a:pt x="2347861" y="144653"/>
                  </a:lnTo>
                  <a:lnTo>
                    <a:pt x="2347366" y="140246"/>
                  </a:lnTo>
                  <a:close/>
                </a:path>
                <a:path w="2693035" h="353060">
                  <a:moveTo>
                    <a:pt x="2404871" y="133667"/>
                  </a:moveTo>
                  <a:lnTo>
                    <a:pt x="2382748" y="136182"/>
                  </a:lnTo>
                  <a:lnTo>
                    <a:pt x="2383256" y="140614"/>
                  </a:lnTo>
                  <a:lnTo>
                    <a:pt x="2405380" y="138087"/>
                  </a:lnTo>
                  <a:lnTo>
                    <a:pt x="2404871" y="133667"/>
                  </a:lnTo>
                  <a:close/>
                </a:path>
                <a:path w="2693035" h="353060">
                  <a:moveTo>
                    <a:pt x="2462377" y="127076"/>
                  </a:moveTo>
                  <a:lnTo>
                    <a:pt x="2440254" y="129603"/>
                  </a:lnTo>
                  <a:lnTo>
                    <a:pt x="2440762" y="134035"/>
                  </a:lnTo>
                  <a:lnTo>
                    <a:pt x="2462872" y="131508"/>
                  </a:lnTo>
                  <a:lnTo>
                    <a:pt x="2462377" y="127076"/>
                  </a:lnTo>
                  <a:close/>
                </a:path>
                <a:path w="2693035" h="353060">
                  <a:moveTo>
                    <a:pt x="2519870" y="120497"/>
                  </a:moveTo>
                  <a:lnTo>
                    <a:pt x="2497747" y="123024"/>
                  </a:lnTo>
                  <a:lnTo>
                    <a:pt x="2498267" y="127444"/>
                  </a:lnTo>
                  <a:lnTo>
                    <a:pt x="2520378" y="124917"/>
                  </a:lnTo>
                  <a:lnTo>
                    <a:pt x="2519870" y="120497"/>
                  </a:lnTo>
                  <a:close/>
                </a:path>
                <a:path w="2693035" h="353060">
                  <a:moveTo>
                    <a:pt x="2577388" y="113906"/>
                  </a:moveTo>
                  <a:lnTo>
                    <a:pt x="2555252" y="116446"/>
                  </a:lnTo>
                  <a:lnTo>
                    <a:pt x="2555760" y="120878"/>
                  </a:lnTo>
                  <a:lnTo>
                    <a:pt x="2577896" y="118338"/>
                  </a:lnTo>
                  <a:lnTo>
                    <a:pt x="2577388" y="113906"/>
                  </a:lnTo>
                  <a:close/>
                </a:path>
                <a:path w="2693035" h="353060">
                  <a:moveTo>
                    <a:pt x="2634881" y="107327"/>
                  </a:moveTo>
                  <a:lnTo>
                    <a:pt x="2612771" y="109867"/>
                  </a:lnTo>
                  <a:lnTo>
                    <a:pt x="2613266" y="114287"/>
                  </a:lnTo>
                  <a:lnTo>
                    <a:pt x="2635377" y="111760"/>
                  </a:lnTo>
                  <a:lnTo>
                    <a:pt x="2634881" y="107327"/>
                  </a:lnTo>
                  <a:close/>
                </a:path>
                <a:path w="2693035" h="353060">
                  <a:moveTo>
                    <a:pt x="2692387" y="100761"/>
                  </a:moveTo>
                  <a:lnTo>
                    <a:pt x="2670263" y="103289"/>
                  </a:lnTo>
                  <a:lnTo>
                    <a:pt x="2670771" y="107695"/>
                  </a:lnTo>
                  <a:lnTo>
                    <a:pt x="2692882" y="105181"/>
                  </a:lnTo>
                  <a:lnTo>
                    <a:pt x="2692387" y="100761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50353" y="1889176"/>
              <a:ext cx="2703830" cy="345440"/>
            </a:xfrm>
            <a:custGeom>
              <a:avLst/>
              <a:gdLst/>
              <a:ahLst/>
              <a:cxnLst/>
              <a:rect l="l" t="t" r="r" b="b"/>
              <a:pathLst>
                <a:path w="2703829" h="345439">
                  <a:moveTo>
                    <a:pt x="3543" y="29921"/>
                  </a:moveTo>
                  <a:lnTo>
                    <a:pt x="0" y="32613"/>
                  </a:lnTo>
                  <a:lnTo>
                    <a:pt x="13449" y="50342"/>
                  </a:lnTo>
                  <a:lnTo>
                    <a:pt x="17005" y="47663"/>
                  </a:lnTo>
                  <a:lnTo>
                    <a:pt x="3543" y="29921"/>
                  </a:lnTo>
                  <a:close/>
                </a:path>
                <a:path w="2703829" h="345439">
                  <a:moveTo>
                    <a:pt x="38531" y="76022"/>
                  </a:moveTo>
                  <a:lnTo>
                    <a:pt x="35001" y="78714"/>
                  </a:lnTo>
                  <a:lnTo>
                    <a:pt x="48463" y="96456"/>
                  </a:lnTo>
                  <a:lnTo>
                    <a:pt x="52006" y="93764"/>
                  </a:lnTo>
                  <a:lnTo>
                    <a:pt x="38531" y="76022"/>
                  </a:lnTo>
                  <a:close/>
                </a:path>
                <a:path w="2703829" h="345439">
                  <a:moveTo>
                    <a:pt x="73545" y="122123"/>
                  </a:moveTo>
                  <a:lnTo>
                    <a:pt x="69989" y="124815"/>
                  </a:lnTo>
                  <a:lnTo>
                    <a:pt x="83451" y="142557"/>
                  </a:lnTo>
                  <a:lnTo>
                    <a:pt x="86994" y="139865"/>
                  </a:lnTo>
                  <a:lnTo>
                    <a:pt x="73545" y="122123"/>
                  </a:lnTo>
                  <a:close/>
                </a:path>
                <a:path w="2703829" h="345439">
                  <a:moveTo>
                    <a:pt x="108534" y="168224"/>
                  </a:moveTo>
                  <a:lnTo>
                    <a:pt x="104978" y="170916"/>
                  </a:lnTo>
                  <a:lnTo>
                    <a:pt x="118452" y="188645"/>
                  </a:lnTo>
                  <a:lnTo>
                    <a:pt x="122008" y="185953"/>
                  </a:lnTo>
                  <a:lnTo>
                    <a:pt x="108534" y="168224"/>
                  </a:lnTo>
                  <a:close/>
                </a:path>
                <a:path w="2703829" h="345439">
                  <a:moveTo>
                    <a:pt x="143535" y="214325"/>
                  </a:moveTo>
                  <a:lnTo>
                    <a:pt x="139992" y="217017"/>
                  </a:lnTo>
                  <a:lnTo>
                    <a:pt x="153441" y="234746"/>
                  </a:lnTo>
                  <a:lnTo>
                    <a:pt x="156997" y="232054"/>
                  </a:lnTo>
                  <a:lnTo>
                    <a:pt x="143535" y="214325"/>
                  </a:lnTo>
                  <a:close/>
                </a:path>
                <a:path w="2703829" h="345439">
                  <a:moveTo>
                    <a:pt x="178536" y="260438"/>
                  </a:moveTo>
                  <a:lnTo>
                    <a:pt x="174980" y="263118"/>
                  </a:lnTo>
                  <a:lnTo>
                    <a:pt x="181686" y="271919"/>
                  </a:lnTo>
                  <a:lnTo>
                    <a:pt x="194284" y="274561"/>
                  </a:lnTo>
                  <a:lnTo>
                    <a:pt x="195173" y="270192"/>
                  </a:lnTo>
                  <a:lnTo>
                    <a:pt x="184213" y="267919"/>
                  </a:lnTo>
                  <a:lnTo>
                    <a:pt x="178536" y="260438"/>
                  </a:lnTo>
                  <a:close/>
                </a:path>
                <a:path w="2703829" h="345439">
                  <a:moveTo>
                    <a:pt x="230047" y="277444"/>
                  </a:moveTo>
                  <a:lnTo>
                    <a:pt x="229133" y="281812"/>
                  </a:lnTo>
                  <a:lnTo>
                    <a:pt x="250939" y="286346"/>
                  </a:lnTo>
                  <a:lnTo>
                    <a:pt x="251840" y="281990"/>
                  </a:lnTo>
                  <a:lnTo>
                    <a:pt x="230047" y="277444"/>
                  </a:lnTo>
                  <a:close/>
                </a:path>
                <a:path w="2703829" h="345439">
                  <a:moveTo>
                    <a:pt x="286702" y="289242"/>
                  </a:moveTo>
                  <a:lnTo>
                    <a:pt x="285813" y="293611"/>
                  </a:lnTo>
                  <a:lnTo>
                    <a:pt x="307593" y="298119"/>
                  </a:lnTo>
                  <a:lnTo>
                    <a:pt x="308495" y="293776"/>
                  </a:lnTo>
                  <a:lnTo>
                    <a:pt x="286702" y="289242"/>
                  </a:lnTo>
                  <a:close/>
                </a:path>
                <a:path w="2703829" h="345439">
                  <a:moveTo>
                    <a:pt x="343369" y="301040"/>
                  </a:moveTo>
                  <a:lnTo>
                    <a:pt x="342468" y="305384"/>
                  </a:lnTo>
                  <a:lnTo>
                    <a:pt x="364261" y="309930"/>
                  </a:lnTo>
                  <a:lnTo>
                    <a:pt x="365175" y="305574"/>
                  </a:lnTo>
                  <a:lnTo>
                    <a:pt x="343369" y="301040"/>
                  </a:lnTo>
                  <a:close/>
                </a:path>
                <a:path w="2703829" h="345439">
                  <a:moveTo>
                    <a:pt x="400037" y="312826"/>
                  </a:moveTo>
                  <a:lnTo>
                    <a:pt x="399122" y="317182"/>
                  </a:lnTo>
                  <a:lnTo>
                    <a:pt x="420928" y="321716"/>
                  </a:lnTo>
                  <a:lnTo>
                    <a:pt x="421830" y="317372"/>
                  </a:lnTo>
                  <a:lnTo>
                    <a:pt x="400037" y="312826"/>
                  </a:lnTo>
                  <a:close/>
                </a:path>
                <a:path w="2703829" h="345439">
                  <a:moveTo>
                    <a:pt x="456704" y="324624"/>
                  </a:moveTo>
                  <a:lnTo>
                    <a:pt x="455802" y="328968"/>
                  </a:lnTo>
                  <a:lnTo>
                    <a:pt x="477596" y="333514"/>
                  </a:lnTo>
                  <a:lnTo>
                    <a:pt x="478497" y="329158"/>
                  </a:lnTo>
                  <a:lnTo>
                    <a:pt x="456704" y="324624"/>
                  </a:lnTo>
                  <a:close/>
                </a:path>
                <a:path w="2703829" h="345439">
                  <a:moveTo>
                    <a:pt x="513372" y="336422"/>
                  </a:moveTo>
                  <a:lnTo>
                    <a:pt x="512457" y="340766"/>
                  </a:lnTo>
                  <a:lnTo>
                    <a:pt x="534263" y="345300"/>
                  </a:lnTo>
                  <a:lnTo>
                    <a:pt x="535165" y="340944"/>
                  </a:lnTo>
                  <a:lnTo>
                    <a:pt x="513372" y="336422"/>
                  </a:lnTo>
                  <a:close/>
                </a:path>
                <a:path w="2703829" h="345439">
                  <a:moveTo>
                    <a:pt x="592086" y="339293"/>
                  </a:moveTo>
                  <a:lnTo>
                    <a:pt x="569874" y="340982"/>
                  </a:lnTo>
                  <a:lnTo>
                    <a:pt x="570217" y="345439"/>
                  </a:lnTo>
                  <a:lnTo>
                    <a:pt x="592416" y="343738"/>
                  </a:lnTo>
                  <a:lnTo>
                    <a:pt x="592086" y="339293"/>
                  </a:lnTo>
                  <a:close/>
                </a:path>
                <a:path w="2703829" h="345439">
                  <a:moveTo>
                    <a:pt x="649782" y="334898"/>
                  </a:moveTo>
                  <a:lnTo>
                    <a:pt x="627595" y="336588"/>
                  </a:lnTo>
                  <a:lnTo>
                    <a:pt x="627926" y="341033"/>
                  </a:lnTo>
                  <a:lnTo>
                    <a:pt x="650125" y="339331"/>
                  </a:lnTo>
                  <a:lnTo>
                    <a:pt x="649782" y="334898"/>
                  </a:lnTo>
                  <a:close/>
                </a:path>
                <a:path w="2703829" h="345439">
                  <a:moveTo>
                    <a:pt x="707504" y="330492"/>
                  </a:moveTo>
                  <a:lnTo>
                    <a:pt x="685291" y="332181"/>
                  </a:lnTo>
                  <a:lnTo>
                    <a:pt x="685634" y="336626"/>
                  </a:lnTo>
                  <a:lnTo>
                    <a:pt x="707834" y="334924"/>
                  </a:lnTo>
                  <a:lnTo>
                    <a:pt x="707504" y="330492"/>
                  </a:lnTo>
                  <a:close/>
                </a:path>
                <a:path w="2703829" h="345439">
                  <a:moveTo>
                    <a:pt x="765200" y="326097"/>
                  </a:moveTo>
                  <a:lnTo>
                    <a:pt x="743013" y="327786"/>
                  </a:lnTo>
                  <a:lnTo>
                    <a:pt x="743343" y="332219"/>
                  </a:lnTo>
                  <a:lnTo>
                    <a:pt x="765555" y="330542"/>
                  </a:lnTo>
                  <a:lnTo>
                    <a:pt x="765200" y="326097"/>
                  </a:lnTo>
                  <a:close/>
                </a:path>
                <a:path w="2703829" h="345439">
                  <a:moveTo>
                    <a:pt x="822921" y="321690"/>
                  </a:moveTo>
                  <a:lnTo>
                    <a:pt x="800722" y="323380"/>
                  </a:lnTo>
                  <a:lnTo>
                    <a:pt x="801065" y="327825"/>
                  </a:lnTo>
                  <a:lnTo>
                    <a:pt x="823264" y="326135"/>
                  </a:lnTo>
                  <a:lnTo>
                    <a:pt x="822921" y="321690"/>
                  </a:lnTo>
                  <a:close/>
                </a:path>
                <a:path w="2703829" h="345439">
                  <a:moveTo>
                    <a:pt x="880630" y="317296"/>
                  </a:moveTo>
                  <a:lnTo>
                    <a:pt x="858431" y="318985"/>
                  </a:lnTo>
                  <a:lnTo>
                    <a:pt x="858774" y="323418"/>
                  </a:lnTo>
                  <a:lnTo>
                    <a:pt x="880973" y="321729"/>
                  </a:lnTo>
                  <a:lnTo>
                    <a:pt x="880630" y="317296"/>
                  </a:lnTo>
                  <a:close/>
                </a:path>
                <a:path w="2703829" h="345439">
                  <a:moveTo>
                    <a:pt x="938339" y="312889"/>
                  </a:moveTo>
                  <a:lnTo>
                    <a:pt x="916139" y="314591"/>
                  </a:lnTo>
                  <a:lnTo>
                    <a:pt x="916482" y="319023"/>
                  </a:lnTo>
                  <a:lnTo>
                    <a:pt x="938682" y="317334"/>
                  </a:lnTo>
                  <a:lnTo>
                    <a:pt x="938339" y="312889"/>
                  </a:lnTo>
                  <a:close/>
                </a:path>
                <a:path w="2703829" h="345439">
                  <a:moveTo>
                    <a:pt x="996048" y="308482"/>
                  </a:moveTo>
                  <a:lnTo>
                    <a:pt x="973848" y="310184"/>
                  </a:lnTo>
                  <a:lnTo>
                    <a:pt x="974191" y="314617"/>
                  </a:lnTo>
                  <a:lnTo>
                    <a:pt x="996391" y="312927"/>
                  </a:lnTo>
                  <a:lnTo>
                    <a:pt x="996048" y="308482"/>
                  </a:lnTo>
                  <a:close/>
                </a:path>
                <a:path w="2703829" h="345439">
                  <a:moveTo>
                    <a:pt x="1053769" y="304101"/>
                  </a:moveTo>
                  <a:lnTo>
                    <a:pt x="1031570" y="305777"/>
                  </a:lnTo>
                  <a:lnTo>
                    <a:pt x="1031913" y="310235"/>
                  </a:lnTo>
                  <a:lnTo>
                    <a:pt x="1054100" y="308533"/>
                  </a:lnTo>
                  <a:lnTo>
                    <a:pt x="1053769" y="304101"/>
                  </a:lnTo>
                  <a:close/>
                </a:path>
                <a:path w="2703829" h="345439">
                  <a:moveTo>
                    <a:pt x="1111478" y="299694"/>
                  </a:moveTo>
                  <a:lnTo>
                    <a:pt x="1089278" y="301383"/>
                  </a:lnTo>
                  <a:lnTo>
                    <a:pt x="1089609" y="305815"/>
                  </a:lnTo>
                  <a:lnTo>
                    <a:pt x="1111821" y="304126"/>
                  </a:lnTo>
                  <a:lnTo>
                    <a:pt x="1111478" y="299694"/>
                  </a:lnTo>
                  <a:close/>
                </a:path>
                <a:path w="2703829" h="345439">
                  <a:moveTo>
                    <a:pt x="1169187" y="295287"/>
                  </a:moveTo>
                  <a:lnTo>
                    <a:pt x="1146987" y="296989"/>
                  </a:lnTo>
                  <a:lnTo>
                    <a:pt x="1147330" y="301421"/>
                  </a:lnTo>
                  <a:lnTo>
                    <a:pt x="1169517" y="299732"/>
                  </a:lnTo>
                  <a:lnTo>
                    <a:pt x="1169187" y="295287"/>
                  </a:lnTo>
                  <a:close/>
                </a:path>
                <a:path w="2703829" h="345439">
                  <a:moveTo>
                    <a:pt x="1226896" y="290893"/>
                  </a:moveTo>
                  <a:lnTo>
                    <a:pt x="1204709" y="292582"/>
                  </a:lnTo>
                  <a:lnTo>
                    <a:pt x="1205039" y="297027"/>
                  </a:lnTo>
                  <a:lnTo>
                    <a:pt x="1227251" y="295325"/>
                  </a:lnTo>
                  <a:lnTo>
                    <a:pt x="1226896" y="290893"/>
                  </a:lnTo>
                  <a:close/>
                </a:path>
                <a:path w="2703829" h="345439">
                  <a:moveTo>
                    <a:pt x="1284071" y="284543"/>
                  </a:moveTo>
                  <a:lnTo>
                    <a:pt x="1268120" y="287756"/>
                  </a:lnTo>
                  <a:lnTo>
                    <a:pt x="1262418" y="288175"/>
                  </a:lnTo>
                  <a:lnTo>
                    <a:pt x="1262761" y="292620"/>
                  </a:lnTo>
                  <a:lnTo>
                    <a:pt x="1268730" y="292176"/>
                  </a:lnTo>
                  <a:lnTo>
                    <a:pt x="1284947" y="288912"/>
                  </a:lnTo>
                  <a:lnTo>
                    <a:pt x="1284071" y="284543"/>
                  </a:lnTo>
                  <a:close/>
                </a:path>
                <a:path w="2703829" h="345439">
                  <a:moveTo>
                    <a:pt x="1340815" y="273164"/>
                  </a:moveTo>
                  <a:lnTo>
                    <a:pt x="1318983" y="277545"/>
                  </a:lnTo>
                  <a:lnTo>
                    <a:pt x="1319860" y="281914"/>
                  </a:lnTo>
                  <a:lnTo>
                    <a:pt x="1341691" y="277533"/>
                  </a:lnTo>
                  <a:lnTo>
                    <a:pt x="1340815" y="273164"/>
                  </a:lnTo>
                  <a:close/>
                </a:path>
                <a:path w="2703829" h="345439">
                  <a:moveTo>
                    <a:pt x="1397571" y="261785"/>
                  </a:moveTo>
                  <a:lnTo>
                    <a:pt x="1375740" y="266153"/>
                  </a:lnTo>
                  <a:lnTo>
                    <a:pt x="1376616" y="270522"/>
                  </a:lnTo>
                  <a:lnTo>
                    <a:pt x="1398447" y="266141"/>
                  </a:lnTo>
                  <a:lnTo>
                    <a:pt x="1397571" y="261785"/>
                  </a:lnTo>
                  <a:close/>
                </a:path>
                <a:path w="2703829" h="345439">
                  <a:moveTo>
                    <a:pt x="1454302" y="250405"/>
                  </a:moveTo>
                  <a:lnTo>
                    <a:pt x="1432496" y="254774"/>
                  </a:lnTo>
                  <a:lnTo>
                    <a:pt x="1433360" y="259143"/>
                  </a:lnTo>
                  <a:lnTo>
                    <a:pt x="1455178" y="254761"/>
                  </a:lnTo>
                  <a:lnTo>
                    <a:pt x="1454302" y="250405"/>
                  </a:lnTo>
                  <a:close/>
                </a:path>
                <a:path w="2703829" h="345439">
                  <a:moveTo>
                    <a:pt x="1511058" y="239026"/>
                  </a:moveTo>
                  <a:lnTo>
                    <a:pt x="1489240" y="243395"/>
                  </a:lnTo>
                  <a:lnTo>
                    <a:pt x="1490103" y="247764"/>
                  </a:lnTo>
                  <a:lnTo>
                    <a:pt x="1511935" y="243382"/>
                  </a:lnTo>
                  <a:lnTo>
                    <a:pt x="1511058" y="239026"/>
                  </a:lnTo>
                  <a:close/>
                </a:path>
                <a:path w="2703829" h="345439">
                  <a:moveTo>
                    <a:pt x="1567814" y="227647"/>
                  </a:moveTo>
                  <a:lnTo>
                    <a:pt x="1545996" y="232016"/>
                  </a:lnTo>
                  <a:lnTo>
                    <a:pt x="1546872" y="236385"/>
                  </a:lnTo>
                  <a:lnTo>
                    <a:pt x="1568678" y="232003"/>
                  </a:lnTo>
                  <a:lnTo>
                    <a:pt x="1567814" y="227647"/>
                  </a:lnTo>
                  <a:close/>
                </a:path>
                <a:path w="2703829" h="345439">
                  <a:moveTo>
                    <a:pt x="1624558" y="216255"/>
                  </a:moveTo>
                  <a:lnTo>
                    <a:pt x="1602739" y="220637"/>
                  </a:lnTo>
                  <a:lnTo>
                    <a:pt x="1603616" y="224993"/>
                  </a:lnTo>
                  <a:lnTo>
                    <a:pt x="1625434" y="220611"/>
                  </a:lnTo>
                  <a:lnTo>
                    <a:pt x="1624558" y="216255"/>
                  </a:lnTo>
                  <a:close/>
                </a:path>
                <a:path w="2703829" h="345439">
                  <a:moveTo>
                    <a:pt x="1681314" y="204876"/>
                  </a:moveTo>
                  <a:lnTo>
                    <a:pt x="1659483" y="209245"/>
                  </a:lnTo>
                  <a:lnTo>
                    <a:pt x="1660359" y="213613"/>
                  </a:lnTo>
                  <a:lnTo>
                    <a:pt x="1682178" y="209232"/>
                  </a:lnTo>
                  <a:lnTo>
                    <a:pt x="1681314" y="204876"/>
                  </a:lnTo>
                  <a:close/>
                </a:path>
                <a:path w="2703829" h="345439">
                  <a:moveTo>
                    <a:pt x="1738058" y="193497"/>
                  </a:moveTo>
                  <a:lnTo>
                    <a:pt x="1716239" y="197865"/>
                  </a:lnTo>
                  <a:lnTo>
                    <a:pt x="1717116" y="202234"/>
                  </a:lnTo>
                  <a:lnTo>
                    <a:pt x="1738934" y="197853"/>
                  </a:lnTo>
                  <a:lnTo>
                    <a:pt x="1738058" y="193497"/>
                  </a:lnTo>
                  <a:close/>
                </a:path>
                <a:path w="2703829" h="345439">
                  <a:moveTo>
                    <a:pt x="1794814" y="182105"/>
                  </a:moveTo>
                  <a:lnTo>
                    <a:pt x="1772983" y="186486"/>
                  </a:lnTo>
                  <a:lnTo>
                    <a:pt x="1773859" y="190855"/>
                  </a:lnTo>
                  <a:lnTo>
                    <a:pt x="1795678" y="186474"/>
                  </a:lnTo>
                  <a:lnTo>
                    <a:pt x="1794814" y="182105"/>
                  </a:lnTo>
                  <a:close/>
                </a:path>
                <a:path w="2703829" h="345439">
                  <a:moveTo>
                    <a:pt x="1851558" y="170726"/>
                  </a:moveTo>
                  <a:lnTo>
                    <a:pt x="1829739" y="175107"/>
                  </a:lnTo>
                  <a:lnTo>
                    <a:pt x="1830616" y="179476"/>
                  </a:lnTo>
                  <a:lnTo>
                    <a:pt x="1852434" y="175094"/>
                  </a:lnTo>
                  <a:lnTo>
                    <a:pt x="1851558" y="170726"/>
                  </a:lnTo>
                  <a:close/>
                </a:path>
                <a:path w="2703829" h="345439">
                  <a:moveTo>
                    <a:pt x="1908314" y="159346"/>
                  </a:moveTo>
                  <a:lnTo>
                    <a:pt x="1886483" y="163728"/>
                  </a:lnTo>
                  <a:lnTo>
                    <a:pt x="1887372" y="168084"/>
                  </a:lnTo>
                  <a:lnTo>
                    <a:pt x="1909178" y="163715"/>
                  </a:lnTo>
                  <a:lnTo>
                    <a:pt x="1908314" y="159346"/>
                  </a:lnTo>
                  <a:close/>
                </a:path>
                <a:path w="2703829" h="345439">
                  <a:moveTo>
                    <a:pt x="1965058" y="147967"/>
                  </a:moveTo>
                  <a:lnTo>
                    <a:pt x="1943227" y="152336"/>
                  </a:lnTo>
                  <a:lnTo>
                    <a:pt x="1944090" y="156705"/>
                  </a:lnTo>
                  <a:lnTo>
                    <a:pt x="1965934" y="152323"/>
                  </a:lnTo>
                  <a:lnTo>
                    <a:pt x="1965058" y="147967"/>
                  </a:lnTo>
                  <a:close/>
                </a:path>
                <a:path w="2703829" h="345439">
                  <a:moveTo>
                    <a:pt x="2021801" y="136575"/>
                  </a:moveTo>
                  <a:lnTo>
                    <a:pt x="1999970" y="140957"/>
                  </a:lnTo>
                  <a:lnTo>
                    <a:pt x="2000846" y="145326"/>
                  </a:lnTo>
                  <a:lnTo>
                    <a:pt x="2022690" y="140944"/>
                  </a:lnTo>
                  <a:lnTo>
                    <a:pt x="2021801" y="136575"/>
                  </a:lnTo>
                  <a:close/>
                </a:path>
                <a:path w="2703829" h="345439">
                  <a:moveTo>
                    <a:pt x="2078558" y="125196"/>
                  </a:moveTo>
                  <a:lnTo>
                    <a:pt x="2056726" y="129578"/>
                  </a:lnTo>
                  <a:lnTo>
                    <a:pt x="2057590" y="133946"/>
                  </a:lnTo>
                  <a:lnTo>
                    <a:pt x="2079434" y="129565"/>
                  </a:lnTo>
                  <a:lnTo>
                    <a:pt x="2078558" y="125196"/>
                  </a:lnTo>
                  <a:close/>
                </a:path>
                <a:path w="2703829" h="345439">
                  <a:moveTo>
                    <a:pt x="2135301" y="113817"/>
                  </a:moveTo>
                  <a:lnTo>
                    <a:pt x="2113470" y="118186"/>
                  </a:lnTo>
                  <a:lnTo>
                    <a:pt x="2114346" y="122567"/>
                  </a:lnTo>
                  <a:lnTo>
                    <a:pt x="2136178" y="118173"/>
                  </a:lnTo>
                  <a:lnTo>
                    <a:pt x="2135301" y="113817"/>
                  </a:lnTo>
                  <a:close/>
                </a:path>
                <a:path w="2703829" h="345439">
                  <a:moveTo>
                    <a:pt x="2192032" y="102438"/>
                  </a:moveTo>
                  <a:lnTo>
                    <a:pt x="2170214" y="106819"/>
                  </a:lnTo>
                  <a:lnTo>
                    <a:pt x="2171090" y="111175"/>
                  </a:lnTo>
                  <a:lnTo>
                    <a:pt x="2192921" y="106806"/>
                  </a:lnTo>
                  <a:lnTo>
                    <a:pt x="2192032" y="102438"/>
                  </a:lnTo>
                  <a:close/>
                </a:path>
                <a:path w="2703829" h="345439">
                  <a:moveTo>
                    <a:pt x="2248789" y="91058"/>
                  </a:moveTo>
                  <a:lnTo>
                    <a:pt x="2226970" y="95440"/>
                  </a:lnTo>
                  <a:lnTo>
                    <a:pt x="2227846" y="99796"/>
                  </a:lnTo>
                  <a:lnTo>
                    <a:pt x="2249665" y="95427"/>
                  </a:lnTo>
                  <a:lnTo>
                    <a:pt x="2248789" y="91058"/>
                  </a:lnTo>
                  <a:close/>
                </a:path>
                <a:path w="2703829" h="345439">
                  <a:moveTo>
                    <a:pt x="2305545" y="79679"/>
                  </a:moveTo>
                  <a:lnTo>
                    <a:pt x="2283726" y="84048"/>
                  </a:lnTo>
                  <a:lnTo>
                    <a:pt x="2284590" y="88404"/>
                  </a:lnTo>
                  <a:lnTo>
                    <a:pt x="2306408" y="84035"/>
                  </a:lnTo>
                  <a:lnTo>
                    <a:pt x="2305545" y="79679"/>
                  </a:lnTo>
                  <a:close/>
                </a:path>
                <a:path w="2703829" h="345439">
                  <a:moveTo>
                    <a:pt x="2362288" y="68287"/>
                  </a:moveTo>
                  <a:lnTo>
                    <a:pt x="2340470" y="72669"/>
                  </a:lnTo>
                  <a:lnTo>
                    <a:pt x="2341346" y="77025"/>
                  </a:lnTo>
                  <a:lnTo>
                    <a:pt x="2363165" y="72656"/>
                  </a:lnTo>
                  <a:lnTo>
                    <a:pt x="2362288" y="68287"/>
                  </a:lnTo>
                  <a:close/>
                </a:path>
                <a:path w="2703829" h="345439">
                  <a:moveTo>
                    <a:pt x="2419045" y="56908"/>
                  </a:moveTo>
                  <a:lnTo>
                    <a:pt x="2397226" y="61290"/>
                  </a:lnTo>
                  <a:lnTo>
                    <a:pt x="2398090" y="65658"/>
                  </a:lnTo>
                  <a:lnTo>
                    <a:pt x="2419921" y="61277"/>
                  </a:lnTo>
                  <a:lnTo>
                    <a:pt x="2419045" y="56908"/>
                  </a:lnTo>
                  <a:close/>
                </a:path>
                <a:path w="2703829" h="345439">
                  <a:moveTo>
                    <a:pt x="2475788" y="45529"/>
                  </a:moveTo>
                  <a:lnTo>
                    <a:pt x="2453970" y="49910"/>
                  </a:lnTo>
                  <a:lnTo>
                    <a:pt x="2454846" y="54267"/>
                  </a:lnTo>
                  <a:lnTo>
                    <a:pt x="2476665" y="49885"/>
                  </a:lnTo>
                  <a:lnTo>
                    <a:pt x="2475788" y="45529"/>
                  </a:lnTo>
                  <a:close/>
                </a:path>
                <a:path w="2703829" h="345439">
                  <a:moveTo>
                    <a:pt x="2532532" y="34150"/>
                  </a:moveTo>
                  <a:lnTo>
                    <a:pt x="2510713" y="38519"/>
                  </a:lnTo>
                  <a:lnTo>
                    <a:pt x="2511590" y="42887"/>
                  </a:lnTo>
                  <a:lnTo>
                    <a:pt x="2533421" y="38506"/>
                  </a:lnTo>
                  <a:lnTo>
                    <a:pt x="2532532" y="34150"/>
                  </a:lnTo>
                  <a:close/>
                </a:path>
                <a:path w="2703829" h="345439">
                  <a:moveTo>
                    <a:pt x="2589288" y="22771"/>
                  </a:moveTo>
                  <a:lnTo>
                    <a:pt x="2567470" y="27139"/>
                  </a:lnTo>
                  <a:lnTo>
                    <a:pt x="2568346" y="31508"/>
                  </a:lnTo>
                  <a:lnTo>
                    <a:pt x="2590165" y="27127"/>
                  </a:lnTo>
                  <a:lnTo>
                    <a:pt x="2589288" y="22771"/>
                  </a:lnTo>
                  <a:close/>
                </a:path>
                <a:path w="2703829" h="345439">
                  <a:moveTo>
                    <a:pt x="2646032" y="11391"/>
                  </a:moveTo>
                  <a:lnTo>
                    <a:pt x="2624200" y="15760"/>
                  </a:lnTo>
                  <a:lnTo>
                    <a:pt x="2625077" y="20116"/>
                  </a:lnTo>
                  <a:lnTo>
                    <a:pt x="2646908" y="15747"/>
                  </a:lnTo>
                  <a:lnTo>
                    <a:pt x="2646032" y="11391"/>
                  </a:lnTo>
                  <a:close/>
                </a:path>
                <a:path w="2703829" h="345439">
                  <a:moveTo>
                    <a:pt x="2702788" y="0"/>
                  </a:moveTo>
                  <a:lnTo>
                    <a:pt x="2680957" y="4368"/>
                  </a:lnTo>
                  <a:lnTo>
                    <a:pt x="2681833" y="8737"/>
                  </a:lnTo>
                  <a:lnTo>
                    <a:pt x="2703664" y="4356"/>
                  </a:lnTo>
                  <a:lnTo>
                    <a:pt x="2702788" y="0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50061" y="1731302"/>
              <a:ext cx="1269365" cy="467995"/>
            </a:xfrm>
            <a:custGeom>
              <a:avLst/>
              <a:gdLst/>
              <a:ahLst/>
              <a:cxnLst/>
              <a:rect l="l" t="t" r="r" b="b"/>
              <a:pathLst>
                <a:path w="1269364" h="467994">
                  <a:moveTo>
                    <a:pt x="4127" y="0"/>
                  </a:moveTo>
                  <a:lnTo>
                    <a:pt x="0" y="1663"/>
                  </a:lnTo>
                  <a:lnTo>
                    <a:pt x="8382" y="22301"/>
                  </a:lnTo>
                  <a:lnTo>
                    <a:pt x="12509" y="20637"/>
                  </a:lnTo>
                  <a:lnTo>
                    <a:pt x="4127" y="0"/>
                  </a:lnTo>
                  <a:close/>
                </a:path>
                <a:path w="1269364" h="467994">
                  <a:moveTo>
                    <a:pt x="25920" y="53619"/>
                  </a:moveTo>
                  <a:lnTo>
                    <a:pt x="21793" y="55295"/>
                  </a:lnTo>
                  <a:lnTo>
                    <a:pt x="30175" y="75920"/>
                  </a:lnTo>
                  <a:lnTo>
                    <a:pt x="34302" y="74244"/>
                  </a:lnTo>
                  <a:lnTo>
                    <a:pt x="25920" y="53619"/>
                  </a:lnTo>
                  <a:close/>
                </a:path>
                <a:path w="1269364" h="467994">
                  <a:moveTo>
                    <a:pt x="47713" y="107238"/>
                  </a:moveTo>
                  <a:lnTo>
                    <a:pt x="43586" y="108915"/>
                  </a:lnTo>
                  <a:lnTo>
                    <a:pt x="51968" y="129539"/>
                  </a:lnTo>
                  <a:lnTo>
                    <a:pt x="56095" y="127850"/>
                  </a:lnTo>
                  <a:lnTo>
                    <a:pt x="47713" y="107238"/>
                  </a:lnTo>
                  <a:close/>
                </a:path>
                <a:path w="1269364" h="467994">
                  <a:moveTo>
                    <a:pt x="69507" y="160858"/>
                  </a:moveTo>
                  <a:lnTo>
                    <a:pt x="65379" y="162521"/>
                  </a:lnTo>
                  <a:lnTo>
                    <a:pt x="73761" y="183159"/>
                  </a:lnTo>
                  <a:lnTo>
                    <a:pt x="77889" y="181483"/>
                  </a:lnTo>
                  <a:lnTo>
                    <a:pt x="69507" y="160858"/>
                  </a:lnTo>
                  <a:close/>
                </a:path>
                <a:path w="1269364" h="467994">
                  <a:moveTo>
                    <a:pt x="91325" y="214477"/>
                  </a:moveTo>
                  <a:lnTo>
                    <a:pt x="87198" y="216154"/>
                  </a:lnTo>
                  <a:lnTo>
                    <a:pt x="95580" y="236778"/>
                  </a:lnTo>
                  <a:lnTo>
                    <a:pt x="99707" y="235102"/>
                  </a:lnTo>
                  <a:lnTo>
                    <a:pt x="91325" y="214477"/>
                  </a:lnTo>
                  <a:close/>
                </a:path>
                <a:path w="1269364" h="467994">
                  <a:moveTo>
                    <a:pt x="113106" y="268097"/>
                  </a:moveTo>
                  <a:lnTo>
                    <a:pt x="108991" y="269760"/>
                  </a:lnTo>
                  <a:lnTo>
                    <a:pt x="117373" y="290385"/>
                  </a:lnTo>
                  <a:lnTo>
                    <a:pt x="121500" y="288709"/>
                  </a:lnTo>
                  <a:lnTo>
                    <a:pt x="113106" y="268097"/>
                  </a:lnTo>
                  <a:close/>
                </a:path>
                <a:path w="1269364" h="467994">
                  <a:moveTo>
                    <a:pt x="134899" y="321703"/>
                  </a:moveTo>
                  <a:lnTo>
                    <a:pt x="130784" y="323392"/>
                  </a:lnTo>
                  <a:lnTo>
                    <a:pt x="139166" y="344004"/>
                  </a:lnTo>
                  <a:lnTo>
                    <a:pt x="143294" y="342328"/>
                  </a:lnTo>
                  <a:lnTo>
                    <a:pt x="134899" y="321703"/>
                  </a:lnTo>
                  <a:close/>
                </a:path>
                <a:path w="1269364" h="467994">
                  <a:moveTo>
                    <a:pt x="156705" y="375323"/>
                  </a:moveTo>
                  <a:lnTo>
                    <a:pt x="152565" y="377012"/>
                  </a:lnTo>
                  <a:lnTo>
                    <a:pt x="160972" y="397611"/>
                  </a:lnTo>
                  <a:lnTo>
                    <a:pt x="165087" y="395935"/>
                  </a:lnTo>
                  <a:lnTo>
                    <a:pt x="156705" y="375323"/>
                  </a:lnTo>
                  <a:close/>
                </a:path>
                <a:path w="1269364" h="467994">
                  <a:moveTo>
                    <a:pt x="178498" y="428942"/>
                  </a:moveTo>
                  <a:lnTo>
                    <a:pt x="174370" y="430618"/>
                  </a:lnTo>
                  <a:lnTo>
                    <a:pt x="181711" y="448665"/>
                  </a:lnTo>
                  <a:lnTo>
                    <a:pt x="187312" y="448970"/>
                  </a:lnTo>
                  <a:lnTo>
                    <a:pt x="187540" y="444525"/>
                  </a:lnTo>
                  <a:lnTo>
                    <a:pt x="184772" y="444360"/>
                  </a:lnTo>
                  <a:lnTo>
                    <a:pt x="178498" y="428942"/>
                  </a:lnTo>
                  <a:close/>
                </a:path>
                <a:path w="1269364" h="467994">
                  <a:moveTo>
                    <a:pt x="223100" y="446443"/>
                  </a:moveTo>
                  <a:lnTo>
                    <a:pt x="222885" y="450900"/>
                  </a:lnTo>
                  <a:lnTo>
                    <a:pt x="245110" y="452094"/>
                  </a:lnTo>
                  <a:lnTo>
                    <a:pt x="245338" y="447636"/>
                  </a:lnTo>
                  <a:lnTo>
                    <a:pt x="223100" y="446443"/>
                  </a:lnTo>
                  <a:close/>
                </a:path>
                <a:path w="1269364" h="467994">
                  <a:moveTo>
                    <a:pt x="280911" y="449580"/>
                  </a:moveTo>
                  <a:lnTo>
                    <a:pt x="280669" y="454025"/>
                  </a:lnTo>
                  <a:lnTo>
                    <a:pt x="302894" y="455231"/>
                  </a:lnTo>
                  <a:lnTo>
                    <a:pt x="303136" y="450773"/>
                  </a:lnTo>
                  <a:lnTo>
                    <a:pt x="280911" y="449580"/>
                  </a:lnTo>
                  <a:close/>
                </a:path>
                <a:path w="1269364" h="467994">
                  <a:moveTo>
                    <a:pt x="338708" y="452704"/>
                  </a:moveTo>
                  <a:lnTo>
                    <a:pt x="338467" y="457161"/>
                  </a:lnTo>
                  <a:lnTo>
                    <a:pt x="360692" y="458355"/>
                  </a:lnTo>
                  <a:lnTo>
                    <a:pt x="360946" y="453910"/>
                  </a:lnTo>
                  <a:lnTo>
                    <a:pt x="338708" y="452704"/>
                  </a:lnTo>
                  <a:close/>
                </a:path>
                <a:path w="1269364" h="467994">
                  <a:moveTo>
                    <a:pt x="396506" y="455841"/>
                  </a:moveTo>
                  <a:lnTo>
                    <a:pt x="396265" y="460286"/>
                  </a:lnTo>
                  <a:lnTo>
                    <a:pt x="418477" y="461479"/>
                  </a:lnTo>
                  <a:lnTo>
                    <a:pt x="418719" y="457034"/>
                  </a:lnTo>
                  <a:lnTo>
                    <a:pt x="396506" y="455841"/>
                  </a:lnTo>
                  <a:close/>
                </a:path>
                <a:path w="1269364" h="467994">
                  <a:moveTo>
                    <a:pt x="454278" y="458965"/>
                  </a:moveTo>
                  <a:lnTo>
                    <a:pt x="454050" y="463410"/>
                  </a:lnTo>
                  <a:lnTo>
                    <a:pt x="476288" y="464616"/>
                  </a:lnTo>
                  <a:lnTo>
                    <a:pt x="476516" y="460171"/>
                  </a:lnTo>
                  <a:lnTo>
                    <a:pt x="454278" y="458965"/>
                  </a:lnTo>
                  <a:close/>
                </a:path>
                <a:path w="1269364" h="467994">
                  <a:moveTo>
                    <a:pt x="512089" y="462089"/>
                  </a:moveTo>
                  <a:lnTo>
                    <a:pt x="511848" y="466547"/>
                  </a:lnTo>
                  <a:lnTo>
                    <a:pt x="534073" y="467741"/>
                  </a:lnTo>
                  <a:lnTo>
                    <a:pt x="534327" y="463295"/>
                  </a:lnTo>
                  <a:lnTo>
                    <a:pt x="512089" y="462089"/>
                  </a:lnTo>
                  <a:close/>
                </a:path>
                <a:path w="1269364" h="467994">
                  <a:moveTo>
                    <a:pt x="591972" y="462394"/>
                  </a:moveTo>
                  <a:lnTo>
                    <a:pt x="569709" y="463080"/>
                  </a:lnTo>
                  <a:lnTo>
                    <a:pt x="569848" y="467537"/>
                  </a:lnTo>
                  <a:lnTo>
                    <a:pt x="592112" y="466839"/>
                  </a:lnTo>
                  <a:lnTo>
                    <a:pt x="591972" y="462394"/>
                  </a:lnTo>
                  <a:close/>
                </a:path>
                <a:path w="1269364" h="467994">
                  <a:moveTo>
                    <a:pt x="649820" y="460578"/>
                  </a:moveTo>
                  <a:lnTo>
                    <a:pt x="627557" y="461263"/>
                  </a:lnTo>
                  <a:lnTo>
                    <a:pt x="627710" y="465734"/>
                  </a:lnTo>
                  <a:lnTo>
                    <a:pt x="649960" y="465023"/>
                  </a:lnTo>
                  <a:lnTo>
                    <a:pt x="649820" y="460578"/>
                  </a:lnTo>
                  <a:close/>
                </a:path>
                <a:path w="1269364" h="467994">
                  <a:moveTo>
                    <a:pt x="707669" y="458749"/>
                  </a:moveTo>
                  <a:lnTo>
                    <a:pt x="685406" y="459447"/>
                  </a:lnTo>
                  <a:lnTo>
                    <a:pt x="685558" y="463905"/>
                  </a:lnTo>
                  <a:lnTo>
                    <a:pt x="707809" y="463194"/>
                  </a:lnTo>
                  <a:lnTo>
                    <a:pt x="707669" y="458749"/>
                  </a:lnTo>
                  <a:close/>
                </a:path>
                <a:path w="1269364" h="467994">
                  <a:moveTo>
                    <a:pt x="765517" y="456945"/>
                  </a:moveTo>
                  <a:lnTo>
                    <a:pt x="743267" y="457644"/>
                  </a:lnTo>
                  <a:lnTo>
                    <a:pt x="743407" y="462076"/>
                  </a:lnTo>
                  <a:lnTo>
                    <a:pt x="765657" y="461391"/>
                  </a:lnTo>
                  <a:lnTo>
                    <a:pt x="765517" y="456945"/>
                  </a:lnTo>
                  <a:close/>
                </a:path>
                <a:path w="1269364" h="467994">
                  <a:moveTo>
                    <a:pt x="823366" y="455117"/>
                  </a:moveTo>
                  <a:lnTo>
                    <a:pt x="801116" y="455828"/>
                  </a:lnTo>
                  <a:lnTo>
                    <a:pt x="801255" y="460273"/>
                  </a:lnTo>
                  <a:lnTo>
                    <a:pt x="823506" y="459574"/>
                  </a:lnTo>
                  <a:lnTo>
                    <a:pt x="823366" y="455117"/>
                  </a:lnTo>
                  <a:close/>
                </a:path>
                <a:path w="1269364" h="467994">
                  <a:moveTo>
                    <a:pt x="881227" y="453313"/>
                  </a:moveTo>
                  <a:lnTo>
                    <a:pt x="858964" y="454012"/>
                  </a:lnTo>
                  <a:lnTo>
                    <a:pt x="859116" y="458444"/>
                  </a:lnTo>
                  <a:lnTo>
                    <a:pt x="881354" y="457771"/>
                  </a:lnTo>
                  <a:lnTo>
                    <a:pt x="881227" y="453313"/>
                  </a:lnTo>
                  <a:close/>
                </a:path>
                <a:path w="1269364" h="467994">
                  <a:moveTo>
                    <a:pt x="939076" y="451497"/>
                  </a:moveTo>
                  <a:lnTo>
                    <a:pt x="916812" y="452196"/>
                  </a:lnTo>
                  <a:lnTo>
                    <a:pt x="916965" y="456653"/>
                  </a:lnTo>
                  <a:lnTo>
                    <a:pt x="939203" y="455942"/>
                  </a:lnTo>
                  <a:lnTo>
                    <a:pt x="939076" y="451497"/>
                  </a:lnTo>
                  <a:close/>
                </a:path>
                <a:path w="1269364" h="467994">
                  <a:moveTo>
                    <a:pt x="996924" y="449681"/>
                  </a:moveTo>
                  <a:lnTo>
                    <a:pt x="974661" y="450380"/>
                  </a:lnTo>
                  <a:lnTo>
                    <a:pt x="974813" y="454837"/>
                  </a:lnTo>
                  <a:lnTo>
                    <a:pt x="997064" y="454126"/>
                  </a:lnTo>
                  <a:lnTo>
                    <a:pt x="996924" y="449681"/>
                  </a:lnTo>
                  <a:close/>
                </a:path>
                <a:path w="1269364" h="467994">
                  <a:moveTo>
                    <a:pt x="1054785" y="447865"/>
                  </a:moveTo>
                  <a:lnTo>
                    <a:pt x="1032522" y="448563"/>
                  </a:lnTo>
                  <a:lnTo>
                    <a:pt x="1032662" y="453021"/>
                  </a:lnTo>
                  <a:lnTo>
                    <a:pt x="1054900" y="452310"/>
                  </a:lnTo>
                  <a:lnTo>
                    <a:pt x="1054785" y="447865"/>
                  </a:lnTo>
                  <a:close/>
                </a:path>
                <a:path w="1269364" h="467994">
                  <a:moveTo>
                    <a:pt x="1112621" y="446049"/>
                  </a:moveTo>
                  <a:lnTo>
                    <a:pt x="1090371" y="446747"/>
                  </a:lnTo>
                  <a:lnTo>
                    <a:pt x="1090523" y="451205"/>
                  </a:lnTo>
                  <a:lnTo>
                    <a:pt x="1112761" y="450507"/>
                  </a:lnTo>
                  <a:lnTo>
                    <a:pt x="1112621" y="446049"/>
                  </a:lnTo>
                  <a:close/>
                </a:path>
                <a:path w="1269364" h="467994">
                  <a:moveTo>
                    <a:pt x="1170457" y="444233"/>
                  </a:moveTo>
                  <a:lnTo>
                    <a:pt x="1148219" y="444931"/>
                  </a:lnTo>
                  <a:lnTo>
                    <a:pt x="1148359" y="449376"/>
                  </a:lnTo>
                  <a:lnTo>
                    <a:pt x="1170609" y="448691"/>
                  </a:lnTo>
                  <a:lnTo>
                    <a:pt x="1170457" y="444233"/>
                  </a:lnTo>
                  <a:close/>
                </a:path>
                <a:path w="1269364" h="467994">
                  <a:moveTo>
                    <a:pt x="1228318" y="442417"/>
                  </a:moveTo>
                  <a:lnTo>
                    <a:pt x="1206068" y="443128"/>
                  </a:lnTo>
                  <a:lnTo>
                    <a:pt x="1206207" y="447560"/>
                  </a:lnTo>
                  <a:lnTo>
                    <a:pt x="1228458" y="446874"/>
                  </a:lnTo>
                  <a:lnTo>
                    <a:pt x="1228318" y="442417"/>
                  </a:lnTo>
                  <a:close/>
                </a:path>
                <a:path w="1269364" h="467994">
                  <a:moveTo>
                    <a:pt x="1268653" y="441159"/>
                  </a:moveTo>
                  <a:lnTo>
                    <a:pt x="1263929" y="441299"/>
                  </a:lnTo>
                  <a:lnTo>
                    <a:pt x="1264069" y="445757"/>
                  </a:lnTo>
                  <a:lnTo>
                    <a:pt x="1268793" y="445604"/>
                  </a:lnTo>
                  <a:lnTo>
                    <a:pt x="1268653" y="441159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38771" y="737222"/>
              <a:ext cx="2741295" cy="1579880"/>
            </a:xfrm>
            <a:custGeom>
              <a:avLst/>
              <a:gdLst/>
              <a:ahLst/>
              <a:cxnLst/>
              <a:rect l="l" t="t" r="r" b="b"/>
              <a:pathLst>
                <a:path w="2741295" h="1579880">
                  <a:moveTo>
                    <a:pt x="2740749" y="0"/>
                  </a:moveTo>
                  <a:lnTo>
                    <a:pt x="2736291" y="0"/>
                  </a:lnTo>
                  <a:lnTo>
                    <a:pt x="2736291" y="5080"/>
                  </a:lnTo>
                  <a:lnTo>
                    <a:pt x="2736291" y="1576070"/>
                  </a:lnTo>
                  <a:lnTo>
                    <a:pt x="4445" y="1576070"/>
                  </a:lnTo>
                  <a:lnTo>
                    <a:pt x="4445" y="5080"/>
                  </a:lnTo>
                  <a:lnTo>
                    <a:pt x="2736291" y="5080"/>
                  </a:lnTo>
                  <a:lnTo>
                    <a:pt x="2736291" y="0"/>
                  </a:lnTo>
                  <a:lnTo>
                    <a:pt x="2222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6070"/>
                  </a:lnTo>
                  <a:lnTo>
                    <a:pt x="0" y="1579880"/>
                  </a:lnTo>
                  <a:lnTo>
                    <a:pt x="2740749" y="1579880"/>
                  </a:lnTo>
                  <a:lnTo>
                    <a:pt x="2740749" y="1576070"/>
                  </a:lnTo>
                  <a:lnTo>
                    <a:pt x="2740749" y="5080"/>
                  </a:lnTo>
                  <a:lnTo>
                    <a:pt x="2740749" y="2540"/>
                  </a:lnTo>
                  <a:lnTo>
                    <a:pt x="2740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853655" y="2093151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69">
                <a:moveTo>
                  <a:pt x="30429" y="39687"/>
                </a:moveTo>
                <a:lnTo>
                  <a:pt x="23444" y="39687"/>
                </a:lnTo>
                <a:lnTo>
                  <a:pt x="23444" y="51917"/>
                </a:lnTo>
                <a:lnTo>
                  <a:pt x="30429" y="51917"/>
                </a:lnTo>
                <a:lnTo>
                  <a:pt x="30429" y="39687"/>
                </a:lnTo>
                <a:close/>
              </a:path>
              <a:path w="38100" h="52069">
                <a:moveTo>
                  <a:pt x="30429" y="0"/>
                </a:moveTo>
                <a:lnTo>
                  <a:pt x="21602" y="0"/>
                </a:lnTo>
                <a:lnTo>
                  <a:pt x="0" y="32905"/>
                </a:lnTo>
                <a:lnTo>
                  <a:pt x="0" y="39687"/>
                </a:lnTo>
                <a:lnTo>
                  <a:pt x="37846" y="39687"/>
                </a:lnTo>
                <a:lnTo>
                  <a:pt x="37846" y="33845"/>
                </a:lnTo>
                <a:lnTo>
                  <a:pt x="5715" y="33845"/>
                </a:lnTo>
                <a:lnTo>
                  <a:pt x="23444" y="6121"/>
                </a:lnTo>
                <a:lnTo>
                  <a:pt x="30429" y="6121"/>
                </a:lnTo>
                <a:lnTo>
                  <a:pt x="30429" y="0"/>
                </a:lnTo>
                <a:close/>
              </a:path>
              <a:path w="38100" h="52069">
                <a:moveTo>
                  <a:pt x="30429" y="6121"/>
                </a:moveTo>
                <a:lnTo>
                  <a:pt x="23444" y="6121"/>
                </a:lnTo>
                <a:lnTo>
                  <a:pt x="23444" y="33845"/>
                </a:lnTo>
                <a:lnTo>
                  <a:pt x="30429" y="33845"/>
                </a:lnTo>
                <a:lnTo>
                  <a:pt x="30429" y="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55141" y="1814843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4" h="53975">
                <a:moveTo>
                  <a:pt x="23304" y="0"/>
                </a:moveTo>
                <a:lnTo>
                  <a:pt x="14986" y="0"/>
                </a:lnTo>
                <a:lnTo>
                  <a:pt x="9753" y="2438"/>
                </a:lnTo>
                <a:lnTo>
                  <a:pt x="1955" y="12192"/>
                </a:lnTo>
                <a:lnTo>
                  <a:pt x="83" y="18465"/>
                </a:lnTo>
                <a:lnTo>
                  <a:pt x="0" y="35687"/>
                </a:lnTo>
                <a:lnTo>
                  <a:pt x="1600" y="42354"/>
                </a:lnTo>
                <a:lnTo>
                  <a:pt x="7950" y="51574"/>
                </a:lnTo>
                <a:lnTo>
                  <a:pt x="12534" y="53873"/>
                </a:lnTo>
                <a:lnTo>
                  <a:pt x="23799" y="53873"/>
                </a:lnTo>
                <a:lnTo>
                  <a:pt x="27978" y="52247"/>
                </a:lnTo>
                <a:lnTo>
                  <a:pt x="31845" y="48310"/>
                </a:lnTo>
                <a:lnTo>
                  <a:pt x="15392" y="48310"/>
                </a:lnTo>
                <a:lnTo>
                  <a:pt x="12903" y="47218"/>
                </a:lnTo>
                <a:lnTo>
                  <a:pt x="9207" y="42887"/>
                </a:lnTo>
                <a:lnTo>
                  <a:pt x="8280" y="39941"/>
                </a:lnTo>
                <a:lnTo>
                  <a:pt x="8280" y="32435"/>
                </a:lnTo>
                <a:lnTo>
                  <a:pt x="9207" y="29502"/>
                </a:lnTo>
                <a:lnTo>
                  <a:pt x="12903" y="25171"/>
                </a:lnTo>
                <a:lnTo>
                  <a:pt x="13752" y="24803"/>
                </a:lnTo>
                <a:lnTo>
                  <a:pt x="6997" y="24803"/>
                </a:lnTo>
                <a:lnTo>
                  <a:pt x="7353" y="18465"/>
                </a:lnTo>
                <a:lnTo>
                  <a:pt x="8750" y="13728"/>
                </a:lnTo>
                <a:lnTo>
                  <a:pt x="13639" y="7480"/>
                </a:lnTo>
                <a:lnTo>
                  <a:pt x="17183" y="5905"/>
                </a:lnTo>
                <a:lnTo>
                  <a:pt x="32486" y="5905"/>
                </a:lnTo>
                <a:lnTo>
                  <a:pt x="32486" y="2070"/>
                </a:lnTo>
                <a:lnTo>
                  <a:pt x="30543" y="1384"/>
                </a:lnTo>
                <a:lnTo>
                  <a:pt x="28663" y="876"/>
                </a:lnTo>
                <a:lnTo>
                  <a:pt x="26885" y="508"/>
                </a:lnTo>
                <a:lnTo>
                  <a:pt x="25082" y="165"/>
                </a:lnTo>
                <a:lnTo>
                  <a:pt x="23304" y="0"/>
                </a:lnTo>
                <a:close/>
              </a:path>
              <a:path w="36194" h="53975">
                <a:moveTo>
                  <a:pt x="32117" y="24091"/>
                </a:moveTo>
                <a:lnTo>
                  <a:pt x="21704" y="24091"/>
                </a:lnTo>
                <a:lnTo>
                  <a:pt x="24206" y="25171"/>
                </a:lnTo>
                <a:lnTo>
                  <a:pt x="27889" y="29502"/>
                </a:lnTo>
                <a:lnTo>
                  <a:pt x="28803" y="32435"/>
                </a:lnTo>
                <a:lnTo>
                  <a:pt x="28803" y="39941"/>
                </a:lnTo>
                <a:lnTo>
                  <a:pt x="27889" y="42887"/>
                </a:lnTo>
                <a:lnTo>
                  <a:pt x="24206" y="47218"/>
                </a:lnTo>
                <a:lnTo>
                  <a:pt x="21704" y="48310"/>
                </a:lnTo>
                <a:lnTo>
                  <a:pt x="31845" y="48310"/>
                </a:lnTo>
                <a:lnTo>
                  <a:pt x="34302" y="45808"/>
                </a:lnTo>
                <a:lnTo>
                  <a:pt x="35877" y="41541"/>
                </a:lnTo>
                <a:lnTo>
                  <a:pt x="35877" y="30759"/>
                </a:lnTo>
                <a:lnTo>
                  <a:pt x="34366" y="26454"/>
                </a:lnTo>
                <a:lnTo>
                  <a:pt x="32117" y="24091"/>
                </a:lnTo>
                <a:close/>
              </a:path>
              <a:path w="36194" h="53975">
                <a:moveTo>
                  <a:pt x="24193" y="18542"/>
                </a:moveTo>
                <a:lnTo>
                  <a:pt x="16484" y="18542"/>
                </a:lnTo>
                <a:lnTo>
                  <a:pt x="14211" y="19075"/>
                </a:lnTo>
                <a:lnTo>
                  <a:pt x="10083" y="21234"/>
                </a:lnTo>
                <a:lnTo>
                  <a:pt x="8382" y="22771"/>
                </a:lnTo>
                <a:lnTo>
                  <a:pt x="6997" y="24803"/>
                </a:lnTo>
                <a:lnTo>
                  <a:pt x="13752" y="24803"/>
                </a:lnTo>
                <a:lnTo>
                  <a:pt x="15392" y="24091"/>
                </a:lnTo>
                <a:lnTo>
                  <a:pt x="32117" y="24091"/>
                </a:lnTo>
                <a:lnTo>
                  <a:pt x="28295" y="20116"/>
                </a:lnTo>
                <a:lnTo>
                  <a:pt x="24193" y="18542"/>
                </a:lnTo>
                <a:close/>
              </a:path>
              <a:path w="36194" h="53975">
                <a:moveTo>
                  <a:pt x="32486" y="5905"/>
                </a:moveTo>
                <a:lnTo>
                  <a:pt x="23583" y="5905"/>
                </a:lnTo>
                <a:lnTo>
                  <a:pt x="25361" y="6121"/>
                </a:lnTo>
                <a:lnTo>
                  <a:pt x="28956" y="6997"/>
                </a:lnTo>
                <a:lnTo>
                  <a:pt x="30746" y="7645"/>
                </a:lnTo>
                <a:lnTo>
                  <a:pt x="32486" y="8483"/>
                </a:lnTo>
                <a:lnTo>
                  <a:pt x="32486" y="5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855014" y="1618056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4" h="53975">
                <a:moveTo>
                  <a:pt x="22974" y="0"/>
                </a:moveTo>
                <a:lnTo>
                  <a:pt x="12661" y="0"/>
                </a:lnTo>
                <a:lnTo>
                  <a:pt x="8610" y="1193"/>
                </a:lnTo>
                <a:lnTo>
                  <a:pt x="2705" y="6019"/>
                </a:lnTo>
                <a:lnTo>
                  <a:pt x="1219" y="9296"/>
                </a:lnTo>
                <a:lnTo>
                  <a:pt x="1219" y="16421"/>
                </a:lnTo>
                <a:lnTo>
                  <a:pt x="2057" y="18948"/>
                </a:lnTo>
                <a:lnTo>
                  <a:pt x="5422" y="23063"/>
                </a:lnTo>
                <a:lnTo>
                  <a:pt x="7772" y="24472"/>
                </a:lnTo>
                <a:lnTo>
                  <a:pt x="10782" y="25222"/>
                </a:lnTo>
                <a:lnTo>
                  <a:pt x="7404" y="26009"/>
                </a:lnTo>
                <a:lnTo>
                  <a:pt x="4749" y="27533"/>
                </a:lnTo>
                <a:lnTo>
                  <a:pt x="952" y="32131"/>
                </a:lnTo>
                <a:lnTo>
                  <a:pt x="0" y="34937"/>
                </a:lnTo>
                <a:lnTo>
                  <a:pt x="0" y="43294"/>
                </a:lnTo>
                <a:lnTo>
                  <a:pt x="1536" y="47142"/>
                </a:lnTo>
                <a:lnTo>
                  <a:pt x="7683" y="52539"/>
                </a:lnTo>
                <a:lnTo>
                  <a:pt x="12090" y="53873"/>
                </a:lnTo>
                <a:lnTo>
                  <a:pt x="23533" y="53873"/>
                </a:lnTo>
                <a:lnTo>
                  <a:pt x="27940" y="52539"/>
                </a:lnTo>
                <a:lnTo>
                  <a:pt x="32741" y="48323"/>
                </a:lnTo>
                <a:lnTo>
                  <a:pt x="14478" y="48323"/>
                </a:lnTo>
                <a:lnTo>
                  <a:pt x="11849" y="47409"/>
                </a:lnTo>
                <a:lnTo>
                  <a:pt x="8013" y="43853"/>
                </a:lnTo>
                <a:lnTo>
                  <a:pt x="7061" y="41402"/>
                </a:lnTo>
                <a:lnTo>
                  <a:pt x="7135" y="34937"/>
                </a:lnTo>
                <a:lnTo>
                  <a:pt x="8013" y="32677"/>
                </a:lnTo>
                <a:lnTo>
                  <a:pt x="11849" y="29095"/>
                </a:lnTo>
                <a:lnTo>
                  <a:pt x="14478" y="28206"/>
                </a:lnTo>
                <a:lnTo>
                  <a:pt x="31453" y="28206"/>
                </a:lnTo>
                <a:lnTo>
                  <a:pt x="30899" y="27533"/>
                </a:lnTo>
                <a:lnTo>
                  <a:pt x="28257" y="26009"/>
                </a:lnTo>
                <a:lnTo>
                  <a:pt x="24879" y="25222"/>
                </a:lnTo>
                <a:lnTo>
                  <a:pt x="27863" y="24472"/>
                </a:lnTo>
                <a:lnTo>
                  <a:pt x="30187" y="23063"/>
                </a:lnTo>
                <a:lnTo>
                  <a:pt x="30511" y="22669"/>
                </a:lnTo>
                <a:lnTo>
                  <a:pt x="14770" y="22669"/>
                </a:lnTo>
                <a:lnTo>
                  <a:pt x="12420" y="21907"/>
                </a:lnTo>
                <a:lnTo>
                  <a:pt x="9055" y="18910"/>
                </a:lnTo>
                <a:lnTo>
                  <a:pt x="8216" y="16814"/>
                </a:lnTo>
                <a:lnTo>
                  <a:pt x="8216" y="11417"/>
                </a:lnTo>
                <a:lnTo>
                  <a:pt x="9055" y="9321"/>
                </a:lnTo>
                <a:lnTo>
                  <a:pt x="12420" y="6311"/>
                </a:lnTo>
                <a:lnTo>
                  <a:pt x="14770" y="5562"/>
                </a:lnTo>
                <a:lnTo>
                  <a:pt x="32361" y="5562"/>
                </a:lnTo>
                <a:lnTo>
                  <a:pt x="27038" y="1193"/>
                </a:lnTo>
                <a:lnTo>
                  <a:pt x="22974" y="0"/>
                </a:lnTo>
                <a:close/>
              </a:path>
              <a:path w="36194" h="53975">
                <a:moveTo>
                  <a:pt x="31453" y="28206"/>
                </a:moveTo>
                <a:lnTo>
                  <a:pt x="21183" y="28206"/>
                </a:lnTo>
                <a:lnTo>
                  <a:pt x="23812" y="29095"/>
                </a:lnTo>
                <a:lnTo>
                  <a:pt x="27635" y="32677"/>
                </a:lnTo>
                <a:lnTo>
                  <a:pt x="28525" y="34937"/>
                </a:lnTo>
                <a:lnTo>
                  <a:pt x="28585" y="41402"/>
                </a:lnTo>
                <a:lnTo>
                  <a:pt x="27635" y="43815"/>
                </a:lnTo>
                <a:lnTo>
                  <a:pt x="23787" y="47409"/>
                </a:lnTo>
                <a:lnTo>
                  <a:pt x="21158" y="48323"/>
                </a:lnTo>
                <a:lnTo>
                  <a:pt x="32741" y="48323"/>
                </a:lnTo>
                <a:lnTo>
                  <a:pt x="34086" y="47142"/>
                </a:lnTo>
                <a:lnTo>
                  <a:pt x="35610" y="43294"/>
                </a:lnTo>
                <a:lnTo>
                  <a:pt x="35610" y="34937"/>
                </a:lnTo>
                <a:lnTo>
                  <a:pt x="34683" y="32131"/>
                </a:lnTo>
                <a:lnTo>
                  <a:pt x="31453" y="28206"/>
                </a:lnTo>
                <a:close/>
              </a:path>
              <a:path w="36194" h="53975">
                <a:moveTo>
                  <a:pt x="32361" y="5562"/>
                </a:moveTo>
                <a:lnTo>
                  <a:pt x="20828" y="5562"/>
                </a:lnTo>
                <a:lnTo>
                  <a:pt x="23190" y="6311"/>
                </a:lnTo>
                <a:lnTo>
                  <a:pt x="24892" y="7835"/>
                </a:lnTo>
                <a:lnTo>
                  <a:pt x="26593" y="9321"/>
                </a:lnTo>
                <a:lnTo>
                  <a:pt x="27444" y="11417"/>
                </a:lnTo>
                <a:lnTo>
                  <a:pt x="27444" y="16814"/>
                </a:lnTo>
                <a:lnTo>
                  <a:pt x="26593" y="18910"/>
                </a:lnTo>
                <a:lnTo>
                  <a:pt x="23190" y="21907"/>
                </a:lnTo>
                <a:lnTo>
                  <a:pt x="20828" y="22669"/>
                </a:lnTo>
                <a:lnTo>
                  <a:pt x="30511" y="22669"/>
                </a:lnTo>
                <a:lnTo>
                  <a:pt x="33566" y="18948"/>
                </a:lnTo>
                <a:lnTo>
                  <a:pt x="34404" y="16421"/>
                </a:lnTo>
                <a:lnTo>
                  <a:pt x="34404" y="9296"/>
                </a:lnTo>
                <a:lnTo>
                  <a:pt x="32918" y="6019"/>
                </a:lnTo>
                <a:lnTo>
                  <a:pt x="32361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812685" y="1465338"/>
            <a:ext cx="78105" cy="53975"/>
          </a:xfrm>
          <a:custGeom>
            <a:avLst/>
            <a:gdLst/>
            <a:ahLst/>
            <a:cxnLst/>
            <a:rect l="l" t="t" r="r" b="b"/>
            <a:pathLst>
              <a:path w="78105" h="53975">
                <a:moveTo>
                  <a:pt x="30924" y="46951"/>
                </a:moveTo>
                <a:lnTo>
                  <a:pt x="1015" y="46951"/>
                </a:lnTo>
                <a:lnTo>
                  <a:pt x="1015" y="52870"/>
                </a:lnTo>
                <a:lnTo>
                  <a:pt x="30924" y="52870"/>
                </a:lnTo>
                <a:lnTo>
                  <a:pt x="30924" y="46951"/>
                </a:lnTo>
                <a:close/>
              </a:path>
              <a:path w="78105" h="53975">
                <a:moveTo>
                  <a:pt x="19456" y="7340"/>
                </a:moveTo>
                <a:lnTo>
                  <a:pt x="12484" y="7340"/>
                </a:lnTo>
                <a:lnTo>
                  <a:pt x="12484" y="46951"/>
                </a:lnTo>
                <a:lnTo>
                  <a:pt x="19456" y="46951"/>
                </a:lnTo>
                <a:lnTo>
                  <a:pt x="19456" y="7340"/>
                </a:lnTo>
                <a:close/>
              </a:path>
              <a:path w="78105" h="53975">
                <a:moveTo>
                  <a:pt x="19456" y="939"/>
                </a:moveTo>
                <a:lnTo>
                  <a:pt x="12420" y="939"/>
                </a:lnTo>
                <a:lnTo>
                  <a:pt x="0" y="3441"/>
                </a:lnTo>
                <a:lnTo>
                  <a:pt x="0" y="9842"/>
                </a:lnTo>
                <a:lnTo>
                  <a:pt x="12484" y="7340"/>
                </a:lnTo>
                <a:lnTo>
                  <a:pt x="19456" y="7340"/>
                </a:lnTo>
                <a:lnTo>
                  <a:pt x="19456" y="939"/>
                </a:lnTo>
                <a:close/>
              </a:path>
              <a:path w="78105" h="53975">
                <a:moveTo>
                  <a:pt x="65951" y="0"/>
                </a:moveTo>
                <a:lnTo>
                  <a:pt x="54317" y="0"/>
                </a:lnTo>
                <a:lnTo>
                  <a:pt x="49847" y="2298"/>
                </a:lnTo>
                <a:lnTo>
                  <a:pt x="43713" y="11506"/>
                </a:lnTo>
                <a:lnTo>
                  <a:pt x="42176" y="18186"/>
                </a:lnTo>
                <a:lnTo>
                  <a:pt x="42176" y="35712"/>
                </a:lnTo>
                <a:lnTo>
                  <a:pt x="43713" y="42379"/>
                </a:lnTo>
                <a:lnTo>
                  <a:pt x="49847" y="51574"/>
                </a:lnTo>
                <a:lnTo>
                  <a:pt x="54317" y="53886"/>
                </a:lnTo>
                <a:lnTo>
                  <a:pt x="65951" y="53886"/>
                </a:lnTo>
                <a:lnTo>
                  <a:pt x="70396" y="51574"/>
                </a:lnTo>
                <a:lnTo>
                  <a:pt x="72582" y="48298"/>
                </a:lnTo>
                <a:lnTo>
                  <a:pt x="56514" y="48298"/>
                </a:lnTo>
                <a:lnTo>
                  <a:pt x="53797" y="46532"/>
                </a:lnTo>
                <a:lnTo>
                  <a:pt x="50152" y="39420"/>
                </a:lnTo>
                <a:lnTo>
                  <a:pt x="49237" y="34074"/>
                </a:lnTo>
                <a:lnTo>
                  <a:pt x="49237" y="19812"/>
                </a:lnTo>
                <a:lnTo>
                  <a:pt x="50152" y="14478"/>
                </a:lnTo>
                <a:lnTo>
                  <a:pt x="53797" y="7340"/>
                </a:lnTo>
                <a:lnTo>
                  <a:pt x="56514" y="5562"/>
                </a:lnTo>
                <a:lnTo>
                  <a:pt x="72570" y="5562"/>
                </a:lnTo>
                <a:lnTo>
                  <a:pt x="70396" y="2298"/>
                </a:lnTo>
                <a:lnTo>
                  <a:pt x="65951" y="0"/>
                </a:lnTo>
                <a:close/>
              </a:path>
              <a:path w="78105" h="53975">
                <a:moveTo>
                  <a:pt x="72570" y="5562"/>
                </a:moveTo>
                <a:lnTo>
                  <a:pt x="63766" y="5562"/>
                </a:lnTo>
                <a:lnTo>
                  <a:pt x="66509" y="7340"/>
                </a:lnTo>
                <a:lnTo>
                  <a:pt x="70142" y="14478"/>
                </a:lnTo>
                <a:lnTo>
                  <a:pt x="71056" y="19812"/>
                </a:lnTo>
                <a:lnTo>
                  <a:pt x="71056" y="34074"/>
                </a:lnTo>
                <a:lnTo>
                  <a:pt x="70142" y="39420"/>
                </a:lnTo>
                <a:lnTo>
                  <a:pt x="66509" y="46532"/>
                </a:lnTo>
                <a:lnTo>
                  <a:pt x="63766" y="48298"/>
                </a:lnTo>
                <a:lnTo>
                  <a:pt x="72582" y="48298"/>
                </a:lnTo>
                <a:lnTo>
                  <a:pt x="76530" y="42379"/>
                </a:lnTo>
                <a:lnTo>
                  <a:pt x="78079" y="35712"/>
                </a:lnTo>
                <a:lnTo>
                  <a:pt x="78079" y="18186"/>
                </a:lnTo>
                <a:lnTo>
                  <a:pt x="76530" y="11506"/>
                </a:lnTo>
                <a:lnTo>
                  <a:pt x="72570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10082" y="991171"/>
            <a:ext cx="81280" cy="53975"/>
          </a:xfrm>
          <a:custGeom>
            <a:avLst/>
            <a:gdLst/>
            <a:ahLst/>
            <a:cxnLst/>
            <a:rect l="l" t="t" r="r" b="b"/>
            <a:pathLst>
              <a:path w="81280" h="53975">
                <a:moveTo>
                  <a:pt x="30119" y="5918"/>
                </a:moveTo>
                <a:lnTo>
                  <a:pt x="18262" y="5918"/>
                </a:lnTo>
                <a:lnTo>
                  <a:pt x="20777" y="6794"/>
                </a:lnTo>
                <a:lnTo>
                  <a:pt x="24650" y="10274"/>
                </a:lnTo>
                <a:lnTo>
                  <a:pt x="25628" y="12522"/>
                </a:lnTo>
                <a:lnTo>
                  <a:pt x="25628" y="16967"/>
                </a:lnTo>
                <a:lnTo>
                  <a:pt x="2667" y="44208"/>
                </a:lnTo>
                <a:lnTo>
                  <a:pt x="0" y="46964"/>
                </a:lnTo>
                <a:lnTo>
                  <a:pt x="0" y="52882"/>
                </a:lnTo>
                <a:lnTo>
                  <a:pt x="32956" y="52882"/>
                </a:lnTo>
                <a:lnTo>
                  <a:pt x="32956" y="46964"/>
                </a:lnTo>
                <a:lnTo>
                  <a:pt x="8445" y="46964"/>
                </a:lnTo>
                <a:lnTo>
                  <a:pt x="18491" y="36690"/>
                </a:lnTo>
                <a:lnTo>
                  <a:pt x="32674" y="16967"/>
                </a:lnTo>
                <a:lnTo>
                  <a:pt x="32654" y="10274"/>
                </a:lnTo>
                <a:lnTo>
                  <a:pt x="31089" y="6730"/>
                </a:lnTo>
                <a:lnTo>
                  <a:pt x="30119" y="5918"/>
                </a:lnTo>
                <a:close/>
              </a:path>
              <a:path w="81280" h="53975">
                <a:moveTo>
                  <a:pt x="20396" y="0"/>
                </a:moveTo>
                <a:lnTo>
                  <a:pt x="12979" y="0"/>
                </a:lnTo>
                <a:lnTo>
                  <a:pt x="10731" y="292"/>
                </a:lnTo>
                <a:lnTo>
                  <a:pt x="5803" y="1460"/>
                </a:lnTo>
                <a:lnTo>
                  <a:pt x="3162" y="2311"/>
                </a:lnTo>
                <a:lnTo>
                  <a:pt x="342" y="3454"/>
                </a:lnTo>
                <a:lnTo>
                  <a:pt x="342" y="10553"/>
                </a:lnTo>
                <a:lnTo>
                  <a:pt x="3124" y="9004"/>
                </a:lnTo>
                <a:lnTo>
                  <a:pt x="5740" y="7823"/>
                </a:lnTo>
                <a:lnTo>
                  <a:pt x="10629" y="6311"/>
                </a:lnTo>
                <a:lnTo>
                  <a:pt x="12954" y="5918"/>
                </a:lnTo>
                <a:lnTo>
                  <a:pt x="30119" y="5918"/>
                </a:lnTo>
                <a:lnTo>
                  <a:pt x="24676" y="1358"/>
                </a:lnTo>
                <a:lnTo>
                  <a:pt x="20396" y="0"/>
                </a:lnTo>
                <a:close/>
              </a:path>
              <a:path w="81280" h="53975">
                <a:moveTo>
                  <a:pt x="68541" y="0"/>
                </a:moveTo>
                <a:lnTo>
                  <a:pt x="56908" y="0"/>
                </a:lnTo>
                <a:lnTo>
                  <a:pt x="52463" y="2311"/>
                </a:lnTo>
                <a:lnTo>
                  <a:pt x="46304" y="11518"/>
                </a:lnTo>
                <a:lnTo>
                  <a:pt x="44780" y="18199"/>
                </a:lnTo>
                <a:lnTo>
                  <a:pt x="44780" y="35699"/>
                </a:lnTo>
                <a:lnTo>
                  <a:pt x="46304" y="42379"/>
                </a:lnTo>
                <a:lnTo>
                  <a:pt x="52463" y="51574"/>
                </a:lnTo>
                <a:lnTo>
                  <a:pt x="56908" y="53886"/>
                </a:lnTo>
                <a:lnTo>
                  <a:pt x="68541" y="53886"/>
                </a:lnTo>
                <a:lnTo>
                  <a:pt x="72999" y="51574"/>
                </a:lnTo>
                <a:lnTo>
                  <a:pt x="75168" y="48323"/>
                </a:lnTo>
                <a:lnTo>
                  <a:pt x="59105" y="48323"/>
                </a:lnTo>
                <a:lnTo>
                  <a:pt x="56388" y="46532"/>
                </a:lnTo>
                <a:lnTo>
                  <a:pt x="52755" y="39433"/>
                </a:lnTo>
                <a:lnTo>
                  <a:pt x="51828" y="34086"/>
                </a:lnTo>
                <a:lnTo>
                  <a:pt x="51828" y="19824"/>
                </a:lnTo>
                <a:lnTo>
                  <a:pt x="52755" y="14477"/>
                </a:lnTo>
                <a:lnTo>
                  <a:pt x="56388" y="7353"/>
                </a:lnTo>
                <a:lnTo>
                  <a:pt x="59105" y="5575"/>
                </a:lnTo>
                <a:lnTo>
                  <a:pt x="75174" y="5575"/>
                </a:lnTo>
                <a:lnTo>
                  <a:pt x="72999" y="2311"/>
                </a:lnTo>
                <a:lnTo>
                  <a:pt x="68541" y="0"/>
                </a:lnTo>
                <a:close/>
              </a:path>
              <a:path w="81280" h="53975">
                <a:moveTo>
                  <a:pt x="75174" y="5575"/>
                </a:moveTo>
                <a:lnTo>
                  <a:pt x="66357" y="5575"/>
                </a:lnTo>
                <a:lnTo>
                  <a:pt x="69088" y="7353"/>
                </a:lnTo>
                <a:lnTo>
                  <a:pt x="72732" y="14477"/>
                </a:lnTo>
                <a:lnTo>
                  <a:pt x="73647" y="19824"/>
                </a:lnTo>
                <a:lnTo>
                  <a:pt x="73647" y="34086"/>
                </a:lnTo>
                <a:lnTo>
                  <a:pt x="72732" y="39433"/>
                </a:lnTo>
                <a:lnTo>
                  <a:pt x="69088" y="46532"/>
                </a:lnTo>
                <a:lnTo>
                  <a:pt x="66357" y="48323"/>
                </a:lnTo>
                <a:lnTo>
                  <a:pt x="75168" y="48323"/>
                </a:lnTo>
                <a:lnTo>
                  <a:pt x="79133" y="42379"/>
                </a:lnTo>
                <a:lnTo>
                  <a:pt x="80683" y="35699"/>
                </a:lnTo>
                <a:lnTo>
                  <a:pt x="80683" y="18199"/>
                </a:lnTo>
                <a:lnTo>
                  <a:pt x="79133" y="11518"/>
                </a:lnTo>
                <a:lnTo>
                  <a:pt x="75174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810272" y="713803"/>
            <a:ext cx="80645" cy="53975"/>
          </a:xfrm>
          <a:custGeom>
            <a:avLst/>
            <a:gdLst/>
            <a:ahLst/>
            <a:cxnLst/>
            <a:rect l="l" t="t" r="r" b="b"/>
            <a:pathLst>
              <a:path w="80644" h="53975">
                <a:moveTo>
                  <a:pt x="0" y="44513"/>
                </a:moveTo>
                <a:lnTo>
                  <a:pt x="0" y="51308"/>
                </a:lnTo>
                <a:lnTo>
                  <a:pt x="2476" y="52158"/>
                </a:lnTo>
                <a:lnTo>
                  <a:pt x="4851" y="52793"/>
                </a:lnTo>
                <a:lnTo>
                  <a:pt x="7150" y="53238"/>
                </a:lnTo>
                <a:lnTo>
                  <a:pt x="9461" y="53644"/>
                </a:lnTo>
                <a:lnTo>
                  <a:pt x="11709" y="53873"/>
                </a:lnTo>
                <a:lnTo>
                  <a:pt x="20383" y="53873"/>
                </a:lnTo>
                <a:lnTo>
                  <a:pt x="25399" y="52476"/>
                </a:lnTo>
                <a:lnTo>
                  <a:pt x="31050" y="47967"/>
                </a:lnTo>
                <a:lnTo>
                  <a:pt x="11150" y="47967"/>
                </a:lnTo>
                <a:lnTo>
                  <a:pt x="8737" y="47675"/>
                </a:lnTo>
                <a:lnTo>
                  <a:pt x="4089" y="46520"/>
                </a:lnTo>
                <a:lnTo>
                  <a:pt x="1955" y="45643"/>
                </a:lnTo>
                <a:lnTo>
                  <a:pt x="0" y="44513"/>
                </a:lnTo>
                <a:close/>
              </a:path>
              <a:path w="80644" h="53975">
                <a:moveTo>
                  <a:pt x="31253" y="5918"/>
                </a:moveTo>
                <a:lnTo>
                  <a:pt x="18567" y="5918"/>
                </a:lnTo>
                <a:lnTo>
                  <a:pt x="21272" y="6616"/>
                </a:lnTo>
                <a:lnTo>
                  <a:pt x="25044" y="9474"/>
                </a:lnTo>
                <a:lnTo>
                  <a:pt x="25996" y="11518"/>
                </a:lnTo>
                <a:lnTo>
                  <a:pt x="25996" y="16789"/>
                </a:lnTo>
                <a:lnTo>
                  <a:pt x="25069" y="18770"/>
                </a:lnTo>
                <a:lnTo>
                  <a:pt x="21412" y="21526"/>
                </a:lnTo>
                <a:lnTo>
                  <a:pt x="18783" y="22212"/>
                </a:lnTo>
                <a:lnTo>
                  <a:pt x="8991" y="22212"/>
                </a:lnTo>
                <a:lnTo>
                  <a:pt x="8991" y="28003"/>
                </a:lnTo>
                <a:lnTo>
                  <a:pt x="18872" y="28003"/>
                </a:lnTo>
                <a:lnTo>
                  <a:pt x="21856" y="28867"/>
                </a:lnTo>
                <a:lnTo>
                  <a:pt x="26136" y="32308"/>
                </a:lnTo>
                <a:lnTo>
                  <a:pt x="27091" y="34442"/>
                </a:lnTo>
                <a:lnTo>
                  <a:pt x="27216" y="41097"/>
                </a:lnTo>
                <a:lnTo>
                  <a:pt x="26060" y="43611"/>
                </a:lnTo>
                <a:lnTo>
                  <a:pt x="21437" y="47091"/>
                </a:lnTo>
                <a:lnTo>
                  <a:pt x="18084" y="47967"/>
                </a:lnTo>
                <a:lnTo>
                  <a:pt x="31050" y="47967"/>
                </a:lnTo>
                <a:lnTo>
                  <a:pt x="32435" y="46863"/>
                </a:lnTo>
                <a:lnTo>
                  <a:pt x="34213" y="42887"/>
                </a:lnTo>
                <a:lnTo>
                  <a:pt x="34213" y="34442"/>
                </a:lnTo>
                <a:lnTo>
                  <a:pt x="33261" y="31623"/>
                </a:lnTo>
                <a:lnTo>
                  <a:pt x="29476" y="27089"/>
                </a:lnTo>
                <a:lnTo>
                  <a:pt x="26860" y="25590"/>
                </a:lnTo>
                <a:lnTo>
                  <a:pt x="23482" y="24866"/>
                </a:lnTo>
                <a:lnTo>
                  <a:pt x="26530" y="24091"/>
                </a:lnTo>
                <a:lnTo>
                  <a:pt x="28867" y="22720"/>
                </a:lnTo>
                <a:lnTo>
                  <a:pt x="32156" y="18770"/>
                </a:lnTo>
                <a:lnTo>
                  <a:pt x="32981" y="16319"/>
                </a:lnTo>
                <a:lnTo>
                  <a:pt x="32981" y="9334"/>
                </a:lnTo>
                <a:lnTo>
                  <a:pt x="31432" y="6057"/>
                </a:lnTo>
                <a:lnTo>
                  <a:pt x="31253" y="5918"/>
                </a:lnTo>
                <a:close/>
              </a:path>
              <a:path w="80644" h="53975">
                <a:moveTo>
                  <a:pt x="20993" y="0"/>
                </a:moveTo>
                <a:lnTo>
                  <a:pt x="13614" y="0"/>
                </a:lnTo>
                <a:lnTo>
                  <a:pt x="11404" y="177"/>
                </a:lnTo>
                <a:lnTo>
                  <a:pt x="6743" y="927"/>
                </a:lnTo>
                <a:lnTo>
                  <a:pt x="4241" y="1485"/>
                </a:lnTo>
                <a:lnTo>
                  <a:pt x="1574" y="2222"/>
                </a:lnTo>
                <a:lnTo>
                  <a:pt x="1574" y="8483"/>
                </a:lnTo>
                <a:lnTo>
                  <a:pt x="4229" y="7594"/>
                </a:lnTo>
                <a:lnTo>
                  <a:pt x="6629" y="6946"/>
                </a:lnTo>
                <a:lnTo>
                  <a:pt x="11061" y="6108"/>
                </a:lnTo>
                <a:lnTo>
                  <a:pt x="13106" y="5918"/>
                </a:lnTo>
                <a:lnTo>
                  <a:pt x="31253" y="5918"/>
                </a:lnTo>
                <a:lnTo>
                  <a:pt x="25222" y="1206"/>
                </a:lnTo>
                <a:lnTo>
                  <a:pt x="20993" y="0"/>
                </a:lnTo>
                <a:close/>
              </a:path>
              <a:path w="80644" h="53975">
                <a:moveTo>
                  <a:pt x="68351" y="0"/>
                </a:moveTo>
                <a:lnTo>
                  <a:pt x="56718" y="0"/>
                </a:lnTo>
                <a:lnTo>
                  <a:pt x="52273" y="2286"/>
                </a:lnTo>
                <a:lnTo>
                  <a:pt x="46113" y="11493"/>
                </a:lnTo>
                <a:lnTo>
                  <a:pt x="44589" y="18186"/>
                </a:lnTo>
                <a:lnTo>
                  <a:pt x="44589" y="35687"/>
                </a:lnTo>
                <a:lnTo>
                  <a:pt x="46113" y="42354"/>
                </a:lnTo>
                <a:lnTo>
                  <a:pt x="52273" y="51574"/>
                </a:lnTo>
                <a:lnTo>
                  <a:pt x="56718" y="53873"/>
                </a:lnTo>
                <a:lnTo>
                  <a:pt x="68351" y="53873"/>
                </a:lnTo>
                <a:lnTo>
                  <a:pt x="72809" y="51574"/>
                </a:lnTo>
                <a:lnTo>
                  <a:pt x="74985" y="48310"/>
                </a:lnTo>
                <a:lnTo>
                  <a:pt x="58915" y="48310"/>
                </a:lnTo>
                <a:lnTo>
                  <a:pt x="56197" y="46532"/>
                </a:lnTo>
                <a:lnTo>
                  <a:pt x="52565" y="39408"/>
                </a:lnTo>
                <a:lnTo>
                  <a:pt x="51650" y="34074"/>
                </a:lnTo>
                <a:lnTo>
                  <a:pt x="51650" y="19812"/>
                </a:lnTo>
                <a:lnTo>
                  <a:pt x="52565" y="14452"/>
                </a:lnTo>
                <a:lnTo>
                  <a:pt x="56197" y="7340"/>
                </a:lnTo>
                <a:lnTo>
                  <a:pt x="58915" y="5549"/>
                </a:lnTo>
                <a:lnTo>
                  <a:pt x="74976" y="5549"/>
                </a:lnTo>
                <a:lnTo>
                  <a:pt x="72809" y="2286"/>
                </a:lnTo>
                <a:lnTo>
                  <a:pt x="68351" y="0"/>
                </a:lnTo>
                <a:close/>
              </a:path>
              <a:path w="80644" h="53975">
                <a:moveTo>
                  <a:pt x="74976" y="5549"/>
                </a:moveTo>
                <a:lnTo>
                  <a:pt x="66179" y="5549"/>
                </a:lnTo>
                <a:lnTo>
                  <a:pt x="68910" y="7340"/>
                </a:lnTo>
                <a:lnTo>
                  <a:pt x="72542" y="14452"/>
                </a:lnTo>
                <a:lnTo>
                  <a:pt x="73456" y="19812"/>
                </a:lnTo>
                <a:lnTo>
                  <a:pt x="73456" y="34074"/>
                </a:lnTo>
                <a:lnTo>
                  <a:pt x="72542" y="39408"/>
                </a:lnTo>
                <a:lnTo>
                  <a:pt x="68910" y="46532"/>
                </a:lnTo>
                <a:lnTo>
                  <a:pt x="66179" y="48310"/>
                </a:lnTo>
                <a:lnTo>
                  <a:pt x="74985" y="48310"/>
                </a:lnTo>
                <a:lnTo>
                  <a:pt x="78955" y="42354"/>
                </a:lnTo>
                <a:lnTo>
                  <a:pt x="80492" y="35687"/>
                </a:lnTo>
                <a:lnTo>
                  <a:pt x="80492" y="18186"/>
                </a:lnTo>
                <a:lnTo>
                  <a:pt x="78955" y="11493"/>
                </a:lnTo>
                <a:lnTo>
                  <a:pt x="74976" y="5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925868" y="2371801"/>
            <a:ext cx="78740" cy="53975"/>
          </a:xfrm>
          <a:custGeom>
            <a:avLst/>
            <a:gdLst/>
            <a:ahLst/>
            <a:cxnLst/>
            <a:rect l="l" t="t" r="r" b="b"/>
            <a:pathLst>
              <a:path w="78740" h="53975">
                <a:moveTo>
                  <a:pt x="30924" y="46964"/>
                </a:moveTo>
                <a:lnTo>
                  <a:pt x="1015" y="46964"/>
                </a:lnTo>
                <a:lnTo>
                  <a:pt x="1015" y="52882"/>
                </a:lnTo>
                <a:lnTo>
                  <a:pt x="30924" y="52882"/>
                </a:lnTo>
                <a:lnTo>
                  <a:pt x="30924" y="46964"/>
                </a:lnTo>
                <a:close/>
              </a:path>
              <a:path w="78740" h="53975">
                <a:moveTo>
                  <a:pt x="19456" y="7353"/>
                </a:moveTo>
                <a:lnTo>
                  <a:pt x="12484" y="7353"/>
                </a:lnTo>
                <a:lnTo>
                  <a:pt x="12484" y="46964"/>
                </a:lnTo>
                <a:lnTo>
                  <a:pt x="19456" y="46964"/>
                </a:lnTo>
                <a:lnTo>
                  <a:pt x="19456" y="7353"/>
                </a:lnTo>
                <a:close/>
              </a:path>
              <a:path w="78740" h="53975">
                <a:moveTo>
                  <a:pt x="19456" y="939"/>
                </a:moveTo>
                <a:lnTo>
                  <a:pt x="12420" y="939"/>
                </a:lnTo>
                <a:lnTo>
                  <a:pt x="0" y="3454"/>
                </a:lnTo>
                <a:lnTo>
                  <a:pt x="0" y="9867"/>
                </a:lnTo>
                <a:lnTo>
                  <a:pt x="12484" y="7353"/>
                </a:lnTo>
                <a:lnTo>
                  <a:pt x="19456" y="7353"/>
                </a:lnTo>
                <a:lnTo>
                  <a:pt x="19456" y="939"/>
                </a:lnTo>
                <a:close/>
              </a:path>
              <a:path w="78740" h="53975">
                <a:moveTo>
                  <a:pt x="65747" y="0"/>
                </a:moveTo>
                <a:lnTo>
                  <a:pt x="57429" y="0"/>
                </a:lnTo>
                <a:lnTo>
                  <a:pt x="52184" y="2451"/>
                </a:lnTo>
                <a:lnTo>
                  <a:pt x="48188" y="7480"/>
                </a:lnTo>
                <a:lnTo>
                  <a:pt x="44399" y="12204"/>
                </a:lnTo>
                <a:lnTo>
                  <a:pt x="42538" y="18478"/>
                </a:lnTo>
                <a:lnTo>
                  <a:pt x="42456" y="35712"/>
                </a:lnTo>
                <a:lnTo>
                  <a:pt x="44056" y="42392"/>
                </a:lnTo>
                <a:lnTo>
                  <a:pt x="50406" y="51587"/>
                </a:lnTo>
                <a:lnTo>
                  <a:pt x="54978" y="53886"/>
                </a:lnTo>
                <a:lnTo>
                  <a:pt x="66243" y="53886"/>
                </a:lnTo>
                <a:lnTo>
                  <a:pt x="70434" y="52285"/>
                </a:lnTo>
                <a:lnTo>
                  <a:pt x="74310" y="48323"/>
                </a:lnTo>
                <a:lnTo>
                  <a:pt x="57848" y="48323"/>
                </a:lnTo>
                <a:lnTo>
                  <a:pt x="55346" y="47243"/>
                </a:lnTo>
                <a:lnTo>
                  <a:pt x="53505" y="45059"/>
                </a:lnTo>
                <a:lnTo>
                  <a:pt x="51650" y="42900"/>
                </a:lnTo>
                <a:lnTo>
                  <a:pt x="50736" y="39966"/>
                </a:lnTo>
                <a:lnTo>
                  <a:pt x="50736" y="32461"/>
                </a:lnTo>
                <a:lnTo>
                  <a:pt x="51650" y="29514"/>
                </a:lnTo>
                <a:lnTo>
                  <a:pt x="55346" y="25196"/>
                </a:lnTo>
                <a:lnTo>
                  <a:pt x="56229" y="24815"/>
                </a:lnTo>
                <a:lnTo>
                  <a:pt x="49441" y="24815"/>
                </a:lnTo>
                <a:lnTo>
                  <a:pt x="49809" y="18478"/>
                </a:lnTo>
                <a:lnTo>
                  <a:pt x="51206" y="13754"/>
                </a:lnTo>
                <a:lnTo>
                  <a:pt x="56083" y="7480"/>
                </a:lnTo>
                <a:lnTo>
                  <a:pt x="59626" y="5918"/>
                </a:lnTo>
                <a:lnTo>
                  <a:pt x="74942" y="5918"/>
                </a:lnTo>
                <a:lnTo>
                  <a:pt x="74942" y="2108"/>
                </a:lnTo>
                <a:lnTo>
                  <a:pt x="72999" y="1396"/>
                </a:lnTo>
                <a:lnTo>
                  <a:pt x="71119" y="876"/>
                </a:lnTo>
                <a:lnTo>
                  <a:pt x="67525" y="190"/>
                </a:lnTo>
                <a:lnTo>
                  <a:pt x="65747" y="0"/>
                </a:lnTo>
                <a:close/>
              </a:path>
              <a:path w="78740" h="53975">
                <a:moveTo>
                  <a:pt x="74563" y="24117"/>
                </a:moveTo>
                <a:lnTo>
                  <a:pt x="64160" y="24117"/>
                </a:lnTo>
                <a:lnTo>
                  <a:pt x="66649" y="25196"/>
                </a:lnTo>
                <a:lnTo>
                  <a:pt x="70332" y="29514"/>
                </a:lnTo>
                <a:lnTo>
                  <a:pt x="71259" y="32461"/>
                </a:lnTo>
                <a:lnTo>
                  <a:pt x="71259" y="39966"/>
                </a:lnTo>
                <a:lnTo>
                  <a:pt x="70332" y="42900"/>
                </a:lnTo>
                <a:lnTo>
                  <a:pt x="66649" y="47243"/>
                </a:lnTo>
                <a:lnTo>
                  <a:pt x="64160" y="48323"/>
                </a:lnTo>
                <a:lnTo>
                  <a:pt x="74310" y="48323"/>
                </a:lnTo>
                <a:lnTo>
                  <a:pt x="76746" y="45834"/>
                </a:lnTo>
                <a:lnTo>
                  <a:pt x="78320" y="41554"/>
                </a:lnTo>
                <a:lnTo>
                  <a:pt x="78320" y="30772"/>
                </a:lnTo>
                <a:lnTo>
                  <a:pt x="76809" y="26466"/>
                </a:lnTo>
                <a:lnTo>
                  <a:pt x="74563" y="24117"/>
                </a:lnTo>
                <a:close/>
              </a:path>
              <a:path w="78740" h="53975">
                <a:moveTo>
                  <a:pt x="66636" y="18541"/>
                </a:moveTo>
                <a:lnTo>
                  <a:pt x="58940" y="18541"/>
                </a:lnTo>
                <a:lnTo>
                  <a:pt x="56667" y="19088"/>
                </a:lnTo>
                <a:lnTo>
                  <a:pt x="52539" y="21247"/>
                </a:lnTo>
                <a:lnTo>
                  <a:pt x="50812" y="22796"/>
                </a:lnTo>
                <a:lnTo>
                  <a:pt x="49441" y="24815"/>
                </a:lnTo>
                <a:lnTo>
                  <a:pt x="56229" y="24815"/>
                </a:lnTo>
                <a:lnTo>
                  <a:pt x="57848" y="24117"/>
                </a:lnTo>
                <a:lnTo>
                  <a:pt x="74563" y="24117"/>
                </a:lnTo>
                <a:lnTo>
                  <a:pt x="70751" y="20129"/>
                </a:lnTo>
                <a:lnTo>
                  <a:pt x="66636" y="18541"/>
                </a:lnTo>
                <a:close/>
              </a:path>
              <a:path w="78740" h="53975">
                <a:moveTo>
                  <a:pt x="74942" y="5918"/>
                </a:moveTo>
                <a:lnTo>
                  <a:pt x="66027" y="5918"/>
                </a:lnTo>
                <a:lnTo>
                  <a:pt x="67805" y="6146"/>
                </a:lnTo>
                <a:lnTo>
                  <a:pt x="71399" y="7023"/>
                </a:lnTo>
                <a:lnTo>
                  <a:pt x="73177" y="7658"/>
                </a:lnTo>
                <a:lnTo>
                  <a:pt x="74942" y="8496"/>
                </a:lnTo>
                <a:lnTo>
                  <a:pt x="74942" y="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104684" y="2371814"/>
            <a:ext cx="78105" cy="53975"/>
          </a:xfrm>
          <a:custGeom>
            <a:avLst/>
            <a:gdLst/>
            <a:ahLst/>
            <a:cxnLst/>
            <a:rect l="l" t="t" r="r" b="b"/>
            <a:pathLst>
              <a:path w="78105" h="53975">
                <a:moveTo>
                  <a:pt x="0" y="44526"/>
                </a:moveTo>
                <a:lnTo>
                  <a:pt x="0" y="51295"/>
                </a:lnTo>
                <a:lnTo>
                  <a:pt x="2463" y="52158"/>
                </a:lnTo>
                <a:lnTo>
                  <a:pt x="4838" y="52806"/>
                </a:lnTo>
                <a:lnTo>
                  <a:pt x="9448" y="53657"/>
                </a:lnTo>
                <a:lnTo>
                  <a:pt x="11696" y="53860"/>
                </a:lnTo>
                <a:lnTo>
                  <a:pt x="20370" y="53860"/>
                </a:lnTo>
                <a:lnTo>
                  <a:pt x="25374" y="52476"/>
                </a:lnTo>
                <a:lnTo>
                  <a:pt x="31035" y="47967"/>
                </a:lnTo>
                <a:lnTo>
                  <a:pt x="11137" y="47967"/>
                </a:lnTo>
                <a:lnTo>
                  <a:pt x="8724" y="47675"/>
                </a:lnTo>
                <a:lnTo>
                  <a:pt x="4076" y="46520"/>
                </a:lnTo>
                <a:lnTo>
                  <a:pt x="1943" y="45656"/>
                </a:lnTo>
                <a:lnTo>
                  <a:pt x="0" y="44526"/>
                </a:lnTo>
                <a:close/>
              </a:path>
              <a:path w="78105" h="53975">
                <a:moveTo>
                  <a:pt x="31240" y="5918"/>
                </a:moveTo>
                <a:lnTo>
                  <a:pt x="18554" y="5918"/>
                </a:lnTo>
                <a:lnTo>
                  <a:pt x="21259" y="6616"/>
                </a:lnTo>
                <a:lnTo>
                  <a:pt x="23139" y="8051"/>
                </a:lnTo>
                <a:lnTo>
                  <a:pt x="25031" y="9461"/>
                </a:lnTo>
                <a:lnTo>
                  <a:pt x="25984" y="11518"/>
                </a:lnTo>
                <a:lnTo>
                  <a:pt x="25984" y="16802"/>
                </a:lnTo>
                <a:lnTo>
                  <a:pt x="25057" y="18770"/>
                </a:lnTo>
                <a:lnTo>
                  <a:pt x="21399" y="21526"/>
                </a:lnTo>
                <a:lnTo>
                  <a:pt x="18770" y="22225"/>
                </a:lnTo>
                <a:lnTo>
                  <a:pt x="8966" y="22225"/>
                </a:lnTo>
                <a:lnTo>
                  <a:pt x="8966" y="28003"/>
                </a:lnTo>
                <a:lnTo>
                  <a:pt x="18859" y="28003"/>
                </a:lnTo>
                <a:lnTo>
                  <a:pt x="21844" y="28867"/>
                </a:lnTo>
                <a:lnTo>
                  <a:pt x="26123" y="32308"/>
                </a:lnTo>
                <a:lnTo>
                  <a:pt x="27078" y="34442"/>
                </a:lnTo>
                <a:lnTo>
                  <a:pt x="27203" y="41097"/>
                </a:lnTo>
                <a:lnTo>
                  <a:pt x="26047" y="43611"/>
                </a:lnTo>
                <a:lnTo>
                  <a:pt x="21437" y="47091"/>
                </a:lnTo>
                <a:lnTo>
                  <a:pt x="18072" y="47967"/>
                </a:lnTo>
                <a:lnTo>
                  <a:pt x="31035" y="47967"/>
                </a:lnTo>
                <a:lnTo>
                  <a:pt x="32423" y="46863"/>
                </a:lnTo>
                <a:lnTo>
                  <a:pt x="34188" y="42900"/>
                </a:lnTo>
                <a:lnTo>
                  <a:pt x="34188" y="34442"/>
                </a:lnTo>
                <a:lnTo>
                  <a:pt x="33248" y="31623"/>
                </a:lnTo>
                <a:lnTo>
                  <a:pt x="29464" y="27089"/>
                </a:lnTo>
                <a:lnTo>
                  <a:pt x="26835" y="25590"/>
                </a:lnTo>
                <a:lnTo>
                  <a:pt x="23469" y="24866"/>
                </a:lnTo>
                <a:lnTo>
                  <a:pt x="26517" y="24104"/>
                </a:lnTo>
                <a:lnTo>
                  <a:pt x="28867" y="22720"/>
                </a:lnTo>
                <a:lnTo>
                  <a:pt x="32143" y="18770"/>
                </a:lnTo>
                <a:lnTo>
                  <a:pt x="32969" y="16319"/>
                </a:lnTo>
                <a:lnTo>
                  <a:pt x="32969" y="9334"/>
                </a:lnTo>
                <a:lnTo>
                  <a:pt x="31419" y="6057"/>
                </a:lnTo>
                <a:lnTo>
                  <a:pt x="31240" y="5918"/>
                </a:lnTo>
                <a:close/>
              </a:path>
              <a:path w="78105" h="53975">
                <a:moveTo>
                  <a:pt x="20980" y="0"/>
                </a:moveTo>
                <a:lnTo>
                  <a:pt x="13589" y="0"/>
                </a:lnTo>
                <a:lnTo>
                  <a:pt x="11391" y="190"/>
                </a:lnTo>
                <a:lnTo>
                  <a:pt x="6731" y="927"/>
                </a:lnTo>
                <a:lnTo>
                  <a:pt x="4229" y="1485"/>
                </a:lnTo>
                <a:lnTo>
                  <a:pt x="1562" y="2222"/>
                </a:lnTo>
                <a:lnTo>
                  <a:pt x="1562" y="8496"/>
                </a:lnTo>
                <a:lnTo>
                  <a:pt x="4216" y="7607"/>
                </a:lnTo>
                <a:lnTo>
                  <a:pt x="6629" y="6946"/>
                </a:lnTo>
                <a:lnTo>
                  <a:pt x="11049" y="6108"/>
                </a:lnTo>
                <a:lnTo>
                  <a:pt x="13093" y="5918"/>
                </a:lnTo>
                <a:lnTo>
                  <a:pt x="31240" y="5918"/>
                </a:lnTo>
                <a:lnTo>
                  <a:pt x="25209" y="1206"/>
                </a:lnTo>
                <a:lnTo>
                  <a:pt x="20980" y="0"/>
                </a:lnTo>
                <a:close/>
              </a:path>
              <a:path w="78105" h="53975">
                <a:moveTo>
                  <a:pt x="75225" y="5918"/>
                </a:moveTo>
                <a:lnTo>
                  <a:pt x="63360" y="5918"/>
                </a:lnTo>
                <a:lnTo>
                  <a:pt x="65900" y="6781"/>
                </a:lnTo>
                <a:lnTo>
                  <a:pt x="69761" y="10248"/>
                </a:lnTo>
                <a:lnTo>
                  <a:pt x="70739" y="12509"/>
                </a:lnTo>
                <a:lnTo>
                  <a:pt x="70739" y="16967"/>
                </a:lnTo>
                <a:lnTo>
                  <a:pt x="47752" y="44196"/>
                </a:lnTo>
                <a:lnTo>
                  <a:pt x="45097" y="46951"/>
                </a:lnTo>
                <a:lnTo>
                  <a:pt x="45097" y="52870"/>
                </a:lnTo>
                <a:lnTo>
                  <a:pt x="78066" y="52870"/>
                </a:lnTo>
                <a:lnTo>
                  <a:pt x="78066" y="46951"/>
                </a:lnTo>
                <a:lnTo>
                  <a:pt x="53543" y="46951"/>
                </a:lnTo>
                <a:lnTo>
                  <a:pt x="63588" y="36690"/>
                </a:lnTo>
                <a:lnTo>
                  <a:pt x="66687" y="33477"/>
                </a:lnTo>
                <a:lnTo>
                  <a:pt x="69811" y="30276"/>
                </a:lnTo>
                <a:lnTo>
                  <a:pt x="71761" y="28194"/>
                </a:lnTo>
                <a:lnTo>
                  <a:pt x="74333" y="25057"/>
                </a:lnTo>
                <a:lnTo>
                  <a:pt x="75793" y="22809"/>
                </a:lnTo>
                <a:lnTo>
                  <a:pt x="77393" y="18973"/>
                </a:lnTo>
                <a:lnTo>
                  <a:pt x="77785" y="16967"/>
                </a:lnTo>
                <a:lnTo>
                  <a:pt x="77753" y="10248"/>
                </a:lnTo>
                <a:lnTo>
                  <a:pt x="76187" y="6731"/>
                </a:lnTo>
                <a:lnTo>
                  <a:pt x="75225" y="5918"/>
                </a:lnTo>
                <a:close/>
              </a:path>
              <a:path w="78105" h="53975">
                <a:moveTo>
                  <a:pt x="65506" y="0"/>
                </a:moveTo>
                <a:lnTo>
                  <a:pt x="58089" y="0"/>
                </a:lnTo>
                <a:lnTo>
                  <a:pt x="55829" y="292"/>
                </a:lnTo>
                <a:lnTo>
                  <a:pt x="50914" y="1447"/>
                </a:lnTo>
                <a:lnTo>
                  <a:pt x="48272" y="2311"/>
                </a:lnTo>
                <a:lnTo>
                  <a:pt x="45440" y="3429"/>
                </a:lnTo>
                <a:lnTo>
                  <a:pt x="45440" y="10528"/>
                </a:lnTo>
                <a:lnTo>
                  <a:pt x="48234" y="8978"/>
                </a:lnTo>
                <a:lnTo>
                  <a:pt x="50838" y="7810"/>
                </a:lnTo>
                <a:lnTo>
                  <a:pt x="55727" y="6299"/>
                </a:lnTo>
                <a:lnTo>
                  <a:pt x="58051" y="5918"/>
                </a:lnTo>
                <a:lnTo>
                  <a:pt x="75225" y="5918"/>
                </a:lnTo>
                <a:lnTo>
                  <a:pt x="69799" y="1333"/>
                </a:lnTo>
                <a:lnTo>
                  <a:pt x="65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465732" y="2371814"/>
            <a:ext cx="81915" cy="53975"/>
          </a:xfrm>
          <a:custGeom>
            <a:avLst/>
            <a:gdLst/>
            <a:ahLst/>
            <a:cxnLst/>
            <a:rect l="l" t="t" r="r" b="b"/>
            <a:pathLst>
              <a:path w="81915" h="53975">
                <a:moveTo>
                  <a:pt x="23304" y="0"/>
                </a:moveTo>
                <a:lnTo>
                  <a:pt x="14986" y="0"/>
                </a:lnTo>
                <a:lnTo>
                  <a:pt x="9753" y="2438"/>
                </a:lnTo>
                <a:lnTo>
                  <a:pt x="1955" y="12204"/>
                </a:lnTo>
                <a:lnTo>
                  <a:pt x="83" y="18465"/>
                </a:lnTo>
                <a:lnTo>
                  <a:pt x="0" y="35699"/>
                </a:lnTo>
                <a:lnTo>
                  <a:pt x="1600" y="42367"/>
                </a:lnTo>
                <a:lnTo>
                  <a:pt x="7950" y="51562"/>
                </a:lnTo>
                <a:lnTo>
                  <a:pt x="12534" y="53886"/>
                </a:lnTo>
                <a:lnTo>
                  <a:pt x="23799" y="53886"/>
                </a:lnTo>
                <a:lnTo>
                  <a:pt x="27978" y="52260"/>
                </a:lnTo>
                <a:lnTo>
                  <a:pt x="31857" y="48310"/>
                </a:lnTo>
                <a:lnTo>
                  <a:pt x="15392" y="48310"/>
                </a:lnTo>
                <a:lnTo>
                  <a:pt x="12890" y="47218"/>
                </a:lnTo>
                <a:lnTo>
                  <a:pt x="9220" y="42887"/>
                </a:lnTo>
                <a:lnTo>
                  <a:pt x="8280" y="39941"/>
                </a:lnTo>
                <a:lnTo>
                  <a:pt x="8280" y="32435"/>
                </a:lnTo>
                <a:lnTo>
                  <a:pt x="9220" y="29502"/>
                </a:lnTo>
                <a:lnTo>
                  <a:pt x="12890" y="25171"/>
                </a:lnTo>
                <a:lnTo>
                  <a:pt x="13744" y="24803"/>
                </a:lnTo>
                <a:lnTo>
                  <a:pt x="6997" y="24803"/>
                </a:lnTo>
                <a:lnTo>
                  <a:pt x="7353" y="18465"/>
                </a:lnTo>
                <a:lnTo>
                  <a:pt x="8750" y="13741"/>
                </a:lnTo>
                <a:lnTo>
                  <a:pt x="13639" y="7480"/>
                </a:lnTo>
                <a:lnTo>
                  <a:pt x="17183" y="5905"/>
                </a:lnTo>
                <a:lnTo>
                  <a:pt x="32486" y="5905"/>
                </a:lnTo>
                <a:lnTo>
                  <a:pt x="32486" y="2082"/>
                </a:lnTo>
                <a:lnTo>
                  <a:pt x="30556" y="1397"/>
                </a:lnTo>
                <a:lnTo>
                  <a:pt x="28676" y="876"/>
                </a:lnTo>
                <a:lnTo>
                  <a:pt x="25069" y="165"/>
                </a:lnTo>
                <a:lnTo>
                  <a:pt x="23304" y="0"/>
                </a:lnTo>
                <a:close/>
              </a:path>
              <a:path w="81915" h="53975">
                <a:moveTo>
                  <a:pt x="32103" y="24091"/>
                </a:moveTo>
                <a:lnTo>
                  <a:pt x="21704" y="24091"/>
                </a:lnTo>
                <a:lnTo>
                  <a:pt x="24206" y="25171"/>
                </a:lnTo>
                <a:lnTo>
                  <a:pt x="27889" y="29502"/>
                </a:lnTo>
                <a:lnTo>
                  <a:pt x="28803" y="32435"/>
                </a:lnTo>
                <a:lnTo>
                  <a:pt x="28803" y="39941"/>
                </a:lnTo>
                <a:lnTo>
                  <a:pt x="27889" y="42887"/>
                </a:lnTo>
                <a:lnTo>
                  <a:pt x="24206" y="47218"/>
                </a:lnTo>
                <a:lnTo>
                  <a:pt x="21704" y="48310"/>
                </a:lnTo>
                <a:lnTo>
                  <a:pt x="31857" y="48310"/>
                </a:lnTo>
                <a:lnTo>
                  <a:pt x="34302" y="45821"/>
                </a:lnTo>
                <a:lnTo>
                  <a:pt x="35864" y="41541"/>
                </a:lnTo>
                <a:lnTo>
                  <a:pt x="35864" y="30759"/>
                </a:lnTo>
                <a:lnTo>
                  <a:pt x="34366" y="26454"/>
                </a:lnTo>
                <a:lnTo>
                  <a:pt x="32103" y="24091"/>
                </a:lnTo>
                <a:close/>
              </a:path>
              <a:path w="81915" h="53975">
                <a:moveTo>
                  <a:pt x="24193" y="18542"/>
                </a:moveTo>
                <a:lnTo>
                  <a:pt x="16484" y="18542"/>
                </a:lnTo>
                <a:lnTo>
                  <a:pt x="14211" y="19075"/>
                </a:lnTo>
                <a:lnTo>
                  <a:pt x="10083" y="21234"/>
                </a:lnTo>
                <a:lnTo>
                  <a:pt x="8382" y="22771"/>
                </a:lnTo>
                <a:lnTo>
                  <a:pt x="6997" y="24803"/>
                </a:lnTo>
                <a:lnTo>
                  <a:pt x="13744" y="24803"/>
                </a:lnTo>
                <a:lnTo>
                  <a:pt x="15392" y="24091"/>
                </a:lnTo>
                <a:lnTo>
                  <a:pt x="32103" y="24091"/>
                </a:lnTo>
                <a:lnTo>
                  <a:pt x="28295" y="20116"/>
                </a:lnTo>
                <a:lnTo>
                  <a:pt x="24193" y="18542"/>
                </a:lnTo>
                <a:close/>
              </a:path>
              <a:path w="81915" h="53975">
                <a:moveTo>
                  <a:pt x="32486" y="5905"/>
                </a:moveTo>
                <a:lnTo>
                  <a:pt x="23583" y="5905"/>
                </a:lnTo>
                <a:lnTo>
                  <a:pt x="25349" y="6121"/>
                </a:lnTo>
                <a:lnTo>
                  <a:pt x="28956" y="7010"/>
                </a:lnTo>
                <a:lnTo>
                  <a:pt x="30746" y="7658"/>
                </a:lnTo>
                <a:lnTo>
                  <a:pt x="32486" y="8483"/>
                </a:lnTo>
                <a:lnTo>
                  <a:pt x="32486" y="5905"/>
                </a:lnTo>
                <a:close/>
              </a:path>
              <a:path w="81915" h="53975">
                <a:moveTo>
                  <a:pt x="74256" y="40627"/>
                </a:moveTo>
                <a:lnTo>
                  <a:pt x="67259" y="40627"/>
                </a:lnTo>
                <a:lnTo>
                  <a:pt x="67259" y="52870"/>
                </a:lnTo>
                <a:lnTo>
                  <a:pt x="74256" y="52870"/>
                </a:lnTo>
                <a:lnTo>
                  <a:pt x="74256" y="40627"/>
                </a:lnTo>
                <a:close/>
              </a:path>
              <a:path w="81915" h="53975">
                <a:moveTo>
                  <a:pt x="74256" y="927"/>
                </a:moveTo>
                <a:lnTo>
                  <a:pt x="65417" y="927"/>
                </a:lnTo>
                <a:lnTo>
                  <a:pt x="43815" y="33832"/>
                </a:lnTo>
                <a:lnTo>
                  <a:pt x="43815" y="40627"/>
                </a:lnTo>
                <a:lnTo>
                  <a:pt x="81673" y="40627"/>
                </a:lnTo>
                <a:lnTo>
                  <a:pt x="81673" y="34785"/>
                </a:lnTo>
                <a:lnTo>
                  <a:pt x="49530" y="34785"/>
                </a:lnTo>
                <a:lnTo>
                  <a:pt x="67259" y="7048"/>
                </a:lnTo>
                <a:lnTo>
                  <a:pt x="74256" y="7048"/>
                </a:lnTo>
                <a:lnTo>
                  <a:pt x="74256" y="927"/>
                </a:lnTo>
                <a:close/>
              </a:path>
              <a:path w="81915" h="53975">
                <a:moveTo>
                  <a:pt x="74256" y="7048"/>
                </a:moveTo>
                <a:lnTo>
                  <a:pt x="67259" y="7048"/>
                </a:lnTo>
                <a:lnTo>
                  <a:pt x="67259" y="34785"/>
                </a:lnTo>
                <a:lnTo>
                  <a:pt x="74256" y="34785"/>
                </a:lnTo>
                <a:lnTo>
                  <a:pt x="74256" y="7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2169871" y="2371801"/>
            <a:ext cx="123825" cy="53975"/>
          </a:xfrm>
          <a:custGeom>
            <a:avLst/>
            <a:gdLst/>
            <a:ahLst/>
            <a:cxnLst/>
            <a:rect l="l" t="t" r="r" b="b"/>
            <a:pathLst>
              <a:path w="123825" h="53975">
                <a:moveTo>
                  <a:pt x="30924" y="46964"/>
                </a:moveTo>
                <a:lnTo>
                  <a:pt x="1003" y="46964"/>
                </a:lnTo>
                <a:lnTo>
                  <a:pt x="1003" y="52882"/>
                </a:lnTo>
                <a:lnTo>
                  <a:pt x="30924" y="52882"/>
                </a:lnTo>
                <a:lnTo>
                  <a:pt x="30924" y="46964"/>
                </a:lnTo>
                <a:close/>
              </a:path>
              <a:path w="123825" h="53975">
                <a:moveTo>
                  <a:pt x="19443" y="7353"/>
                </a:moveTo>
                <a:lnTo>
                  <a:pt x="12484" y="7353"/>
                </a:lnTo>
                <a:lnTo>
                  <a:pt x="12484" y="46964"/>
                </a:lnTo>
                <a:lnTo>
                  <a:pt x="19443" y="46964"/>
                </a:lnTo>
                <a:lnTo>
                  <a:pt x="19443" y="7353"/>
                </a:lnTo>
                <a:close/>
              </a:path>
              <a:path w="123825" h="53975">
                <a:moveTo>
                  <a:pt x="19443" y="939"/>
                </a:moveTo>
                <a:lnTo>
                  <a:pt x="12420" y="939"/>
                </a:lnTo>
                <a:lnTo>
                  <a:pt x="0" y="3454"/>
                </a:lnTo>
                <a:lnTo>
                  <a:pt x="0" y="9867"/>
                </a:lnTo>
                <a:lnTo>
                  <a:pt x="12484" y="7353"/>
                </a:lnTo>
                <a:lnTo>
                  <a:pt x="19443" y="7353"/>
                </a:lnTo>
                <a:lnTo>
                  <a:pt x="19443" y="939"/>
                </a:lnTo>
                <a:close/>
              </a:path>
              <a:path w="123825" h="53975">
                <a:moveTo>
                  <a:pt x="72829" y="5918"/>
                </a:moveTo>
                <a:lnTo>
                  <a:pt x="60960" y="5918"/>
                </a:lnTo>
                <a:lnTo>
                  <a:pt x="63487" y="6794"/>
                </a:lnTo>
                <a:lnTo>
                  <a:pt x="67360" y="10261"/>
                </a:lnTo>
                <a:lnTo>
                  <a:pt x="68326" y="12522"/>
                </a:lnTo>
                <a:lnTo>
                  <a:pt x="68326" y="16967"/>
                </a:lnTo>
                <a:lnTo>
                  <a:pt x="45364" y="44195"/>
                </a:lnTo>
                <a:lnTo>
                  <a:pt x="42697" y="46964"/>
                </a:lnTo>
                <a:lnTo>
                  <a:pt x="42697" y="52882"/>
                </a:lnTo>
                <a:lnTo>
                  <a:pt x="75666" y="52882"/>
                </a:lnTo>
                <a:lnTo>
                  <a:pt x="75666" y="46964"/>
                </a:lnTo>
                <a:lnTo>
                  <a:pt x="51142" y="46964"/>
                </a:lnTo>
                <a:lnTo>
                  <a:pt x="64300" y="33489"/>
                </a:lnTo>
                <a:lnTo>
                  <a:pt x="75384" y="16967"/>
                </a:lnTo>
                <a:lnTo>
                  <a:pt x="75359" y="10261"/>
                </a:lnTo>
                <a:lnTo>
                  <a:pt x="73799" y="6730"/>
                </a:lnTo>
                <a:lnTo>
                  <a:pt x="72829" y="5918"/>
                </a:lnTo>
                <a:close/>
              </a:path>
              <a:path w="123825" h="53975">
                <a:moveTo>
                  <a:pt x="63093" y="0"/>
                </a:moveTo>
                <a:lnTo>
                  <a:pt x="55676" y="0"/>
                </a:lnTo>
                <a:lnTo>
                  <a:pt x="53428" y="292"/>
                </a:lnTo>
                <a:lnTo>
                  <a:pt x="48514" y="1460"/>
                </a:lnTo>
                <a:lnTo>
                  <a:pt x="45872" y="2311"/>
                </a:lnTo>
                <a:lnTo>
                  <a:pt x="43040" y="3454"/>
                </a:lnTo>
                <a:lnTo>
                  <a:pt x="43040" y="10540"/>
                </a:lnTo>
                <a:lnTo>
                  <a:pt x="45834" y="9004"/>
                </a:lnTo>
                <a:lnTo>
                  <a:pt x="48450" y="7823"/>
                </a:lnTo>
                <a:lnTo>
                  <a:pt x="53339" y="6311"/>
                </a:lnTo>
                <a:lnTo>
                  <a:pt x="55651" y="5918"/>
                </a:lnTo>
                <a:lnTo>
                  <a:pt x="72829" y="5918"/>
                </a:lnTo>
                <a:lnTo>
                  <a:pt x="67386" y="1358"/>
                </a:lnTo>
                <a:lnTo>
                  <a:pt x="63093" y="0"/>
                </a:lnTo>
                <a:close/>
              </a:path>
              <a:path w="123825" h="53975">
                <a:moveTo>
                  <a:pt x="110591" y="0"/>
                </a:moveTo>
                <a:lnTo>
                  <a:pt x="100291" y="0"/>
                </a:lnTo>
                <a:lnTo>
                  <a:pt x="96227" y="1206"/>
                </a:lnTo>
                <a:lnTo>
                  <a:pt x="93256" y="3619"/>
                </a:lnTo>
                <a:lnTo>
                  <a:pt x="90309" y="6045"/>
                </a:lnTo>
                <a:lnTo>
                  <a:pt x="88836" y="9321"/>
                </a:lnTo>
                <a:lnTo>
                  <a:pt x="88836" y="16433"/>
                </a:lnTo>
                <a:lnTo>
                  <a:pt x="89662" y="18961"/>
                </a:lnTo>
                <a:lnTo>
                  <a:pt x="93040" y="23088"/>
                </a:lnTo>
                <a:lnTo>
                  <a:pt x="95389" y="24498"/>
                </a:lnTo>
                <a:lnTo>
                  <a:pt x="98399" y="25222"/>
                </a:lnTo>
                <a:lnTo>
                  <a:pt x="95021" y="26009"/>
                </a:lnTo>
                <a:lnTo>
                  <a:pt x="92367" y="27558"/>
                </a:lnTo>
                <a:lnTo>
                  <a:pt x="88569" y="32143"/>
                </a:lnTo>
                <a:lnTo>
                  <a:pt x="87617" y="34963"/>
                </a:lnTo>
                <a:lnTo>
                  <a:pt x="87617" y="43306"/>
                </a:lnTo>
                <a:lnTo>
                  <a:pt x="89154" y="47167"/>
                </a:lnTo>
                <a:lnTo>
                  <a:pt x="95300" y="52552"/>
                </a:lnTo>
                <a:lnTo>
                  <a:pt x="99707" y="53886"/>
                </a:lnTo>
                <a:lnTo>
                  <a:pt x="111150" y="53886"/>
                </a:lnTo>
                <a:lnTo>
                  <a:pt x="115544" y="52552"/>
                </a:lnTo>
                <a:lnTo>
                  <a:pt x="120372" y="48323"/>
                </a:lnTo>
                <a:lnTo>
                  <a:pt x="102082" y="48323"/>
                </a:lnTo>
                <a:lnTo>
                  <a:pt x="99466" y="47434"/>
                </a:lnTo>
                <a:lnTo>
                  <a:pt x="95620" y="43827"/>
                </a:lnTo>
                <a:lnTo>
                  <a:pt x="94665" y="41401"/>
                </a:lnTo>
                <a:lnTo>
                  <a:pt x="94735" y="34963"/>
                </a:lnTo>
                <a:lnTo>
                  <a:pt x="95631" y="32689"/>
                </a:lnTo>
                <a:lnTo>
                  <a:pt x="99466" y="29108"/>
                </a:lnTo>
                <a:lnTo>
                  <a:pt x="102082" y="28219"/>
                </a:lnTo>
                <a:lnTo>
                  <a:pt x="119059" y="28219"/>
                </a:lnTo>
                <a:lnTo>
                  <a:pt x="118516" y="27558"/>
                </a:lnTo>
                <a:lnTo>
                  <a:pt x="115862" y="26009"/>
                </a:lnTo>
                <a:lnTo>
                  <a:pt x="112483" y="25222"/>
                </a:lnTo>
                <a:lnTo>
                  <a:pt x="115468" y="24498"/>
                </a:lnTo>
                <a:lnTo>
                  <a:pt x="117805" y="23088"/>
                </a:lnTo>
                <a:lnTo>
                  <a:pt x="118134" y="22682"/>
                </a:lnTo>
                <a:lnTo>
                  <a:pt x="102387" y="22682"/>
                </a:lnTo>
                <a:lnTo>
                  <a:pt x="100037" y="21932"/>
                </a:lnTo>
                <a:lnTo>
                  <a:pt x="96672" y="18922"/>
                </a:lnTo>
                <a:lnTo>
                  <a:pt x="95834" y="16827"/>
                </a:lnTo>
                <a:lnTo>
                  <a:pt x="95834" y="11429"/>
                </a:lnTo>
                <a:lnTo>
                  <a:pt x="96672" y="9347"/>
                </a:lnTo>
                <a:lnTo>
                  <a:pt x="98348" y="7823"/>
                </a:lnTo>
                <a:lnTo>
                  <a:pt x="100037" y="6337"/>
                </a:lnTo>
                <a:lnTo>
                  <a:pt x="102387" y="5575"/>
                </a:lnTo>
                <a:lnTo>
                  <a:pt x="119964" y="5575"/>
                </a:lnTo>
                <a:lnTo>
                  <a:pt x="114655" y="1206"/>
                </a:lnTo>
                <a:lnTo>
                  <a:pt x="110591" y="0"/>
                </a:lnTo>
                <a:close/>
              </a:path>
              <a:path w="123825" h="53975">
                <a:moveTo>
                  <a:pt x="119059" y="28219"/>
                </a:moveTo>
                <a:lnTo>
                  <a:pt x="108788" y="28219"/>
                </a:lnTo>
                <a:lnTo>
                  <a:pt x="111429" y="29108"/>
                </a:lnTo>
                <a:lnTo>
                  <a:pt x="115239" y="32689"/>
                </a:lnTo>
                <a:lnTo>
                  <a:pt x="116134" y="34963"/>
                </a:lnTo>
                <a:lnTo>
                  <a:pt x="116194" y="41401"/>
                </a:lnTo>
                <a:lnTo>
                  <a:pt x="115239" y="43827"/>
                </a:lnTo>
                <a:lnTo>
                  <a:pt x="111404" y="47434"/>
                </a:lnTo>
                <a:lnTo>
                  <a:pt x="108750" y="48323"/>
                </a:lnTo>
                <a:lnTo>
                  <a:pt x="120372" y="48323"/>
                </a:lnTo>
                <a:lnTo>
                  <a:pt x="121691" y="47167"/>
                </a:lnTo>
                <a:lnTo>
                  <a:pt x="123228" y="43306"/>
                </a:lnTo>
                <a:lnTo>
                  <a:pt x="123228" y="34963"/>
                </a:lnTo>
                <a:lnTo>
                  <a:pt x="122288" y="32143"/>
                </a:lnTo>
                <a:lnTo>
                  <a:pt x="119059" y="28219"/>
                </a:lnTo>
                <a:close/>
              </a:path>
              <a:path w="123825" h="53975">
                <a:moveTo>
                  <a:pt x="119964" y="5575"/>
                </a:moveTo>
                <a:lnTo>
                  <a:pt x="108432" y="5575"/>
                </a:lnTo>
                <a:lnTo>
                  <a:pt x="110807" y="6337"/>
                </a:lnTo>
                <a:lnTo>
                  <a:pt x="112509" y="7823"/>
                </a:lnTo>
                <a:lnTo>
                  <a:pt x="114211" y="9347"/>
                </a:lnTo>
                <a:lnTo>
                  <a:pt x="115062" y="11429"/>
                </a:lnTo>
                <a:lnTo>
                  <a:pt x="115062" y="16827"/>
                </a:lnTo>
                <a:lnTo>
                  <a:pt x="114211" y="18922"/>
                </a:lnTo>
                <a:lnTo>
                  <a:pt x="110807" y="21932"/>
                </a:lnTo>
                <a:lnTo>
                  <a:pt x="108432" y="22682"/>
                </a:lnTo>
                <a:lnTo>
                  <a:pt x="118134" y="22682"/>
                </a:lnTo>
                <a:lnTo>
                  <a:pt x="121183" y="18961"/>
                </a:lnTo>
                <a:lnTo>
                  <a:pt x="122008" y="16433"/>
                </a:lnTo>
                <a:lnTo>
                  <a:pt x="122008" y="9321"/>
                </a:lnTo>
                <a:lnTo>
                  <a:pt x="120535" y="6045"/>
                </a:lnTo>
                <a:lnTo>
                  <a:pt x="119964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3614674" y="2371801"/>
            <a:ext cx="126364" cy="53975"/>
          </a:xfrm>
          <a:custGeom>
            <a:avLst/>
            <a:gdLst/>
            <a:ahLst/>
            <a:cxnLst/>
            <a:rect l="l" t="t" r="r" b="b"/>
            <a:pathLst>
              <a:path w="126364" h="53975">
                <a:moveTo>
                  <a:pt x="30133" y="5918"/>
                </a:moveTo>
                <a:lnTo>
                  <a:pt x="18275" y="5918"/>
                </a:lnTo>
                <a:lnTo>
                  <a:pt x="20802" y="6794"/>
                </a:lnTo>
                <a:lnTo>
                  <a:pt x="22720" y="8534"/>
                </a:lnTo>
                <a:lnTo>
                  <a:pt x="24676" y="10261"/>
                </a:lnTo>
                <a:lnTo>
                  <a:pt x="25628" y="12522"/>
                </a:lnTo>
                <a:lnTo>
                  <a:pt x="25628" y="16979"/>
                </a:lnTo>
                <a:lnTo>
                  <a:pt x="25196" y="18694"/>
                </a:lnTo>
                <a:lnTo>
                  <a:pt x="23406" y="22199"/>
                </a:lnTo>
                <a:lnTo>
                  <a:pt x="21831" y="24333"/>
                </a:lnTo>
                <a:lnTo>
                  <a:pt x="19583" y="26847"/>
                </a:lnTo>
                <a:lnTo>
                  <a:pt x="18402" y="28206"/>
                </a:lnTo>
                <a:lnTo>
                  <a:pt x="15519" y="31203"/>
                </a:lnTo>
                <a:lnTo>
                  <a:pt x="2667" y="44195"/>
                </a:lnTo>
                <a:lnTo>
                  <a:pt x="0" y="46964"/>
                </a:lnTo>
                <a:lnTo>
                  <a:pt x="0" y="52882"/>
                </a:lnTo>
                <a:lnTo>
                  <a:pt x="32981" y="52882"/>
                </a:lnTo>
                <a:lnTo>
                  <a:pt x="32981" y="46964"/>
                </a:lnTo>
                <a:lnTo>
                  <a:pt x="8458" y="46964"/>
                </a:lnTo>
                <a:lnTo>
                  <a:pt x="21602" y="33489"/>
                </a:lnTo>
                <a:lnTo>
                  <a:pt x="32697" y="16979"/>
                </a:lnTo>
                <a:lnTo>
                  <a:pt x="32674" y="10261"/>
                </a:lnTo>
                <a:lnTo>
                  <a:pt x="31102" y="6730"/>
                </a:lnTo>
                <a:lnTo>
                  <a:pt x="30133" y="5918"/>
                </a:lnTo>
                <a:close/>
              </a:path>
              <a:path w="126364" h="53975">
                <a:moveTo>
                  <a:pt x="20408" y="0"/>
                </a:moveTo>
                <a:lnTo>
                  <a:pt x="12992" y="0"/>
                </a:lnTo>
                <a:lnTo>
                  <a:pt x="10731" y="292"/>
                </a:lnTo>
                <a:lnTo>
                  <a:pt x="5816" y="1473"/>
                </a:lnTo>
                <a:lnTo>
                  <a:pt x="3175" y="2311"/>
                </a:lnTo>
                <a:lnTo>
                  <a:pt x="355" y="3454"/>
                </a:lnTo>
                <a:lnTo>
                  <a:pt x="355" y="10553"/>
                </a:lnTo>
                <a:lnTo>
                  <a:pt x="3136" y="9004"/>
                </a:lnTo>
                <a:lnTo>
                  <a:pt x="5740" y="7823"/>
                </a:lnTo>
                <a:lnTo>
                  <a:pt x="10642" y="6311"/>
                </a:lnTo>
                <a:lnTo>
                  <a:pt x="12966" y="5918"/>
                </a:lnTo>
                <a:lnTo>
                  <a:pt x="30133" y="5918"/>
                </a:lnTo>
                <a:lnTo>
                  <a:pt x="24701" y="1358"/>
                </a:lnTo>
                <a:lnTo>
                  <a:pt x="20408" y="0"/>
                </a:lnTo>
                <a:close/>
              </a:path>
              <a:path w="126364" h="53975">
                <a:moveTo>
                  <a:pt x="45593" y="44602"/>
                </a:moveTo>
                <a:lnTo>
                  <a:pt x="45593" y="51663"/>
                </a:lnTo>
                <a:lnTo>
                  <a:pt x="47993" y="52400"/>
                </a:lnTo>
                <a:lnTo>
                  <a:pt x="50330" y="52958"/>
                </a:lnTo>
                <a:lnTo>
                  <a:pt x="54864" y="53708"/>
                </a:lnTo>
                <a:lnTo>
                  <a:pt x="57073" y="53886"/>
                </a:lnTo>
                <a:lnTo>
                  <a:pt x="65595" y="53886"/>
                </a:lnTo>
                <a:lnTo>
                  <a:pt x="70485" y="52336"/>
                </a:lnTo>
                <a:lnTo>
                  <a:pt x="75392" y="47980"/>
                </a:lnTo>
                <a:lnTo>
                  <a:pt x="56629" y="47980"/>
                </a:lnTo>
                <a:lnTo>
                  <a:pt x="54292" y="47701"/>
                </a:lnTo>
                <a:lnTo>
                  <a:pt x="49834" y="46583"/>
                </a:lnTo>
                <a:lnTo>
                  <a:pt x="47663" y="45732"/>
                </a:lnTo>
                <a:lnTo>
                  <a:pt x="45593" y="44602"/>
                </a:lnTo>
                <a:close/>
              </a:path>
              <a:path w="126364" h="53975">
                <a:moveTo>
                  <a:pt x="75342" y="24472"/>
                </a:moveTo>
                <a:lnTo>
                  <a:pt x="63119" y="24472"/>
                </a:lnTo>
                <a:lnTo>
                  <a:pt x="66306" y="25526"/>
                </a:lnTo>
                <a:lnTo>
                  <a:pt x="70993" y="29743"/>
                </a:lnTo>
                <a:lnTo>
                  <a:pt x="72148" y="32600"/>
                </a:lnTo>
                <a:lnTo>
                  <a:pt x="72148" y="39839"/>
                </a:lnTo>
                <a:lnTo>
                  <a:pt x="70993" y="42697"/>
                </a:lnTo>
                <a:lnTo>
                  <a:pt x="66306" y="46926"/>
                </a:lnTo>
                <a:lnTo>
                  <a:pt x="63119" y="47980"/>
                </a:lnTo>
                <a:lnTo>
                  <a:pt x="75392" y="47980"/>
                </a:lnTo>
                <a:lnTo>
                  <a:pt x="77444" y="46139"/>
                </a:lnTo>
                <a:lnTo>
                  <a:pt x="79197" y="41808"/>
                </a:lnTo>
                <a:lnTo>
                  <a:pt x="79197" y="30797"/>
                </a:lnTo>
                <a:lnTo>
                  <a:pt x="77495" y="26492"/>
                </a:lnTo>
                <a:lnTo>
                  <a:pt x="75342" y="24472"/>
                </a:lnTo>
                <a:close/>
              </a:path>
              <a:path w="126364" h="53975">
                <a:moveTo>
                  <a:pt x="75349" y="939"/>
                </a:moveTo>
                <a:lnTo>
                  <a:pt x="47777" y="939"/>
                </a:lnTo>
                <a:lnTo>
                  <a:pt x="47777" y="27038"/>
                </a:lnTo>
                <a:lnTo>
                  <a:pt x="49720" y="26149"/>
                </a:lnTo>
                <a:lnTo>
                  <a:pt x="51638" y="25514"/>
                </a:lnTo>
                <a:lnTo>
                  <a:pt x="55359" y="24676"/>
                </a:lnTo>
                <a:lnTo>
                  <a:pt x="57226" y="24472"/>
                </a:lnTo>
                <a:lnTo>
                  <a:pt x="75342" y="24472"/>
                </a:lnTo>
                <a:lnTo>
                  <a:pt x="70726" y="20142"/>
                </a:lnTo>
                <a:lnTo>
                  <a:pt x="69157" y="19596"/>
                </a:lnTo>
                <a:lnTo>
                  <a:pt x="54203" y="19596"/>
                </a:lnTo>
                <a:lnTo>
                  <a:pt x="54203" y="6858"/>
                </a:lnTo>
                <a:lnTo>
                  <a:pt x="75349" y="6858"/>
                </a:lnTo>
                <a:lnTo>
                  <a:pt x="75349" y="939"/>
                </a:lnTo>
                <a:close/>
              </a:path>
              <a:path w="126364" h="53975">
                <a:moveTo>
                  <a:pt x="66128" y="18541"/>
                </a:moveTo>
                <a:lnTo>
                  <a:pt x="60337" y="18541"/>
                </a:lnTo>
                <a:lnTo>
                  <a:pt x="57277" y="18795"/>
                </a:lnTo>
                <a:lnTo>
                  <a:pt x="54203" y="19596"/>
                </a:lnTo>
                <a:lnTo>
                  <a:pt x="69157" y="19596"/>
                </a:lnTo>
                <a:lnTo>
                  <a:pt x="66128" y="18541"/>
                </a:lnTo>
                <a:close/>
              </a:path>
              <a:path w="126364" h="53975">
                <a:moveTo>
                  <a:pt x="113677" y="0"/>
                </a:moveTo>
                <a:lnTo>
                  <a:pt x="105333" y="0"/>
                </a:lnTo>
                <a:lnTo>
                  <a:pt x="100114" y="2451"/>
                </a:lnTo>
                <a:lnTo>
                  <a:pt x="92316" y="12217"/>
                </a:lnTo>
                <a:lnTo>
                  <a:pt x="90456" y="18478"/>
                </a:lnTo>
                <a:lnTo>
                  <a:pt x="90373" y="35712"/>
                </a:lnTo>
                <a:lnTo>
                  <a:pt x="91960" y="42379"/>
                </a:lnTo>
                <a:lnTo>
                  <a:pt x="98323" y="51574"/>
                </a:lnTo>
                <a:lnTo>
                  <a:pt x="102908" y="53886"/>
                </a:lnTo>
                <a:lnTo>
                  <a:pt x="114160" y="53886"/>
                </a:lnTo>
                <a:lnTo>
                  <a:pt x="118351" y="52273"/>
                </a:lnTo>
                <a:lnTo>
                  <a:pt x="122220" y="48310"/>
                </a:lnTo>
                <a:lnTo>
                  <a:pt x="105752" y="48310"/>
                </a:lnTo>
                <a:lnTo>
                  <a:pt x="103251" y="47243"/>
                </a:lnTo>
                <a:lnTo>
                  <a:pt x="101422" y="45059"/>
                </a:lnTo>
                <a:lnTo>
                  <a:pt x="99580" y="42913"/>
                </a:lnTo>
                <a:lnTo>
                  <a:pt x="98640" y="39954"/>
                </a:lnTo>
                <a:lnTo>
                  <a:pt x="98640" y="32461"/>
                </a:lnTo>
                <a:lnTo>
                  <a:pt x="99580" y="29514"/>
                </a:lnTo>
                <a:lnTo>
                  <a:pt x="103251" y="25196"/>
                </a:lnTo>
                <a:lnTo>
                  <a:pt x="104123" y="24815"/>
                </a:lnTo>
                <a:lnTo>
                  <a:pt x="97370" y="24815"/>
                </a:lnTo>
                <a:lnTo>
                  <a:pt x="97713" y="18478"/>
                </a:lnTo>
                <a:lnTo>
                  <a:pt x="99110" y="13754"/>
                </a:lnTo>
                <a:lnTo>
                  <a:pt x="104000" y="7480"/>
                </a:lnTo>
                <a:lnTo>
                  <a:pt x="107543" y="5918"/>
                </a:lnTo>
                <a:lnTo>
                  <a:pt x="122859" y="5918"/>
                </a:lnTo>
                <a:lnTo>
                  <a:pt x="122859" y="2108"/>
                </a:lnTo>
                <a:lnTo>
                  <a:pt x="120903" y="1396"/>
                </a:lnTo>
                <a:lnTo>
                  <a:pt x="119037" y="888"/>
                </a:lnTo>
                <a:lnTo>
                  <a:pt x="115443" y="177"/>
                </a:lnTo>
                <a:lnTo>
                  <a:pt x="113677" y="0"/>
                </a:lnTo>
                <a:close/>
              </a:path>
              <a:path w="126364" h="53975">
                <a:moveTo>
                  <a:pt x="122468" y="24104"/>
                </a:moveTo>
                <a:lnTo>
                  <a:pt x="112064" y="24104"/>
                </a:lnTo>
                <a:lnTo>
                  <a:pt x="114566" y="25196"/>
                </a:lnTo>
                <a:lnTo>
                  <a:pt x="118249" y="29514"/>
                </a:lnTo>
                <a:lnTo>
                  <a:pt x="119164" y="32461"/>
                </a:lnTo>
                <a:lnTo>
                  <a:pt x="119164" y="39954"/>
                </a:lnTo>
                <a:lnTo>
                  <a:pt x="118249" y="42913"/>
                </a:lnTo>
                <a:lnTo>
                  <a:pt x="114566" y="47243"/>
                </a:lnTo>
                <a:lnTo>
                  <a:pt x="112064" y="48310"/>
                </a:lnTo>
                <a:lnTo>
                  <a:pt x="122220" y="48310"/>
                </a:lnTo>
                <a:lnTo>
                  <a:pt x="124650" y="45821"/>
                </a:lnTo>
                <a:lnTo>
                  <a:pt x="126225" y="41554"/>
                </a:lnTo>
                <a:lnTo>
                  <a:pt x="126225" y="30772"/>
                </a:lnTo>
                <a:lnTo>
                  <a:pt x="124714" y="26454"/>
                </a:lnTo>
                <a:lnTo>
                  <a:pt x="122468" y="24104"/>
                </a:lnTo>
                <a:close/>
              </a:path>
              <a:path w="126364" h="53975">
                <a:moveTo>
                  <a:pt x="114541" y="18541"/>
                </a:moveTo>
                <a:lnTo>
                  <a:pt x="106845" y="18541"/>
                </a:lnTo>
                <a:lnTo>
                  <a:pt x="104584" y="19075"/>
                </a:lnTo>
                <a:lnTo>
                  <a:pt x="100457" y="21247"/>
                </a:lnTo>
                <a:lnTo>
                  <a:pt x="98729" y="22796"/>
                </a:lnTo>
                <a:lnTo>
                  <a:pt x="97370" y="24815"/>
                </a:lnTo>
                <a:lnTo>
                  <a:pt x="104123" y="24815"/>
                </a:lnTo>
                <a:lnTo>
                  <a:pt x="105752" y="24104"/>
                </a:lnTo>
                <a:lnTo>
                  <a:pt x="122468" y="24104"/>
                </a:lnTo>
                <a:lnTo>
                  <a:pt x="118668" y="20129"/>
                </a:lnTo>
                <a:lnTo>
                  <a:pt x="114541" y="18541"/>
                </a:lnTo>
                <a:close/>
              </a:path>
              <a:path w="126364" h="53975">
                <a:moveTo>
                  <a:pt x="122859" y="5918"/>
                </a:moveTo>
                <a:lnTo>
                  <a:pt x="113944" y="5918"/>
                </a:lnTo>
                <a:lnTo>
                  <a:pt x="115722" y="6146"/>
                </a:lnTo>
                <a:lnTo>
                  <a:pt x="119316" y="7023"/>
                </a:lnTo>
                <a:lnTo>
                  <a:pt x="121094" y="7658"/>
                </a:lnTo>
                <a:lnTo>
                  <a:pt x="122859" y="8496"/>
                </a:lnTo>
                <a:lnTo>
                  <a:pt x="122859" y="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81418" y="1367612"/>
            <a:ext cx="73025" cy="321945"/>
          </a:xfrm>
          <a:custGeom>
            <a:avLst/>
            <a:gdLst/>
            <a:ahLst/>
            <a:cxnLst/>
            <a:rect l="l" t="t" r="r" b="b"/>
            <a:pathLst>
              <a:path w="73025" h="321944">
                <a:moveTo>
                  <a:pt x="15633" y="273646"/>
                </a:moveTo>
                <a:lnTo>
                  <a:pt x="7111" y="273646"/>
                </a:lnTo>
                <a:lnTo>
                  <a:pt x="5189" y="276453"/>
                </a:lnTo>
                <a:lnTo>
                  <a:pt x="3774" y="279438"/>
                </a:lnTo>
                <a:lnTo>
                  <a:pt x="1894" y="285762"/>
                </a:lnTo>
                <a:lnTo>
                  <a:pt x="1489" y="288670"/>
                </a:lnTo>
                <a:lnTo>
                  <a:pt x="1435" y="301663"/>
                </a:lnTo>
                <a:lnTo>
                  <a:pt x="4190" y="308775"/>
                </a:lnTo>
                <a:lnTo>
                  <a:pt x="15265" y="319176"/>
                </a:lnTo>
                <a:lnTo>
                  <a:pt x="22834" y="321792"/>
                </a:lnTo>
                <a:lnTo>
                  <a:pt x="41998" y="321792"/>
                </a:lnTo>
                <a:lnTo>
                  <a:pt x="49568" y="319176"/>
                </a:lnTo>
                <a:lnTo>
                  <a:pt x="55862" y="313258"/>
                </a:lnTo>
                <a:lnTo>
                  <a:pt x="24536" y="313258"/>
                </a:lnTo>
                <a:lnTo>
                  <a:pt x="18503" y="311454"/>
                </a:lnTo>
                <a:lnTo>
                  <a:pt x="10159" y="304215"/>
                </a:lnTo>
                <a:lnTo>
                  <a:pt x="8077" y="298983"/>
                </a:lnTo>
                <a:lnTo>
                  <a:pt x="8077" y="288670"/>
                </a:lnTo>
                <a:lnTo>
                  <a:pt x="8686" y="285419"/>
                </a:lnTo>
                <a:lnTo>
                  <a:pt x="11201" y="279247"/>
                </a:lnTo>
                <a:lnTo>
                  <a:pt x="13093" y="276339"/>
                </a:lnTo>
                <a:lnTo>
                  <a:pt x="15633" y="273646"/>
                </a:lnTo>
                <a:close/>
              </a:path>
              <a:path w="73025" h="321944">
                <a:moveTo>
                  <a:pt x="57632" y="273646"/>
                </a:moveTo>
                <a:lnTo>
                  <a:pt x="49187" y="273646"/>
                </a:lnTo>
                <a:lnTo>
                  <a:pt x="51714" y="276339"/>
                </a:lnTo>
                <a:lnTo>
                  <a:pt x="53619" y="279247"/>
                </a:lnTo>
                <a:lnTo>
                  <a:pt x="56121" y="285419"/>
                </a:lnTo>
                <a:lnTo>
                  <a:pt x="56756" y="288670"/>
                </a:lnTo>
                <a:lnTo>
                  <a:pt x="56756" y="298983"/>
                </a:lnTo>
                <a:lnTo>
                  <a:pt x="54648" y="304215"/>
                </a:lnTo>
                <a:lnTo>
                  <a:pt x="46316" y="311454"/>
                </a:lnTo>
                <a:lnTo>
                  <a:pt x="40297" y="313258"/>
                </a:lnTo>
                <a:lnTo>
                  <a:pt x="55862" y="313258"/>
                </a:lnTo>
                <a:lnTo>
                  <a:pt x="60629" y="308775"/>
                </a:lnTo>
                <a:lnTo>
                  <a:pt x="63398" y="301663"/>
                </a:lnTo>
                <a:lnTo>
                  <a:pt x="63334" y="288670"/>
                </a:lnTo>
                <a:lnTo>
                  <a:pt x="62903" y="285762"/>
                </a:lnTo>
                <a:lnTo>
                  <a:pt x="60998" y="279438"/>
                </a:lnTo>
                <a:lnTo>
                  <a:pt x="59562" y="276453"/>
                </a:lnTo>
                <a:lnTo>
                  <a:pt x="57632" y="273646"/>
                </a:lnTo>
                <a:close/>
              </a:path>
              <a:path w="73025" h="321944">
                <a:moveTo>
                  <a:pt x="9309" y="223405"/>
                </a:moveTo>
                <a:lnTo>
                  <a:pt x="2514" y="223405"/>
                </a:lnTo>
                <a:lnTo>
                  <a:pt x="2514" y="261162"/>
                </a:lnTo>
                <a:lnTo>
                  <a:pt x="62229" y="261162"/>
                </a:lnTo>
                <a:lnTo>
                  <a:pt x="62229" y="253085"/>
                </a:lnTo>
                <a:lnTo>
                  <a:pt x="9309" y="253085"/>
                </a:lnTo>
                <a:lnTo>
                  <a:pt x="9309" y="223405"/>
                </a:lnTo>
                <a:close/>
              </a:path>
              <a:path w="73025" h="321944">
                <a:moveTo>
                  <a:pt x="33794" y="224650"/>
                </a:moveTo>
                <a:lnTo>
                  <a:pt x="26987" y="224650"/>
                </a:lnTo>
                <a:lnTo>
                  <a:pt x="26987" y="253085"/>
                </a:lnTo>
                <a:lnTo>
                  <a:pt x="33794" y="253085"/>
                </a:lnTo>
                <a:lnTo>
                  <a:pt x="33794" y="224650"/>
                </a:lnTo>
                <a:close/>
              </a:path>
              <a:path w="73025" h="321944">
                <a:moveTo>
                  <a:pt x="62229" y="222694"/>
                </a:moveTo>
                <a:lnTo>
                  <a:pt x="55435" y="222694"/>
                </a:lnTo>
                <a:lnTo>
                  <a:pt x="55435" y="253085"/>
                </a:lnTo>
                <a:lnTo>
                  <a:pt x="62229" y="253085"/>
                </a:lnTo>
                <a:lnTo>
                  <a:pt x="62229" y="222694"/>
                </a:lnTo>
                <a:close/>
              </a:path>
              <a:path w="73025" h="321944">
                <a:moveTo>
                  <a:pt x="23469" y="170916"/>
                </a:moveTo>
                <a:lnTo>
                  <a:pt x="13957" y="170916"/>
                </a:lnTo>
                <a:lnTo>
                  <a:pt x="9651" y="172592"/>
                </a:lnTo>
                <a:lnTo>
                  <a:pt x="3958" y="179285"/>
                </a:lnTo>
                <a:lnTo>
                  <a:pt x="3901" y="179438"/>
                </a:lnTo>
                <a:lnTo>
                  <a:pt x="2514" y="184404"/>
                </a:lnTo>
                <a:lnTo>
                  <a:pt x="2514" y="209473"/>
                </a:lnTo>
                <a:lnTo>
                  <a:pt x="62229" y="209473"/>
                </a:lnTo>
                <a:lnTo>
                  <a:pt x="62229" y="201396"/>
                </a:lnTo>
                <a:lnTo>
                  <a:pt x="9156" y="201396"/>
                </a:lnTo>
                <a:lnTo>
                  <a:pt x="9156" y="187325"/>
                </a:lnTo>
                <a:lnTo>
                  <a:pt x="10032" y="184404"/>
                </a:lnTo>
                <a:lnTo>
                  <a:pt x="13588" y="180416"/>
                </a:lnTo>
                <a:lnTo>
                  <a:pt x="16205" y="179438"/>
                </a:lnTo>
                <a:lnTo>
                  <a:pt x="33735" y="179438"/>
                </a:lnTo>
                <a:lnTo>
                  <a:pt x="33273" y="177812"/>
                </a:lnTo>
                <a:lnTo>
                  <a:pt x="31546" y="175272"/>
                </a:lnTo>
                <a:lnTo>
                  <a:pt x="29082" y="173520"/>
                </a:lnTo>
                <a:lnTo>
                  <a:pt x="26581" y="171780"/>
                </a:lnTo>
                <a:lnTo>
                  <a:pt x="23469" y="170916"/>
                </a:lnTo>
                <a:close/>
              </a:path>
              <a:path w="73025" h="321944">
                <a:moveTo>
                  <a:pt x="33735" y="179438"/>
                </a:moveTo>
                <a:lnTo>
                  <a:pt x="23202" y="179438"/>
                </a:lnTo>
                <a:lnTo>
                  <a:pt x="25857" y="180416"/>
                </a:lnTo>
                <a:lnTo>
                  <a:pt x="27647" y="182422"/>
                </a:lnTo>
                <a:lnTo>
                  <a:pt x="29451" y="184404"/>
                </a:lnTo>
                <a:lnTo>
                  <a:pt x="30352" y="187325"/>
                </a:lnTo>
                <a:lnTo>
                  <a:pt x="30352" y="201396"/>
                </a:lnTo>
                <a:lnTo>
                  <a:pt x="36982" y="201396"/>
                </a:lnTo>
                <a:lnTo>
                  <a:pt x="36982" y="189395"/>
                </a:lnTo>
                <a:lnTo>
                  <a:pt x="37642" y="186855"/>
                </a:lnTo>
                <a:lnTo>
                  <a:pt x="40246" y="183159"/>
                </a:lnTo>
                <a:lnTo>
                  <a:pt x="42913" y="181241"/>
                </a:lnTo>
                <a:lnTo>
                  <a:pt x="43069" y="181165"/>
                </a:lnTo>
                <a:lnTo>
                  <a:pt x="34226" y="181165"/>
                </a:lnTo>
                <a:lnTo>
                  <a:pt x="33735" y="179438"/>
                </a:lnTo>
                <a:close/>
              </a:path>
              <a:path w="73025" h="321944">
                <a:moveTo>
                  <a:pt x="62229" y="162953"/>
                </a:moveTo>
                <a:lnTo>
                  <a:pt x="34226" y="181165"/>
                </a:lnTo>
                <a:lnTo>
                  <a:pt x="43069" y="181165"/>
                </a:lnTo>
                <a:lnTo>
                  <a:pt x="46913" y="179285"/>
                </a:lnTo>
                <a:lnTo>
                  <a:pt x="62229" y="171627"/>
                </a:lnTo>
                <a:lnTo>
                  <a:pt x="62229" y="162953"/>
                </a:lnTo>
                <a:close/>
              </a:path>
              <a:path w="73025" h="321944">
                <a:moveTo>
                  <a:pt x="5702" y="110693"/>
                </a:moveTo>
                <a:lnTo>
                  <a:pt x="0" y="110693"/>
                </a:lnTo>
                <a:lnTo>
                  <a:pt x="0" y="127660"/>
                </a:lnTo>
                <a:lnTo>
                  <a:pt x="73024" y="127660"/>
                </a:lnTo>
                <a:lnTo>
                  <a:pt x="73024" y="120281"/>
                </a:lnTo>
                <a:lnTo>
                  <a:pt x="5702" y="120281"/>
                </a:lnTo>
                <a:lnTo>
                  <a:pt x="5702" y="110693"/>
                </a:lnTo>
                <a:close/>
              </a:path>
              <a:path w="73025" h="321944">
                <a:moveTo>
                  <a:pt x="73024" y="110693"/>
                </a:moveTo>
                <a:lnTo>
                  <a:pt x="67297" y="110693"/>
                </a:lnTo>
                <a:lnTo>
                  <a:pt x="67297" y="120281"/>
                </a:lnTo>
                <a:lnTo>
                  <a:pt x="73024" y="120281"/>
                </a:lnTo>
                <a:lnTo>
                  <a:pt x="73024" y="110693"/>
                </a:lnTo>
                <a:close/>
              </a:path>
              <a:path w="73025" h="321944">
                <a:moveTo>
                  <a:pt x="22707" y="70611"/>
                </a:moveTo>
                <a:lnTo>
                  <a:pt x="12687" y="70611"/>
                </a:lnTo>
                <a:lnTo>
                  <a:pt x="8712" y="71881"/>
                </a:lnTo>
                <a:lnTo>
                  <a:pt x="2954" y="76847"/>
                </a:lnTo>
                <a:lnTo>
                  <a:pt x="2845" y="77012"/>
                </a:lnTo>
                <a:lnTo>
                  <a:pt x="1446" y="80225"/>
                </a:lnTo>
                <a:lnTo>
                  <a:pt x="1446" y="88696"/>
                </a:lnTo>
                <a:lnTo>
                  <a:pt x="2828" y="91859"/>
                </a:lnTo>
                <a:lnTo>
                  <a:pt x="2940" y="92049"/>
                </a:lnTo>
                <a:lnTo>
                  <a:pt x="8775" y="96977"/>
                </a:lnTo>
                <a:lnTo>
                  <a:pt x="12699" y="98234"/>
                </a:lnTo>
                <a:lnTo>
                  <a:pt x="22682" y="98234"/>
                </a:lnTo>
                <a:lnTo>
                  <a:pt x="26659" y="96977"/>
                </a:lnTo>
                <a:lnTo>
                  <a:pt x="32486" y="92049"/>
                </a:lnTo>
                <a:lnTo>
                  <a:pt x="32570" y="91859"/>
                </a:lnTo>
                <a:lnTo>
                  <a:pt x="14198" y="91859"/>
                </a:lnTo>
                <a:lnTo>
                  <a:pt x="11480" y="91211"/>
                </a:lnTo>
                <a:lnTo>
                  <a:pt x="7505" y="88582"/>
                </a:lnTo>
                <a:lnTo>
                  <a:pt x="6535" y="86779"/>
                </a:lnTo>
                <a:lnTo>
                  <a:pt x="6522" y="82143"/>
                </a:lnTo>
                <a:lnTo>
                  <a:pt x="7505" y="80365"/>
                </a:lnTo>
                <a:lnTo>
                  <a:pt x="11518" y="77685"/>
                </a:lnTo>
                <a:lnTo>
                  <a:pt x="14223" y="77012"/>
                </a:lnTo>
                <a:lnTo>
                  <a:pt x="32558" y="77012"/>
                </a:lnTo>
                <a:lnTo>
                  <a:pt x="32486" y="76847"/>
                </a:lnTo>
                <a:lnTo>
                  <a:pt x="26669" y="71869"/>
                </a:lnTo>
                <a:lnTo>
                  <a:pt x="22707" y="70611"/>
                </a:lnTo>
                <a:close/>
              </a:path>
              <a:path w="73025" h="321944">
                <a:moveTo>
                  <a:pt x="32558" y="77012"/>
                </a:moveTo>
                <a:lnTo>
                  <a:pt x="21183" y="77012"/>
                </a:lnTo>
                <a:lnTo>
                  <a:pt x="23958" y="77685"/>
                </a:lnTo>
                <a:lnTo>
                  <a:pt x="27781" y="80251"/>
                </a:lnTo>
                <a:lnTo>
                  <a:pt x="28867" y="82143"/>
                </a:lnTo>
                <a:lnTo>
                  <a:pt x="28867" y="86779"/>
                </a:lnTo>
                <a:lnTo>
                  <a:pt x="27883" y="88582"/>
                </a:lnTo>
                <a:lnTo>
                  <a:pt x="23939" y="91211"/>
                </a:lnTo>
                <a:lnTo>
                  <a:pt x="21183" y="91859"/>
                </a:lnTo>
                <a:lnTo>
                  <a:pt x="32570" y="91859"/>
                </a:lnTo>
                <a:lnTo>
                  <a:pt x="33959" y="88696"/>
                </a:lnTo>
                <a:lnTo>
                  <a:pt x="33959" y="80225"/>
                </a:lnTo>
                <a:lnTo>
                  <a:pt x="32558" y="77012"/>
                </a:lnTo>
                <a:close/>
              </a:path>
              <a:path w="73025" h="321944">
                <a:moveTo>
                  <a:pt x="1435" y="41935"/>
                </a:moveTo>
                <a:lnTo>
                  <a:pt x="1435" y="48348"/>
                </a:lnTo>
                <a:lnTo>
                  <a:pt x="63398" y="85686"/>
                </a:lnTo>
                <a:lnTo>
                  <a:pt x="63398" y="79298"/>
                </a:lnTo>
                <a:lnTo>
                  <a:pt x="1435" y="41935"/>
                </a:lnTo>
                <a:close/>
              </a:path>
              <a:path w="73025" h="321944">
                <a:moveTo>
                  <a:pt x="52133" y="29438"/>
                </a:moveTo>
                <a:lnTo>
                  <a:pt x="42163" y="29438"/>
                </a:lnTo>
                <a:lnTo>
                  <a:pt x="38186" y="30670"/>
                </a:lnTo>
                <a:lnTo>
                  <a:pt x="32346" y="35623"/>
                </a:lnTo>
                <a:lnTo>
                  <a:pt x="30873" y="38976"/>
                </a:lnTo>
                <a:lnTo>
                  <a:pt x="30879" y="47447"/>
                </a:lnTo>
                <a:lnTo>
                  <a:pt x="32244" y="50609"/>
                </a:lnTo>
                <a:lnTo>
                  <a:pt x="32366" y="50825"/>
                </a:lnTo>
                <a:lnTo>
                  <a:pt x="38150" y="55765"/>
                </a:lnTo>
                <a:lnTo>
                  <a:pt x="42125" y="57022"/>
                </a:lnTo>
                <a:lnTo>
                  <a:pt x="52133" y="57022"/>
                </a:lnTo>
                <a:lnTo>
                  <a:pt x="56110" y="55765"/>
                </a:lnTo>
                <a:lnTo>
                  <a:pt x="61937" y="50825"/>
                </a:lnTo>
                <a:lnTo>
                  <a:pt x="62031" y="50609"/>
                </a:lnTo>
                <a:lnTo>
                  <a:pt x="43637" y="50609"/>
                </a:lnTo>
                <a:lnTo>
                  <a:pt x="40881" y="49961"/>
                </a:lnTo>
                <a:lnTo>
                  <a:pt x="36931" y="47320"/>
                </a:lnTo>
                <a:lnTo>
                  <a:pt x="35940" y="45504"/>
                </a:lnTo>
                <a:lnTo>
                  <a:pt x="35940" y="40919"/>
                </a:lnTo>
                <a:lnTo>
                  <a:pt x="36944" y="39128"/>
                </a:lnTo>
                <a:lnTo>
                  <a:pt x="40906" y="36487"/>
                </a:lnTo>
                <a:lnTo>
                  <a:pt x="43662" y="35813"/>
                </a:lnTo>
                <a:lnTo>
                  <a:pt x="62010" y="35813"/>
                </a:lnTo>
                <a:lnTo>
                  <a:pt x="61908" y="35623"/>
                </a:lnTo>
                <a:lnTo>
                  <a:pt x="56095" y="30670"/>
                </a:lnTo>
                <a:lnTo>
                  <a:pt x="52133" y="29438"/>
                </a:lnTo>
                <a:close/>
              </a:path>
              <a:path w="73025" h="321944">
                <a:moveTo>
                  <a:pt x="62010" y="35813"/>
                </a:moveTo>
                <a:lnTo>
                  <a:pt x="50609" y="35813"/>
                </a:lnTo>
                <a:lnTo>
                  <a:pt x="53339" y="36487"/>
                </a:lnTo>
                <a:lnTo>
                  <a:pt x="57315" y="39128"/>
                </a:lnTo>
                <a:lnTo>
                  <a:pt x="58305" y="40919"/>
                </a:lnTo>
                <a:lnTo>
                  <a:pt x="58305" y="45504"/>
                </a:lnTo>
                <a:lnTo>
                  <a:pt x="57315" y="47320"/>
                </a:lnTo>
                <a:lnTo>
                  <a:pt x="53339" y="49961"/>
                </a:lnTo>
                <a:lnTo>
                  <a:pt x="50609" y="50609"/>
                </a:lnTo>
                <a:lnTo>
                  <a:pt x="62031" y="50609"/>
                </a:lnTo>
                <a:lnTo>
                  <a:pt x="63398" y="47447"/>
                </a:lnTo>
                <a:lnTo>
                  <a:pt x="63392" y="38976"/>
                </a:lnTo>
                <a:lnTo>
                  <a:pt x="62010" y="35813"/>
                </a:lnTo>
                <a:close/>
              </a:path>
              <a:path w="73025" h="321944">
                <a:moveTo>
                  <a:pt x="73024" y="0"/>
                </a:moveTo>
                <a:lnTo>
                  <a:pt x="0" y="0"/>
                </a:lnTo>
                <a:lnTo>
                  <a:pt x="0" y="16954"/>
                </a:lnTo>
                <a:lnTo>
                  <a:pt x="5702" y="16954"/>
                </a:lnTo>
                <a:lnTo>
                  <a:pt x="5702" y="7391"/>
                </a:lnTo>
                <a:lnTo>
                  <a:pt x="73024" y="7391"/>
                </a:lnTo>
                <a:lnTo>
                  <a:pt x="73024" y="0"/>
                </a:lnTo>
                <a:close/>
              </a:path>
              <a:path w="73025" h="321944">
                <a:moveTo>
                  <a:pt x="73024" y="7391"/>
                </a:moveTo>
                <a:lnTo>
                  <a:pt x="67297" y="7391"/>
                </a:lnTo>
                <a:lnTo>
                  <a:pt x="67297" y="16954"/>
                </a:lnTo>
                <a:lnTo>
                  <a:pt x="73024" y="16954"/>
                </a:lnTo>
                <a:lnTo>
                  <a:pt x="73024" y="7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2071192" y="2490635"/>
            <a:ext cx="479425" cy="63500"/>
          </a:xfrm>
          <a:custGeom>
            <a:avLst/>
            <a:gdLst/>
            <a:ahLst/>
            <a:cxnLst/>
            <a:rect l="l" t="t" r="r" b="b"/>
            <a:pathLst>
              <a:path w="479425" h="63500">
                <a:moveTo>
                  <a:pt x="8077" y="2514"/>
                </a:moveTo>
                <a:lnTo>
                  <a:pt x="0" y="2514"/>
                </a:lnTo>
                <a:lnTo>
                  <a:pt x="0" y="62255"/>
                </a:lnTo>
                <a:lnTo>
                  <a:pt x="37147" y="62255"/>
                </a:lnTo>
                <a:lnTo>
                  <a:pt x="37147" y="55422"/>
                </a:lnTo>
                <a:lnTo>
                  <a:pt x="8077" y="55422"/>
                </a:lnTo>
                <a:lnTo>
                  <a:pt x="8077" y="2514"/>
                </a:lnTo>
                <a:close/>
              </a:path>
              <a:path w="479425" h="63500">
                <a:moveTo>
                  <a:pt x="43230" y="51269"/>
                </a:moveTo>
                <a:lnTo>
                  <a:pt x="43230" y="59601"/>
                </a:lnTo>
                <a:lnTo>
                  <a:pt x="46647" y="60858"/>
                </a:lnTo>
                <a:lnTo>
                  <a:pt x="49936" y="61798"/>
                </a:lnTo>
                <a:lnTo>
                  <a:pt x="56324" y="63080"/>
                </a:lnTo>
                <a:lnTo>
                  <a:pt x="59334" y="63398"/>
                </a:lnTo>
                <a:lnTo>
                  <a:pt x="69634" y="63398"/>
                </a:lnTo>
                <a:lnTo>
                  <a:pt x="75323" y="61912"/>
                </a:lnTo>
                <a:lnTo>
                  <a:pt x="81938" y="56832"/>
                </a:lnTo>
                <a:lnTo>
                  <a:pt x="59105" y="56832"/>
                </a:lnTo>
                <a:lnTo>
                  <a:pt x="56019" y="56362"/>
                </a:lnTo>
                <a:lnTo>
                  <a:pt x="52882" y="55422"/>
                </a:lnTo>
                <a:lnTo>
                  <a:pt x="49720" y="54508"/>
                </a:lnTo>
                <a:lnTo>
                  <a:pt x="46507" y="53111"/>
                </a:lnTo>
                <a:lnTo>
                  <a:pt x="43230" y="51269"/>
                </a:lnTo>
                <a:close/>
              </a:path>
              <a:path w="479425" h="63500">
                <a:moveTo>
                  <a:pt x="66751" y="1422"/>
                </a:moveTo>
                <a:lnTo>
                  <a:pt x="57429" y="1422"/>
                </a:lnTo>
                <a:lnTo>
                  <a:pt x="52298" y="2946"/>
                </a:lnTo>
                <a:lnTo>
                  <a:pt x="44831" y="9055"/>
                </a:lnTo>
                <a:lnTo>
                  <a:pt x="42989" y="13195"/>
                </a:lnTo>
                <a:lnTo>
                  <a:pt x="42989" y="23037"/>
                </a:lnTo>
                <a:lnTo>
                  <a:pt x="44335" y="26606"/>
                </a:lnTo>
                <a:lnTo>
                  <a:pt x="49720" y="31724"/>
                </a:lnTo>
                <a:lnTo>
                  <a:pt x="54076" y="33616"/>
                </a:lnTo>
                <a:lnTo>
                  <a:pt x="69138" y="36588"/>
                </a:lnTo>
                <a:lnTo>
                  <a:pt x="72085" y="37846"/>
                </a:lnTo>
                <a:lnTo>
                  <a:pt x="73901" y="39471"/>
                </a:lnTo>
                <a:lnTo>
                  <a:pt x="75692" y="41122"/>
                </a:lnTo>
                <a:lnTo>
                  <a:pt x="76593" y="43434"/>
                </a:lnTo>
                <a:lnTo>
                  <a:pt x="76593" y="49720"/>
                </a:lnTo>
                <a:lnTo>
                  <a:pt x="75323" y="52311"/>
                </a:lnTo>
                <a:lnTo>
                  <a:pt x="70332" y="55943"/>
                </a:lnTo>
                <a:lnTo>
                  <a:pt x="66751" y="56832"/>
                </a:lnTo>
                <a:lnTo>
                  <a:pt x="81938" y="56832"/>
                </a:lnTo>
                <a:lnTo>
                  <a:pt x="83096" y="55943"/>
                </a:lnTo>
                <a:lnTo>
                  <a:pt x="85026" y="51549"/>
                </a:lnTo>
                <a:lnTo>
                  <a:pt x="85026" y="40919"/>
                </a:lnTo>
                <a:lnTo>
                  <a:pt x="83591" y="37045"/>
                </a:lnTo>
                <a:lnTo>
                  <a:pt x="77851" y="31242"/>
                </a:lnTo>
                <a:lnTo>
                  <a:pt x="73418" y="29235"/>
                </a:lnTo>
                <a:lnTo>
                  <a:pt x="67398" y="28079"/>
                </a:lnTo>
                <a:lnTo>
                  <a:pt x="62522" y="27063"/>
                </a:lnTo>
                <a:lnTo>
                  <a:pt x="58064" y="26263"/>
                </a:lnTo>
                <a:lnTo>
                  <a:pt x="55079" y="25171"/>
                </a:lnTo>
                <a:lnTo>
                  <a:pt x="53492" y="23812"/>
                </a:lnTo>
                <a:lnTo>
                  <a:pt x="51892" y="22479"/>
                </a:lnTo>
                <a:lnTo>
                  <a:pt x="51104" y="20485"/>
                </a:lnTo>
                <a:lnTo>
                  <a:pt x="51104" y="14693"/>
                </a:lnTo>
                <a:lnTo>
                  <a:pt x="52311" y="12280"/>
                </a:lnTo>
                <a:lnTo>
                  <a:pt x="57073" y="8839"/>
                </a:lnTo>
                <a:lnTo>
                  <a:pt x="60464" y="8001"/>
                </a:lnTo>
                <a:lnTo>
                  <a:pt x="81432" y="8001"/>
                </a:lnTo>
                <a:lnTo>
                  <a:pt x="81432" y="4483"/>
                </a:lnTo>
                <a:lnTo>
                  <a:pt x="78397" y="3467"/>
                </a:lnTo>
                <a:lnTo>
                  <a:pt x="75412" y="2692"/>
                </a:lnTo>
                <a:lnTo>
                  <a:pt x="69608" y="1689"/>
                </a:lnTo>
                <a:lnTo>
                  <a:pt x="66751" y="1422"/>
                </a:lnTo>
                <a:close/>
              </a:path>
              <a:path w="479425" h="63500">
                <a:moveTo>
                  <a:pt x="81432" y="8001"/>
                </a:moveTo>
                <a:lnTo>
                  <a:pt x="67398" y="8001"/>
                </a:lnTo>
                <a:lnTo>
                  <a:pt x="70040" y="8369"/>
                </a:lnTo>
                <a:lnTo>
                  <a:pt x="75463" y="9804"/>
                </a:lnTo>
                <a:lnTo>
                  <a:pt x="78371" y="10896"/>
                </a:lnTo>
                <a:lnTo>
                  <a:pt x="81432" y="12357"/>
                </a:lnTo>
                <a:lnTo>
                  <a:pt x="81432" y="8001"/>
                </a:lnTo>
                <a:close/>
              </a:path>
              <a:path w="479425" h="63500">
                <a:moveTo>
                  <a:pt x="118605" y="9321"/>
                </a:moveTo>
                <a:lnTo>
                  <a:pt x="110489" y="9321"/>
                </a:lnTo>
                <a:lnTo>
                  <a:pt x="110489" y="62255"/>
                </a:lnTo>
                <a:lnTo>
                  <a:pt x="118605" y="62255"/>
                </a:lnTo>
                <a:lnTo>
                  <a:pt x="118605" y="9321"/>
                </a:lnTo>
                <a:close/>
              </a:path>
              <a:path w="479425" h="63500">
                <a:moveTo>
                  <a:pt x="139801" y="2514"/>
                </a:moveTo>
                <a:lnTo>
                  <a:pt x="89281" y="2514"/>
                </a:lnTo>
                <a:lnTo>
                  <a:pt x="89281" y="9321"/>
                </a:lnTo>
                <a:lnTo>
                  <a:pt x="139801" y="9321"/>
                </a:lnTo>
                <a:lnTo>
                  <a:pt x="139801" y="2514"/>
                </a:lnTo>
                <a:close/>
              </a:path>
              <a:path w="479425" h="63500">
                <a:moveTo>
                  <a:pt x="159575" y="2514"/>
                </a:moveTo>
                <a:lnTo>
                  <a:pt x="147535" y="2514"/>
                </a:lnTo>
                <a:lnTo>
                  <a:pt x="147535" y="62255"/>
                </a:lnTo>
                <a:lnTo>
                  <a:pt x="155371" y="62255"/>
                </a:lnTo>
                <a:lnTo>
                  <a:pt x="155371" y="9804"/>
                </a:lnTo>
                <a:lnTo>
                  <a:pt x="162311" y="9804"/>
                </a:lnTo>
                <a:lnTo>
                  <a:pt x="159575" y="2514"/>
                </a:lnTo>
                <a:close/>
              </a:path>
              <a:path w="479425" h="63500">
                <a:moveTo>
                  <a:pt x="202171" y="9804"/>
                </a:moveTo>
                <a:lnTo>
                  <a:pt x="194297" y="9804"/>
                </a:lnTo>
                <a:lnTo>
                  <a:pt x="194297" y="62255"/>
                </a:lnTo>
                <a:lnTo>
                  <a:pt x="202171" y="62255"/>
                </a:lnTo>
                <a:lnTo>
                  <a:pt x="202171" y="9804"/>
                </a:lnTo>
                <a:close/>
              </a:path>
              <a:path w="479425" h="63500">
                <a:moveTo>
                  <a:pt x="162311" y="9804"/>
                </a:moveTo>
                <a:lnTo>
                  <a:pt x="155371" y="9804"/>
                </a:lnTo>
                <a:lnTo>
                  <a:pt x="170789" y="50749"/>
                </a:lnTo>
                <a:lnTo>
                  <a:pt x="178892" y="50749"/>
                </a:lnTo>
                <a:lnTo>
                  <a:pt x="181749" y="43154"/>
                </a:lnTo>
                <a:lnTo>
                  <a:pt x="174828" y="43154"/>
                </a:lnTo>
                <a:lnTo>
                  <a:pt x="162311" y="9804"/>
                </a:lnTo>
                <a:close/>
              </a:path>
              <a:path w="479425" h="63500">
                <a:moveTo>
                  <a:pt x="202171" y="2514"/>
                </a:moveTo>
                <a:lnTo>
                  <a:pt x="190144" y="2514"/>
                </a:lnTo>
                <a:lnTo>
                  <a:pt x="174828" y="43154"/>
                </a:lnTo>
                <a:lnTo>
                  <a:pt x="181749" y="43154"/>
                </a:lnTo>
                <a:lnTo>
                  <a:pt x="194297" y="9804"/>
                </a:lnTo>
                <a:lnTo>
                  <a:pt x="202171" y="9804"/>
                </a:lnTo>
                <a:lnTo>
                  <a:pt x="202171" y="2514"/>
                </a:lnTo>
                <a:close/>
              </a:path>
              <a:path w="479425" h="63500">
                <a:moveTo>
                  <a:pt x="250913" y="17437"/>
                </a:moveTo>
                <a:lnTo>
                  <a:pt x="243509" y="17437"/>
                </a:lnTo>
                <a:lnTo>
                  <a:pt x="243509" y="62255"/>
                </a:lnTo>
                <a:lnTo>
                  <a:pt x="250913" y="62255"/>
                </a:lnTo>
                <a:lnTo>
                  <a:pt x="250913" y="32550"/>
                </a:lnTo>
                <a:lnTo>
                  <a:pt x="252069" y="29095"/>
                </a:lnTo>
                <a:lnTo>
                  <a:pt x="256321" y="24396"/>
                </a:lnTo>
                <a:lnTo>
                  <a:pt x="250913" y="24396"/>
                </a:lnTo>
                <a:lnTo>
                  <a:pt x="250913" y="17437"/>
                </a:lnTo>
                <a:close/>
              </a:path>
              <a:path w="479425" h="63500">
                <a:moveTo>
                  <a:pt x="278423" y="22771"/>
                </a:moveTo>
                <a:lnTo>
                  <a:pt x="267081" y="22771"/>
                </a:lnTo>
                <a:lnTo>
                  <a:pt x="269544" y="23812"/>
                </a:lnTo>
                <a:lnTo>
                  <a:pt x="272859" y="28016"/>
                </a:lnTo>
                <a:lnTo>
                  <a:pt x="273672" y="31191"/>
                </a:lnTo>
                <a:lnTo>
                  <a:pt x="273672" y="62255"/>
                </a:lnTo>
                <a:lnTo>
                  <a:pt x="281050" y="62255"/>
                </a:lnTo>
                <a:lnTo>
                  <a:pt x="281050" y="29006"/>
                </a:lnTo>
                <a:lnTo>
                  <a:pt x="279717" y="24333"/>
                </a:lnTo>
                <a:lnTo>
                  <a:pt x="278423" y="22771"/>
                </a:lnTo>
                <a:close/>
              </a:path>
              <a:path w="479425" h="63500">
                <a:moveTo>
                  <a:pt x="270560" y="16344"/>
                </a:moveTo>
                <a:lnTo>
                  <a:pt x="262280" y="16344"/>
                </a:lnTo>
                <a:lnTo>
                  <a:pt x="259549" y="17030"/>
                </a:lnTo>
                <a:lnTo>
                  <a:pt x="254761" y="19697"/>
                </a:lnTo>
                <a:lnTo>
                  <a:pt x="252691" y="21704"/>
                </a:lnTo>
                <a:lnTo>
                  <a:pt x="250913" y="24396"/>
                </a:lnTo>
                <a:lnTo>
                  <a:pt x="256321" y="24396"/>
                </a:lnTo>
                <a:lnTo>
                  <a:pt x="256654" y="24028"/>
                </a:lnTo>
                <a:lnTo>
                  <a:pt x="259803" y="22771"/>
                </a:lnTo>
                <a:lnTo>
                  <a:pt x="278423" y="22771"/>
                </a:lnTo>
                <a:lnTo>
                  <a:pt x="274447" y="17957"/>
                </a:lnTo>
                <a:lnTo>
                  <a:pt x="270560" y="16344"/>
                </a:lnTo>
                <a:close/>
              </a:path>
              <a:path w="479425" h="63500">
                <a:moveTo>
                  <a:pt x="319417" y="16344"/>
                </a:moveTo>
                <a:lnTo>
                  <a:pt x="306603" y="16344"/>
                </a:lnTo>
                <a:lnTo>
                  <a:pt x="301561" y="18440"/>
                </a:lnTo>
                <a:lnTo>
                  <a:pt x="294271" y="26758"/>
                </a:lnTo>
                <a:lnTo>
                  <a:pt x="292455" y="32524"/>
                </a:lnTo>
                <a:lnTo>
                  <a:pt x="292455" y="47205"/>
                </a:lnTo>
                <a:lnTo>
                  <a:pt x="294271" y="52984"/>
                </a:lnTo>
                <a:lnTo>
                  <a:pt x="301561" y="61315"/>
                </a:lnTo>
                <a:lnTo>
                  <a:pt x="306603" y="63398"/>
                </a:lnTo>
                <a:lnTo>
                  <a:pt x="319417" y="63398"/>
                </a:lnTo>
                <a:lnTo>
                  <a:pt x="324446" y="61315"/>
                </a:lnTo>
                <a:lnTo>
                  <a:pt x="328087" y="57162"/>
                </a:lnTo>
                <a:lnTo>
                  <a:pt x="309041" y="57162"/>
                </a:lnTo>
                <a:lnTo>
                  <a:pt x="305917" y="55613"/>
                </a:lnTo>
                <a:lnTo>
                  <a:pt x="301364" y="49441"/>
                </a:lnTo>
                <a:lnTo>
                  <a:pt x="300215" y="45250"/>
                </a:lnTo>
                <a:lnTo>
                  <a:pt x="300215" y="34531"/>
                </a:lnTo>
                <a:lnTo>
                  <a:pt x="301370" y="30302"/>
                </a:lnTo>
                <a:lnTo>
                  <a:pt x="305955" y="24142"/>
                </a:lnTo>
                <a:lnTo>
                  <a:pt x="309079" y="22593"/>
                </a:lnTo>
                <a:lnTo>
                  <a:pt x="328092" y="22593"/>
                </a:lnTo>
                <a:lnTo>
                  <a:pt x="324446" y="18440"/>
                </a:lnTo>
                <a:lnTo>
                  <a:pt x="319417" y="16344"/>
                </a:lnTo>
                <a:close/>
              </a:path>
              <a:path w="479425" h="63500">
                <a:moveTo>
                  <a:pt x="328092" y="22593"/>
                </a:moveTo>
                <a:lnTo>
                  <a:pt x="316941" y="22593"/>
                </a:lnTo>
                <a:lnTo>
                  <a:pt x="320040" y="24155"/>
                </a:lnTo>
                <a:lnTo>
                  <a:pt x="322351" y="27254"/>
                </a:lnTo>
                <a:lnTo>
                  <a:pt x="324637" y="30378"/>
                </a:lnTo>
                <a:lnTo>
                  <a:pt x="325766" y="34531"/>
                </a:lnTo>
                <a:lnTo>
                  <a:pt x="325770" y="45250"/>
                </a:lnTo>
                <a:lnTo>
                  <a:pt x="324618" y="49466"/>
                </a:lnTo>
                <a:lnTo>
                  <a:pt x="320040" y="55613"/>
                </a:lnTo>
                <a:lnTo>
                  <a:pt x="316941" y="57162"/>
                </a:lnTo>
                <a:lnTo>
                  <a:pt x="328087" y="57162"/>
                </a:lnTo>
                <a:lnTo>
                  <a:pt x="331749" y="52984"/>
                </a:lnTo>
                <a:lnTo>
                  <a:pt x="333590" y="47205"/>
                </a:lnTo>
                <a:lnTo>
                  <a:pt x="333590" y="32524"/>
                </a:lnTo>
                <a:lnTo>
                  <a:pt x="331749" y="26758"/>
                </a:lnTo>
                <a:lnTo>
                  <a:pt x="328092" y="22593"/>
                </a:lnTo>
                <a:close/>
              </a:path>
              <a:path w="479425" h="63500">
                <a:moveTo>
                  <a:pt x="364147" y="16344"/>
                </a:moveTo>
                <a:lnTo>
                  <a:pt x="355422" y="16344"/>
                </a:lnTo>
                <a:lnTo>
                  <a:pt x="351015" y="18516"/>
                </a:lnTo>
                <a:lnTo>
                  <a:pt x="344220" y="27152"/>
                </a:lnTo>
                <a:lnTo>
                  <a:pt x="342506" y="32842"/>
                </a:lnTo>
                <a:lnTo>
                  <a:pt x="342506" y="46926"/>
                </a:lnTo>
                <a:lnTo>
                  <a:pt x="344220" y="52590"/>
                </a:lnTo>
                <a:lnTo>
                  <a:pt x="347599" y="56921"/>
                </a:lnTo>
                <a:lnTo>
                  <a:pt x="351015" y="61226"/>
                </a:lnTo>
                <a:lnTo>
                  <a:pt x="355422" y="63398"/>
                </a:lnTo>
                <a:lnTo>
                  <a:pt x="364147" y="63398"/>
                </a:lnTo>
                <a:lnTo>
                  <a:pt x="366979" y="62763"/>
                </a:lnTo>
                <a:lnTo>
                  <a:pt x="369328" y="61455"/>
                </a:lnTo>
                <a:lnTo>
                  <a:pt x="371690" y="60172"/>
                </a:lnTo>
                <a:lnTo>
                  <a:pt x="373646" y="58178"/>
                </a:lnTo>
                <a:lnTo>
                  <a:pt x="374188" y="57238"/>
                </a:lnTo>
                <a:lnTo>
                  <a:pt x="358736" y="57238"/>
                </a:lnTo>
                <a:lnTo>
                  <a:pt x="355663" y="55689"/>
                </a:lnTo>
                <a:lnTo>
                  <a:pt x="351218" y="49542"/>
                </a:lnTo>
                <a:lnTo>
                  <a:pt x="350113" y="45288"/>
                </a:lnTo>
                <a:lnTo>
                  <a:pt x="350113" y="34455"/>
                </a:lnTo>
                <a:lnTo>
                  <a:pt x="351218" y="30213"/>
                </a:lnTo>
                <a:lnTo>
                  <a:pt x="355663" y="24066"/>
                </a:lnTo>
                <a:lnTo>
                  <a:pt x="358736" y="22529"/>
                </a:lnTo>
                <a:lnTo>
                  <a:pt x="374198" y="22529"/>
                </a:lnTo>
                <a:lnTo>
                  <a:pt x="373646" y="21577"/>
                </a:lnTo>
                <a:lnTo>
                  <a:pt x="371690" y="19583"/>
                </a:lnTo>
                <a:lnTo>
                  <a:pt x="369328" y="18313"/>
                </a:lnTo>
                <a:lnTo>
                  <a:pt x="366979" y="17018"/>
                </a:lnTo>
                <a:lnTo>
                  <a:pt x="364147" y="16344"/>
                </a:lnTo>
                <a:close/>
              </a:path>
              <a:path w="479425" h="63500">
                <a:moveTo>
                  <a:pt x="382549" y="55511"/>
                </a:moveTo>
                <a:lnTo>
                  <a:pt x="375183" y="55511"/>
                </a:lnTo>
                <a:lnTo>
                  <a:pt x="375183" y="62255"/>
                </a:lnTo>
                <a:lnTo>
                  <a:pt x="382549" y="62255"/>
                </a:lnTo>
                <a:lnTo>
                  <a:pt x="382549" y="55511"/>
                </a:lnTo>
                <a:close/>
              </a:path>
              <a:path w="479425" h="63500">
                <a:moveTo>
                  <a:pt x="374198" y="22529"/>
                </a:moveTo>
                <a:lnTo>
                  <a:pt x="366534" y="22529"/>
                </a:lnTo>
                <a:lnTo>
                  <a:pt x="369582" y="24066"/>
                </a:lnTo>
                <a:lnTo>
                  <a:pt x="374065" y="30213"/>
                </a:lnTo>
                <a:lnTo>
                  <a:pt x="375183" y="34455"/>
                </a:lnTo>
                <a:lnTo>
                  <a:pt x="375183" y="45288"/>
                </a:lnTo>
                <a:lnTo>
                  <a:pt x="374065" y="49542"/>
                </a:lnTo>
                <a:lnTo>
                  <a:pt x="369582" y="55689"/>
                </a:lnTo>
                <a:lnTo>
                  <a:pt x="366534" y="57238"/>
                </a:lnTo>
                <a:lnTo>
                  <a:pt x="374188" y="57238"/>
                </a:lnTo>
                <a:lnTo>
                  <a:pt x="375183" y="55511"/>
                </a:lnTo>
                <a:lnTo>
                  <a:pt x="382549" y="55511"/>
                </a:lnTo>
                <a:lnTo>
                  <a:pt x="382549" y="24231"/>
                </a:lnTo>
                <a:lnTo>
                  <a:pt x="375183" y="24231"/>
                </a:lnTo>
                <a:lnTo>
                  <a:pt x="374198" y="22529"/>
                </a:lnTo>
                <a:close/>
              </a:path>
              <a:path w="479425" h="63500">
                <a:moveTo>
                  <a:pt x="382549" y="0"/>
                </a:moveTo>
                <a:lnTo>
                  <a:pt x="375183" y="0"/>
                </a:lnTo>
                <a:lnTo>
                  <a:pt x="375183" y="24231"/>
                </a:lnTo>
                <a:lnTo>
                  <a:pt x="382549" y="24231"/>
                </a:lnTo>
                <a:lnTo>
                  <a:pt x="382549" y="0"/>
                </a:lnTo>
                <a:close/>
              </a:path>
              <a:path w="479425" h="63500">
                <a:moveTo>
                  <a:pt x="422427" y="16344"/>
                </a:moveTo>
                <a:lnTo>
                  <a:pt x="409689" y="16344"/>
                </a:lnTo>
                <a:lnTo>
                  <a:pt x="404368" y="18516"/>
                </a:lnTo>
                <a:lnTo>
                  <a:pt x="396430" y="27114"/>
                </a:lnTo>
                <a:lnTo>
                  <a:pt x="394449" y="32956"/>
                </a:lnTo>
                <a:lnTo>
                  <a:pt x="394449" y="47371"/>
                </a:lnTo>
                <a:lnTo>
                  <a:pt x="396519" y="53009"/>
                </a:lnTo>
                <a:lnTo>
                  <a:pt x="404888" y="61328"/>
                </a:lnTo>
                <a:lnTo>
                  <a:pt x="410540" y="63398"/>
                </a:lnTo>
                <a:lnTo>
                  <a:pt x="420535" y="63398"/>
                </a:lnTo>
                <a:lnTo>
                  <a:pt x="423354" y="63093"/>
                </a:lnTo>
                <a:lnTo>
                  <a:pt x="428904" y="61937"/>
                </a:lnTo>
                <a:lnTo>
                  <a:pt x="431609" y="61087"/>
                </a:lnTo>
                <a:lnTo>
                  <a:pt x="434263" y="59969"/>
                </a:lnTo>
                <a:lnTo>
                  <a:pt x="434263" y="57162"/>
                </a:lnTo>
                <a:lnTo>
                  <a:pt x="413258" y="57162"/>
                </a:lnTo>
                <a:lnTo>
                  <a:pt x="409448" y="55841"/>
                </a:lnTo>
                <a:lnTo>
                  <a:pt x="403974" y="50533"/>
                </a:lnTo>
                <a:lnTo>
                  <a:pt x="402450" y="46672"/>
                </a:lnTo>
                <a:lnTo>
                  <a:pt x="402132" y="41592"/>
                </a:lnTo>
                <a:lnTo>
                  <a:pt x="435965" y="41592"/>
                </a:lnTo>
                <a:lnTo>
                  <a:pt x="435965" y="35864"/>
                </a:lnTo>
                <a:lnTo>
                  <a:pt x="402374" y="35864"/>
                </a:lnTo>
                <a:lnTo>
                  <a:pt x="402742" y="31673"/>
                </a:lnTo>
                <a:lnTo>
                  <a:pt x="404152" y="28397"/>
                </a:lnTo>
                <a:lnTo>
                  <a:pt x="409105" y="23774"/>
                </a:lnTo>
                <a:lnTo>
                  <a:pt x="412381" y="22593"/>
                </a:lnTo>
                <a:lnTo>
                  <a:pt x="431086" y="22593"/>
                </a:lnTo>
                <a:lnTo>
                  <a:pt x="427202" y="18313"/>
                </a:lnTo>
                <a:lnTo>
                  <a:pt x="422427" y="16344"/>
                </a:lnTo>
                <a:close/>
              </a:path>
              <a:path w="479425" h="63500">
                <a:moveTo>
                  <a:pt x="434263" y="53009"/>
                </a:moveTo>
                <a:lnTo>
                  <a:pt x="431622" y="54381"/>
                </a:lnTo>
                <a:lnTo>
                  <a:pt x="429005" y="55410"/>
                </a:lnTo>
                <a:lnTo>
                  <a:pt x="423697" y="56807"/>
                </a:lnTo>
                <a:lnTo>
                  <a:pt x="420941" y="57162"/>
                </a:lnTo>
                <a:lnTo>
                  <a:pt x="434263" y="57162"/>
                </a:lnTo>
                <a:lnTo>
                  <a:pt x="434263" y="53009"/>
                </a:lnTo>
                <a:close/>
              </a:path>
              <a:path w="479425" h="63500">
                <a:moveTo>
                  <a:pt x="431086" y="22593"/>
                </a:moveTo>
                <a:lnTo>
                  <a:pt x="420103" y="22593"/>
                </a:lnTo>
                <a:lnTo>
                  <a:pt x="423024" y="23799"/>
                </a:lnTo>
                <a:lnTo>
                  <a:pt x="427443" y="28600"/>
                </a:lnTo>
                <a:lnTo>
                  <a:pt x="428512" y="31673"/>
                </a:lnTo>
                <a:lnTo>
                  <a:pt x="428612" y="35826"/>
                </a:lnTo>
                <a:lnTo>
                  <a:pt x="402374" y="35864"/>
                </a:lnTo>
                <a:lnTo>
                  <a:pt x="435965" y="35864"/>
                </a:lnTo>
                <a:lnTo>
                  <a:pt x="435965" y="31343"/>
                </a:lnTo>
                <a:lnTo>
                  <a:pt x="434212" y="26060"/>
                </a:lnTo>
                <a:lnTo>
                  <a:pt x="431086" y="22593"/>
                </a:lnTo>
                <a:close/>
              </a:path>
              <a:path w="479425" h="63500">
                <a:moveTo>
                  <a:pt x="444766" y="53009"/>
                </a:moveTo>
                <a:lnTo>
                  <a:pt x="444766" y="60604"/>
                </a:lnTo>
                <a:lnTo>
                  <a:pt x="447636" y="61544"/>
                </a:lnTo>
                <a:lnTo>
                  <a:pt x="450354" y="62255"/>
                </a:lnTo>
                <a:lnTo>
                  <a:pt x="452983" y="62699"/>
                </a:lnTo>
                <a:lnTo>
                  <a:pt x="455574" y="63182"/>
                </a:lnTo>
                <a:lnTo>
                  <a:pt x="458076" y="63398"/>
                </a:lnTo>
                <a:lnTo>
                  <a:pt x="466229" y="63398"/>
                </a:lnTo>
                <a:lnTo>
                  <a:pt x="470776" y="62191"/>
                </a:lnTo>
                <a:lnTo>
                  <a:pt x="477354" y="57327"/>
                </a:lnTo>
                <a:lnTo>
                  <a:pt x="458050" y="57238"/>
                </a:lnTo>
                <a:lnTo>
                  <a:pt x="455434" y="56883"/>
                </a:lnTo>
                <a:lnTo>
                  <a:pt x="450151" y="55460"/>
                </a:lnTo>
                <a:lnTo>
                  <a:pt x="447471" y="54419"/>
                </a:lnTo>
                <a:lnTo>
                  <a:pt x="444766" y="53009"/>
                </a:lnTo>
                <a:close/>
              </a:path>
              <a:path w="479425" h="63500">
                <a:moveTo>
                  <a:pt x="464997" y="16344"/>
                </a:moveTo>
                <a:lnTo>
                  <a:pt x="456768" y="16344"/>
                </a:lnTo>
                <a:lnTo>
                  <a:pt x="452526" y="17513"/>
                </a:lnTo>
                <a:lnTo>
                  <a:pt x="446557" y="22085"/>
                </a:lnTo>
                <a:lnTo>
                  <a:pt x="445083" y="25323"/>
                </a:lnTo>
                <a:lnTo>
                  <a:pt x="445071" y="33032"/>
                </a:lnTo>
                <a:lnTo>
                  <a:pt x="446087" y="35763"/>
                </a:lnTo>
                <a:lnTo>
                  <a:pt x="450138" y="39712"/>
                </a:lnTo>
                <a:lnTo>
                  <a:pt x="453428" y="41198"/>
                </a:lnTo>
                <a:lnTo>
                  <a:pt x="458000" y="42164"/>
                </a:lnTo>
                <a:lnTo>
                  <a:pt x="460552" y="42760"/>
                </a:lnTo>
                <a:lnTo>
                  <a:pt x="465112" y="43751"/>
                </a:lnTo>
                <a:lnTo>
                  <a:pt x="468058" y="44767"/>
                </a:lnTo>
                <a:lnTo>
                  <a:pt x="470776" y="46913"/>
                </a:lnTo>
                <a:lnTo>
                  <a:pt x="471436" y="48437"/>
                </a:lnTo>
                <a:lnTo>
                  <a:pt x="471436" y="52590"/>
                </a:lnTo>
                <a:lnTo>
                  <a:pt x="470509" y="54279"/>
                </a:lnTo>
                <a:lnTo>
                  <a:pt x="466763" y="56642"/>
                </a:lnTo>
                <a:lnTo>
                  <a:pt x="464096" y="57238"/>
                </a:lnTo>
                <a:lnTo>
                  <a:pt x="477399" y="57238"/>
                </a:lnTo>
                <a:lnTo>
                  <a:pt x="478873" y="54279"/>
                </a:lnTo>
                <a:lnTo>
                  <a:pt x="478993" y="46228"/>
                </a:lnTo>
                <a:lnTo>
                  <a:pt x="477888" y="43383"/>
                </a:lnTo>
                <a:lnTo>
                  <a:pt x="473494" y="39293"/>
                </a:lnTo>
                <a:lnTo>
                  <a:pt x="469785" y="37731"/>
                </a:lnTo>
                <a:lnTo>
                  <a:pt x="458076" y="35166"/>
                </a:lnTo>
                <a:lnTo>
                  <a:pt x="455460" y="34239"/>
                </a:lnTo>
                <a:lnTo>
                  <a:pt x="452843" y="32283"/>
                </a:lnTo>
                <a:lnTo>
                  <a:pt x="452196" y="30949"/>
                </a:lnTo>
                <a:lnTo>
                  <a:pt x="452196" y="27000"/>
                </a:lnTo>
                <a:lnTo>
                  <a:pt x="453110" y="25323"/>
                </a:lnTo>
                <a:lnTo>
                  <a:pt x="454926" y="24193"/>
                </a:lnTo>
                <a:lnTo>
                  <a:pt x="456755" y="23088"/>
                </a:lnTo>
                <a:lnTo>
                  <a:pt x="459498" y="22529"/>
                </a:lnTo>
                <a:lnTo>
                  <a:pt x="476580" y="22529"/>
                </a:lnTo>
                <a:lnTo>
                  <a:pt x="476580" y="18770"/>
                </a:lnTo>
                <a:lnTo>
                  <a:pt x="474560" y="17957"/>
                </a:lnTo>
                <a:lnTo>
                  <a:pt x="472351" y="17360"/>
                </a:lnTo>
                <a:lnTo>
                  <a:pt x="467563" y="16560"/>
                </a:lnTo>
                <a:lnTo>
                  <a:pt x="464997" y="16344"/>
                </a:lnTo>
                <a:close/>
              </a:path>
              <a:path w="479425" h="63500">
                <a:moveTo>
                  <a:pt x="476580" y="22529"/>
                </a:moveTo>
                <a:lnTo>
                  <a:pt x="465556" y="22529"/>
                </a:lnTo>
                <a:lnTo>
                  <a:pt x="467880" y="22796"/>
                </a:lnTo>
                <a:lnTo>
                  <a:pt x="472351" y="23863"/>
                </a:lnTo>
                <a:lnTo>
                  <a:pt x="474510" y="24663"/>
                </a:lnTo>
                <a:lnTo>
                  <a:pt x="476580" y="25730"/>
                </a:lnTo>
                <a:lnTo>
                  <a:pt x="476580" y="22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 descr=""/>
          <p:cNvGrpSpPr/>
          <p:nvPr/>
        </p:nvGrpSpPr>
        <p:grpSpPr>
          <a:xfrm>
            <a:off x="4071277" y="737210"/>
            <a:ext cx="2741295" cy="1579880"/>
            <a:chOff x="4071277" y="737210"/>
            <a:chExt cx="2741295" cy="1579880"/>
          </a:xfrm>
        </p:grpSpPr>
        <p:sp>
          <p:nvSpPr>
            <p:cNvPr id="36" name="object 36" descr=""/>
            <p:cNvSpPr/>
            <p:nvPr/>
          </p:nvSpPr>
          <p:spPr>
            <a:xfrm>
              <a:off x="4071264" y="737222"/>
              <a:ext cx="2741295" cy="1579880"/>
            </a:xfrm>
            <a:custGeom>
              <a:avLst/>
              <a:gdLst/>
              <a:ahLst/>
              <a:cxnLst/>
              <a:rect l="l" t="t" r="r" b="b"/>
              <a:pathLst>
                <a:path w="2741295" h="1579880">
                  <a:moveTo>
                    <a:pt x="2740774" y="0"/>
                  </a:moveTo>
                  <a:lnTo>
                    <a:pt x="2736316" y="0"/>
                  </a:lnTo>
                  <a:lnTo>
                    <a:pt x="2736316" y="5080"/>
                  </a:lnTo>
                  <a:lnTo>
                    <a:pt x="2736316" y="277660"/>
                  </a:lnTo>
                  <a:lnTo>
                    <a:pt x="2705595" y="277660"/>
                  </a:lnTo>
                  <a:lnTo>
                    <a:pt x="2705595" y="282105"/>
                  </a:lnTo>
                  <a:lnTo>
                    <a:pt x="2736316" y="282105"/>
                  </a:lnTo>
                  <a:lnTo>
                    <a:pt x="2736316" y="751827"/>
                  </a:lnTo>
                  <a:lnTo>
                    <a:pt x="2705595" y="751827"/>
                  </a:lnTo>
                  <a:lnTo>
                    <a:pt x="2705595" y="756272"/>
                  </a:lnTo>
                  <a:lnTo>
                    <a:pt x="2736316" y="756272"/>
                  </a:lnTo>
                  <a:lnTo>
                    <a:pt x="2736316" y="904506"/>
                  </a:lnTo>
                  <a:lnTo>
                    <a:pt x="2705595" y="904506"/>
                  </a:lnTo>
                  <a:lnTo>
                    <a:pt x="2705595" y="908977"/>
                  </a:lnTo>
                  <a:lnTo>
                    <a:pt x="2736316" y="908977"/>
                  </a:lnTo>
                  <a:lnTo>
                    <a:pt x="2736316" y="1101331"/>
                  </a:lnTo>
                  <a:lnTo>
                    <a:pt x="2705595" y="1101331"/>
                  </a:lnTo>
                  <a:lnTo>
                    <a:pt x="2705595" y="1105789"/>
                  </a:lnTo>
                  <a:lnTo>
                    <a:pt x="2736316" y="1105789"/>
                  </a:lnTo>
                  <a:lnTo>
                    <a:pt x="2736316" y="1378673"/>
                  </a:lnTo>
                  <a:lnTo>
                    <a:pt x="2705595" y="1378673"/>
                  </a:lnTo>
                  <a:lnTo>
                    <a:pt x="2705595" y="1383131"/>
                  </a:lnTo>
                  <a:lnTo>
                    <a:pt x="2736316" y="1383131"/>
                  </a:lnTo>
                  <a:lnTo>
                    <a:pt x="2736316" y="1576070"/>
                  </a:lnTo>
                  <a:lnTo>
                    <a:pt x="2729649" y="1576070"/>
                  </a:lnTo>
                  <a:lnTo>
                    <a:pt x="2729649" y="1544764"/>
                  </a:lnTo>
                  <a:lnTo>
                    <a:pt x="2725178" y="1544764"/>
                  </a:lnTo>
                  <a:lnTo>
                    <a:pt x="2725178" y="1576070"/>
                  </a:lnTo>
                  <a:lnTo>
                    <a:pt x="1282255" y="1576070"/>
                  </a:lnTo>
                  <a:lnTo>
                    <a:pt x="1282255" y="1544764"/>
                  </a:lnTo>
                  <a:lnTo>
                    <a:pt x="1277810" y="1544764"/>
                  </a:lnTo>
                  <a:lnTo>
                    <a:pt x="1277810" y="1576070"/>
                  </a:lnTo>
                  <a:lnTo>
                    <a:pt x="558304" y="1576070"/>
                  </a:lnTo>
                  <a:lnTo>
                    <a:pt x="558304" y="1544764"/>
                  </a:lnTo>
                  <a:lnTo>
                    <a:pt x="553859" y="1544764"/>
                  </a:lnTo>
                  <a:lnTo>
                    <a:pt x="553859" y="1576070"/>
                  </a:lnTo>
                  <a:lnTo>
                    <a:pt x="196773" y="1576070"/>
                  </a:lnTo>
                  <a:lnTo>
                    <a:pt x="196773" y="1544764"/>
                  </a:lnTo>
                  <a:lnTo>
                    <a:pt x="192328" y="1544764"/>
                  </a:lnTo>
                  <a:lnTo>
                    <a:pt x="192328" y="1576070"/>
                  </a:lnTo>
                  <a:lnTo>
                    <a:pt x="15595" y="1576070"/>
                  </a:lnTo>
                  <a:lnTo>
                    <a:pt x="15595" y="1544764"/>
                  </a:lnTo>
                  <a:lnTo>
                    <a:pt x="11137" y="1544764"/>
                  </a:lnTo>
                  <a:lnTo>
                    <a:pt x="11137" y="1576070"/>
                  </a:lnTo>
                  <a:lnTo>
                    <a:pt x="4470" y="1576070"/>
                  </a:lnTo>
                  <a:lnTo>
                    <a:pt x="4470" y="1383131"/>
                  </a:lnTo>
                  <a:lnTo>
                    <a:pt x="35166" y="1383131"/>
                  </a:lnTo>
                  <a:lnTo>
                    <a:pt x="35166" y="1378673"/>
                  </a:lnTo>
                  <a:lnTo>
                    <a:pt x="4470" y="1378673"/>
                  </a:lnTo>
                  <a:lnTo>
                    <a:pt x="4470" y="1105789"/>
                  </a:lnTo>
                  <a:lnTo>
                    <a:pt x="35166" y="1105789"/>
                  </a:lnTo>
                  <a:lnTo>
                    <a:pt x="35166" y="1101318"/>
                  </a:lnTo>
                  <a:lnTo>
                    <a:pt x="4470" y="1101318"/>
                  </a:lnTo>
                  <a:lnTo>
                    <a:pt x="4470" y="908977"/>
                  </a:lnTo>
                  <a:lnTo>
                    <a:pt x="35166" y="908977"/>
                  </a:lnTo>
                  <a:lnTo>
                    <a:pt x="35166" y="904519"/>
                  </a:lnTo>
                  <a:lnTo>
                    <a:pt x="4470" y="904519"/>
                  </a:lnTo>
                  <a:lnTo>
                    <a:pt x="4470" y="756272"/>
                  </a:lnTo>
                  <a:lnTo>
                    <a:pt x="35166" y="756272"/>
                  </a:lnTo>
                  <a:lnTo>
                    <a:pt x="35166" y="751814"/>
                  </a:lnTo>
                  <a:lnTo>
                    <a:pt x="4470" y="751814"/>
                  </a:lnTo>
                  <a:lnTo>
                    <a:pt x="4470" y="282105"/>
                  </a:lnTo>
                  <a:lnTo>
                    <a:pt x="35166" y="282105"/>
                  </a:lnTo>
                  <a:lnTo>
                    <a:pt x="35166" y="277660"/>
                  </a:lnTo>
                  <a:lnTo>
                    <a:pt x="4470" y="277660"/>
                  </a:lnTo>
                  <a:lnTo>
                    <a:pt x="4470" y="5080"/>
                  </a:lnTo>
                  <a:lnTo>
                    <a:pt x="11137" y="5080"/>
                  </a:lnTo>
                  <a:lnTo>
                    <a:pt x="11137" y="35458"/>
                  </a:lnTo>
                  <a:lnTo>
                    <a:pt x="15595" y="35458"/>
                  </a:lnTo>
                  <a:lnTo>
                    <a:pt x="15595" y="5080"/>
                  </a:lnTo>
                  <a:lnTo>
                    <a:pt x="192328" y="5080"/>
                  </a:lnTo>
                  <a:lnTo>
                    <a:pt x="192328" y="35458"/>
                  </a:lnTo>
                  <a:lnTo>
                    <a:pt x="196773" y="35458"/>
                  </a:lnTo>
                  <a:lnTo>
                    <a:pt x="196773" y="5080"/>
                  </a:lnTo>
                  <a:lnTo>
                    <a:pt x="553859" y="5080"/>
                  </a:lnTo>
                  <a:lnTo>
                    <a:pt x="553859" y="35458"/>
                  </a:lnTo>
                  <a:lnTo>
                    <a:pt x="558304" y="35458"/>
                  </a:lnTo>
                  <a:lnTo>
                    <a:pt x="558304" y="5080"/>
                  </a:lnTo>
                  <a:lnTo>
                    <a:pt x="1277810" y="5080"/>
                  </a:lnTo>
                  <a:lnTo>
                    <a:pt x="1277810" y="35458"/>
                  </a:lnTo>
                  <a:lnTo>
                    <a:pt x="1282255" y="35458"/>
                  </a:lnTo>
                  <a:lnTo>
                    <a:pt x="1282255" y="5080"/>
                  </a:lnTo>
                  <a:lnTo>
                    <a:pt x="2725178" y="5080"/>
                  </a:lnTo>
                  <a:lnTo>
                    <a:pt x="2725178" y="35458"/>
                  </a:lnTo>
                  <a:lnTo>
                    <a:pt x="2729649" y="35458"/>
                  </a:lnTo>
                  <a:lnTo>
                    <a:pt x="2729649" y="5080"/>
                  </a:lnTo>
                  <a:lnTo>
                    <a:pt x="2736316" y="5080"/>
                  </a:lnTo>
                  <a:lnTo>
                    <a:pt x="2736316" y="0"/>
                  </a:lnTo>
                  <a:lnTo>
                    <a:pt x="2235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6070"/>
                  </a:lnTo>
                  <a:lnTo>
                    <a:pt x="0" y="1579880"/>
                  </a:lnTo>
                  <a:lnTo>
                    <a:pt x="2740774" y="1579880"/>
                  </a:lnTo>
                  <a:lnTo>
                    <a:pt x="2740774" y="1576070"/>
                  </a:lnTo>
                  <a:lnTo>
                    <a:pt x="2740774" y="5080"/>
                  </a:lnTo>
                  <a:lnTo>
                    <a:pt x="2740774" y="2540"/>
                  </a:lnTo>
                  <a:lnTo>
                    <a:pt x="2740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564" y="786902"/>
              <a:ext cx="238582" cy="6893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082885" y="811847"/>
              <a:ext cx="2715895" cy="498475"/>
            </a:xfrm>
            <a:custGeom>
              <a:avLst/>
              <a:gdLst/>
              <a:ahLst/>
              <a:cxnLst/>
              <a:rect l="l" t="t" r="r" b="b"/>
              <a:pathLst>
                <a:path w="2715895" h="498475">
                  <a:moveTo>
                    <a:pt x="2272804" y="0"/>
                  </a:moveTo>
                  <a:lnTo>
                    <a:pt x="2058225" y="0"/>
                  </a:lnTo>
                  <a:lnTo>
                    <a:pt x="2058225" y="4457"/>
                  </a:lnTo>
                  <a:lnTo>
                    <a:pt x="2272804" y="4457"/>
                  </a:lnTo>
                  <a:lnTo>
                    <a:pt x="2272804" y="0"/>
                  </a:lnTo>
                  <a:close/>
                </a:path>
                <a:path w="2715895" h="498475">
                  <a:moveTo>
                    <a:pt x="2715806" y="474167"/>
                  </a:moveTo>
                  <a:lnTo>
                    <a:pt x="2715780" y="469709"/>
                  </a:lnTo>
                  <a:lnTo>
                    <a:pt x="1268387" y="477316"/>
                  </a:lnTo>
                  <a:lnTo>
                    <a:pt x="544779" y="493737"/>
                  </a:lnTo>
                  <a:lnTo>
                    <a:pt x="184251" y="378307"/>
                  </a:lnTo>
                  <a:lnTo>
                    <a:pt x="3505" y="151358"/>
                  </a:lnTo>
                  <a:lnTo>
                    <a:pt x="0" y="154127"/>
                  </a:lnTo>
                  <a:lnTo>
                    <a:pt x="181610" y="382130"/>
                  </a:lnTo>
                  <a:lnTo>
                    <a:pt x="544144" y="498221"/>
                  </a:lnTo>
                  <a:lnTo>
                    <a:pt x="1268425" y="481761"/>
                  </a:lnTo>
                  <a:lnTo>
                    <a:pt x="2715806" y="474167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486042" y="869693"/>
              <a:ext cx="274955" cy="69215"/>
            </a:xfrm>
            <a:custGeom>
              <a:avLst/>
              <a:gdLst/>
              <a:ahLst/>
              <a:cxnLst/>
              <a:rect l="l" t="t" r="r" b="b"/>
              <a:pathLst>
                <a:path w="274954" h="69215">
                  <a:moveTo>
                    <a:pt x="0" y="45786"/>
                  </a:moveTo>
                  <a:lnTo>
                    <a:pt x="0" y="52567"/>
                  </a:lnTo>
                  <a:lnTo>
                    <a:pt x="2476" y="53431"/>
                  </a:lnTo>
                  <a:lnTo>
                    <a:pt x="4838" y="54079"/>
                  </a:lnTo>
                  <a:lnTo>
                    <a:pt x="9461" y="54930"/>
                  </a:lnTo>
                  <a:lnTo>
                    <a:pt x="11696" y="55145"/>
                  </a:lnTo>
                  <a:lnTo>
                    <a:pt x="20370" y="55145"/>
                  </a:lnTo>
                  <a:lnTo>
                    <a:pt x="25387" y="53748"/>
                  </a:lnTo>
                  <a:lnTo>
                    <a:pt x="31039" y="49240"/>
                  </a:lnTo>
                  <a:lnTo>
                    <a:pt x="11137" y="49240"/>
                  </a:lnTo>
                  <a:lnTo>
                    <a:pt x="8724" y="48948"/>
                  </a:lnTo>
                  <a:lnTo>
                    <a:pt x="4102" y="47792"/>
                  </a:lnTo>
                  <a:lnTo>
                    <a:pt x="1955" y="46929"/>
                  </a:lnTo>
                  <a:lnTo>
                    <a:pt x="0" y="45786"/>
                  </a:lnTo>
                  <a:close/>
                </a:path>
                <a:path w="274954" h="69215">
                  <a:moveTo>
                    <a:pt x="31225" y="7178"/>
                  </a:moveTo>
                  <a:lnTo>
                    <a:pt x="18567" y="7178"/>
                  </a:lnTo>
                  <a:lnTo>
                    <a:pt x="21272" y="7889"/>
                  </a:lnTo>
                  <a:lnTo>
                    <a:pt x="25044" y="10734"/>
                  </a:lnTo>
                  <a:lnTo>
                    <a:pt x="25984" y="12791"/>
                  </a:lnTo>
                  <a:lnTo>
                    <a:pt x="25984" y="18074"/>
                  </a:lnTo>
                  <a:lnTo>
                    <a:pt x="25082" y="20043"/>
                  </a:lnTo>
                  <a:lnTo>
                    <a:pt x="21412" y="22799"/>
                  </a:lnTo>
                  <a:lnTo>
                    <a:pt x="18770" y="23497"/>
                  </a:lnTo>
                  <a:lnTo>
                    <a:pt x="8978" y="23497"/>
                  </a:lnTo>
                  <a:lnTo>
                    <a:pt x="8978" y="29276"/>
                  </a:lnTo>
                  <a:lnTo>
                    <a:pt x="18859" y="29276"/>
                  </a:lnTo>
                  <a:lnTo>
                    <a:pt x="21856" y="30139"/>
                  </a:lnTo>
                  <a:lnTo>
                    <a:pt x="26136" y="33581"/>
                  </a:lnTo>
                  <a:lnTo>
                    <a:pt x="27079" y="35714"/>
                  </a:lnTo>
                  <a:lnTo>
                    <a:pt x="27203" y="42369"/>
                  </a:lnTo>
                  <a:lnTo>
                    <a:pt x="26034" y="44884"/>
                  </a:lnTo>
                  <a:lnTo>
                    <a:pt x="21437" y="48364"/>
                  </a:lnTo>
                  <a:lnTo>
                    <a:pt x="18084" y="49240"/>
                  </a:lnTo>
                  <a:lnTo>
                    <a:pt x="31039" y="49240"/>
                  </a:lnTo>
                  <a:lnTo>
                    <a:pt x="32435" y="48135"/>
                  </a:lnTo>
                  <a:lnTo>
                    <a:pt x="34201" y="44173"/>
                  </a:lnTo>
                  <a:lnTo>
                    <a:pt x="34201" y="35714"/>
                  </a:lnTo>
                  <a:lnTo>
                    <a:pt x="33248" y="32895"/>
                  </a:lnTo>
                  <a:lnTo>
                    <a:pt x="29489" y="28361"/>
                  </a:lnTo>
                  <a:lnTo>
                    <a:pt x="26860" y="26863"/>
                  </a:lnTo>
                  <a:lnTo>
                    <a:pt x="23482" y="26139"/>
                  </a:lnTo>
                  <a:lnTo>
                    <a:pt x="26517" y="25377"/>
                  </a:lnTo>
                  <a:lnTo>
                    <a:pt x="28867" y="23992"/>
                  </a:lnTo>
                  <a:lnTo>
                    <a:pt x="32143" y="20043"/>
                  </a:lnTo>
                  <a:lnTo>
                    <a:pt x="32981" y="17592"/>
                  </a:lnTo>
                  <a:lnTo>
                    <a:pt x="32981" y="10607"/>
                  </a:lnTo>
                  <a:lnTo>
                    <a:pt x="31419" y="7330"/>
                  </a:lnTo>
                  <a:lnTo>
                    <a:pt x="31225" y="7178"/>
                  </a:lnTo>
                  <a:close/>
                </a:path>
                <a:path w="274954" h="69215">
                  <a:moveTo>
                    <a:pt x="20980" y="1272"/>
                  </a:moveTo>
                  <a:lnTo>
                    <a:pt x="13601" y="1272"/>
                  </a:lnTo>
                  <a:lnTo>
                    <a:pt x="11404" y="1463"/>
                  </a:lnTo>
                  <a:lnTo>
                    <a:pt x="6730" y="2199"/>
                  </a:lnTo>
                  <a:lnTo>
                    <a:pt x="4241" y="2745"/>
                  </a:lnTo>
                  <a:lnTo>
                    <a:pt x="1574" y="3495"/>
                  </a:lnTo>
                  <a:lnTo>
                    <a:pt x="1574" y="9768"/>
                  </a:lnTo>
                  <a:lnTo>
                    <a:pt x="4229" y="8879"/>
                  </a:lnTo>
                  <a:lnTo>
                    <a:pt x="6629" y="8219"/>
                  </a:lnTo>
                  <a:lnTo>
                    <a:pt x="11048" y="7381"/>
                  </a:lnTo>
                  <a:lnTo>
                    <a:pt x="13106" y="7178"/>
                  </a:lnTo>
                  <a:lnTo>
                    <a:pt x="31225" y="7178"/>
                  </a:lnTo>
                  <a:lnTo>
                    <a:pt x="25222" y="2479"/>
                  </a:lnTo>
                  <a:lnTo>
                    <a:pt x="20980" y="1272"/>
                  </a:lnTo>
                  <a:close/>
                </a:path>
                <a:path w="274954" h="69215">
                  <a:moveTo>
                    <a:pt x="75577" y="0"/>
                  </a:moveTo>
                  <a:lnTo>
                    <a:pt x="69176" y="0"/>
                  </a:lnTo>
                  <a:lnTo>
                    <a:pt x="69176" y="54129"/>
                  </a:lnTo>
                  <a:lnTo>
                    <a:pt x="75577" y="54129"/>
                  </a:lnTo>
                  <a:lnTo>
                    <a:pt x="75577" y="0"/>
                  </a:lnTo>
                  <a:close/>
                </a:path>
                <a:path w="274954" h="69215">
                  <a:moveTo>
                    <a:pt x="116218" y="19674"/>
                  </a:moveTo>
                  <a:lnTo>
                    <a:pt x="105409" y="19674"/>
                  </a:lnTo>
                  <a:lnTo>
                    <a:pt x="108140" y="20474"/>
                  </a:lnTo>
                  <a:lnTo>
                    <a:pt x="112013" y="23700"/>
                  </a:lnTo>
                  <a:lnTo>
                    <a:pt x="112991" y="25974"/>
                  </a:lnTo>
                  <a:lnTo>
                    <a:pt x="112991" y="29555"/>
                  </a:lnTo>
                  <a:lnTo>
                    <a:pt x="98196" y="29555"/>
                  </a:lnTo>
                  <a:lnTo>
                    <a:pt x="93802" y="30673"/>
                  </a:lnTo>
                  <a:lnTo>
                    <a:pt x="87947" y="35118"/>
                  </a:lnTo>
                  <a:lnTo>
                    <a:pt x="86486" y="38420"/>
                  </a:lnTo>
                  <a:lnTo>
                    <a:pt x="86486" y="46560"/>
                  </a:lnTo>
                  <a:lnTo>
                    <a:pt x="87655" y="49557"/>
                  </a:lnTo>
                  <a:lnTo>
                    <a:pt x="92367" y="54028"/>
                  </a:lnTo>
                  <a:lnTo>
                    <a:pt x="95529" y="55145"/>
                  </a:lnTo>
                  <a:lnTo>
                    <a:pt x="102679" y="55145"/>
                  </a:lnTo>
                  <a:lnTo>
                    <a:pt x="105346" y="54587"/>
                  </a:lnTo>
                  <a:lnTo>
                    <a:pt x="109702" y="52339"/>
                  </a:lnTo>
                  <a:lnTo>
                    <a:pt x="111531" y="50586"/>
                  </a:lnTo>
                  <a:lnTo>
                    <a:pt x="112026" y="49786"/>
                  </a:lnTo>
                  <a:lnTo>
                    <a:pt x="98653" y="49786"/>
                  </a:lnTo>
                  <a:lnTo>
                    <a:pt x="96608" y="49113"/>
                  </a:lnTo>
                  <a:lnTo>
                    <a:pt x="93637" y="46459"/>
                  </a:lnTo>
                  <a:lnTo>
                    <a:pt x="92875" y="44668"/>
                  </a:lnTo>
                  <a:lnTo>
                    <a:pt x="92875" y="39524"/>
                  </a:lnTo>
                  <a:lnTo>
                    <a:pt x="93891" y="37518"/>
                  </a:lnTo>
                  <a:lnTo>
                    <a:pt x="95872" y="36324"/>
                  </a:lnTo>
                  <a:lnTo>
                    <a:pt x="97866" y="35156"/>
                  </a:lnTo>
                  <a:lnTo>
                    <a:pt x="101447" y="34559"/>
                  </a:lnTo>
                  <a:lnTo>
                    <a:pt x="119379" y="34559"/>
                  </a:lnTo>
                  <a:lnTo>
                    <a:pt x="119379" y="25974"/>
                  </a:lnTo>
                  <a:lnTo>
                    <a:pt x="118008" y="21554"/>
                  </a:lnTo>
                  <a:lnTo>
                    <a:pt x="116218" y="19674"/>
                  </a:lnTo>
                  <a:close/>
                </a:path>
                <a:path w="274954" h="69215">
                  <a:moveTo>
                    <a:pt x="119379" y="48224"/>
                  </a:moveTo>
                  <a:lnTo>
                    <a:pt x="112991" y="48224"/>
                  </a:lnTo>
                  <a:lnTo>
                    <a:pt x="112991" y="54129"/>
                  </a:lnTo>
                  <a:lnTo>
                    <a:pt x="119379" y="54129"/>
                  </a:lnTo>
                  <a:lnTo>
                    <a:pt x="119379" y="48224"/>
                  </a:lnTo>
                  <a:close/>
                </a:path>
                <a:path w="274954" h="69215">
                  <a:moveTo>
                    <a:pt x="119379" y="34559"/>
                  </a:moveTo>
                  <a:lnTo>
                    <a:pt x="112991" y="34559"/>
                  </a:lnTo>
                  <a:lnTo>
                    <a:pt x="112991" y="40147"/>
                  </a:lnTo>
                  <a:lnTo>
                    <a:pt x="111912" y="43500"/>
                  </a:lnTo>
                  <a:lnTo>
                    <a:pt x="107619" y="48529"/>
                  </a:lnTo>
                  <a:lnTo>
                    <a:pt x="104774" y="49786"/>
                  </a:lnTo>
                  <a:lnTo>
                    <a:pt x="112026" y="49786"/>
                  </a:lnTo>
                  <a:lnTo>
                    <a:pt x="112991" y="48224"/>
                  </a:lnTo>
                  <a:lnTo>
                    <a:pt x="119379" y="48224"/>
                  </a:lnTo>
                  <a:lnTo>
                    <a:pt x="119379" y="34559"/>
                  </a:lnTo>
                  <a:close/>
                </a:path>
                <a:path w="274954" h="69215">
                  <a:moveTo>
                    <a:pt x="108229" y="14239"/>
                  </a:moveTo>
                  <a:lnTo>
                    <a:pt x="100495" y="14239"/>
                  </a:lnTo>
                  <a:lnTo>
                    <a:pt x="98361" y="14467"/>
                  </a:lnTo>
                  <a:lnTo>
                    <a:pt x="93954" y="15369"/>
                  </a:lnTo>
                  <a:lnTo>
                    <a:pt x="91668" y="16055"/>
                  </a:lnTo>
                  <a:lnTo>
                    <a:pt x="89331" y="16957"/>
                  </a:lnTo>
                  <a:lnTo>
                    <a:pt x="89331" y="22862"/>
                  </a:lnTo>
                  <a:lnTo>
                    <a:pt x="91274" y="21808"/>
                  </a:lnTo>
                  <a:lnTo>
                    <a:pt x="93306" y="21008"/>
                  </a:lnTo>
                  <a:lnTo>
                    <a:pt x="97523" y="19941"/>
                  </a:lnTo>
                  <a:lnTo>
                    <a:pt x="99694" y="19674"/>
                  </a:lnTo>
                  <a:lnTo>
                    <a:pt x="116218" y="19674"/>
                  </a:lnTo>
                  <a:lnTo>
                    <a:pt x="112433" y="15699"/>
                  </a:lnTo>
                  <a:lnTo>
                    <a:pt x="108229" y="14239"/>
                  </a:lnTo>
                  <a:close/>
                </a:path>
                <a:path w="274954" h="69215">
                  <a:moveTo>
                    <a:pt x="134708" y="15191"/>
                  </a:moveTo>
                  <a:lnTo>
                    <a:pt x="127927" y="15191"/>
                  </a:lnTo>
                  <a:lnTo>
                    <a:pt x="143675" y="53520"/>
                  </a:lnTo>
                  <a:lnTo>
                    <a:pt x="142519" y="56441"/>
                  </a:lnTo>
                  <a:lnTo>
                    <a:pt x="141363" y="59552"/>
                  </a:lnTo>
                  <a:lnTo>
                    <a:pt x="140284" y="61508"/>
                  </a:lnTo>
                  <a:lnTo>
                    <a:pt x="138315" y="63185"/>
                  </a:lnTo>
                  <a:lnTo>
                    <a:pt x="136956" y="63604"/>
                  </a:lnTo>
                  <a:lnTo>
                    <a:pt x="131432" y="63604"/>
                  </a:lnTo>
                  <a:lnTo>
                    <a:pt x="131432" y="68950"/>
                  </a:lnTo>
                  <a:lnTo>
                    <a:pt x="139407" y="68950"/>
                  </a:lnTo>
                  <a:lnTo>
                    <a:pt x="141719" y="68252"/>
                  </a:lnTo>
                  <a:lnTo>
                    <a:pt x="145148" y="65420"/>
                  </a:lnTo>
                  <a:lnTo>
                    <a:pt x="146926" y="62397"/>
                  </a:lnTo>
                  <a:lnTo>
                    <a:pt x="148716" y="57762"/>
                  </a:lnTo>
                  <a:lnTo>
                    <a:pt x="153580" y="45659"/>
                  </a:lnTo>
                  <a:lnTo>
                    <a:pt x="146888" y="45659"/>
                  </a:lnTo>
                  <a:lnTo>
                    <a:pt x="134708" y="15191"/>
                  </a:lnTo>
                  <a:close/>
                </a:path>
                <a:path w="274954" h="69215">
                  <a:moveTo>
                    <a:pt x="165823" y="15191"/>
                  </a:moveTo>
                  <a:lnTo>
                    <a:pt x="159054" y="15191"/>
                  </a:lnTo>
                  <a:lnTo>
                    <a:pt x="146888" y="45659"/>
                  </a:lnTo>
                  <a:lnTo>
                    <a:pt x="153580" y="45659"/>
                  </a:lnTo>
                  <a:lnTo>
                    <a:pt x="165823" y="15191"/>
                  </a:lnTo>
                  <a:close/>
                </a:path>
                <a:path w="274954" h="69215">
                  <a:moveTo>
                    <a:pt x="196164" y="14239"/>
                  </a:moveTo>
                  <a:lnTo>
                    <a:pt x="185077" y="14239"/>
                  </a:lnTo>
                  <a:lnTo>
                    <a:pt x="180454" y="16118"/>
                  </a:lnTo>
                  <a:lnTo>
                    <a:pt x="176189" y="20716"/>
                  </a:lnTo>
                  <a:lnTo>
                    <a:pt x="173558" y="23611"/>
                  </a:lnTo>
                  <a:lnTo>
                    <a:pt x="171830" y="28653"/>
                  </a:lnTo>
                  <a:lnTo>
                    <a:pt x="171830" y="41214"/>
                  </a:lnTo>
                  <a:lnTo>
                    <a:pt x="173634" y="46103"/>
                  </a:lnTo>
                  <a:lnTo>
                    <a:pt x="177279" y="49710"/>
                  </a:lnTo>
                  <a:lnTo>
                    <a:pt x="180898" y="53342"/>
                  </a:lnTo>
                  <a:lnTo>
                    <a:pt x="185813" y="55145"/>
                  </a:lnTo>
                  <a:lnTo>
                    <a:pt x="194513" y="55145"/>
                  </a:lnTo>
                  <a:lnTo>
                    <a:pt x="196976" y="54891"/>
                  </a:lnTo>
                  <a:lnTo>
                    <a:pt x="201777" y="53863"/>
                  </a:lnTo>
                  <a:lnTo>
                    <a:pt x="204152" y="53126"/>
                  </a:lnTo>
                  <a:lnTo>
                    <a:pt x="206451" y="52161"/>
                  </a:lnTo>
                  <a:lnTo>
                    <a:pt x="206451" y="49710"/>
                  </a:lnTo>
                  <a:lnTo>
                    <a:pt x="188175" y="49710"/>
                  </a:lnTo>
                  <a:lnTo>
                    <a:pt x="184873" y="48567"/>
                  </a:lnTo>
                  <a:lnTo>
                    <a:pt x="180098" y="43969"/>
                  </a:lnTo>
                  <a:lnTo>
                    <a:pt x="178790" y="40604"/>
                  </a:lnTo>
                  <a:lnTo>
                    <a:pt x="178498" y="36184"/>
                  </a:lnTo>
                  <a:lnTo>
                    <a:pt x="207937" y="36184"/>
                  </a:lnTo>
                  <a:lnTo>
                    <a:pt x="207937" y="31231"/>
                  </a:lnTo>
                  <a:lnTo>
                    <a:pt x="178714" y="31231"/>
                  </a:lnTo>
                  <a:lnTo>
                    <a:pt x="179044" y="27548"/>
                  </a:lnTo>
                  <a:lnTo>
                    <a:pt x="180276" y="24704"/>
                  </a:lnTo>
                  <a:lnTo>
                    <a:pt x="184569" y="20678"/>
                  </a:lnTo>
                  <a:lnTo>
                    <a:pt x="187401" y="19674"/>
                  </a:lnTo>
                  <a:lnTo>
                    <a:pt x="203697" y="19674"/>
                  </a:lnTo>
                  <a:lnTo>
                    <a:pt x="200317" y="15928"/>
                  </a:lnTo>
                  <a:lnTo>
                    <a:pt x="196164" y="14239"/>
                  </a:lnTo>
                  <a:close/>
                </a:path>
                <a:path w="274954" h="69215">
                  <a:moveTo>
                    <a:pt x="206451" y="46103"/>
                  </a:moveTo>
                  <a:lnTo>
                    <a:pt x="204190" y="47310"/>
                  </a:lnTo>
                  <a:lnTo>
                    <a:pt x="201879" y="48211"/>
                  </a:lnTo>
                  <a:lnTo>
                    <a:pt x="197256" y="49418"/>
                  </a:lnTo>
                  <a:lnTo>
                    <a:pt x="194868" y="49710"/>
                  </a:lnTo>
                  <a:lnTo>
                    <a:pt x="206451" y="49710"/>
                  </a:lnTo>
                  <a:lnTo>
                    <a:pt x="206451" y="46103"/>
                  </a:lnTo>
                  <a:close/>
                </a:path>
                <a:path w="274954" h="69215">
                  <a:moveTo>
                    <a:pt x="203697" y="19674"/>
                  </a:moveTo>
                  <a:lnTo>
                    <a:pt x="194132" y="19674"/>
                  </a:lnTo>
                  <a:lnTo>
                    <a:pt x="196672" y="20716"/>
                  </a:lnTo>
                  <a:lnTo>
                    <a:pt x="200507" y="24881"/>
                  </a:lnTo>
                  <a:lnTo>
                    <a:pt x="201448" y="27548"/>
                  </a:lnTo>
                  <a:lnTo>
                    <a:pt x="201536" y="31181"/>
                  </a:lnTo>
                  <a:lnTo>
                    <a:pt x="178714" y="31231"/>
                  </a:lnTo>
                  <a:lnTo>
                    <a:pt x="207937" y="31231"/>
                  </a:lnTo>
                  <a:lnTo>
                    <a:pt x="207937" y="27269"/>
                  </a:lnTo>
                  <a:lnTo>
                    <a:pt x="206425" y="22684"/>
                  </a:lnTo>
                  <a:lnTo>
                    <a:pt x="203697" y="19674"/>
                  </a:lnTo>
                  <a:close/>
                </a:path>
                <a:path w="274954" h="69215">
                  <a:moveTo>
                    <a:pt x="224624" y="15191"/>
                  </a:moveTo>
                  <a:lnTo>
                    <a:pt x="218173" y="15191"/>
                  </a:lnTo>
                  <a:lnTo>
                    <a:pt x="218173" y="54129"/>
                  </a:lnTo>
                  <a:lnTo>
                    <a:pt x="224624" y="54129"/>
                  </a:lnTo>
                  <a:lnTo>
                    <a:pt x="224624" y="29199"/>
                  </a:lnTo>
                  <a:lnTo>
                    <a:pt x="225564" y="25834"/>
                  </a:lnTo>
                  <a:lnTo>
                    <a:pt x="229379" y="21224"/>
                  </a:lnTo>
                  <a:lnTo>
                    <a:pt x="224624" y="21224"/>
                  </a:lnTo>
                  <a:lnTo>
                    <a:pt x="224624" y="15191"/>
                  </a:lnTo>
                  <a:close/>
                </a:path>
                <a:path w="274954" h="69215">
                  <a:moveTo>
                    <a:pt x="237718" y="14239"/>
                  </a:moveTo>
                  <a:lnTo>
                    <a:pt x="234645" y="14239"/>
                  </a:lnTo>
                  <a:lnTo>
                    <a:pt x="232016" y="14810"/>
                  </a:lnTo>
                  <a:lnTo>
                    <a:pt x="227698" y="17096"/>
                  </a:lnTo>
                  <a:lnTo>
                    <a:pt x="225958" y="18874"/>
                  </a:lnTo>
                  <a:lnTo>
                    <a:pt x="224624" y="21224"/>
                  </a:lnTo>
                  <a:lnTo>
                    <a:pt x="229379" y="21224"/>
                  </a:lnTo>
                  <a:lnTo>
                    <a:pt x="232219" y="19954"/>
                  </a:lnTo>
                  <a:lnTo>
                    <a:pt x="240985" y="19954"/>
                  </a:lnTo>
                  <a:lnTo>
                    <a:pt x="240944" y="14582"/>
                  </a:lnTo>
                  <a:lnTo>
                    <a:pt x="239191" y="14328"/>
                  </a:lnTo>
                  <a:lnTo>
                    <a:pt x="237718" y="14239"/>
                  </a:lnTo>
                  <a:close/>
                </a:path>
                <a:path w="274954" h="69215">
                  <a:moveTo>
                    <a:pt x="240985" y="19954"/>
                  </a:moveTo>
                  <a:lnTo>
                    <a:pt x="235851" y="19954"/>
                  </a:lnTo>
                  <a:lnTo>
                    <a:pt x="238645" y="20246"/>
                  </a:lnTo>
                  <a:lnTo>
                    <a:pt x="240995" y="21173"/>
                  </a:lnTo>
                  <a:lnTo>
                    <a:pt x="240985" y="19954"/>
                  </a:lnTo>
                  <a:close/>
                </a:path>
                <a:path w="274954" h="69215">
                  <a:moveTo>
                    <a:pt x="244830" y="46103"/>
                  </a:moveTo>
                  <a:lnTo>
                    <a:pt x="244830" y="52707"/>
                  </a:lnTo>
                  <a:lnTo>
                    <a:pt x="247357" y="53520"/>
                  </a:lnTo>
                  <a:lnTo>
                    <a:pt x="249732" y="54129"/>
                  </a:lnTo>
                  <a:lnTo>
                    <a:pt x="251980" y="54549"/>
                  </a:lnTo>
                  <a:lnTo>
                    <a:pt x="254266" y="54942"/>
                  </a:lnTo>
                  <a:lnTo>
                    <a:pt x="256412" y="55145"/>
                  </a:lnTo>
                  <a:lnTo>
                    <a:pt x="263524" y="55145"/>
                  </a:lnTo>
                  <a:lnTo>
                    <a:pt x="267461" y="54091"/>
                  </a:lnTo>
                  <a:lnTo>
                    <a:pt x="273176" y="49875"/>
                  </a:lnTo>
                  <a:lnTo>
                    <a:pt x="256400" y="49786"/>
                  </a:lnTo>
                  <a:lnTo>
                    <a:pt x="254114" y="49494"/>
                  </a:lnTo>
                  <a:lnTo>
                    <a:pt x="251840" y="48859"/>
                  </a:lnTo>
                  <a:lnTo>
                    <a:pt x="249542" y="48249"/>
                  </a:lnTo>
                  <a:lnTo>
                    <a:pt x="247205" y="47322"/>
                  </a:lnTo>
                  <a:lnTo>
                    <a:pt x="244830" y="46103"/>
                  </a:lnTo>
                  <a:close/>
                </a:path>
                <a:path w="274954" h="69215">
                  <a:moveTo>
                    <a:pt x="262445" y="14239"/>
                  </a:moveTo>
                  <a:lnTo>
                    <a:pt x="255295" y="14239"/>
                  </a:lnTo>
                  <a:lnTo>
                    <a:pt x="251612" y="15242"/>
                  </a:lnTo>
                  <a:lnTo>
                    <a:pt x="246418" y="19230"/>
                  </a:lnTo>
                  <a:lnTo>
                    <a:pt x="245134" y="22024"/>
                  </a:lnTo>
                  <a:lnTo>
                    <a:pt x="245122" y="28729"/>
                  </a:lnTo>
                  <a:lnTo>
                    <a:pt x="246011" y="31104"/>
                  </a:lnTo>
                  <a:lnTo>
                    <a:pt x="249529" y="34571"/>
                  </a:lnTo>
                  <a:lnTo>
                    <a:pt x="252399" y="35829"/>
                  </a:lnTo>
                  <a:lnTo>
                    <a:pt x="256349" y="36680"/>
                  </a:lnTo>
                  <a:lnTo>
                    <a:pt x="258584" y="37200"/>
                  </a:lnTo>
                  <a:lnTo>
                    <a:pt x="262547" y="38051"/>
                  </a:lnTo>
                  <a:lnTo>
                    <a:pt x="265112" y="38953"/>
                  </a:lnTo>
                  <a:lnTo>
                    <a:pt x="267461" y="40794"/>
                  </a:lnTo>
                  <a:lnTo>
                    <a:pt x="268033" y="42141"/>
                  </a:lnTo>
                  <a:lnTo>
                    <a:pt x="268033" y="45760"/>
                  </a:lnTo>
                  <a:lnTo>
                    <a:pt x="267246" y="47208"/>
                  </a:lnTo>
                  <a:lnTo>
                    <a:pt x="263994" y="49278"/>
                  </a:lnTo>
                  <a:lnTo>
                    <a:pt x="261670" y="49786"/>
                  </a:lnTo>
                  <a:lnTo>
                    <a:pt x="273222" y="49786"/>
                  </a:lnTo>
                  <a:lnTo>
                    <a:pt x="274534" y="47208"/>
                  </a:lnTo>
                  <a:lnTo>
                    <a:pt x="274637" y="40210"/>
                  </a:lnTo>
                  <a:lnTo>
                    <a:pt x="273659" y="37734"/>
                  </a:lnTo>
                  <a:lnTo>
                    <a:pt x="269836" y="34190"/>
                  </a:lnTo>
                  <a:lnTo>
                    <a:pt x="266623" y="32819"/>
                  </a:lnTo>
                  <a:lnTo>
                    <a:pt x="256425" y="30584"/>
                  </a:lnTo>
                  <a:lnTo>
                    <a:pt x="254152" y="29796"/>
                  </a:lnTo>
                  <a:lnTo>
                    <a:pt x="251891" y="28094"/>
                  </a:lnTo>
                  <a:lnTo>
                    <a:pt x="251320" y="26926"/>
                  </a:lnTo>
                  <a:lnTo>
                    <a:pt x="251320" y="23497"/>
                  </a:lnTo>
                  <a:lnTo>
                    <a:pt x="252107" y="22024"/>
                  </a:lnTo>
                  <a:lnTo>
                    <a:pt x="255269" y="20081"/>
                  </a:lnTo>
                  <a:lnTo>
                    <a:pt x="257670" y="19611"/>
                  </a:lnTo>
                  <a:lnTo>
                    <a:pt x="272529" y="19611"/>
                  </a:lnTo>
                  <a:lnTo>
                    <a:pt x="272529" y="16334"/>
                  </a:lnTo>
                  <a:lnTo>
                    <a:pt x="270789" y="15636"/>
                  </a:lnTo>
                  <a:lnTo>
                    <a:pt x="268858" y="15102"/>
                  </a:lnTo>
                  <a:lnTo>
                    <a:pt x="264667" y="14417"/>
                  </a:lnTo>
                  <a:lnTo>
                    <a:pt x="262445" y="14239"/>
                  </a:lnTo>
                  <a:close/>
                </a:path>
                <a:path w="274954" h="69215">
                  <a:moveTo>
                    <a:pt x="272529" y="19611"/>
                  </a:moveTo>
                  <a:lnTo>
                    <a:pt x="262940" y="19611"/>
                  </a:lnTo>
                  <a:lnTo>
                    <a:pt x="264960" y="19827"/>
                  </a:lnTo>
                  <a:lnTo>
                    <a:pt x="268858" y="20754"/>
                  </a:lnTo>
                  <a:lnTo>
                    <a:pt x="270713" y="21465"/>
                  </a:lnTo>
                  <a:lnTo>
                    <a:pt x="272529" y="22392"/>
                  </a:lnTo>
                  <a:lnTo>
                    <a:pt x="272529" y="19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082669" y="894676"/>
              <a:ext cx="2716530" cy="859790"/>
            </a:xfrm>
            <a:custGeom>
              <a:avLst/>
              <a:gdLst/>
              <a:ahLst/>
              <a:cxnLst/>
              <a:rect l="l" t="t" r="r" b="b"/>
              <a:pathLst>
                <a:path w="2716529" h="859789">
                  <a:moveTo>
                    <a:pt x="2273020" y="0"/>
                  </a:moveTo>
                  <a:lnTo>
                    <a:pt x="2058441" y="0"/>
                  </a:lnTo>
                  <a:lnTo>
                    <a:pt x="2058441" y="4457"/>
                  </a:lnTo>
                  <a:lnTo>
                    <a:pt x="2273020" y="4457"/>
                  </a:lnTo>
                  <a:lnTo>
                    <a:pt x="2273020" y="0"/>
                  </a:lnTo>
                  <a:close/>
                </a:path>
                <a:path w="2716529" h="859789">
                  <a:moveTo>
                    <a:pt x="2716072" y="855281"/>
                  </a:moveTo>
                  <a:lnTo>
                    <a:pt x="1268628" y="820521"/>
                  </a:lnTo>
                  <a:lnTo>
                    <a:pt x="545198" y="825893"/>
                  </a:lnTo>
                  <a:lnTo>
                    <a:pt x="184759" y="640765"/>
                  </a:lnTo>
                  <a:lnTo>
                    <a:pt x="3911" y="307911"/>
                  </a:lnTo>
                  <a:lnTo>
                    <a:pt x="0" y="310032"/>
                  </a:lnTo>
                  <a:lnTo>
                    <a:pt x="181495" y="644105"/>
                  </a:lnTo>
                  <a:lnTo>
                    <a:pt x="544144" y="830351"/>
                  </a:lnTo>
                  <a:lnTo>
                    <a:pt x="1268603" y="824966"/>
                  </a:lnTo>
                  <a:lnTo>
                    <a:pt x="2715945" y="859726"/>
                  </a:lnTo>
                  <a:lnTo>
                    <a:pt x="2716072" y="855281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486118" y="952523"/>
              <a:ext cx="274955" cy="69215"/>
            </a:xfrm>
            <a:custGeom>
              <a:avLst/>
              <a:gdLst/>
              <a:ahLst/>
              <a:cxnLst/>
              <a:rect l="l" t="t" r="r" b="b"/>
              <a:pathLst>
                <a:path w="274954" h="69215">
                  <a:moveTo>
                    <a:pt x="0" y="45836"/>
                  </a:moveTo>
                  <a:lnTo>
                    <a:pt x="0" y="52885"/>
                  </a:lnTo>
                  <a:lnTo>
                    <a:pt x="2425" y="53647"/>
                  </a:lnTo>
                  <a:lnTo>
                    <a:pt x="4762" y="54206"/>
                  </a:lnTo>
                  <a:lnTo>
                    <a:pt x="9271" y="54942"/>
                  </a:lnTo>
                  <a:lnTo>
                    <a:pt x="11493" y="55133"/>
                  </a:lnTo>
                  <a:lnTo>
                    <a:pt x="20002" y="55133"/>
                  </a:lnTo>
                  <a:lnTo>
                    <a:pt x="24892" y="53596"/>
                  </a:lnTo>
                  <a:lnTo>
                    <a:pt x="29825" y="49202"/>
                  </a:lnTo>
                  <a:lnTo>
                    <a:pt x="11049" y="49202"/>
                  </a:lnTo>
                  <a:lnTo>
                    <a:pt x="8686" y="48922"/>
                  </a:lnTo>
                  <a:lnTo>
                    <a:pt x="4241" y="47830"/>
                  </a:lnTo>
                  <a:lnTo>
                    <a:pt x="2095" y="46979"/>
                  </a:lnTo>
                  <a:lnTo>
                    <a:pt x="0" y="45836"/>
                  </a:lnTo>
                  <a:close/>
                </a:path>
                <a:path w="274954" h="69215">
                  <a:moveTo>
                    <a:pt x="29743" y="25694"/>
                  </a:moveTo>
                  <a:lnTo>
                    <a:pt x="17538" y="25694"/>
                  </a:lnTo>
                  <a:lnTo>
                    <a:pt x="20726" y="26761"/>
                  </a:lnTo>
                  <a:lnTo>
                    <a:pt x="25400" y="30977"/>
                  </a:lnTo>
                  <a:lnTo>
                    <a:pt x="26555" y="33835"/>
                  </a:lnTo>
                  <a:lnTo>
                    <a:pt x="26555" y="41074"/>
                  </a:lnTo>
                  <a:lnTo>
                    <a:pt x="25400" y="43944"/>
                  </a:lnTo>
                  <a:lnTo>
                    <a:pt x="20726" y="48160"/>
                  </a:lnTo>
                  <a:lnTo>
                    <a:pt x="17538" y="49202"/>
                  </a:lnTo>
                  <a:lnTo>
                    <a:pt x="29825" y="49202"/>
                  </a:lnTo>
                  <a:lnTo>
                    <a:pt x="31864" y="47386"/>
                  </a:lnTo>
                  <a:lnTo>
                    <a:pt x="33604" y="43055"/>
                  </a:lnTo>
                  <a:lnTo>
                    <a:pt x="33604" y="32031"/>
                  </a:lnTo>
                  <a:lnTo>
                    <a:pt x="31902" y="27739"/>
                  </a:lnTo>
                  <a:lnTo>
                    <a:pt x="29743" y="25694"/>
                  </a:lnTo>
                  <a:close/>
                </a:path>
                <a:path w="274954" h="69215">
                  <a:moveTo>
                    <a:pt x="29768" y="2186"/>
                  </a:moveTo>
                  <a:lnTo>
                    <a:pt x="2184" y="2186"/>
                  </a:lnTo>
                  <a:lnTo>
                    <a:pt x="2184" y="28272"/>
                  </a:lnTo>
                  <a:lnTo>
                    <a:pt x="4152" y="27396"/>
                  </a:lnTo>
                  <a:lnTo>
                    <a:pt x="6045" y="26748"/>
                  </a:lnTo>
                  <a:lnTo>
                    <a:pt x="9779" y="25910"/>
                  </a:lnTo>
                  <a:lnTo>
                    <a:pt x="11633" y="25694"/>
                  </a:lnTo>
                  <a:lnTo>
                    <a:pt x="29743" y="25694"/>
                  </a:lnTo>
                  <a:lnTo>
                    <a:pt x="25146" y="21376"/>
                  </a:lnTo>
                  <a:lnTo>
                    <a:pt x="23568" y="20830"/>
                  </a:lnTo>
                  <a:lnTo>
                    <a:pt x="8623" y="20830"/>
                  </a:lnTo>
                  <a:lnTo>
                    <a:pt x="8623" y="8092"/>
                  </a:lnTo>
                  <a:lnTo>
                    <a:pt x="29768" y="8092"/>
                  </a:lnTo>
                  <a:lnTo>
                    <a:pt x="29768" y="2186"/>
                  </a:lnTo>
                  <a:close/>
                </a:path>
                <a:path w="274954" h="69215">
                  <a:moveTo>
                    <a:pt x="20561" y="19789"/>
                  </a:moveTo>
                  <a:lnTo>
                    <a:pt x="14757" y="19789"/>
                  </a:lnTo>
                  <a:lnTo>
                    <a:pt x="11671" y="20055"/>
                  </a:lnTo>
                  <a:lnTo>
                    <a:pt x="8623" y="20830"/>
                  </a:lnTo>
                  <a:lnTo>
                    <a:pt x="23568" y="20830"/>
                  </a:lnTo>
                  <a:lnTo>
                    <a:pt x="20561" y="19789"/>
                  </a:lnTo>
                  <a:close/>
                </a:path>
                <a:path w="274954" h="69215">
                  <a:moveTo>
                    <a:pt x="75501" y="0"/>
                  </a:moveTo>
                  <a:lnTo>
                    <a:pt x="69100" y="0"/>
                  </a:lnTo>
                  <a:lnTo>
                    <a:pt x="69100" y="54117"/>
                  </a:lnTo>
                  <a:lnTo>
                    <a:pt x="75501" y="54117"/>
                  </a:lnTo>
                  <a:lnTo>
                    <a:pt x="75501" y="0"/>
                  </a:lnTo>
                  <a:close/>
                </a:path>
                <a:path w="274954" h="69215">
                  <a:moveTo>
                    <a:pt x="116126" y="19649"/>
                  </a:moveTo>
                  <a:lnTo>
                    <a:pt x="105333" y="19649"/>
                  </a:lnTo>
                  <a:lnTo>
                    <a:pt x="108064" y="20462"/>
                  </a:lnTo>
                  <a:lnTo>
                    <a:pt x="110007" y="22062"/>
                  </a:lnTo>
                  <a:lnTo>
                    <a:pt x="111937" y="23688"/>
                  </a:lnTo>
                  <a:lnTo>
                    <a:pt x="112903" y="25948"/>
                  </a:lnTo>
                  <a:lnTo>
                    <a:pt x="112903" y="29517"/>
                  </a:lnTo>
                  <a:lnTo>
                    <a:pt x="98120" y="29517"/>
                  </a:lnTo>
                  <a:lnTo>
                    <a:pt x="93726" y="30634"/>
                  </a:lnTo>
                  <a:lnTo>
                    <a:pt x="87871" y="35092"/>
                  </a:lnTo>
                  <a:lnTo>
                    <a:pt x="86385" y="38394"/>
                  </a:lnTo>
                  <a:lnTo>
                    <a:pt x="86385" y="46535"/>
                  </a:lnTo>
                  <a:lnTo>
                    <a:pt x="87579" y="49532"/>
                  </a:lnTo>
                  <a:lnTo>
                    <a:pt x="92290" y="54002"/>
                  </a:lnTo>
                  <a:lnTo>
                    <a:pt x="95453" y="55133"/>
                  </a:lnTo>
                  <a:lnTo>
                    <a:pt x="102603" y="55133"/>
                  </a:lnTo>
                  <a:lnTo>
                    <a:pt x="105270" y="54574"/>
                  </a:lnTo>
                  <a:lnTo>
                    <a:pt x="107442" y="53431"/>
                  </a:lnTo>
                  <a:lnTo>
                    <a:pt x="109626" y="52313"/>
                  </a:lnTo>
                  <a:lnTo>
                    <a:pt x="111455" y="50573"/>
                  </a:lnTo>
                  <a:lnTo>
                    <a:pt x="111950" y="49761"/>
                  </a:lnTo>
                  <a:lnTo>
                    <a:pt x="98564" y="49761"/>
                  </a:lnTo>
                  <a:lnTo>
                    <a:pt x="96532" y="49100"/>
                  </a:lnTo>
                  <a:lnTo>
                    <a:pt x="93548" y="46433"/>
                  </a:lnTo>
                  <a:lnTo>
                    <a:pt x="92811" y="44630"/>
                  </a:lnTo>
                  <a:lnTo>
                    <a:pt x="92811" y="39512"/>
                  </a:lnTo>
                  <a:lnTo>
                    <a:pt x="93814" y="37492"/>
                  </a:lnTo>
                  <a:lnTo>
                    <a:pt x="95783" y="36311"/>
                  </a:lnTo>
                  <a:lnTo>
                    <a:pt x="97789" y="35143"/>
                  </a:lnTo>
                  <a:lnTo>
                    <a:pt x="101371" y="34533"/>
                  </a:lnTo>
                  <a:lnTo>
                    <a:pt x="119316" y="34533"/>
                  </a:lnTo>
                  <a:lnTo>
                    <a:pt x="119316" y="25948"/>
                  </a:lnTo>
                  <a:lnTo>
                    <a:pt x="117932" y="21529"/>
                  </a:lnTo>
                  <a:lnTo>
                    <a:pt x="116126" y="19649"/>
                  </a:lnTo>
                  <a:close/>
                </a:path>
                <a:path w="274954" h="69215">
                  <a:moveTo>
                    <a:pt x="119316" y="48199"/>
                  </a:moveTo>
                  <a:lnTo>
                    <a:pt x="112903" y="48199"/>
                  </a:lnTo>
                  <a:lnTo>
                    <a:pt x="112903" y="54117"/>
                  </a:lnTo>
                  <a:lnTo>
                    <a:pt x="119316" y="54117"/>
                  </a:lnTo>
                  <a:lnTo>
                    <a:pt x="119316" y="48199"/>
                  </a:lnTo>
                  <a:close/>
                </a:path>
                <a:path w="274954" h="69215">
                  <a:moveTo>
                    <a:pt x="119316" y="34533"/>
                  </a:moveTo>
                  <a:lnTo>
                    <a:pt x="112903" y="34533"/>
                  </a:lnTo>
                  <a:lnTo>
                    <a:pt x="112903" y="40134"/>
                  </a:lnTo>
                  <a:lnTo>
                    <a:pt x="111823" y="43474"/>
                  </a:lnTo>
                  <a:lnTo>
                    <a:pt x="107543" y="48516"/>
                  </a:lnTo>
                  <a:lnTo>
                    <a:pt x="104698" y="49761"/>
                  </a:lnTo>
                  <a:lnTo>
                    <a:pt x="111950" y="49761"/>
                  </a:lnTo>
                  <a:lnTo>
                    <a:pt x="112903" y="48199"/>
                  </a:lnTo>
                  <a:lnTo>
                    <a:pt x="119316" y="48199"/>
                  </a:lnTo>
                  <a:lnTo>
                    <a:pt x="119316" y="34533"/>
                  </a:lnTo>
                  <a:close/>
                </a:path>
                <a:path w="274954" h="69215">
                  <a:moveTo>
                    <a:pt x="108153" y="14239"/>
                  </a:moveTo>
                  <a:lnTo>
                    <a:pt x="100418" y="14239"/>
                  </a:lnTo>
                  <a:lnTo>
                    <a:pt x="98285" y="14455"/>
                  </a:lnTo>
                  <a:lnTo>
                    <a:pt x="93878" y="15356"/>
                  </a:lnTo>
                  <a:lnTo>
                    <a:pt x="91592" y="16029"/>
                  </a:lnTo>
                  <a:lnTo>
                    <a:pt x="89255" y="16931"/>
                  </a:lnTo>
                  <a:lnTo>
                    <a:pt x="89255" y="22849"/>
                  </a:lnTo>
                  <a:lnTo>
                    <a:pt x="91198" y="21783"/>
                  </a:lnTo>
                  <a:lnTo>
                    <a:pt x="93230" y="20982"/>
                  </a:lnTo>
                  <a:lnTo>
                    <a:pt x="97434" y="19916"/>
                  </a:lnTo>
                  <a:lnTo>
                    <a:pt x="99618" y="19649"/>
                  </a:lnTo>
                  <a:lnTo>
                    <a:pt x="116126" y="19649"/>
                  </a:lnTo>
                  <a:lnTo>
                    <a:pt x="112344" y="15687"/>
                  </a:lnTo>
                  <a:lnTo>
                    <a:pt x="108153" y="14239"/>
                  </a:lnTo>
                  <a:close/>
                </a:path>
                <a:path w="274954" h="69215">
                  <a:moveTo>
                    <a:pt x="134632" y="15153"/>
                  </a:moveTo>
                  <a:lnTo>
                    <a:pt x="127838" y="15153"/>
                  </a:lnTo>
                  <a:lnTo>
                    <a:pt x="143598" y="53494"/>
                  </a:lnTo>
                  <a:lnTo>
                    <a:pt x="142443" y="56415"/>
                  </a:lnTo>
                  <a:lnTo>
                    <a:pt x="141287" y="59514"/>
                  </a:lnTo>
                  <a:lnTo>
                    <a:pt x="140208" y="61483"/>
                  </a:lnTo>
                  <a:lnTo>
                    <a:pt x="138239" y="63159"/>
                  </a:lnTo>
                  <a:lnTo>
                    <a:pt x="136880" y="63578"/>
                  </a:lnTo>
                  <a:lnTo>
                    <a:pt x="131356" y="63578"/>
                  </a:lnTo>
                  <a:lnTo>
                    <a:pt x="131356" y="68925"/>
                  </a:lnTo>
                  <a:lnTo>
                    <a:pt x="139331" y="68925"/>
                  </a:lnTo>
                  <a:lnTo>
                    <a:pt x="141630" y="68226"/>
                  </a:lnTo>
                  <a:lnTo>
                    <a:pt x="145072" y="65407"/>
                  </a:lnTo>
                  <a:lnTo>
                    <a:pt x="146850" y="62372"/>
                  </a:lnTo>
                  <a:lnTo>
                    <a:pt x="148640" y="57736"/>
                  </a:lnTo>
                  <a:lnTo>
                    <a:pt x="153502" y="45633"/>
                  </a:lnTo>
                  <a:lnTo>
                    <a:pt x="146811" y="45633"/>
                  </a:lnTo>
                  <a:lnTo>
                    <a:pt x="134632" y="15153"/>
                  </a:lnTo>
                  <a:close/>
                </a:path>
                <a:path w="274954" h="69215">
                  <a:moveTo>
                    <a:pt x="165747" y="15153"/>
                  </a:moveTo>
                  <a:lnTo>
                    <a:pt x="158978" y="15153"/>
                  </a:lnTo>
                  <a:lnTo>
                    <a:pt x="146811" y="45633"/>
                  </a:lnTo>
                  <a:lnTo>
                    <a:pt x="153502" y="45633"/>
                  </a:lnTo>
                  <a:lnTo>
                    <a:pt x="165747" y="15153"/>
                  </a:lnTo>
                  <a:close/>
                </a:path>
                <a:path w="274954" h="69215">
                  <a:moveTo>
                    <a:pt x="196087" y="14239"/>
                  </a:moveTo>
                  <a:lnTo>
                    <a:pt x="185000" y="14239"/>
                  </a:lnTo>
                  <a:lnTo>
                    <a:pt x="180352" y="16093"/>
                  </a:lnTo>
                  <a:lnTo>
                    <a:pt x="173482" y="23573"/>
                  </a:lnTo>
                  <a:lnTo>
                    <a:pt x="171754" y="28653"/>
                  </a:lnTo>
                  <a:lnTo>
                    <a:pt x="171754" y="41201"/>
                  </a:lnTo>
                  <a:lnTo>
                    <a:pt x="173558" y="46090"/>
                  </a:lnTo>
                  <a:lnTo>
                    <a:pt x="177203" y="49697"/>
                  </a:lnTo>
                  <a:lnTo>
                    <a:pt x="180822" y="53329"/>
                  </a:lnTo>
                  <a:lnTo>
                    <a:pt x="185737" y="55133"/>
                  </a:lnTo>
                  <a:lnTo>
                    <a:pt x="194436" y="55133"/>
                  </a:lnTo>
                  <a:lnTo>
                    <a:pt x="206362" y="52136"/>
                  </a:lnTo>
                  <a:lnTo>
                    <a:pt x="206362" y="49697"/>
                  </a:lnTo>
                  <a:lnTo>
                    <a:pt x="188099" y="49697"/>
                  </a:lnTo>
                  <a:lnTo>
                    <a:pt x="184785" y="48541"/>
                  </a:lnTo>
                  <a:lnTo>
                    <a:pt x="180022" y="43919"/>
                  </a:lnTo>
                  <a:lnTo>
                    <a:pt x="178688" y="40566"/>
                  </a:lnTo>
                  <a:lnTo>
                    <a:pt x="178422" y="36172"/>
                  </a:lnTo>
                  <a:lnTo>
                    <a:pt x="207860" y="36172"/>
                  </a:lnTo>
                  <a:lnTo>
                    <a:pt x="207860" y="31193"/>
                  </a:lnTo>
                  <a:lnTo>
                    <a:pt x="178625" y="31193"/>
                  </a:lnTo>
                  <a:lnTo>
                    <a:pt x="178968" y="27536"/>
                  </a:lnTo>
                  <a:lnTo>
                    <a:pt x="180200" y="24691"/>
                  </a:lnTo>
                  <a:lnTo>
                    <a:pt x="182347" y="22659"/>
                  </a:lnTo>
                  <a:lnTo>
                    <a:pt x="184492" y="20665"/>
                  </a:lnTo>
                  <a:lnTo>
                    <a:pt x="187337" y="19649"/>
                  </a:lnTo>
                  <a:lnTo>
                    <a:pt x="203609" y="19649"/>
                  </a:lnTo>
                  <a:lnTo>
                    <a:pt x="200228" y="15915"/>
                  </a:lnTo>
                  <a:lnTo>
                    <a:pt x="196087" y="14239"/>
                  </a:lnTo>
                  <a:close/>
                </a:path>
                <a:path w="274954" h="69215">
                  <a:moveTo>
                    <a:pt x="206362" y="46090"/>
                  </a:moveTo>
                  <a:lnTo>
                    <a:pt x="204088" y="47284"/>
                  </a:lnTo>
                  <a:lnTo>
                    <a:pt x="201803" y="48199"/>
                  </a:lnTo>
                  <a:lnTo>
                    <a:pt x="197180" y="49405"/>
                  </a:lnTo>
                  <a:lnTo>
                    <a:pt x="194805" y="49697"/>
                  </a:lnTo>
                  <a:lnTo>
                    <a:pt x="206362" y="49697"/>
                  </a:lnTo>
                  <a:lnTo>
                    <a:pt x="206362" y="46090"/>
                  </a:lnTo>
                  <a:close/>
                </a:path>
                <a:path w="274954" h="69215">
                  <a:moveTo>
                    <a:pt x="203609" y="19649"/>
                  </a:moveTo>
                  <a:lnTo>
                    <a:pt x="194068" y="19649"/>
                  </a:lnTo>
                  <a:lnTo>
                    <a:pt x="196595" y="20690"/>
                  </a:lnTo>
                  <a:lnTo>
                    <a:pt x="198501" y="22786"/>
                  </a:lnTo>
                  <a:lnTo>
                    <a:pt x="200431" y="24856"/>
                  </a:lnTo>
                  <a:lnTo>
                    <a:pt x="201377" y="27536"/>
                  </a:lnTo>
                  <a:lnTo>
                    <a:pt x="201460" y="31168"/>
                  </a:lnTo>
                  <a:lnTo>
                    <a:pt x="178625" y="31193"/>
                  </a:lnTo>
                  <a:lnTo>
                    <a:pt x="207860" y="31193"/>
                  </a:lnTo>
                  <a:lnTo>
                    <a:pt x="207860" y="27244"/>
                  </a:lnTo>
                  <a:lnTo>
                    <a:pt x="206336" y="22659"/>
                  </a:lnTo>
                  <a:lnTo>
                    <a:pt x="203609" y="19649"/>
                  </a:lnTo>
                  <a:close/>
                </a:path>
                <a:path w="274954" h="69215">
                  <a:moveTo>
                    <a:pt x="224535" y="15153"/>
                  </a:moveTo>
                  <a:lnTo>
                    <a:pt x="218097" y="15153"/>
                  </a:lnTo>
                  <a:lnTo>
                    <a:pt x="218097" y="54117"/>
                  </a:lnTo>
                  <a:lnTo>
                    <a:pt x="224535" y="54117"/>
                  </a:lnTo>
                  <a:lnTo>
                    <a:pt x="224535" y="29187"/>
                  </a:lnTo>
                  <a:lnTo>
                    <a:pt x="225488" y="25808"/>
                  </a:lnTo>
                  <a:lnTo>
                    <a:pt x="229282" y="21224"/>
                  </a:lnTo>
                  <a:lnTo>
                    <a:pt x="224535" y="21224"/>
                  </a:lnTo>
                  <a:lnTo>
                    <a:pt x="224535" y="15153"/>
                  </a:lnTo>
                  <a:close/>
                </a:path>
                <a:path w="274954" h="69215">
                  <a:moveTo>
                    <a:pt x="237642" y="14239"/>
                  </a:moveTo>
                  <a:lnTo>
                    <a:pt x="234569" y="14239"/>
                  </a:lnTo>
                  <a:lnTo>
                    <a:pt x="231952" y="14798"/>
                  </a:lnTo>
                  <a:lnTo>
                    <a:pt x="227622" y="17096"/>
                  </a:lnTo>
                  <a:lnTo>
                    <a:pt x="225882" y="18836"/>
                  </a:lnTo>
                  <a:lnTo>
                    <a:pt x="224535" y="21224"/>
                  </a:lnTo>
                  <a:lnTo>
                    <a:pt x="229282" y="21224"/>
                  </a:lnTo>
                  <a:lnTo>
                    <a:pt x="232143" y="19928"/>
                  </a:lnTo>
                  <a:lnTo>
                    <a:pt x="240909" y="19928"/>
                  </a:lnTo>
                  <a:lnTo>
                    <a:pt x="240868" y="14569"/>
                  </a:lnTo>
                  <a:lnTo>
                    <a:pt x="239115" y="14302"/>
                  </a:lnTo>
                  <a:lnTo>
                    <a:pt x="237642" y="14239"/>
                  </a:lnTo>
                  <a:close/>
                </a:path>
                <a:path w="274954" h="69215">
                  <a:moveTo>
                    <a:pt x="240909" y="19928"/>
                  </a:moveTo>
                  <a:lnTo>
                    <a:pt x="235775" y="19928"/>
                  </a:lnTo>
                  <a:lnTo>
                    <a:pt x="238569" y="20220"/>
                  </a:lnTo>
                  <a:lnTo>
                    <a:pt x="240919" y="21135"/>
                  </a:lnTo>
                  <a:lnTo>
                    <a:pt x="240909" y="19928"/>
                  </a:lnTo>
                  <a:close/>
                </a:path>
                <a:path w="274954" h="69215">
                  <a:moveTo>
                    <a:pt x="244754" y="46090"/>
                  </a:moveTo>
                  <a:lnTo>
                    <a:pt x="244754" y="52694"/>
                  </a:lnTo>
                  <a:lnTo>
                    <a:pt x="247269" y="53507"/>
                  </a:lnTo>
                  <a:lnTo>
                    <a:pt x="249656" y="54117"/>
                  </a:lnTo>
                  <a:lnTo>
                    <a:pt x="254190" y="54930"/>
                  </a:lnTo>
                  <a:lnTo>
                    <a:pt x="256349" y="55133"/>
                  </a:lnTo>
                  <a:lnTo>
                    <a:pt x="263448" y="55133"/>
                  </a:lnTo>
                  <a:lnTo>
                    <a:pt x="267385" y="54079"/>
                  </a:lnTo>
                  <a:lnTo>
                    <a:pt x="273100" y="49850"/>
                  </a:lnTo>
                  <a:lnTo>
                    <a:pt x="256324" y="49761"/>
                  </a:lnTo>
                  <a:lnTo>
                    <a:pt x="254038" y="49456"/>
                  </a:lnTo>
                  <a:lnTo>
                    <a:pt x="249453" y="48237"/>
                  </a:lnTo>
                  <a:lnTo>
                    <a:pt x="247129" y="47310"/>
                  </a:lnTo>
                  <a:lnTo>
                    <a:pt x="244754" y="46090"/>
                  </a:lnTo>
                  <a:close/>
                </a:path>
                <a:path w="274954" h="69215">
                  <a:moveTo>
                    <a:pt x="262369" y="14239"/>
                  </a:moveTo>
                  <a:lnTo>
                    <a:pt x="255219" y="14239"/>
                  </a:lnTo>
                  <a:lnTo>
                    <a:pt x="251536" y="15217"/>
                  </a:lnTo>
                  <a:lnTo>
                    <a:pt x="246341" y="19217"/>
                  </a:lnTo>
                  <a:lnTo>
                    <a:pt x="245045" y="22011"/>
                  </a:lnTo>
                  <a:lnTo>
                    <a:pt x="245033" y="28717"/>
                  </a:lnTo>
                  <a:lnTo>
                    <a:pt x="245935" y="31092"/>
                  </a:lnTo>
                  <a:lnTo>
                    <a:pt x="249440" y="34533"/>
                  </a:lnTo>
                  <a:lnTo>
                    <a:pt x="252323" y="35829"/>
                  </a:lnTo>
                  <a:lnTo>
                    <a:pt x="262470" y="38039"/>
                  </a:lnTo>
                  <a:lnTo>
                    <a:pt x="265049" y="38928"/>
                  </a:lnTo>
                  <a:lnTo>
                    <a:pt x="267385" y="40782"/>
                  </a:lnTo>
                  <a:lnTo>
                    <a:pt x="267957" y="42115"/>
                  </a:lnTo>
                  <a:lnTo>
                    <a:pt x="267957" y="45735"/>
                  </a:lnTo>
                  <a:lnTo>
                    <a:pt x="267169" y="47195"/>
                  </a:lnTo>
                  <a:lnTo>
                    <a:pt x="263918" y="49265"/>
                  </a:lnTo>
                  <a:lnTo>
                    <a:pt x="261594" y="49761"/>
                  </a:lnTo>
                  <a:lnTo>
                    <a:pt x="273146" y="49761"/>
                  </a:lnTo>
                  <a:lnTo>
                    <a:pt x="274457" y="47195"/>
                  </a:lnTo>
                  <a:lnTo>
                    <a:pt x="274561" y="40185"/>
                  </a:lnTo>
                  <a:lnTo>
                    <a:pt x="273583" y="37721"/>
                  </a:lnTo>
                  <a:lnTo>
                    <a:pt x="269760" y="34165"/>
                  </a:lnTo>
                  <a:lnTo>
                    <a:pt x="266534" y="32793"/>
                  </a:lnTo>
                  <a:lnTo>
                    <a:pt x="256349" y="30571"/>
                  </a:lnTo>
                  <a:lnTo>
                    <a:pt x="254076" y="29758"/>
                  </a:lnTo>
                  <a:lnTo>
                    <a:pt x="251815" y="28082"/>
                  </a:lnTo>
                  <a:lnTo>
                    <a:pt x="251244" y="26913"/>
                  </a:lnTo>
                  <a:lnTo>
                    <a:pt x="251244" y="23472"/>
                  </a:lnTo>
                  <a:lnTo>
                    <a:pt x="252031" y="22011"/>
                  </a:lnTo>
                  <a:lnTo>
                    <a:pt x="255193" y="20068"/>
                  </a:lnTo>
                  <a:lnTo>
                    <a:pt x="257594" y="19573"/>
                  </a:lnTo>
                  <a:lnTo>
                    <a:pt x="272465" y="19573"/>
                  </a:lnTo>
                  <a:lnTo>
                    <a:pt x="272465" y="16309"/>
                  </a:lnTo>
                  <a:lnTo>
                    <a:pt x="270713" y="15610"/>
                  </a:lnTo>
                  <a:lnTo>
                    <a:pt x="268770" y="15090"/>
                  </a:lnTo>
                  <a:lnTo>
                    <a:pt x="264591" y="14391"/>
                  </a:lnTo>
                  <a:lnTo>
                    <a:pt x="262369" y="14239"/>
                  </a:lnTo>
                  <a:close/>
                </a:path>
                <a:path w="274954" h="69215">
                  <a:moveTo>
                    <a:pt x="272465" y="19573"/>
                  </a:moveTo>
                  <a:lnTo>
                    <a:pt x="262864" y="19573"/>
                  </a:lnTo>
                  <a:lnTo>
                    <a:pt x="264871" y="19814"/>
                  </a:lnTo>
                  <a:lnTo>
                    <a:pt x="268770" y="20741"/>
                  </a:lnTo>
                  <a:lnTo>
                    <a:pt x="270637" y="21427"/>
                  </a:lnTo>
                  <a:lnTo>
                    <a:pt x="272465" y="22354"/>
                  </a:lnTo>
                  <a:lnTo>
                    <a:pt x="272465" y="19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82580" y="977493"/>
              <a:ext cx="2716530" cy="984885"/>
            </a:xfrm>
            <a:custGeom>
              <a:avLst/>
              <a:gdLst/>
              <a:ahLst/>
              <a:cxnLst/>
              <a:rect l="l" t="t" r="r" b="b"/>
              <a:pathLst>
                <a:path w="2716529" h="984885">
                  <a:moveTo>
                    <a:pt x="2273109" y="0"/>
                  </a:moveTo>
                  <a:lnTo>
                    <a:pt x="2058530" y="0"/>
                  </a:lnTo>
                  <a:lnTo>
                    <a:pt x="2058530" y="4457"/>
                  </a:lnTo>
                  <a:lnTo>
                    <a:pt x="2273109" y="4457"/>
                  </a:lnTo>
                  <a:lnTo>
                    <a:pt x="2273109" y="0"/>
                  </a:lnTo>
                  <a:close/>
                </a:path>
                <a:path w="2716529" h="984885">
                  <a:moveTo>
                    <a:pt x="2716238" y="979944"/>
                  </a:moveTo>
                  <a:lnTo>
                    <a:pt x="1268818" y="888657"/>
                  </a:lnTo>
                  <a:lnTo>
                    <a:pt x="545363" y="865517"/>
                  </a:lnTo>
                  <a:lnTo>
                    <a:pt x="184975" y="673379"/>
                  </a:lnTo>
                  <a:lnTo>
                    <a:pt x="4102" y="240868"/>
                  </a:lnTo>
                  <a:lnTo>
                    <a:pt x="0" y="242595"/>
                  </a:lnTo>
                  <a:lnTo>
                    <a:pt x="181470" y="676554"/>
                  </a:lnTo>
                  <a:lnTo>
                    <a:pt x="544182" y="869937"/>
                  </a:lnTo>
                  <a:lnTo>
                    <a:pt x="1268603" y="893127"/>
                  </a:lnTo>
                  <a:lnTo>
                    <a:pt x="2715945" y="984389"/>
                  </a:lnTo>
                  <a:lnTo>
                    <a:pt x="2716238" y="979944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86474" y="1035346"/>
              <a:ext cx="274320" cy="69215"/>
            </a:xfrm>
            <a:custGeom>
              <a:avLst/>
              <a:gdLst/>
              <a:ahLst/>
              <a:cxnLst/>
              <a:rect l="l" t="t" r="r" b="b"/>
              <a:pathLst>
                <a:path w="274320" h="69215">
                  <a:moveTo>
                    <a:pt x="33375" y="2180"/>
                  </a:moveTo>
                  <a:lnTo>
                    <a:pt x="0" y="2180"/>
                  </a:lnTo>
                  <a:lnTo>
                    <a:pt x="0" y="8098"/>
                  </a:lnTo>
                  <a:lnTo>
                    <a:pt x="24930" y="8098"/>
                  </a:lnTo>
                  <a:lnTo>
                    <a:pt x="7200" y="54123"/>
                  </a:lnTo>
                  <a:lnTo>
                    <a:pt x="14516" y="54123"/>
                  </a:lnTo>
                  <a:lnTo>
                    <a:pt x="33375" y="5177"/>
                  </a:lnTo>
                  <a:lnTo>
                    <a:pt x="33375" y="2180"/>
                  </a:lnTo>
                  <a:close/>
                </a:path>
                <a:path w="274320" h="69215">
                  <a:moveTo>
                    <a:pt x="75145" y="0"/>
                  </a:moveTo>
                  <a:lnTo>
                    <a:pt x="68745" y="0"/>
                  </a:lnTo>
                  <a:lnTo>
                    <a:pt x="68745" y="54123"/>
                  </a:lnTo>
                  <a:lnTo>
                    <a:pt x="75145" y="54123"/>
                  </a:lnTo>
                  <a:lnTo>
                    <a:pt x="75145" y="0"/>
                  </a:lnTo>
                  <a:close/>
                </a:path>
                <a:path w="274320" h="69215">
                  <a:moveTo>
                    <a:pt x="115783" y="19655"/>
                  </a:moveTo>
                  <a:lnTo>
                    <a:pt x="104978" y="19655"/>
                  </a:lnTo>
                  <a:lnTo>
                    <a:pt x="107708" y="20455"/>
                  </a:lnTo>
                  <a:lnTo>
                    <a:pt x="111582" y="23681"/>
                  </a:lnTo>
                  <a:lnTo>
                    <a:pt x="112547" y="25954"/>
                  </a:lnTo>
                  <a:lnTo>
                    <a:pt x="112547" y="29523"/>
                  </a:lnTo>
                  <a:lnTo>
                    <a:pt x="97764" y="29523"/>
                  </a:lnTo>
                  <a:lnTo>
                    <a:pt x="93370" y="30641"/>
                  </a:lnTo>
                  <a:lnTo>
                    <a:pt x="87510" y="35111"/>
                  </a:lnTo>
                  <a:lnTo>
                    <a:pt x="86055" y="38400"/>
                  </a:lnTo>
                  <a:lnTo>
                    <a:pt x="86055" y="46528"/>
                  </a:lnTo>
                  <a:lnTo>
                    <a:pt x="87223" y="49526"/>
                  </a:lnTo>
                  <a:lnTo>
                    <a:pt x="91935" y="54021"/>
                  </a:lnTo>
                  <a:lnTo>
                    <a:pt x="95097" y="55126"/>
                  </a:lnTo>
                  <a:lnTo>
                    <a:pt x="102247" y="55126"/>
                  </a:lnTo>
                  <a:lnTo>
                    <a:pt x="104914" y="54568"/>
                  </a:lnTo>
                  <a:lnTo>
                    <a:pt x="109270" y="52307"/>
                  </a:lnTo>
                  <a:lnTo>
                    <a:pt x="111099" y="50567"/>
                  </a:lnTo>
                  <a:lnTo>
                    <a:pt x="111589" y="49767"/>
                  </a:lnTo>
                  <a:lnTo>
                    <a:pt x="98221" y="49767"/>
                  </a:lnTo>
                  <a:lnTo>
                    <a:pt x="96177" y="49107"/>
                  </a:lnTo>
                  <a:lnTo>
                    <a:pt x="94703" y="47760"/>
                  </a:lnTo>
                  <a:lnTo>
                    <a:pt x="93192" y="46440"/>
                  </a:lnTo>
                  <a:lnTo>
                    <a:pt x="92456" y="44636"/>
                  </a:lnTo>
                  <a:lnTo>
                    <a:pt x="92456" y="39518"/>
                  </a:lnTo>
                  <a:lnTo>
                    <a:pt x="93459" y="37499"/>
                  </a:lnTo>
                  <a:lnTo>
                    <a:pt x="97434" y="35111"/>
                  </a:lnTo>
                  <a:lnTo>
                    <a:pt x="101015" y="34540"/>
                  </a:lnTo>
                  <a:lnTo>
                    <a:pt x="118960" y="34540"/>
                  </a:lnTo>
                  <a:lnTo>
                    <a:pt x="118960" y="25954"/>
                  </a:lnTo>
                  <a:lnTo>
                    <a:pt x="117576" y="21522"/>
                  </a:lnTo>
                  <a:lnTo>
                    <a:pt x="115783" y="19655"/>
                  </a:lnTo>
                  <a:close/>
                </a:path>
                <a:path w="274320" h="69215">
                  <a:moveTo>
                    <a:pt x="118960" y="48205"/>
                  </a:moveTo>
                  <a:lnTo>
                    <a:pt x="112547" y="48205"/>
                  </a:lnTo>
                  <a:lnTo>
                    <a:pt x="112547" y="54123"/>
                  </a:lnTo>
                  <a:lnTo>
                    <a:pt x="118960" y="54123"/>
                  </a:lnTo>
                  <a:lnTo>
                    <a:pt x="118960" y="48205"/>
                  </a:lnTo>
                  <a:close/>
                </a:path>
                <a:path w="274320" h="69215">
                  <a:moveTo>
                    <a:pt x="118960" y="34540"/>
                  </a:moveTo>
                  <a:lnTo>
                    <a:pt x="112547" y="34540"/>
                  </a:lnTo>
                  <a:lnTo>
                    <a:pt x="112547" y="40128"/>
                  </a:lnTo>
                  <a:lnTo>
                    <a:pt x="111480" y="43480"/>
                  </a:lnTo>
                  <a:lnTo>
                    <a:pt x="107187" y="48510"/>
                  </a:lnTo>
                  <a:lnTo>
                    <a:pt x="104343" y="49767"/>
                  </a:lnTo>
                  <a:lnTo>
                    <a:pt x="111589" y="49767"/>
                  </a:lnTo>
                  <a:lnTo>
                    <a:pt x="112547" y="48205"/>
                  </a:lnTo>
                  <a:lnTo>
                    <a:pt x="118960" y="48205"/>
                  </a:lnTo>
                  <a:lnTo>
                    <a:pt x="118960" y="34540"/>
                  </a:lnTo>
                  <a:close/>
                </a:path>
                <a:path w="274320" h="69215">
                  <a:moveTo>
                    <a:pt x="107797" y="14220"/>
                  </a:moveTo>
                  <a:lnTo>
                    <a:pt x="100063" y="14220"/>
                  </a:lnTo>
                  <a:lnTo>
                    <a:pt x="97929" y="14461"/>
                  </a:lnTo>
                  <a:lnTo>
                    <a:pt x="93522" y="15350"/>
                  </a:lnTo>
                  <a:lnTo>
                    <a:pt x="91236" y="16036"/>
                  </a:lnTo>
                  <a:lnTo>
                    <a:pt x="88900" y="16925"/>
                  </a:lnTo>
                  <a:lnTo>
                    <a:pt x="88900" y="22856"/>
                  </a:lnTo>
                  <a:lnTo>
                    <a:pt x="90843" y="21776"/>
                  </a:lnTo>
                  <a:lnTo>
                    <a:pt x="92875" y="20976"/>
                  </a:lnTo>
                  <a:lnTo>
                    <a:pt x="97091" y="19922"/>
                  </a:lnTo>
                  <a:lnTo>
                    <a:pt x="99250" y="19655"/>
                  </a:lnTo>
                  <a:lnTo>
                    <a:pt x="115783" y="19655"/>
                  </a:lnTo>
                  <a:lnTo>
                    <a:pt x="112001" y="15693"/>
                  </a:lnTo>
                  <a:lnTo>
                    <a:pt x="107797" y="14220"/>
                  </a:lnTo>
                  <a:close/>
                </a:path>
                <a:path w="274320" h="69215">
                  <a:moveTo>
                    <a:pt x="134277" y="15159"/>
                  </a:moveTo>
                  <a:lnTo>
                    <a:pt x="127495" y="15159"/>
                  </a:lnTo>
                  <a:lnTo>
                    <a:pt x="143243" y="53501"/>
                  </a:lnTo>
                  <a:lnTo>
                    <a:pt x="142087" y="56409"/>
                  </a:lnTo>
                  <a:lnTo>
                    <a:pt x="140931" y="59521"/>
                  </a:lnTo>
                  <a:lnTo>
                    <a:pt x="139852" y="61502"/>
                  </a:lnTo>
                  <a:lnTo>
                    <a:pt x="137883" y="63165"/>
                  </a:lnTo>
                  <a:lnTo>
                    <a:pt x="136525" y="63572"/>
                  </a:lnTo>
                  <a:lnTo>
                    <a:pt x="131000" y="63572"/>
                  </a:lnTo>
                  <a:lnTo>
                    <a:pt x="131000" y="68944"/>
                  </a:lnTo>
                  <a:lnTo>
                    <a:pt x="138976" y="68944"/>
                  </a:lnTo>
                  <a:lnTo>
                    <a:pt x="141274" y="68233"/>
                  </a:lnTo>
                  <a:lnTo>
                    <a:pt x="144716" y="65401"/>
                  </a:lnTo>
                  <a:lnTo>
                    <a:pt x="146494" y="62365"/>
                  </a:lnTo>
                  <a:lnTo>
                    <a:pt x="148285" y="57743"/>
                  </a:lnTo>
                  <a:lnTo>
                    <a:pt x="153152" y="45627"/>
                  </a:lnTo>
                  <a:lnTo>
                    <a:pt x="146456" y="45627"/>
                  </a:lnTo>
                  <a:lnTo>
                    <a:pt x="134277" y="15159"/>
                  </a:lnTo>
                  <a:close/>
                </a:path>
                <a:path w="274320" h="69215">
                  <a:moveTo>
                    <a:pt x="165392" y="15159"/>
                  </a:moveTo>
                  <a:lnTo>
                    <a:pt x="158622" y="15159"/>
                  </a:lnTo>
                  <a:lnTo>
                    <a:pt x="146456" y="45627"/>
                  </a:lnTo>
                  <a:lnTo>
                    <a:pt x="153152" y="45627"/>
                  </a:lnTo>
                  <a:lnTo>
                    <a:pt x="165392" y="15159"/>
                  </a:lnTo>
                  <a:close/>
                </a:path>
                <a:path w="274320" h="69215">
                  <a:moveTo>
                    <a:pt x="195732" y="14220"/>
                  </a:moveTo>
                  <a:lnTo>
                    <a:pt x="184645" y="14220"/>
                  </a:lnTo>
                  <a:lnTo>
                    <a:pt x="180022" y="16099"/>
                  </a:lnTo>
                  <a:lnTo>
                    <a:pt x="175764" y="20697"/>
                  </a:lnTo>
                  <a:lnTo>
                    <a:pt x="173126" y="23580"/>
                  </a:lnTo>
                  <a:lnTo>
                    <a:pt x="171399" y="28647"/>
                  </a:lnTo>
                  <a:lnTo>
                    <a:pt x="171399" y="41194"/>
                  </a:lnTo>
                  <a:lnTo>
                    <a:pt x="173202" y="46084"/>
                  </a:lnTo>
                  <a:lnTo>
                    <a:pt x="180467" y="53323"/>
                  </a:lnTo>
                  <a:lnTo>
                    <a:pt x="185381" y="55126"/>
                  </a:lnTo>
                  <a:lnTo>
                    <a:pt x="194081" y="55126"/>
                  </a:lnTo>
                  <a:lnTo>
                    <a:pt x="196532" y="54872"/>
                  </a:lnTo>
                  <a:lnTo>
                    <a:pt x="201345" y="53856"/>
                  </a:lnTo>
                  <a:lnTo>
                    <a:pt x="203708" y="53107"/>
                  </a:lnTo>
                  <a:lnTo>
                    <a:pt x="206019" y="52142"/>
                  </a:lnTo>
                  <a:lnTo>
                    <a:pt x="206019" y="49703"/>
                  </a:lnTo>
                  <a:lnTo>
                    <a:pt x="187744" y="49703"/>
                  </a:lnTo>
                  <a:lnTo>
                    <a:pt x="184442" y="48548"/>
                  </a:lnTo>
                  <a:lnTo>
                    <a:pt x="179666" y="43925"/>
                  </a:lnTo>
                  <a:lnTo>
                    <a:pt x="178358" y="40572"/>
                  </a:lnTo>
                  <a:lnTo>
                    <a:pt x="178066" y="36165"/>
                  </a:lnTo>
                  <a:lnTo>
                    <a:pt x="207505" y="36165"/>
                  </a:lnTo>
                  <a:lnTo>
                    <a:pt x="207505" y="31200"/>
                  </a:lnTo>
                  <a:lnTo>
                    <a:pt x="178269" y="31200"/>
                  </a:lnTo>
                  <a:lnTo>
                    <a:pt x="178612" y="27542"/>
                  </a:lnTo>
                  <a:lnTo>
                    <a:pt x="179844" y="24697"/>
                  </a:lnTo>
                  <a:lnTo>
                    <a:pt x="184137" y="20659"/>
                  </a:lnTo>
                  <a:lnTo>
                    <a:pt x="186982" y="19655"/>
                  </a:lnTo>
                  <a:lnTo>
                    <a:pt x="203256" y="19655"/>
                  </a:lnTo>
                  <a:lnTo>
                    <a:pt x="199885" y="15909"/>
                  </a:lnTo>
                  <a:lnTo>
                    <a:pt x="195732" y="14220"/>
                  </a:lnTo>
                  <a:close/>
                </a:path>
                <a:path w="274320" h="69215">
                  <a:moveTo>
                    <a:pt x="206019" y="46084"/>
                  </a:moveTo>
                  <a:lnTo>
                    <a:pt x="203733" y="47278"/>
                  </a:lnTo>
                  <a:lnTo>
                    <a:pt x="201447" y="48192"/>
                  </a:lnTo>
                  <a:lnTo>
                    <a:pt x="196824" y="49399"/>
                  </a:lnTo>
                  <a:lnTo>
                    <a:pt x="194449" y="49703"/>
                  </a:lnTo>
                  <a:lnTo>
                    <a:pt x="206019" y="49703"/>
                  </a:lnTo>
                  <a:lnTo>
                    <a:pt x="206019" y="46084"/>
                  </a:lnTo>
                  <a:close/>
                </a:path>
                <a:path w="274320" h="69215">
                  <a:moveTo>
                    <a:pt x="203256" y="19655"/>
                  </a:moveTo>
                  <a:lnTo>
                    <a:pt x="193700" y="19655"/>
                  </a:lnTo>
                  <a:lnTo>
                    <a:pt x="196240" y="20697"/>
                  </a:lnTo>
                  <a:lnTo>
                    <a:pt x="200075" y="24862"/>
                  </a:lnTo>
                  <a:lnTo>
                    <a:pt x="201021" y="27542"/>
                  </a:lnTo>
                  <a:lnTo>
                    <a:pt x="201104" y="31149"/>
                  </a:lnTo>
                  <a:lnTo>
                    <a:pt x="178269" y="31200"/>
                  </a:lnTo>
                  <a:lnTo>
                    <a:pt x="207505" y="31200"/>
                  </a:lnTo>
                  <a:lnTo>
                    <a:pt x="207505" y="27237"/>
                  </a:lnTo>
                  <a:lnTo>
                    <a:pt x="205993" y="22652"/>
                  </a:lnTo>
                  <a:lnTo>
                    <a:pt x="203256" y="19655"/>
                  </a:lnTo>
                  <a:close/>
                </a:path>
                <a:path w="274320" h="69215">
                  <a:moveTo>
                    <a:pt x="224180" y="15159"/>
                  </a:moveTo>
                  <a:lnTo>
                    <a:pt x="217741" y="15159"/>
                  </a:lnTo>
                  <a:lnTo>
                    <a:pt x="217741" y="54123"/>
                  </a:lnTo>
                  <a:lnTo>
                    <a:pt x="224180" y="54123"/>
                  </a:lnTo>
                  <a:lnTo>
                    <a:pt x="224180" y="29193"/>
                  </a:lnTo>
                  <a:lnTo>
                    <a:pt x="225132" y="25815"/>
                  </a:lnTo>
                  <a:lnTo>
                    <a:pt x="228937" y="21217"/>
                  </a:lnTo>
                  <a:lnTo>
                    <a:pt x="224180" y="21217"/>
                  </a:lnTo>
                  <a:lnTo>
                    <a:pt x="224180" y="15159"/>
                  </a:lnTo>
                  <a:close/>
                </a:path>
                <a:path w="274320" h="69215">
                  <a:moveTo>
                    <a:pt x="237286" y="14220"/>
                  </a:moveTo>
                  <a:lnTo>
                    <a:pt x="234213" y="14220"/>
                  </a:lnTo>
                  <a:lnTo>
                    <a:pt x="231597" y="14791"/>
                  </a:lnTo>
                  <a:lnTo>
                    <a:pt x="229425" y="15934"/>
                  </a:lnTo>
                  <a:lnTo>
                    <a:pt x="227266" y="17103"/>
                  </a:lnTo>
                  <a:lnTo>
                    <a:pt x="225526" y="18855"/>
                  </a:lnTo>
                  <a:lnTo>
                    <a:pt x="224180" y="21217"/>
                  </a:lnTo>
                  <a:lnTo>
                    <a:pt x="228937" y="21217"/>
                  </a:lnTo>
                  <a:lnTo>
                    <a:pt x="231787" y="19935"/>
                  </a:lnTo>
                  <a:lnTo>
                    <a:pt x="240554" y="19935"/>
                  </a:lnTo>
                  <a:lnTo>
                    <a:pt x="240512" y="14575"/>
                  </a:lnTo>
                  <a:lnTo>
                    <a:pt x="238759" y="14309"/>
                  </a:lnTo>
                  <a:lnTo>
                    <a:pt x="237286" y="14220"/>
                  </a:lnTo>
                  <a:close/>
                </a:path>
                <a:path w="274320" h="69215">
                  <a:moveTo>
                    <a:pt x="240554" y="19935"/>
                  </a:moveTo>
                  <a:lnTo>
                    <a:pt x="235419" y="19935"/>
                  </a:lnTo>
                  <a:lnTo>
                    <a:pt x="238213" y="20227"/>
                  </a:lnTo>
                  <a:lnTo>
                    <a:pt x="240563" y="21141"/>
                  </a:lnTo>
                  <a:lnTo>
                    <a:pt x="240554" y="19935"/>
                  </a:lnTo>
                  <a:close/>
                </a:path>
                <a:path w="274320" h="69215">
                  <a:moveTo>
                    <a:pt x="244398" y="46084"/>
                  </a:moveTo>
                  <a:lnTo>
                    <a:pt x="244398" y="52701"/>
                  </a:lnTo>
                  <a:lnTo>
                    <a:pt x="246926" y="53513"/>
                  </a:lnTo>
                  <a:lnTo>
                    <a:pt x="249300" y="54123"/>
                  </a:lnTo>
                  <a:lnTo>
                    <a:pt x="251548" y="54504"/>
                  </a:lnTo>
                  <a:lnTo>
                    <a:pt x="253834" y="54936"/>
                  </a:lnTo>
                  <a:lnTo>
                    <a:pt x="255993" y="55126"/>
                  </a:lnTo>
                  <a:lnTo>
                    <a:pt x="263093" y="55126"/>
                  </a:lnTo>
                  <a:lnTo>
                    <a:pt x="267030" y="54085"/>
                  </a:lnTo>
                  <a:lnTo>
                    <a:pt x="272745" y="49843"/>
                  </a:lnTo>
                  <a:lnTo>
                    <a:pt x="255968" y="49767"/>
                  </a:lnTo>
                  <a:lnTo>
                    <a:pt x="253682" y="49462"/>
                  </a:lnTo>
                  <a:lnTo>
                    <a:pt x="249110" y="48243"/>
                  </a:lnTo>
                  <a:lnTo>
                    <a:pt x="246773" y="47303"/>
                  </a:lnTo>
                  <a:lnTo>
                    <a:pt x="244398" y="46084"/>
                  </a:lnTo>
                  <a:close/>
                </a:path>
                <a:path w="274320" h="69215">
                  <a:moveTo>
                    <a:pt x="262013" y="14220"/>
                  </a:moveTo>
                  <a:lnTo>
                    <a:pt x="254863" y="14220"/>
                  </a:lnTo>
                  <a:lnTo>
                    <a:pt x="251180" y="15223"/>
                  </a:lnTo>
                  <a:lnTo>
                    <a:pt x="245986" y="19211"/>
                  </a:lnTo>
                  <a:lnTo>
                    <a:pt x="244702" y="22017"/>
                  </a:lnTo>
                  <a:lnTo>
                    <a:pt x="244690" y="28723"/>
                  </a:lnTo>
                  <a:lnTo>
                    <a:pt x="245579" y="31085"/>
                  </a:lnTo>
                  <a:lnTo>
                    <a:pt x="249085" y="34540"/>
                  </a:lnTo>
                  <a:lnTo>
                    <a:pt x="251968" y="35835"/>
                  </a:lnTo>
                  <a:lnTo>
                    <a:pt x="255917" y="36661"/>
                  </a:lnTo>
                  <a:lnTo>
                    <a:pt x="258152" y="37181"/>
                  </a:lnTo>
                  <a:lnTo>
                    <a:pt x="262115" y="38045"/>
                  </a:lnTo>
                  <a:lnTo>
                    <a:pt x="264693" y="38934"/>
                  </a:lnTo>
                  <a:lnTo>
                    <a:pt x="267030" y="40788"/>
                  </a:lnTo>
                  <a:lnTo>
                    <a:pt x="267601" y="42109"/>
                  </a:lnTo>
                  <a:lnTo>
                    <a:pt x="267601" y="45741"/>
                  </a:lnTo>
                  <a:lnTo>
                    <a:pt x="266814" y="47202"/>
                  </a:lnTo>
                  <a:lnTo>
                    <a:pt x="263563" y="49246"/>
                  </a:lnTo>
                  <a:lnTo>
                    <a:pt x="261238" y="49767"/>
                  </a:lnTo>
                  <a:lnTo>
                    <a:pt x="272784" y="49767"/>
                  </a:lnTo>
                  <a:lnTo>
                    <a:pt x="274095" y="47202"/>
                  </a:lnTo>
                  <a:lnTo>
                    <a:pt x="274205" y="40191"/>
                  </a:lnTo>
                  <a:lnTo>
                    <a:pt x="273227" y="37727"/>
                  </a:lnTo>
                  <a:lnTo>
                    <a:pt x="269405" y="34171"/>
                  </a:lnTo>
                  <a:lnTo>
                    <a:pt x="266179" y="32800"/>
                  </a:lnTo>
                  <a:lnTo>
                    <a:pt x="255993" y="30577"/>
                  </a:lnTo>
                  <a:lnTo>
                    <a:pt x="253720" y="29764"/>
                  </a:lnTo>
                  <a:lnTo>
                    <a:pt x="251459" y="28075"/>
                  </a:lnTo>
                  <a:lnTo>
                    <a:pt x="250888" y="26907"/>
                  </a:lnTo>
                  <a:lnTo>
                    <a:pt x="250888" y="23478"/>
                  </a:lnTo>
                  <a:lnTo>
                    <a:pt x="251675" y="22017"/>
                  </a:lnTo>
                  <a:lnTo>
                    <a:pt x="254838" y="20062"/>
                  </a:lnTo>
                  <a:lnTo>
                    <a:pt x="257238" y="19579"/>
                  </a:lnTo>
                  <a:lnTo>
                    <a:pt x="272110" y="19579"/>
                  </a:lnTo>
                  <a:lnTo>
                    <a:pt x="272110" y="16315"/>
                  </a:lnTo>
                  <a:lnTo>
                    <a:pt x="270357" y="15604"/>
                  </a:lnTo>
                  <a:lnTo>
                    <a:pt x="268414" y="15083"/>
                  </a:lnTo>
                  <a:lnTo>
                    <a:pt x="264236" y="14397"/>
                  </a:lnTo>
                  <a:lnTo>
                    <a:pt x="262013" y="14220"/>
                  </a:lnTo>
                  <a:close/>
                </a:path>
                <a:path w="274320" h="69215">
                  <a:moveTo>
                    <a:pt x="272110" y="19579"/>
                  </a:moveTo>
                  <a:lnTo>
                    <a:pt x="262509" y="19579"/>
                  </a:lnTo>
                  <a:lnTo>
                    <a:pt x="264515" y="19820"/>
                  </a:lnTo>
                  <a:lnTo>
                    <a:pt x="268414" y="20747"/>
                  </a:lnTo>
                  <a:lnTo>
                    <a:pt x="270281" y="21433"/>
                  </a:lnTo>
                  <a:lnTo>
                    <a:pt x="272110" y="22360"/>
                  </a:lnTo>
                  <a:lnTo>
                    <a:pt x="272110" y="19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082516" y="1060310"/>
              <a:ext cx="2716530" cy="947419"/>
            </a:xfrm>
            <a:custGeom>
              <a:avLst/>
              <a:gdLst/>
              <a:ahLst/>
              <a:cxnLst/>
              <a:rect l="l" t="t" r="r" b="b"/>
              <a:pathLst>
                <a:path w="2716529" h="947419">
                  <a:moveTo>
                    <a:pt x="2273173" y="0"/>
                  </a:moveTo>
                  <a:lnTo>
                    <a:pt x="2058593" y="0"/>
                  </a:lnTo>
                  <a:lnTo>
                    <a:pt x="2058593" y="4457"/>
                  </a:lnTo>
                  <a:lnTo>
                    <a:pt x="2273173" y="4457"/>
                  </a:lnTo>
                  <a:lnTo>
                    <a:pt x="2273173" y="0"/>
                  </a:lnTo>
                  <a:close/>
                </a:path>
                <a:path w="2716529" h="947419">
                  <a:moveTo>
                    <a:pt x="2716250" y="942530"/>
                  </a:moveTo>
                  <a:lnTo>
                    <a:pt x="1268907" y="899350"/>
                  </a:lnTo>
                  <a:lnTo>
                    <a:pt x="545465" y="832167"/>
                  </a:lnTo>
                  <a:lnTo>
                    <a:pt x="185178" y="648893"/>
                  </a:lnTo>
                  <a:lnTo>
                    <a:pt x="4267" y="24739"/>
                  </a:lnTo>
                  <a:lnTo>
                    <a:pt x="0" y="25971"/>
                  </a:lnTo>
                  <a:lnTo>
                    <a:pt x="181444" y="651979"/>
                  </a:lnTo>
                  <a:lnTo>
                    <a:pt x="544207" y="836510"/>
                  </a:lnTo>
                  <a:lnTo>
                    <a:pt x="1268653" y="903795"/>
                  </a:lnTo>
                  <a:lnTo>
                    <a:pt x="2716085" y="946975"/>
                  </a:lnTo>
                  <a:lnTo>
                    <a:pt x="2716250" y="942530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485102" y="1118150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90" h="69215">
                  <a:moveTo>
                    <a:pt x="3340" y="46643"/>
                  </a:moveTo>
                  <a:lnTo>
                    <a:pt x="3340" y="53044"/>
                  </a:lnTo>
                  <a:lnTo>
                    <a:pt x="5283" y="53729"/>
                  </a:lnTo>
                  <a:lnTo>
                    <a:pt x="7175" y="54263"/>
                  </a:lnTo>
                  <a:lnTo>
                    <a:pt x="10782" y="54949"/>
                  </a:lnTo>
                  <a:lnTo>
                    <a:pt x="12572" y="55126"/>
                  </a:lnTo>
                  <a:lnTo>
                    <a:pt x="20891" y="55126"/>
                  </a:lnTo>
                  <a:lnTo>
                    <a:pt x="26123" y="52688"/>
                  </a:lnTo>
                  <a:lnTo>
                    <a:pt x="28873" y="49234"/>
                  </a:lnTo>
                  <a:lnTo>
                    <a:pt x="12293" y="49234"/>
                  </a:lnTo>
                  <a:lnTo>
                    <a:pt x="10515" y="49005"/>
                  </a:lnTo>
                  <a:lnTo>
                    <a:pt x="6896" y="48129"/>
                  </a:lnTo>
                  <a:lnTo>
                    <a:pt x="5118" y="47468"/>
                  </a:lnTo>
                  <a:lnTo>
                    <a:pt x="3340" y="46643"/>
                  </a:lnTo>
                  <a:close/>
                </a:path>
                <a:path w="275590" h="69215">
                  <a:moveTo>
                    <a:pt x="35826" y="30323"/>
                  </a:moveTo>
                  <a:lnTo>
                    <a:pt x="28841" y="30323"/>
                  </a:lnTo>
                  <a:lnTo>
                    <a:pt x="28498" y="36686"/>
                  </a:lnTo>
                  <a:lnTo>
                    <a:pt x="27114" y="41423"/>
                  </a:lnTo>
                  <a:lnTo>
                    <a:pt x="22212" y="47659"/>
                  </a:lnTo>
                  <a:lnTo>
                    <a:pt x="18656" y="49234"/>
                  </a:lnTo>
                  <a:lnTo>
                    <a:pt x="28873" y="49234"/>
                  </a:lnTo>
                  <a:lnTo>
                    <a:pt x="33896" y="42922"/>
                  </a:lnTo>
                  <a:lnTo>
                    <a:pt x="35740" y="36686"/>
                  </a:lnTo>
                  <a:lnTo>
                    <a:pt x="35826" y="30323"/>
                  </a:lnTo>
                  <a:close/>
                </a:path>
                <a:path w="275590" h="69215">
                  <a:moveTo>
                    <a:pt x="23342" y="1253"/>
                  </a:moveTo>
                  <a:lnTo>
                    <a:pt x="12077" y="1253"/>
                  </a:lnTo>
                  <a:lnTo>
                    <a:pt x="7899" y="2853"/>
                  </a:lnTo>
                  <a:lnTo>
                    <a:pt x="1562" y="9305"/>
                  </a:lnTo>
                  <a:lnTo>
                    <a:pt x="0" y="13597"/>
                  </a:lnTo>
                  <a:lnTo>
                    <a:pt x="0" y="24380"/>
                  </a:lnTo>
                  <a:lnTo>
                    <a:pt x="1523" y="28660"/>
                  </a:lnTo>
                  <a:lnTo>
                    <a:pt x="7569" y="34946"/>
                  </a:lnTo>
                  <a:lnTo>
                    <a:pt x="11696" y="36534"/>
                  </a:lnTo>
                  <a:lnTo>
                    <a:pt x="19392" y="36534"/>
                  </a:lnTo>
                  <a:lnTo>
                    <a:pt x="21666" y="35987"/>
                  </a:lnTo>
                  <a:lnTo>
                    <a:pt x="25793" y="33867"/>
                  </a:lnTo>
                  <a:lnTo>
                    <a:pt x="27482" y="32317"/>
                  </a:lnTo>
                  <a:lnTo>
                    <a:pt x="28356" y="31034"/>
                  </a:lnTo>
                  <a:lnTo>
                    <a:pt x="14185" y="31034"/>
                  </a:lnTo>
                  <a:lnTo>
                    <a:pt x="11683" y="29955"/>
                  </a:lnTo>
                  <a:lnTo>
                    <a:pt x="7988" y="25637"/>
                  </a:lnTo>
                  <a:lnTo>
                    <a:pt x="7061" y="22678"/>
                  </a:lnTo>
                  <a:lnTo>
                    <a:pt x="7061" y="15185"/>
                  </a:lnTo>
                  <a:lnTo>
                    <a:pt x="7988" y="12251"/>
                  </a:lnTo>
                  <a:lnTo>
                    <a:pt x="9829" y="10067"/>
                  </a:lnTo>
                  <a:lnTo>
                    <a:pt x="11683" y="7908"/>
                  </a:lnTo>
                  <a:lnTo>
                    <a:pt x="14185" y="6816"/>
                  </a:lnTo>
                  <a:lnTo>
                    <a:pt x="30173" y="6816"/>
                  </a:lnTo>
                  <a:lnTo>
                    <a:pt x="27927" y="3552"/>
                  </a:lnTo>
                  <a:lnTo>
                    <a:pt x="23342" y="1253"/>
                  </a:lnTo>
                  <a:close/>
                </a:path>
                <a:path w="275590" h="69215">
                  <a:moveTo>
                    <a:pt x="30173" y="6816"/>
                  </a:moveTo>
                  <a:lnTo>
                    <a:pt x="20497" y="6816"/>
                  </a:lnTo>
                  <a:lnTo>
                    <a:pt x="22974" y="7908"/>
                  </a:lnTo>
                  <a:lnTo>
                    <a:pt x="26669" y="12251"/>
                  </a:lnTo>
                  <a:lnTo>
                    <a:pt x="27571" y="15185"/>
                  </a:lnTo>
                  <a:lnTo>
                    <a:pt x="27571" y="22678"/>
                  </a:lnTo>
                  <a:lnTo>
                    <a:pt x="26669" y="25637"/>
                  </a:lnTo>
                  <a:lnTo>
                    <a:pt x="24815" y="27783"/>
                  </a:lnTo>
                  <a:lnTo>
                    <a:pt x="22974" y="29955"/>
                  </a:lnTo>
                  <a:lnTo>
                    <a:pt x="20497" y="31034"/>
                  </a:lnTo>
                  <a:lnTo>
                    <a:pt x="28356" y="31034"/>
                  </a:lnTo>
                  <a:lnTo>
                    <a:pt x="28841" y="30323"/>
                  </a:lnTo>
                  <a:lnTo>
                    <a:pt x="35826" y="30323"/>
                  </a:lnTo>
                  <a:lnTo>
                    <a:pt x="35826" y="19439"/>
                  </a:lnTo>
                  <a:lnTo>
                    <a:pt x="34264" y="12759"/>
                  </a:lnTo>
                  <a:lnTo>
                    <a:pt x="30173" y="6816"/>
                  </a:lnTo>
                  <a:close/>
                </a:path>
                <a:path w="275590" h="69215">
                  <a:moveTo>
                    <a:pt x="76517" y="0"/>
                  </a:moveTo>
                  <a:lnTo>
                    <a:pt x="70116" y="0"/>
                  </a:lnTo>
                  <a:lnTo>
                    <a:pt x="70116" y="54123"/>
                  </a:lnTo>
                  <a:lnTo>
                    <a:pt x="76517" y="54123"/>
                  </a:lnTo>
                  <a:lnTo>
                    <a:pt x="76517" y="0"/>
                  </a:lnTo>
                  <a:close/>
                </a:path>
                <a:path w="275590" h="69215">
                  <a:moveTo>
                    <a:pt x="117145" y="19655"/>
                  </a:moveTo>
                  <a:lnTo>
                    <a:pt x="106349" y="19655"/>
                  </a:lnTo>
                  <a:lnTo>
                    <a:pt x="109080" y="20468"/>
                  </a:lnTo>
                  <a:lnTo>
                    <a:pt x="112953" y="23681"/>
                  </a:lnTo>
                  <a:lnTo>
                    <a:pt x="113931" y="25954"/>
                  </a:lnTo>
                  <a:lnTo>
                    <a:pt x="113931" y="29523"/>
                  </a:lnTo>
                  <a:lnTo>
                    <a:pt x="99136" y="29523"/>
                  </a:lnTo>
                  <a:lnTo>
                    <a:pt x="94741" y="30628"/>
                  </a:lnTo>
                  <a:lnTo>
                    <a:pt x="91833" y="32863"/>
                  </a:lnTo>
                  <a:lnTo>
                    <a:pt x="88874" y="35098"/>
                  </a:lnTo>
                  <a:lnTo>
                    <a:pt x="87426" y="38400"/>
                  </a:lnTo>
                  <a:lnTo>
                    <a:pt x="87426" y="46541"/>
                  </a:lnTo>
                  <a:lnTo>
                    <a:pt x="88595" y="49551"/>
                  </a:lnTo>
                  <a:lnTo>
                    <a:pt x="93294" y="54009"/>
                  </a:lnTo>
                  <a:lnTo>
                    <a:pt x="96456" y="55126"/>
                  </a:lnTo>
                  <a:lnTo>
                    <a:pt x="103619" y="55126"/>
                  </a:lnTo>
                  <a:lnTo>
                    <a:pt x="106286" y="54568"/>
                  </a:lnTo>
                  <a:lnTo>
                    <a:pt x="110629" y="52320"/>
                  </a:lnTo>
                  <a:lnTo>
                    <a:pt x="112471" y="50580"/>
                  </a:lnTo>
                  <a:lnTo>
                    <a:pt x="112958" y="49792"/>
                  </a:lnTo>
                  <a:lnTo>
                    <a:pt x="99593" y="49792"/>
                  </a:lnTo>
                  <a:lnTo>
                    <a:pt x="97548" y="49094"/>
                  </a:lnTo>
                  <a:lnTo>
                    <a:pt x="94576" y="46440"/>
                  </a:lnTo>
                  <a:lnTo>
                    <a:pt x="93814" y="44636"/>
                  </a:lnTo>
                  <a:lnTo>
                    <a:pt x="93814" y="39518"/>
                  </a:lnTo>
                  <a:lnTo>
                    <a:pt x="94805" y="37499"/>
                  </a:lnTo>
                  <a:lnTo>
                    <a:pt x="98805" y="35137"/>
                  </a:lnTo>
                  <a:lnTo>
                    <a:pt x="102387" y="34540"/>
                  </a:lnTo>
                  <a:lnTo>
                    <a:pt x="120319" y="34540"/>
                  </a:lnTo>
                  <a:lnTo>
                    <a:pt x="120319" y="25954"/>
                  </a:lnTo>
                  <a:lnTo>
                    <a:pt x="118935" y="21535"/>
                  </a:lnTo>
                  <a:lnTo>
                    <a:pt x="117145" y="19655"/>
                  </a:lnTo>
                  <a:close/>
                </a:path>
                <a:path w="275590" h="69215">
                  <a:moveTo>
                    <a:pt x="120319" y="48218"/>
                  </a:moveTo>
                  <a:lnTo>
                    <a:pt x="113931" y="48218"/>
                  </a:lnTo>
                  <a:lnTo>
                    <a:pt x="113931" y="54123"/>
                  </a:lnTo>
                  <a:lnTo>
                    <a:pt x="120319" y="54123"/>
                  </a:lnTo>
                  <a:lnTo>
                    <a:pt x="120319" y="48218"/>
                  </a:lnTo>
                  <a:close/>
                </a:path>
                <a:path w="275590" h="69215">
                  <a:moveTo>
                    <a:pt x="120319" y="34540"/>
                  </a:moveTo>
                  <a:lnTo>
                    <a:pt x="113931" y="34540"/>
                  </a:lnTo>
                  <a:lnTo>
                    <a:pt x="113931" y="40140"/>
                  </a:lnTo>
                  <a:lnTo>
                    <a:pt x="112852" y="43480"/>
                  </a:lnTo>
                  <a:lnTo>
                    <a:pt x="108559" y="48522"/>
                  </a:lnTo>
                  <a:lnTo>
                    <a:pt x="105714" y="49792"/>
                  </a:lnTo>
                  <a:lnTo>
                    <a:pt x="112958" y="49792"/>
                  </a:lnTo>
                  <a:lnTo>
                    <a:pt x="113931" y="48218"/>
                  </a:lnTo>
                  <a:lnTo>
                    <a:pt x="120319" y="48218"/>
                  </a:lnTo>
                  <a:lnTo>
                    <a:pt x="120319" y="34540"/>
                  </a:lnTo>
                  <a:close/>
                </a:path>
                <a:path w="275590" h="69215">
                  <a:moveTo>
                    <a:pt x="109169" y="14232"/>
                  </a:moveTo>
                  <a:lnTo>
                    <a:pt x="101434" y="14232"/>
                  </a:lnTo>
                  <a:lnTo>
                    <a:pt x="99301" y="14461"/>
                  </a:lnTo>
                  <a:lnTo>
                    <a:pt x="94894" y="15363"/>
                  </a:lnTo>
                  <a:lnTo>
                    <a:pt x="92595" y="16036"/>
                  </a:lnTo>
                  <a:lnTo>
                    <a:pt x="90271" y="16937"/>
                  </a:lnTo>
                  <a:lnTo>
                    <a:pt x="90271" y="22856"/>
                  </a:lnTo>
                  <a:lnTo>
                    <a:pt x="92214" y="21789"/>
                  </a:lnTo>
                  <a:lnTo>
                    <a:pt x="94246" y="20989"/>
                  </a:lnTo>
                  <a:lnTo>
                    <a:pt x="98463" y="19922"/>
                  </a:lnTo>
                  <a:lnTo>
                    <a:pt x="100634" y="19655"/>
                  </a:lnTo>
                  <a:lnTo>
                    <a:pt x="117145" y="19655"/>
                  </a:lnTo>
                  <a:lnTo>
                    <a:pt x="113372" y="15693"/>
                  </a:lnTo>
                  <a:lnTo>
                    <a:pt x="109169" y="14232"/>
                  </a:lnTo>
                  <a:close/>
                </a:path>
                <a:path w="275590" h="69215">
                  <a:moveTo>
                    <a:pt x="135648" y="15172"/>
                  </a:moveTo>
                  <a:lnTo>
                    <a:pt x="128866" y="15172"/>
                  </a:lnTo>
                  <a:lnTo>
                    <a:pt x="144614" y="53501"/>
                  </a:lnTo>
                  <a:lnTo>
                    <a:pt x="143459" y="56422"/>
                  </a:lnTo>
                  <a:lnTo>
                    <a:pt x="142303" y="59533"/>
                  </a:lnTo>
                  <a:lnTo>
                    <a:pt x="141223" y="61489"/>
                  </a:lnTo>
                  <a:lnTo>
                    <a:pt x="140162" y="62378"/>
                  </a:lnTo>
                  <a:lnTo>
                    <a:pt x="139268" y="63165"/>
                  </a:lnTo>
                  <a:lnTo>
                    <a:pt x="137896" y="63597"/>
                  </a:lnTo>
                  <a:lnTo>
                    <a:pt x="132372" y="63597"/>
                  </a:lnTo>
                  <a:lnTo>
                    <a:pt x="132372" y="68931"/>
                  </a:lnTo>
                  <a:lnTo>
                    <a:pt x="140360" y="68931"/>
                  </a:lnTo>
                  <a:lnTo>
                    <a:pt x="142659" y="68233"/>
                  </a:lnTo>
                  <a:lnTo>
                    <a:pt x="146088" y="65401"/>
                  </a:lnTo>
                  <a:lnTo>
                    <a:pt x="147873" y="62327"/>
                  </a:lnTo>
                  <a:lnTo>
                    <a:pt x="149656" y="57743"/>
                  </a:lnTo>
                  <a:lnTo>
                    <a:pt x="154520" y="45639"/>
                  </a:lnTo>
                  <a:lnTo>
                    <a:pt x="147827" y="45639"/>
                  </a:lnTo>
                  <a:lnTo>
                    <a:pt x="135648" y="15172"/>
                  </a:lnTo>
                  <a:close/>
                </a:path>
                <a:path w="275590" h="69215">
                  <a:moveTo>
                    <a:pt x="166763" y="15172"/>
                  </a:moveTo>
                  <a:lnTo>
                    <a:pt x="159981" y="15172"/>
                  </a:lnTo>
                  <a:lnTo>
                    <a:pt x="147827" y="45639"/>
                  </a:lnTo>
                  <a:lnTo>
                    <a:pt x="154520" y="45639"/>
                  </a:lnTo>
                  <a:lnTo>
                    <a:pt x="166763" y="15172"/>
                  </a:lnTo>
                  <a:close/>
                </a:path>
                <a:path w="275590" h="69215">
                  <a:moveTo>
                    <a:pt x="197103" y="14232"/>
                  </a:moveTo>
                  <a:lnTo>
                    <a:pt x="186016" y="14232"/>
                  </a:lnTo>
                  <a:lnTo>
                    <a:pt x="181394" y="16099"/>
                  </a:lnTo>
                  <a:lnTo>
                    <a:pt x="177153" y="20684"/>
                  </a:lnTo>
                  <a:lnTo>
                    <a:pt x="174497" y="23605"/>
                  </a:lnTo>
                  <a:lnTo>
                    <a:pt x="172770" y="28647"/>
                  </a:lnTo>
                  <a:lnTo>
                    <a:pt x="172770" y="41207"/>
                  </a:lnTo>
                  <a:lnTo>
                    <a:pt x="174574" y="46097"/>
                  </a:lnTo>
                  <a:lnTo>
                    <a:pt x="178219" y="49691"/>
                  </a:lnTo>
                  <a:lnTo>
                    <a:pt x="181851" y="53323"/>
                  </a:lnTo>
                  <a:lnTo>
                    <a:pt x="186753" y="55126"/>
                  </a:lnTo>
                  <a:lnTo>
                    <a:pt x="195452" y="55126"/>
                  </a:lnTo>
                  <a:lnTo>
                    <a:pt x="197916" y="54872"/>
                  </a:lnTo>
                  <a:lnTo>
                    <a:pt x="202717" y="53856"/>
                  </a:lnTo>
                  <a:lnTo>
                    <a:pt x="205092" y="53107"/>
                  </a:lnTo>
                  <a:lnTo>
                    <a:pt x="207390" y="52142"/>
                  </a:lnTo>
                  <a:lnTo>
                    <a:pt x="207390" y="49691"/>
                  </a:lnTo>
                  <a:lnTo>
                    <a:pt x="189115" y="49691"/>
                  </a:lnTo>
                  <a:lnTo>
                    <a:pt x="185813" y="48548"/>
                  </a:lnTo>
                  <a:lnTo>
                    <a:pt x="181038" y="43938"/>
                  </a:lnTo>
                  <a:lnTo>
                    <a:pt x="179730" y="40572"/>
                  </a:lnTo>
                  <a:lnTo>
                    <a:pt x="179438" y="36165"/>
                  </a:lnTo>
                  <a:lnTo>
                    <a:pt x="208876" y="36165"/>
                  </a:lnTo>
                  <a:lnTo>
                    <a:pt x="208876" y="31187"/>
                  </a:lnTo>
                  <a:lnTo>
                    <a:pt x="179654" y="31187"/>
                  </a:lnTo>
                  <a:lnTo>
                    <a:pt x="179971" y="27529"/>
                  </a:lnTo>
                  <a:lnTo>
                    <a:pt x="181203" y="24697"/>
                  </a:lnTo>
                  <a:lnTo>
                    <a:pt x="185508" y="20659"/>
                  </a:lnTo>
                  <a:lnTo>
                    <a:pt x="188340" y="19655"/>
                  </a:lnTo>
                  <a:lnTo>
                    <a:pt x="204625" y="19655"/>
                  </a:lnTo>
                  <a:lnTo>
                    <a:pt x="201256" y="15921"/>
                  </a:lnTo>
                  <a:lnTo>
                    <a:pt x="197103" y="14232"/>
                  </a:lnTo>
                  <a:close/>
                </a:path>
                <a:path w="275590" h="69215">
                  <a:moveTo>
                    <a:pt x="207390" y="46097"/>
                  </a:moveTo>
                  <a:lnTo>
                    <a:pt x="205104" y="47290"/>
                  </a:lnTo>
                  <a:lnTo>
                    <a:pt x="202818" y="48205"/>
                  </a:lnTo>
                  <a:lnTo>
                    <a:pt x="198196" y="49399"/>
                  </a:lnTo>
                  <a:lnTo>
                    <a:pt x="195808" y="49691"/>
                  </a:lnTo>
                  <a:lnTo>
                    <a:pt x="207390" y="49691"/>
                  </a:lnTo>
                  <a:lnTo>
                    <a:pt x="207390" y="46097"/>
                  </a:lnTo>
                  <a:close/>
                </a:path>
                <a:path w="275590" h="69215">
                  <a:moveTo>
                    <a:pt x="204625" y="19655"/>
                  </a:moveTo>
                  <a:lnTo>
                    <a:pt x="195084" y="19655"/>
                  </a:lnTo>
                  <a:lnTo>
                    <a:pt x="197611" y="20684"/>
                  </a:lnTo>
                  <a:lnTo>
                    <a:pt x="199516" y="22792"/>
                  </a:lnTo>
                  <a:lnTo>
                    <a:pt x="201447" y="24875"/>
                  </a:lnTo>
                  <a:lnTo>
                    <a:pt x="202376" y="27529"/>
                  </a:lnTo>
                  <a:lnTo>
                    <a:pt x="202476" y="31161"/>
                  </a:lnTo>
                  <a:lnTo>
                    <a:pt x="179654" y="31187"/>
                  </a:lnTo>
                  <a:lnTo>
                    <a:pt x="208876" y="31187"/>
                  </a:lnTo>
                  <a:lnTo>
                    <a:pt x="208876" y="27237"/>
                  </a:lnTo>
                  <a:lnTo>
                    <a:pt x="207352" y="22665"/>
                  </a:lnTo>
                  <a:lnTo>
                    <a:pt x="204625" y="19655"/>
                  </a:lnTo>
                  <a:close/>
                </a:path>
                <a:path w="275590" h="69215">
                  <a:moveTo>
                    <a:pt x="225564" y="15172"/>
                  </a:moveTo>
                  <a:lnTo>
                    <a:pt x="219113" y="15172"/>
                  </a:lnTo>
                  <a:lnTo>
                    <a:pt x="219113" y="54123"/>
                  </a:lnTo>
                  <a:lnTo>
                    <a:pt x="225564" y="54123"/>
                  </a:lnTo>
                  <a:lnTo>
                    <a:pt x="225564" y="29193"/>
                  </a:lnTo>
                  <a:lnTo>
                    <a:pt x="226504" y="25815"/>
                  </a:lnTo>
                  <a:lnTo>
                    <a:pt x="230319" y="21217"/>
                  </a:lnTo>
                  <a:lnTo>
                    <a:pt x="225564" y="21217"/>
                  </a:lnTo>
                  <a:lnTo>
                    <a:pt x="225564" y="15172"/>
                  </a:lnTo>
                  <a:close/>
                </a:path>
                <a:path w="275590" h="69215">
                  <a:moveTo>
                    <a:pt x="238658" y="14232"/>
                  </a:moveTo>
                  <a:lnTo>
                    <a:pt x="235584" y="14232"/>
                  </a:lnTo>
                  <a:lnTo>
                    <a:pt x="232956" y="14804"/>
                  </a:lnTo>
                  <a:lnTo>
                    <a:pt x="228638" y="17103"/>
                  </a:lnTo>
                  <a:lnTo>
                    <a:pt x="226898" y="18868"/>
                  </a:lnTo>
                  <a:lnTo>
                    <a:pt x="225564" y="21217"/>
                  </a:lnTo>
                  <a:lnTo>
                    <a:pt x="230319" y="21217"/>
                  </a:lnTo>
                  <a:lnTo>
                    <a:pt x="233159" y="19935"/>
                  </a:lnTo>
                  <a:lnTo>
                    <a:pt x="241925" y="19935"/>
                  </a:lnTo>
                  <a:lnTo>
                    <a:pt x="241884" y="14575"/>
                  </a:lnTo>
                  <a:lnTo>
                    <a:pt x="240118" y="14309"/>
                  </a:lnTo>
                  <a:lnTo>
                    <a:pt x="238658" y="14232"/>
                  </a:lnTo>
                  <a:close/>
                </a:path>
                <a:path w="275590" h="69215">
                  <a:moveTo>
                    <a:pt x="241925" y="19935"/>
                  </a:moveTo>
                  <a:lnTo>
                    <a:pt x="236791" y="19935"/>
                  </a:lnTo>
                  <a:lnTo>
                    <a:pt x="239585" y="20239"/>
                  </a:lnTo>
                  <a:lnTo>
                    <a:pt x="241934" y="21154"/>
                  </a:lnTo>
                  <a:lnTo>
                    <a:pt x="241925" y="19935"/>
                  </a:lnTo>
                  <a:close/>
                </a:path>
                <a:path w="275590" h="69215">
                  <a:moveTo>
                    <a:pt x="245770" y="46097"/>
                  </a:moveTo>
                  <a:lnTo>
                    <a:pt x="245770" y="52701"/>
                  </a:lnTo>
                  <a:lnTo>
                    <a:pt x="248297" y="53513"/>
                  </a:lnTo>
                  <a:lnTo>
                    <a:pt x="250672" y="54123"/>
                  </a:lnTo>
                  <a:lnTo>
                    <a:pt x="255181" y="54923"/>
                  </a:lnTo>
                  <a:lnTo>
                    <a:pt x="257352" y="55126"/>
                  </a:lnTo>
                  <a:lnTo>
                    <a:pt x="264464" y="55126"/>
                  </a:lnTo>
                  <a:lnTo>
                    <a:pt x="268401" y="54072"/>
                  </a:lnTo>
                  <a:lnTo>
                    <a:pt x="271271" y="51977"/>
                  </a:lnTo>
                  <a:lnTo>
                    <a:pt x="274129" y="49856"/>
                  </a:lnTo>
                  <a:lnTo>
                    <a:pt x="257340" y="49792"/>
                  </a:lnTo>
                  <a:lnTo>
                    <a:pt x="255054" y="49475"/>
                  </a:lnTo>
                  <a:lnTo>
                    <a:pt x="250482" y="48243"/>
                  </a:lnTo>
                  <a:lnTo>
                    <a:pt x="248145" y="47316"/>
                  </a:lnTo>
                  <a:lnTo>
                    <a:pt x="245770" y="46097"/>
                  </a:lnTo>
                  <a:close/>
                </a:path>
                <a:path w="275590" h="69215">
                  <a:moveTo>
                    <a:pt x="263385" y="14232"/>
                  </a:moveTo>
                  <a:lnTo>
                    <a:pt x="256222" y="14232"/>
                  </a:lnTo>
                  <a:lnTo>
                    <a:pt x="252552" y="15223"/>
                  </a:lnTo>
                  <a:lnTo>
                    <a:pt x="247357" y="19211"/>
                  </a:lnTo>
                  <a:lnTo>
                    <a:pt x="246074" y="22017"/>
                  </a:lnTo>
                  <a:lnTo>
                    <a:pt x="246062" y="28710"/>
                  </a:lnTo>
                  <a:lnTo>
                    <a:pt x="246951" y="31085"/>
                  </a:lnTo>
                  <a:lnTo>
                    <a:pt x="250469" y="34552"/>
                  </a:lnTo>
                  <a:lnTo>
                    <a:pt x="253339" y="35822"/>
                  </a:lnTo>
                  <a:lnTo>
                    <a:pt x="257289" y="36661"/>
                  </a:lnTo>
                  <a:lnTo>
                    <a:pt x="259524" y="37181"/>
                  </a:lnTo>
                  <a:lnTo>
                    <a:pt x="263486" y="38045"/>
                  </a:lnTo>
                  <a:lnTo>
                    <a:pt x="266052" y="38921"/>
                  </a:lnTo>
                  <a:lnTo>
                    <a:pt x="268401" y="40788"/>
                  </a:lnTo>
                  <a:lnTo>
                    <a:pt x="268973" y="42134"/>
                  </a:lnTo>
                  <a:lnTo>
                    <a:pt x="268973" y="45728"/>
                  </a:lnTo>
                  <a:lnTo>
                    <a:pt x="268185" y="47189"/>
                  </a:lnTo>
                  <a:lnTo>
                    <a:pt x="264934" y="49272"/>
                  </a:lnTo>
                  <a:lnTo>
                    <a:pt x="262610" y="49792"/>
                  </a:lnTo>
                  <a:lnTo>
                    <a:pt x="274161" y="49792"/>
                  </a:lnTo>
                  <a:lnTo>
                    <a:pt x="275480" y="47189"/>
                  </a:lnTo>
                  <a:lnTo>
                    <a:pt x="275577" y="40204"/>
                  </a:lnTo>
                  <a:lnTo>
                    <a:pt x="274586" y="37715"/>
                  </a:lnTo>
                  <a:lnTo>
                    <a:pt x="270776" y="34184"/>
                  </a:lnTo>
                  <a:lnTo>
                    <a:pt x="267563" y="32800"/>
                  </a:lnTo>
                  <a:lnTo>
                    <a:pt x="262991" y="31835"/>
                  </a:lnTo>
                  <a:lnTo>
                    <a:pt x="257365" y="30565"/>
                  </a:lnTo>
                  <a:lnTo>
                    <a:pt x="255092" y="29764"/>
                  </a:lnTo>
                  <a:lnTo>
                    <a:pt x="252831" y="28075"/>
                  </a:lnTo>
                  <a:lnTo>
                    <a:pt x="252260" y="26907"/>
                  </a:lnTo>
                  <a:lnTo>
                    <a:pt x="252260" y="23465"/>
                  </a:lnTo>
                  <a:lnTo>
                    <a:pt x="253047" y="22017"/>
                  </a:lnTo>
                  <a:lnTo>
                    <a:pt x="254634" y="21052"/>
                  </a:lnTo>
                  <a:lnTo>
                    <a:pt x="256209" y="20062"/>
                  </a:lnTo>
                  <a:lnTo>
                    <a:pt x="258610" y="19592"/>
                  </a:lnTo>
                  <a:lnTo>
                    <a:pt x="273469" y="19592"/>
                  </a:lnTo>
                  <a:lnTo>
                    <a:pt x="273469" y="16315"/>
                  </a:lnTo>
                  <a:lnTo>
                    <a:pt x="271703" y="15629"/>
                  </a:lnTo>
                  <a:lnTo>
                    <a:pt x="269786" y="15096"/>
                  </a:lnTo>
                  <a:lnTo>
                    <a:pt x="265607" y="14397"/>
                  </a:lnTo>
                  <a:lnTo>
                    <a:pt x="263385" y="14232"/>
                  </a:lnTo>
                  <a:close/>
                </a:path>
                <a:path w="275590" h="69215">
                  <a:moveTo>
                    <a:pt x="273469" y="19592"/>
                  </a:moveTo>
                  <a:lnTo>
                    <a:pt x="263880" y="19592"/>
                  </a:lnTo>
                  <a:lnTo>
                    <a:pt x="265899" y="19808"/>
                  </a:lnTo>
                  <a:lnTo>
                    <a:pt x="269786" y="20735"/>
                  </a:lnTo>
                  <a:lnTo>
                    <a:pt x="271652" y="21433"/>
                  </a:lnTo>
                  <a:lnTo>
                    <a:pt x="273469" y="22360"/>
                  </a:lnTo>
                  <a:lnTo>
                    <a:pt x="273469" y="19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082504" y="1020978"/>
              <a:ext cx="2273300" cy="927735"/>
            </a:xfrm>
            <a:custGeom>
              <a:avLst/>
              <a:gdLst/>
              <a:ahLst/>
              <a:cxnLst/>
              <a:rect l="l" t="t" r="r" b="b"/>
              <a:pathLst>
                <a:path w="2273300" h="927735">
                  <a:moveTo>
                    <a:pt x="1268958" y="923124"/>
                  </a:moveTo>
                  <a:lnTo>
                    <a:pt x="545553" y="869276"/>
                  </a:lnTo>
                  <a:lnTo>
                    <a:pt x="185229" y="656755"/>
                  </a:lnTo>
                  <a:lnTo>
                    <a:pt x="4292" y="0"/>
                  </a:lnTo>
                  <a:lnTo>
                    <a:pt x="0" y="1193"/>
                  </a:lnTo>
                  <a:lnTo>
                    <a:pt x="181406" y="659663"/>
                  </a:lnTo>
                  <a:lnTo>
                    <a:pt x="544182" y="873645"/>
                  </a:lnTo>
                  <a:lnTo>
                    <a:pt x="1268628" y="927569"/>
                  </a:lnTo>
                  <a:lnTo>
                    <a:pt x="1268958" y="923124"/>
                  </a:lnTo>
                  <a:close/>
                </a:path>
                <a:path w="2273300" h="927735">
                  <a:moveTo>
                    <a:pt x="2273185" y="122110"/>
                  </a:moveTo>
                  <a:lnTo>
                    <a:pt x="2058606" y="122110"/>
                  </a:lnTo>
                  <a:lnTo>
                    <a:pt x="2058606" y="126568"/>
                  </a:lnTo>
                  <a:lnTo>
                    <a:pt x="2273185" y="126568"/>
                  </a:lnTo>
                  <a:lnTo>
                    <a:pt x="2273185" y="122110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082745" y="1386370"/>
              <a:ext cx="2716530" cy="405765"/>
            </a:xfrm>
            <a:custGeom>
              <a:avLst/>
              <a:gdLst/>
              <a:ahLst/>
              <a:cxnLst/>
              <a:rect l="l" t="t" r="r" b="b"/>
              <a:pathLst>
                <a:path w="2716529" h="405764">
                  <a:moveTo>
                    <a:pt x="3784" y="0"/>
                  </a:moveTo>
                  <a:lnTo>
                    <a:pt x="0" y="2336"/>
                  </a:lnTo>
                  <a:lnTo>
                    <a:pt x="11671" y="21297"/>
                  </a:lnTo>
                  <a:lnTo>
                    <a:pt x="15468" y="18961"/>
                  </a:lnTo>
                  <a:lnTo>
                    <a:pt x="3784" y="0"/>
                  </a:lnTo>
                  <a:close/>
                </a:path>
                <a:path w="2716529" h="405764">
                  <a:moveTo>
                    <a:pt x="34137" y="49276"/>
                  </a:moveTo>
                  <a:lnTo>
                    <a:pt x="30340" y="51612"/>
                  </a:lnTo>
                  <a:lnTo>
                    <a:pt x="42024" y="70573"/>
                  </a:lnTo>
                  <a:lnTo>
                    <a:pt x="45796" y="68237"/>
                  </a:lnTo>
                  <a:lnTo>
                    <a:pt x="34137" y="49276"/>
                  </a:lnTo>
                  <a:close/>
                </a:path>
                <a:path w="2716529" h="405764">
                  <a:moveTo>
                    <a:pt x="64477" y="98577"/>
                  </a:moveTo>
                  <a:lnTo>
                    <a:pt x="60680" y="100914"/>
                  </a:lnTo>
                  <a:lnTo>
                    <a:pt x="72351" y="119875"/>
                  </a:lnTo>
                  <a:lnTo>
                    <a:pt x="76149" y="117538"/>
                  </a:lnTo>
                  <a:lnTo>
                    <a:pt x="64477" y="98577"/>
                  </a:lnTo>
                  <a:close/>
                </a:path>
                <a:path w="2716529" h="405764">
                  <a:moveTo>
                    <a:pt x="94830" y="147853"/>
                  </a:moveTo>
                  <a:lnTo>
                    <a:pt x="91033" y="150202"/>
                  </a:lnTo>
                  <a:lnTo>
                    <a:pt x="102704" y="169138"/>
                  </a:lnTo>
                  <a:lnTo>
                    <a:pt x="106502" y="166814"/>
                  </a:lnTo>
                  <a:lnTo>
                    <a:pt x="94830" y="147853"/>
                  </a:lnTo>
                  <a:close/>
                </a:path>
                <a:path w="2716529" h="405764">
                  <a:moveTo>
                    <a:pt x="125171" y="197142"/>
                  </a:moveTo>
                  <a:lnTo>
                    <a:pt x="121386" y="199478"/>
                  </a:lnTo>
                  <a:lnTo>
                    <a:pt x="133045" y="218427"/>
                  </a:lnTo>
                  <a:lnTo>
                    <a:pt x="136842" y="216103"/>
                  </a:lnTo>
                  <a:lnTo>
                    <a:pt x="125171" y="197142"/>
                  </a:lnTo>
                  <a:close/>
                </a:path>
                <a:path w="2716529" h="405764">
                  <a:moveTo>
                    <a:pt x="155511" y="246430"/>
                  </a:moveTo>
                  <a:lnTo>
                    <a:pt x="151726" y="248767"/>
                  </a:lnTo>
                  <a:lnTo>
                    <a:pt x="163410" y="267728"/>
                  </a:lnTo>
                  <a:lnTo>
                    <a:pt x="167182" y="265404"/>
                  </a:lnTo>
                  <a:lnTo>
                    <a:pt x="155511" y="246430"/>
                  </a:lnTo>
                  <a:close/>
                </a:path>
                <a:path w="2716529" h="405764">
                  <a:moveTo>
                    <a:pt x="185356" y="293789"/>
                  </a:moveTo>
                  <a:lnTo>
                    <a:pt x="184073" y="298056"/>
                  </a:lnTo>
                  <a:lnTo>
                    <a:pt x="205371" y="304520"/>
                  </a:lnTo>
                  <a:lnTo>
                    <a:pt x="206654" y="300253"/>
                  </a:lnTo>
                  <a:lnTo>
                    <a:pt x="185356" y="293789"/>
                  </a:lnTo>
                  <a:close/>
                </a:path>
                <a:path w="2716529" h="405764">
                  <a:moveTo>
                    <a:pt x="240753" y="310578"/>
                  </a:moveTo>
                  <a:lnTo>
                    <a:pt x="239483" y="314833"/>
                  </a:lnTo>
                  <a:lnTo>
                    <a:pt x="260769" y="321297"/>
                  </a:lnTo>
                  <a:lnTo>
                    <a:pt x="262064" y="317030"/>
                  </a:lnTo>
                  <a:lnTo>
                    <a:pt x="240753" y="310578"/>
                  </a:lnTo>
                  <a:close/>
                </a:path>
                <a:path w="2716529" h="405764">
                  <a:moveTo>
                    <a:pt x="296151" y="327355"/>
                  </a:moveTo>
                  <a:lnTo>
                    <a:pt x="294843" y="331609"/>
                  </a:lnTo>
                  <a:lnTo>
                    <a:pt x="316166" y="338074"/>
                  </a:lnTo>
                  <a:lnTo>
                    <a:pt x="317449" y="333819"/>
                  </a:lnTo>
                  <a:lnTo>
                    <a:pt x="296151" y="327355"/>
                  </a:lnTo>
                  <a:close/>
                </a:path>
                <a:path w="2716529" h="405764">
                  <a:moveTo>
                    <a:pt x="351536" y="344131"/>
                  </a:moveTo>
                  <a:lnTo>
                    <a:pt x="350240" y="348399"/>
                  </a:lnTo>
                  <a:lnTo>
                    <a:pt x="371551" y="354850"/>
                  </a:lnTo>
                  <a:lnTo>
                    <a:pt x="372846" y="350596"/>
                  </a:lnTo>
                  <a:lnTo>
                    <a:pt x="351536" y="344131"/>
                  </a:lnTo>
                  <a:close/>
                </a:path>
                <a:path w="2716529" h="405764">
                  <a:moveTo>
                    <a:pt x="406920" y="360921"/>
                  </a:moveTo>
                  <a:lnTo>
                    <a:pt x="405638" y="365188"/>
                  </a:lnTo>
                  <a:lnTo>
                    <a:pt x="426948" y="371627"/>
                  </a:lnTo>
                  <a:lnTo>
                    <a:pt x="428231" y="367385"/>
                  </a:lnTo>
                  <a:lnTo>
                    <a:pt x="406920" y="360921"/>
                  </a:lnTo>
                  <a:close/>
                </a:path>
                <a:path w="2716529" h="405764">
                  <a:moveTo>
                    <a:pt x="462330" y="377697"/>
                  </a:moveTo>
                  <a:lnTo>
                    <a:pt x="461035" y="381965"/>
                  </a:lnTo>
                  <a:lnTo>
                    <a:pt x="482333" y="388416"/>
                  </a:lnTo>
                  <a:lnTo>
                    <a:pt x="483641" y="384162"/>
                  </a:lnTo>
                  <a:lnTo>
                    <a:pt x="462330" y="377697"/>
                  </a:lnTo>
                  <a:close/>
                </a:path>
                <a:path w="2716529" h="405764">
                  <a:moveTo>
                    <a:pt x="517702" y="394474"/>
                  </a:moveTo>
                  <a:lnTo>
                    <a:pt x="516420" y="398754"/>
                  </a:lnTo>
                  <a:lnTo>
                    <a:pt x="537717" y="405193"/>
                  </a:lnTo>
                  <a:lnTo>
                    <a:pt x="539026" y="400938"/>
                  </a:lnTo>
                  <a:lnTo>
                    <a:pt x="517702" y="394474"/>
                  </a:lnTo>
                  <a:close/>
                </a:path>
                <a:path w="2716529" h="405764">
                  <a:moveTo>
                    <a:pt x="595668" y="399021"/>
                  </a:moveTo>
                  <a:lnTo>
                    <a:pt x="573481" y="400634"/>
                  </a:lnTo>
                  <a:lnTo>
                    <a:pt x="573798" y="405079"/>
                  </a:lnTo>
                  <a:lnTo>
                    <a:pt x="596011" y="403466"/>
                  </a:lnTo>
                  <a:lnTo>
                    <a:pt x="595668" y="399021"/>
                  </a:lnTo>
                  <a:close/>
                </a:path>
                <a:path w="2716529" h="405764">
                  <a:moveTo>
                    <a:pt x="653415" y="394843"/>
                  </a:moveTo>
                  <a:lnTo>
                    <a:pt x="631190" y="396443"/>
                  </a:lnTo>
                  <a:lnTo>
                    <a:pt x="631532" y="400875"/>
                  </a:lnTo>
                  <a:lnTo>
                    <a:pt x="653719" y="399275"/>
                  </a:lnTo>
                  <a:lnTo>
                    <a:pt x="653415" y="394843"/>
                  </a:lnTo>
                  <a:close/>
                </a:path>
                <a:path w="2716529" h="405764">
                  <a:moveTo>
                    <a:pt x="711123" y="390639"/>
                  </a:moveTo>
                  <a:lnTo>
                    <a:pt x="688924" y="392264"/>
                  </a:lnTo>
                  <a:lnTo>
                    <a:pt x="689254" y="396697"/>
                  </a:lnTo>
                  <a:lnTo>
                    <a:pt x="711454" y="395084"/>
                  </a:lnTo>
                  <a:lnTo>
                    <a:pt x="711123" y="390639"/>
                  </a:lnTo>
                  <a:close/>
                </a:path>
                <a:path w="2716529" h="405764">
                  <a:moveTo>
                    <a:pt x="768858" y="386473"/>
                  </a:moveTo>
                  <a:lnTo>
                    <a:pt x="746645" y="388073"/>
                  </a:lnTo>
                  <a:lnTo>
                    <a:pt x="746988" y="392518"/>
                  </a:lnTo>
                  <a:lnTo>
                    <a:pt x="769188" y="390893"/>
                  </a:lnTo>
                  <a:lnTo>
                    <a:pt x="768858" y="386473"/>
                  </a:lnTo>
                  <a:close/>
                </a:path>
                <a:path w="2716529" h="405764">
                  <a:moveTo>
                    <a:pt x="826579" y="382270"/>
                  </a:moveTo>
                  <a:lnTo>
                    <a:pt x="804379" y="383882"/>
                  </a:lnTo>
                  <a:lnTo>
                    <a:pt x="804710" y="388327"/>
                  </a:lnTo>
                  <a:lnTo>
                    <a:pt x="826922" y="386715"/>
                  </a:lnTo>
                  <a:lnTo>
                    <a:pt x="826579" y="382270"/>
                  </a:lnTo>
                  <a:close/>
                </a:path>
                <a:path w="2716529" h="405764">
                  <a:moveTo>
                    <a:pt x="884313" y="378079"/>
                  </a:moveTo>
                  <a:lnTo>
                    <a:pt x="862101" y="379704"/>
                  </a:lnTo>
                  <a:lnTo>
                    <a:pt x="862431" y="384136"/>
                  </a:lnTo>
                  <a:lnTo>
                    <a:pt x="884631" y="382536"/>
                  </a:lnTo>
                  <a:lnTo>
                    <a:pt x="884313" y="378079"/>
                  </a:lnTo>
                  <a:close/>
                </a:path>
                <a:path w="2716529" h="405764">
                  <a:moveTo>
                    <a:pt x="942047" y="373888"/>
                  </a:moveTo>
                  <a:lnTo>
                    <a:pt x="919835" y="375500"/>
                  </a:lnTo>
                  <a:lnTo>
                    <a:pt x="920153" y="379945"/>
                  </a:lnTo>
                  <a:lnTo>
                    <a:pt x="942352" y="378333"/>
                  </a:lnTo>
                  <a:lnTo>
                    <a:pt x="942047" y="373888"/>
                  </a:lnTo>
                  <a:close/>
                </a:path>
                <a:path w="2716529" h="405764">
                  <a:moveTo>
                    <a:pt x="999756" y="369709"/>
                  </a:moveTo>
                  <a:lnTo>
                    <a:pt x="977569" y="371309"/>
                  </a:lnTo>
                  <a:lnTo>
                    <a:pt x="977900" y="375754"/>
                  </a:lnTo>
                  <a:lnTo>
                    <a:pt x="1000099" y="374154"/>
                  </a:lnTo>
                  <a:lnTo>
                    <a:pt x="999756" y="369709"/>
                  </a:lnTo>
                  <a:close/>
                </a:path>
                <a:path w="2716529" h="405764">
                  <a:moveTo>
                    <a:pt x="1057503" y="365518"/>
                  </a:moveTo>
                  <a:lnTo>
                    <a:pt x="1035304" y="367144"/>
                  </a:lnTo>
                  <a:lnTo>
                    <a:pt x="1035608" y="371563"/>
                  </a:lnTo>
                  <a:lnTo>
                    <a:pt x="1057808" y="369963"/>
                  </a:lnTo>
                  <a:lnTo>
                    <a:pt x="1057503" y="365518"/>
                  </a:lnTo>
                  <a:close/>
                </a:path>
                <a:path w="2716529" h="405764">
                  <a:moveTo>
                    <a:pt x="1115225" y="361327"/>
                  </a:moveTo>
                  <a:lnTo>
                    <a:pt x="1093012" y="362953"/>
                  </a:lnTo>
                  <a:lnTo>
                    <a:pt x="1093342" y="367398"/>
                  </a:lnTo>
                  <a:lnTo>
                    <a:pt x="1115542" y="365772"/>
                  </a:lnTo>
                  <a:lnTo>
                    <a:pt x="1115225" y="361327"/>
                  </a:lnTo>
                  <a:close/>
                </a:path>
                <a:path w="2716529" h="405764">
                  <a:moveTo>
                    <a:pt x="1172959" y="357149"/>
                  </a:moveTo>
                  <a:lnTo>
                    <a:pt x="1150746" y="358762"/>
                  </a:lnTo>
                  <a:lnTo>
                    <a:pt x="1151077" y="363207"/>
                  </a:lnTo>
                  <a:lnTo>
                    <a:pt x="1173276" y="361581"/>
                  </a:lnTo>
                  <a:lnTo>
                    <a:pt x="1172959" y="357149"/>
                  </a:lnTo>
                  <a:close/>
                </a:path>
                <a:path w="2716529" h="405764">
                  <a:moveTo>
                    <a:pt x="1230680" y="352958"/>
                  </a:moveTo>
                  <a:lnTo>
                    <a:pt x="1208481" y="354558"/>
                  </a:lnTo>
                  <a:lnTo>
                    <a:pt x="1208798" y="359003"/>
                  </a:lnTo>
                  <a:lnTo>
                    <a:pt x="1230998" y="357403"/>
                  </a:lnTo>
                  <a:lnTo>
                    <a:pt x="1230680" y="352958"/>
                  </a:lnTo>
                  <a:close/>
                </a:path>
                <a:path w="2716529" h="405764">
                  <a:moveTo>
                    <a:pt x="1288580" y="349859"/>
                  </a:moveTo>
                  <a:lnTo>
                    <a:pt x="1268450" y="350215"/>
                  </a:lnTo>
                  <a:lnTo>
                    <a:pt x="1266190" y="350380"/>
                  </a:lnTo>
                  <a:lnTo>
                    <a:pt x="1266520" y="354812"/>
                  </a:lnTo>
                  <a:lnTo>
                    <a:pt x="1268653" y="354672"/>
                  </a:lnTo>
                  <a:lnTo>
                    <a:pt x="1288656" y="354304"/>
                  </a:lnTo>
                  <a:lnTo>
                    <a:pt x="1288580" y="349859"/>
                  </a:lnTo>
                  <a:close/>
                </a:path>
                <a:path w="2716529" h="405764">
                  <a:moveTo>
                    <a:pt x="1346454" y="348843"/>
                  </a:moveTo>
                  <a:lnTo>
                    <a:pt x="1324178" y="349250"/>
                  </a:lnTo>
                  <a:lnTo>
                    <a:pt x="1324267" y="353682"/>
                  </a:lnTo>
                  <a:lnTo>
                    <a:pt x="1346542" y="353301"/>
                  </a:lnTo>
                  <a:lnTo>
                    <a:pt x="1346454" y="348843"/>
                  </a:lnTo>
                  <a:close/>
                </a:path>
                <a:path w="2716529" h="405764">
                  <a:moveTo>
                    <a:pt x="1404302" y="347840"/>
                  </a:moveTo>
                  <a:lnTo>
                    <a:pt x="1382064" y="348221"/>
                  </a:lnTo>
                  <a:lnTo>
                    <a:pt x="1382128" y="352691"/>
                  </a:lnTo>
                  <a:lnTo>
                    <a:pt x="1404378" y="352285"/>
                  </a:lnTo>
                  <a:lnTo>
                    <a:pt x="1404302" y="347840"/>
                  </a:lnTo>
                  <a:close/>
                </a:path>
                <a:path w="2716529" h="405764">
                  <a:moveTo>
                    <a:pt x="1462176" y="346811"/>
                  </a:moveTo>
                  <a:lnTo>
                    <a:pt x="1439926" y="347218"/>
                  </a:lnTo>
                  <a:lnTo>
                    <a:pt x="1440002" y="351663"/>
                  </a:lnTo>
                  <a:lnTo>
                    <a:pt x="1462252" y="351269"/>
                  </a:lnTo>
                  <a:lnTo>
                    <a:pt x="1462176" y="346811"/>
                  </a:lnTo>
                  <a:close/>
                </a:path>
                <a:path w="2716529" h="405764">
                  <a:moveTo>
                    <a:pt x="1520050" y="345808"/>
                  </a:moveTo>
                  <a:lnTo>
                    <a:pt x="1497799" y="346189"/>
                  </a:lnTo>
                  <a:lnTo>
                    <a:pt x="1497863" y="350647"/>
                  </a:lnTo>
                  <a:lnTo>
                    <a:pt x="1520126" y="350253"/>
                  </a:lnTo>
                  <a:lnTo>
                    <a:pt x="1520050" y="345808"/>
                  </a:lnTo>
                  <a:close/>
                </a:path>
                <a:path w="2716529" h="405764">
                  <a:moveTo>
                    <a:pt x="1577911" y="344779"/>
                  </a:moveTo>
                  <a:lnTo>
                    <a:pt x="1555661" y="345186"/>
                  </a:lnTo>
                  <a:lnTo>
                    <a:pt x="1555737" y="349618"/>
                  </a:lnTo>
                  <a:lnTo>
                    <a:pt x="1578000" y="349250"/>
                  </a:lnTo>
                  <a:lnTo>
                    <a:pt x="1577911" y="344779"/>
                  </a:lnTo>
                  <a:close/>
                </a:path>
                <a:path w="2716529" h="405764">
                  <a:moveTo>
                    <a:pt x="1635785" y="343776"/>
                  </a:moveTo>
                  <a:lnTo>
                    <a:pt x="1613534" y="344170"/>
                  </a:lnTo>
                  <a:lnTo>
                    <a:pt x="1613611" y="348627"/>
                  </a:lnTo>
                  <a:lnTo>
                    <a:pt x="1635874" y="348221"/>
                  </a:lnTo>
                  <a:lnTo>
                    <a:pt x="1635785" y="343776"/>
                  </a:lnTo>
                  <a:close/>
                </a:path>
                <a:path w="2716529" h="405764">
                  <a:moveTo>
                    <a:pt x="1693671" y="342760"/>
                  </a:moveTo>
                  <a:lnTo>
                    <a:pt x="1671408" y="343141"/>
                  </a:lnTo>
                  <a:lnTo>
                    <a:pt x="1671497" y="347599"/>
                  </a:lnTo>
                  <a:lnTo>
                    <a:pt x="1693760" y="347218"/>
                  </a:lnTo>
                  <a:lnTo>
                    <a:pt x="1693671" y="342760"/>
                  </a:lnTo>
                  <a:close/>
                </a:path>
                <a:path w="2716529" h="405764">
                  <a:moveTo>
                    <a:pt x="1751520" y="341731"/>
                  </a:moveTo>
                  <a:lnTo>
                    <a:pt x="1729270" y="342125"/>
                  </a:lnTo>
                  <a:lnTo>
                    <a:pt x="1729346" y="346570"/>
                  </a:lnTo>
                  <a:lnTo>
                    <a:pt x="1751622" y="346189"/>
                  </a:lnTo>
                  <a:lnTo>
                    <a:pt x="1751520" y="341731"/>
                  </a:lnTo>
                  <a:close/>
                </a:path>
                <a:path w="2716529" h="405764">
                  <a:moveTo>
                    <a:pt x="1809407" y="340728"/>
                  </a:moveTo>
                  <a:lnTo>
                    <a:pt x="1787156" y="341109"/>
                  </a:lnTo>
                  <a:lnTo>
                    <a:pt x="1787232" y="345566"/>
                  </a:lnTo>
                  <a:lnTo>
                    <a:pt x="1809496" y="345186"/>
                  </a:lnTo>
                  <a:lnTo>
                    <a:pt x="1809407" y="340728"/>
                  </a:lnTo>
                  <a:close/>
                </a:path>
                <a:path w="2716529" h="405764">
                  <a:moveTo>
                    <a:pt x="1867280" y="339699"/>
                  </a:moveTo>
                  <a:lnTo>
                    <a:pt x="1845017" y="340106"/>
                  </a:lnTo>
                  <a:lnTo>
                    <a:pt x="1845094" y="344538"/>
                  </a:lnTo>
                  <a:lnTo>
                    <a:pt x="1867357" y="344170"/>
                  </a:lnTo>
                  <a:lnTo>
                    <a:pt x="1867280" y="339699"/>
                  </a:lnTo>
                  <a:close/>
                </a:path>
                <a:path w="2716529" h="405764">
                  <a:moveTo>
                    <a:pt x="1925142" y="338696"/>
                  </a:moveTo>
                  <a:lnTo>
                    <a:pt x="1902879" y="339077"/>
                  </a:lnTo>
                  <a:lnTo>
                    <a:pt x="1902955" y="343534"/>
                  </a:lnTo>
                  <a:lnTo>
                    <a:pt x="1925231" y="343141"/>
                  </a:lnTo>
                  <a:lnTo>
                    <a:pt x="1925142" y="338696"/>
                  </a:lnTo>
                  <a:close/>
                </a:path>
                <a:path w="2716529" h="405764">
                  <a:moveTo>
                    <a:pt x="1983003" y="337667"/>
                  </a:moveTo>
                  <a:lnTo>
                    <a:pt x="1960752" y="338074"/>
                  </a:lnTo>
                  <a:lnTo>
                    <a:pt x="1960829" y="342518"/>
                  </a:lnTo>
                  <a:lnTo>
                    <a:pt x="1983092" y="342125"/>
                  </a:lnTo>
                  <a:lnTo>
                    <a:pt x="1983003" y="337667"/>
                  </a:lnTo>
                  <a:close/>
                </a:path>
                <a:path w="2716529" h="405764">
                  <a:moveTo>
                    <a:pt x="2040877" y="336664"/>
                  </a:moveTo>
                  <a:lnTo>
                    <a:pt x="2018639" y="337058"/>
                  </a:lnTo>
                  <a:lnTo>
                    <a:pt x="2018703" y="341515"/>
                  </a:lnTo>
                  <a:lnTo>
                    <a:pt x="2040953" y="341109"/>
                  </a:lnTo>
                  <a:lnTo>
                    <a:pt x="2040877" y="336664"/>
                  </a:lnTo>
                  <a:close/>
                </a:path>
                <a:path w="2716529" h="405764">
                  <a:moveTo>
                    <a:pt x="2098763" y="335648"/>
                  </a:moveTo>
                  <a:lnTo>
                    <a:pt x="2076488" y="336041"/>
                  </a:lnTo>
                  <a:lnTo>
                    <a:pt x="2076564" y="340486"/>
                  </a:lnTo>
                  <a:lnTo>
                    <a:pt x="2098840" y="340106"/>
                  </a:lnTo>
                  <a:lnTo>
                    <a:pt x="2098763" y="335648"/>
                  </a:lnTo>
                  <a:close/>
                </a:path>
                <a:path w="2716529" h="405764">
                  <a:moveTo>
                    <a:pt x="2156612" y="334632"/>
                  </a:moveTo>
                  <a:lnTo>
                    <a:pt x="2134374" y="335025"/>
                  </a:lnTo>
                  <a:lnTo>
                    <a:pt x="2134438" y="339483"/>
                  </a:lnTo>
                  <a:lnTo>
                    <a:pt x="2156701" y="339077"/>
                  </a:lnTo>
                  <a:lnTo>
                    <a:pt x="2156612" y="334632"/>
                  </a:lnTo>
                  <a:close/>
                </a:path>
                <a:path w="2716529" h="405764">
                  <a:moveTo>
                    <a:pt x="2214499" y="333616"/>
                  </a:moveTo>
                  <a:lnTo>
                    <a:pt x="2192235" y="334009"/>
                  </a:lnTo>
                  <a:lnTo>
                    <a:pt x="2192312" y="338454"/>
                  </a:lnTo>
                  <a:lnTo>
                    <a:pt x="2214575" y="338074"/>
                  </a:lnTo>
                  <a:lnTo>
                    <a:pt x="2214499" y="333616"/>
                  </a:lnTo>
                  <a:close/>
                </a:path>
                <a:path w="2716529" h="405764">
                  <a:moveTo>
                    <a:pt x="2272372" y="332613"/>
                  </a:moveTo>
                  <a:lnTo>
                    <a:pt x="2250097" y="332993"/>
                  </a:lnTo>
                  <a:lnTo>
                    <a:pt x="2250186" y="337438"/>
                  </a:lnTo>
                  <a:lnTo>
                    <a:pt x="2272449" y="337058"/>
                  </a:lnTo>
                  <a:lnTo>
                    <a:pt x="2272372" y="332613"/>
                  </a:lnTo>
                  <a:close/>
                </a:path>
                <a:path w="2716529" h="405764">
                  <a:moveTo>
                    <a:pt x="2330246" y="331584"/>
                  </a:moveTo>
                  <a:lnTo>
                    <a:pt x="2307983" y="331977"/>
                  </a:lnTo>
                  <a:lnTo>
                    <a:pt x="2308059" y="336435"/>
                  </a:lnTo>
                  <a:lnTo>
                    <a:pt x="2330335" y="336041"/>
                  </a:lnTo>
                  <a:lnTo>
                    <a:pt x="2330246" y="331584"/>
                  </a:lnTo>
                  <a:close/>
                </a:path>
                <a:path w="2716529" h="405764">
                  <a:moveTo>
                    <a:pt x="2388108" y="330555"/>
                  </a:moveTo>
                  <a:lnTo>
                    <a:pt x="2365832" y="330961"/>
                  </a:lnTo>
                  <a:lnTo>
                    <a:pt x="2365921" y="335419"/>
                  </a:lnTo>
                  <a:lnTo>
                    <a:pt x="2388184" y="335025"/>
                  </a:lnTo>
                  <a:lnTo>
                    <a:pt x="2388108" y="330555"/>
                  </a:lnTo>
                  <a:close/>
                </a:path>
                <a:path w="2716529" h="405764">
                  <a:moveTo>
                    <a:pt x="2445981" y="329565"/>
                  </a:moveTo>
                  <a:lnTo>
                    <a:pt x="2423718" y="329933"/>
                  </a:lnTo>
                  <a:lnTo>
                    <a:pt x="2423807" y="334403"/>
                  </a:lnTo>
                  <a:lnTo>
                    <a:pt x="2446070" y="334009"/>
                  </a:lnTo>
                  <a:lnTo>
                    <a:pt x="2445981" y="329565"/>
                  </a:lnTo>
                  <a:close/>
                </a:path>
                <a:path w="2716529" h="405764">
                  <a:moveTo>
                    <a:pt x="2503843" y="328536"/>
                  </a:moveTo>
                  <a:lnTo>
                    <a:pt x="2481580" y="328929"/>
                  </a:lnTo>
                  <a:lnTo>
                    <a:pt x="2481656" y="333375"/>
                  </a:lnTo>
                  <a:lnTo>
                    <a:pt x="2503919" y="332993"/>
                  </a:lnTo>
                  <a:lnTo>
                    <a:pt x="2503843" y="328536"/>
                  </a:lnTo>
                  <a:close/>
                </a:path>
                <a:path w="2716529" h="405764">
                  <a:moveTo>
                    <a:pt x="2561717" y="327520"/>
                  </a:moveTo>
                  <a:lnTo>
                    <a:pt x="2539453" y="327913"/>
                  </a:lnTo>
                  <a:lnTo>
                    <a:pt x="2539530" y="332371"/>
                  </a:lnTo>
                  <a:lnTo>
                    <a:pt x="2561780" y="331965"/>
                  </a:lnTo>
                  <a:lnTo>
                    <a:pt x="2561717" y="327520"/>
                  </a:lnTo>
                  <a:close/>
                </a:path>
                <a:path w="2716529" h="405764">
                  <a:moveTo>
                    <a:pt x="2619590" y="326516"/>
                  </a:moveTo>
                  <a:lnTo>
                    <a:pt x="2597327" y="326897"/>
                  </a:lnTo>
                  <a:lnTo>
                    <a:pt x="2597404" y="331343"/>
                  </a:lnTo>
                  <a:lnTo>
                    <a:pt x="2619667" y="330961"/>
                  </a:lnTo>
                  <a:lnTo>
                    <a:pt x="2619590" y="326516"/>
                  </a:lnTo>
                  <a:close/>
                </a:path>
                <a:path w="2716529" h="405764">
                  <a:moveTo>
                    <a:pt x="2677464" y="325500"/>
                  </a:moveTo>
                  <a:lnTo>
                    <a:pt x="2655201" y="325881"/>
                  </a:lnTo>
                  <a:lnTo>
                    <a:pt x="2655252" y="330339"/>
                  </a:lnTo>
                  <a:lnTo>
                    <a:pt x="2677528" y="329933"/>
                  </a:lnTo>
                  <a:lnTo>
                    <a:pt x="2677464" y="325500"/>
                  </a:lnTo>
                  <a:close/>
                </a:path>
                <a:path w="2716529" h="405764">
                  <a:moveTo>
                    <a:pt x="2715882" y="324815"/>
                  </a:moveTo>
                  <a:lnTo>
                    <a:pt x="2713062" y="324878"/>
                  </a:lnTo>
                  <a:lnTo>
                    <a:pt x="2713139" y="329323"/>
                  </a:lnTo>
                  <a:lnTo>
                    <a:pt x="2715958" y="329285"/>
                  </a:lnTo>
                  <a:lnTo>
                    <a:pt x="2715882" y="324815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082656" y="1570418"/>
              <a:ext cx="2703830" cy="553720"/>
            </a:xfrm>
            <a:custGeom>
              <a:avLst/>
              <a:gdLst/>
              <a:ahLst/>
              <a:cxnLst/>
              <a:rect l="l" t="t" r="r" b="b"/>
              <a:pathLst>
                <a:path w="2703829" h="553719">
                  <a:moveTo>
                    <a:pt x="3975" y="0"/>
                  </a:moveTo>
                  <a:lnTo>
                    <a:pt x="0" y="1993"/>
                  </a:lnTo>
                  <a:lnTo>
                    <a:pt x="9944" y="21920"/>
                  </a:lnTo>
                  <a:lnTo>
                    <a:pt x="13906" y="19926"/>
                  </a:lnTo>
                  <a:lnTo>
                    <a:pt x="3975" y="0"/>
                  </a:lnTo>
                  <a:close/>
                </a:path>
                <a:path w="2703829" h="553719">
                  <a:moveTo>
                    <a:pt x="29806" y="51803"/>
                  </a:moveTo>
                  <a:lnTo>
                    <a:pt x="25831" y="53771"/>
                  </a:lnTo>
                  <a:lnTo>
                    <a:pt x="35763" y="73698"/>
                  </a:lnTo>
                  <a:lnTo>
                    <a:pt x="39738" y="71704"/>
                  </a:lnTo>
                  <a:lnTo>
                    <a:pt x="29806" y="51803"/>
                  </a:lnTo>
                  <a:close/>
                </a:path>
                <a:path w="2703829" h="553719">
                  <a:moveTo>
                    <a:pt x="55625" y="103581"/>
                  </a:moveTo>
                  <a:lnTo>
                    <a:pt x="51663" y="105575"/>
                  </a:lnTo>
                  <a:lnTo>
                    <a:pt x="61594" y="125501"/>
                  </a:lnTo>
                  <a:lnTo>
                    <a:pt x="65570" y="123507"/>
                  </a:lnTo>
                  <a:lnTo>
                    <a:pt x="55625" y="103581"/>
                  </a:lnTo>
                  <a:close/>
                </a:path>
                <a:path w="2703829" h="553719">
                  <a:moveTo>
                    <a:pt x="81470" y="155384"/>
                  </a:moveTo>
                  <a:lnTo>
                    <a:pt x="77495" y="157365"/>
                  </a:lnTo>
                  <a:lnTo>
                    <a:pt x="87414" y="177292"/>
                  </a:lnTo>
                  <a:lnTo>
                    <a:pt x="91401" y="175298"/>
                  </a:lnTo>
                  <a:lnTo>
                    <a:pt x="81470" y="155384"/>
                  </a:lnTo>
                  <a:close/>
                </a:path>
                <a:path w="2703829" h="553719">
                  <a:moveTo>
                    <a:pt x="107314" y="207175"/>
                  </a:moveTo>
                  <a:lnTo>
                    <a:pt x="103301" y="209168"/>
                  </a:lnTo>
                  <a:lnTo>
                    <a:pt x="113245" y="229095"/>
                  </a:lnTo>
                  <a:lnTo>
                    <a:pt x="117246" y="227101"/>
                  </a:lnTo>
                  <a:lnTo>
                    <a:pt x="107314" y="207175"/>
                  </a:lnTo>
                  <a:close/>
                </a:path>
                <a:path w="2703829" h="553719">
                  <a:moveTo>
                    <a:pt x="133134" y="258978"/>
                  </a:moveTo>
                  <a:lnTo>
                    <a:pt x="129120" y="260959"/>
                  </a:lnTo>
                  <a:lnTo>
                    <a:pt x="139064" y="280885"/>
                  </a:lnTo>
                  <a:lnTo>
                    <a:pt x="143052" y="278904"/>
                  </a:lnTo>
                  <a:lnTo>
                    <a:pt x="133134" y="258978"/>
                  </a:lnTo>
                  <a:close/>
                </a:path>
                <a:path w="2703829" h="553719">
                  <a:moveTo>
                    <a:pt x="158953" y="310768"/>
                  </a:moveTo>
                  <a:lnTo>
                    <a:pt x="154978" y="312762"/>
                  </a:lnTo>
                  <a:lnTo>
                    <a:pt x="164896" y="332676"/>
                  </a:lnTo>
                  <a:lnTo>
                    <a:pt x="168884" y="330695"/>
                  </a:lnTo>
                  <a:lnTo>
                    <a:pt x="158953" y="310768"/>
                  </a:lnTo>
                  <a:close/>
                </a:path>
                <a:path w="2703829" h="553719">
                  <a:moveTo>
                    <a:pt x="184784" y="362559"/>
                  </a:moveTo>
                  <a:lnTo>
                    <a:pt x="180809" y="364566"/>
                  </a:lnTo>
                  <a:lnTo>
                    <a:pt x="181482" y="365950"/>
                  </a:lnTo>
                  <a:lnTo>
                    <a:pt x="201180" y="376123"/>
                  </a:lnTo>
                  <a:lnTo>
                    <a:pt x="203225" y="372173"/>
                  </a:lnTo>
                  <a:lnTo>
                    <a:pt x="184823" y="362661"/>
                  </a:lnTo>
                  <a:close/>
                </a:path>
                <a:path w="2703829" h="553719">
                  <a:moveTo>
                    <a:pt x="234873" y="388531"/>
                  </a:moveTo>
                  <a:lnTo>
                    <a:pt x="232816" y="392480"/>
                  </a:lnTo>
                  <a:lnTo>
                    <a:pt x="252590" y="402704"/>
                  </a:lnTo>
                  <a:lnTo>
                    <a:pt x="254622" y="398754"/>
                  </a:lnTo>
                  <a:lnTo>
                    <a:pt x="234873" y="388531"/>
                  </a:lnTo>
                  <a:close/>
                </a:path>
                <a:path w="2703829" h="553719">
                  <a:moveTo>
                    <a:pt x="286257" y="415124"/>
                  </a:moveTo>
                  <a:lnTo>
                    <a:pt x="284225" y="419074"/>
                  </a:lnTo>
                  <a:lnTo>
                    <a:pt x="304012" y="429310"/>
                  </a:lnTo>
                  <a:lnTo>
                    <a:pt x="306031" y="425348"/>
                  </a:lnTo>
                  <a:lnTo>
                    <a:pt x="286257" y="415124"/>
                  </a:lnTo>
                  <a:close/>
                </a:path>
                <a:path w="2703829" h="553719">
                  <a:moveTo>
                    <a:pt x="337692" y="441705"/>
                  </a:moveTo>
                  <a:lnTo>
                    <a:pt x="335635" y="445668"/>
                  </a:lnTo>
                  <a:lnTo>
                    <a:pt x="355422" y="455891"/>
                  </a:lnTo>
                  <a:lnTo>
                    <a:pt x="357441" y="451942"/>
                  </a:lnTo>
                  <a:lnTo>
                    <a:pt x="337692" y="441705"/>
                  </a:lnTo>
                  <a:close/>
                </a:path>
                <a:path w="2703829" h="553719">
                  <a:moveTo>
                    <a:pt x="389089" y="468299"/>
                  </a:moveTo>
                  <a:lnTo>
                    <a:pt x="387045" y="472249"/>
                  </a:lnTo>
                  <a:lnTo>
                    <a:pt x="406831" y="482485"/>
                  </a:lnTo>
                  <a:lnTo>
                    <a:pt x="408863" y="478510"/>
                  </a:lnTo>
                  <a:lnTo>
                    <a:pt x="389089" y="468299"/>
                  </a:lnTo>
                  <a:close/>
                </a:path>
                <a:path w="2703829" h="553719">
                  <a:moveTo>
                    <a:pt x="440512" y="494880"/>
                  </a:moveTo>
                  <a:lnTo>
                    <a:pt x="438454" y="498843"/>
                  </a:lnTo>
                  <a:lnTo>
                    <a:pt x="458228" y="509079"/>
                  </a:lnTo>
                  <a:lnTo>
                    <a:pt x="460273" y="505117"/>
                  </a:lnTo>
                  <a:lnTo>
                    <a:pt x="440512" y="494880"/>
                  </a:lnTo>
                  <a:close/>
                </a:path>
                <a:path w="2703829" h="553719">
                  <a:moveTo>
                    <a:pt x="491909" y="521474"/>
                  </a:moveTo>
                  <a:lnTo>
                    <a:pt x="489877" y="525449"/>
                  </a:lnTo>
                  <a:lnTo>
                    <a:pt x="509638" y="535660"/>
                  </a:lnTo>
                  <a:lnTo>
                    <a:pt x="511683" y="531698"/>
                  </a:lnTo>
                  <a:lnTo>
                    <a:pt x="491909" y="521474"/>
                  </a:lnTo>
                  <a:close/>
                </a:path>
                <a:path w="2703829" h="553719">
                  <a:moveTo>
                    <a:pt x="543331" y="548068"/>
                  </a:moveTo>
                  <a:lnTo>
                    <a:pt x="541273" y="552030"/>
                  </a:lnTo>
                  <a:lnTo>
                    <a:pt x="544207" y="553554"/>
                  </a:lnTo>
                  <a:lnTo>
                    <a:pt x="564337" y="552513"/>
                  </a:lnTo>
                  <a:lnTo>
                    <a:pt x="564158" y="549033"/>
                  </a:lnTo>
                  <a:lnTo>
                    <a:pt x="545185" y="549033"/>
                  </a:lnTo>
                  <a:lnTo>
                    <a:pt x="543331" y="548068"/>
                  </a:lnTo>
                  <a:close/>
                </a:path>
                <a:path w="2703829" h="553719">
                  <a:moveTo>
                    <a:pt x="564108" y="548068"/>
                  </a:moveTo>
                  <a:lnTo>
                    <a:pt x="545185" y="549033"/>
                  </a:lnTo>
                  <a:lnTo>
                    <a:pt x="564158" y="549033"/>
                  </a:lnTo>
                  <a:lnTo>
                    <a:pt x="564108" y="548068"/>
                  </a:lnTo>
                  <a:close/>
                </a:path>
                <a:path w="2703829" h="553719">
                  <a:moveTo>
                    <a:pt x="621919" y="545109"/>
                  </a:moveTo>
                  <a:lnTo>
                    <a:pt x="599694" y="546252"/>
                  </a:lnTo>
                  <a:lnTo>
                    <a:pt x="599909" y="550697"/>
                  </a:lnTo>
                  <a:lnTo>
                    <a:pt x="622147" y="549567"/>
                  </a:lnTo>
                  <a:lnTo>
                    <a:pt x="621919" y="545109"/>
                  </a:lnTo>
                  <a:close/>
                </a:path>
                <a:path w="2703829" h="553719">
                  <a:moveTo>
                    <a:pt x="679716" y="542162"/>
                  </a:moveTo>
                  <a:lnTo>
                    <a:pt x="657491" y="543293"/>
                  </a:lnTo>
                  <a:lnTo>
                    <a:pt x="657720" y="547751"/>
                  </a:lnTo>
                  <a:lnTo>
                    <a:pt x="679958" y="546608"/>
                  </a:lnTo>
                  <a:lnTo>
                    <a:pt x="679716" y="542162"/>
                  </a:lnTo>
                  <a:close/>
                </a:path>
                <a:path w="2703829" h="553719">
                  <a:moveTo>
                    <a:pt x="737527" y="539203"/>
                  </a:moveTo>
                  <a:lnTo>
                    <a:pt x="715302" y="540359"/>
                  </a:lnTo>
                  <a:lnTo>
                    <a:pt x="715517" y="544791"/>
                  </a:lnTo>
                  <a:lnTo>
                    <a:pt x="737755" y="543661"/>
                  </a:lnTo>
                  <a:lnTo>
                    <a:pt x="737527" y="539203"/>
                  </a:lnTo>
                  <a:close/>
                </a:path>
                <a:path w="2703829" h="553719">
                  <a:moveTo>
                    <a:pt x="795324" y="536270"/>
                  </a:moveTo>
                  <a:lnTo>
                    <a:pt x="773099" y="537387"/>
                  </a:lnTo>
                  <a:lnTo>
                    <a:pt x="773328" y="541832"/>
                  </a:lnTo>
                  <a:lnTo>
                    <a:pt x="795566" y="540702"/>
                  </a:lnTo>
                  <a:lnTo>
                    <a:pt x="795324" y="536270"/>
                  </a:lnTo>
                  <a:close/>
                </a:path>
                <a:path w="2703829" h="553719">
                  <a:moveTo>
                    <a:pt x="853122" y="533298"/>
                  </a:moveTo>
                  <a:lnTo>
                    <a:pt x="830897" y="534441"/>
                  </a:lnTo>
                  <a:lnTo>
                    <a:pt x="831126" y="538886"/>
                  </a:lnTo>
                  <a:lnTo>
                    <a:pt x="853363" y="537743"/>
                  </a:lnTo>
                  <a:lnTo>
                    <a:pt x="853122" y="533298"/>
                  </a:lnTo>
                  <a:close/>
                </a:path>
                <a:path w="2703829" h="553719">
                  <a:moveTo>
                    <a:pt x="910945" y="530339"/>
                  </a:moveTo>
                  <a:lnTo>
                    <a:pt x="888720" y="531482"/>
                  </a:lnTo>
                  <a:lnTo>
                    <a:pt x="888936" y="535940"/>
                  </a:lnTo>
                  <a:lnTo>
                    <a:pt x="911161" y="534809"/>
                  </a:lnTo>
                  <a:lnTo>
                    <a:pt x="910945" y="530339"/>
                  </a:lnTo>
                  <a:close/>
                </a:path>
                <a:path w="2703829" h="553719">
                  <a:moveTo>
                    <a:pt x="968743" y="527405"/>
                  </a:moveTo>
                  <a:lnTo>
                    <a:pt x="946492" y="528548"/>
                  </a:lnTo>
                  <a:lnTo>
                    <a:pt x="946746" y="532980"/>
                  </a:lnTo>
                  <a:lnTo>
                    <a:pt x="968959" y="531850"/>
                  </a:lnTo>
                  <a:lnTo>
                    <a:pt x="968743" y="527405"/>
                  </a:lnTo>
                  <a:close/>
                </a:path>
                <a:path w="2703829" h="553719">
                  <a:moveTo>
                    <a:pt x="1026553" y="524446"/>
                  </a:moveTo>
                  <a:lnTo>
                    <a:pt x="1004315" y="525576"/>
                  </a:lnTo>
                  <a:lnTo>
                    <a:pt x="1004544" y="530034"/>
                  </a:lnTo>
                  <a:lnTo>
                    <a:pt x="1026769" y="528891"/>
                  </a:lnTo>
                  <a:lnTo>
                    <a:pt x="1026553" y="524446"/>
                  </a:lnTo>
                  <a:close/>
                </a:path>
                <a:path w="2703829" h="553719">
                  <a:moveTo>
                    <a:pt x="1084338" y="521500"/>
                  </a:moveTo>
                  <a:lnTo>
                    <a:pt x="1062101" y="522617"/>
                  </a:lnTo>
                  <a:lnTo>
                    <a:pt x="1062342" y="527088"/>
                  </a:lnTo>
                  <a:lnTo>
                    <a:pt x="1084579" y="525932"/>
                  </a:lnTo>
                  <a:lnTo>
                    <a:pt x="1084338" y="521500"/>
                  </a:lnTo>
                  <a:close/>
                </a:path>
                <a:path w="2703829" h="553719">
                  <a:moveTo>
                    <a:pt x="1142149" y="518541"/>
                  </a:moveTo>
                  <a:lnTo>
                    <a:pt x="1119924" y="519683"/>
                  </a:lnTo>
                  <a:lnTo>
                    <a:pt x="1120152" y="524129"/>
                  </a:lnTo>
                  <a:lnTo>
                    <a:pt x="1142377" y="522986"/>
                  </a:lnTo>
                  <a:lnTo>
                    <a:pt x="1142149" y="518541"/>
                  </a:lnTo>
                  <a:close/>
                </a:path>
                <a:path w="2703829" h="553719">
                  <a:moveTo>
                    <a:pt x="1199959" y="515594"/>
                  </a:moveTo>
                  <a:lnTo>
                    <a:pt x="1177721" y="516724"/>
                  </a:lnTo>
                  <a:lnTo>
                    <a:pt x="1177937" y="521169"/>
                  </a:lnTo>
                  <a:lnTo>
                    <a:pt x="1200175" y="520039"/>
                  </a:lnTo>
                  <a:lnTo>
                    <a:pt x="1199959" y="515594"/>
                  </a:lnTo>
                  <a:close/>
                </a:path>
                <a:path w="2703829" h="553719">
                  <a:moveTo>
                    <a:pt x="1257757" y="512635"/>
                  </a:moveTo>
                  <a:lnTo>
                    <a:pt x="1235532" y="513778"/>
                  </a:lnTo>
                  <a:lnTo>
                    <a:pt x="1235748" y="518223"/>
                  </a:lnTo>
                  <a:lnTo>
                    <a:pt x="1257998" y="517080"/>
                  </a:lnTo>
                  <a:lnTo>
                    <a:pt x="1257757" y="512635"/>
                  </a:lnTo>
                  <a:close/>
                </a:path>
                <a:path w="2703829" h="553719">
                  <a:moveTo>
                    <a:pt x="1315605" y="510260"/>
                  </a:moveTo>
                  <a:lnTo>
                    <a:pt x="1293367" y="511124"/>
                  </a:lnTo>
                  <a:lnTo>
                    <a:pt x="1293545" y="515569"/>
                  </a:lnTo>
                  <a:lnTo>
                    <a:pt x="1315796" y="514718"/>
                  </a:lnTo>
                  <a:lnTo>
                    <a:pt x="1315605" y="510260"/>
                  </a:lnTo>
                  <a:close/>
                </a:path>
                <a:path w="2703829" h="553719">
                  <a:moveTo>
                    <a:pt x="1373454" y="508025"/>
                  </a:moveTo>
                  <a:lnTo>
                    <a:pt x="1351203" y="508888"/>
                  </a:lnTo>
                  <a:lnTo>
                    <a:pt x="1351381" y="513333"/>
                  </a:lnTo>
                  <a:lnTo>
                    <a:pt x="1373619" y="512470"/>
                  </a:lnTo>
                  <a:lnTo>
                    <a:pt x="1373454" y="508025"/>
                  </a:lnTo>
                  <a:close/>
                </a:path>
                <a:path w="2703829" h="553719">
                  <a:moveTo>
                    <a:pt x="1431290" y="505777"/>
                  </a:moveTo>
                  <a:lnTo>
                    <a:pt x="1409052" y="506641"/>
                  </a:lnTo>
                  <a:lnTo>
                    <a:pt x="1409204" y="511098"/>
                  </a:lnTo>
                  <a:lnTo>
                    <a:pt x="1431442" y="510235"/>
                  </a:lnTo>
                  <a:lnTo>
                    <a:pt x="1431290" y="505777"/>
                  </a:lnTo>
                  <a:close/>
                </a:path>
                <a:path w="2703829" h="553719">
                  <a:moveTo>
                    <a:pt x="1489125" y="503542"/>
                  </a:moveTo>
                  <a:lnTo>
                    <a:pt x="1466888" y="504405"/>
                  </a:lnTo>
                  <a:lnTo>
                    <a:pt x="1467053" y="508863"/>
                  </a:lnTo>
                  <a:lnTo>
                    <a:pt x="1489290" y="508000"/>
                  </a:lnTo>
                  <a:lnTo>
                    <a:pt x="1489125" y="503542"/>
                  </a:lnTo>
                  <a:close/>
                </a:path>
                <a:path w="2703829" h="553719">
                  <a:moveTo>
                    <a:pt x="1546948" y="501294"/>
                  </a:moveTo>
                  <a:lnTo>
                    <a:pt x="1524723" y="502158"/>
                  </a:lnTo>
                  <a:lnTo>
                    <a:pt x="1524901" y="506615"/>
                  </a:lnTo>
                  <a:lnTo>
                    <a:pt x="1547126" y="505752"/>
                  </a:lnTo>
                  <a:lnTo>
                    <a:pt x="1546948" y="501294"/>
                  </a:lnTo>
                  <a:close/>
                </a:path>
                <a:path w="2703829" h="553719">
                  <a:moveTo>
                    <a:pt x="1604797" y="499071"/>
                  </a:moveTo>
                  <a:lnTo>
                    <a:pt x="1582546" y="499922"/>
                  </a:lnTo>
                  <a:lnTo>
                    <a:pt x="1582724" y="504367"/>
                  </a:lnTo>
                  <a:lnTo>
                    <a:pt x="1604949" y="503504"/>
                  </a:lnTo>
                  <a:lnTo>
                    <a:pt x="1604797" y="499071"/>
                  </a:lnTo>
                  <a:close/>
                </a:path>
                <a:path w="2703829" h="553719">
                  <a:moveTo>
                    <a:pt x="1662620" y="496823"/>
                  </a:moveTo>
                  <a:lnTo>
                    <a:pt x="1640382" y="497687"/>
                  </a:lnTo>
                  <a:lnTo>
                    <a:pt x="1640560" y="502132"/>
                  </a:lnTo>
                  <a:lnTo>
                    <a:pt x="1662798" y="501269"/>
                  </a:lnTo>
                  <a:lnTo>
                    <a:pt x="1662620" y="496823"/>
                  </a:lnTo>
                  <a:close/>
                </a:path>
                <a:path w="2703829" h="553719">
                  <a:moveTo>
                    <a:pt x="1720456" y="494576"/>
                  </a:moveTo>
                  <a:lnTo>
                    <a:pt x="1698205" y="495439"/>
                  </a:lnTo>
                  <a:lnTo>
                    <a:pt x="1698383" y="499897"/>
                  </a:lnTo>
                  <a:lnTo>
                    <a:pt x="1720634" y="499033"/>
                  </a:lnTo>
                  <a:lnTo>
                    <a:pt x="1720456" y="494576"/>
                  </a:lnTo>
                  <a:close/>
                </a:path>
                <a:path w="2703829" h="553719">
                  <a:moveTo>
                    <a:pt x="1778304" y="492340"/>
                  </a:moveTo>
                  <a:lnTo>
                    <a:pt x="1756054" y="493204"/>
                  </a:lnTo>
                  <a:lnTo>
                    <a:pt x="1756232" y="497649"/>
                  </a:lnTo>
                  <a:lnTo>
                    <a:pt x="1778469" y="496785"/>
                  </a:lnTo>
                  <a:lnTo>
                    <a:pt x="1778304" y="492340"/>
                  </a:lnTo>
                  <a:close/>
                </a:path>
                <a:path w="2703829" h="553719">
                  <a:moveTo>
                    <a:pt x="1836153" y="490105"/>
                  </a:moveTo>
                  <a:lnTo>
                    <a:pt x="1813890" y="490956"/>
                  </a:lnTo>
                  <a:lnTo>
                    <a:pt x="1814067" y="495401"/>
                  </a:lnTo>
                  <a:lnTo>
                    <a:pt x="1836305" y="494537"/>
                  </a:lnTo>
                  <a:lnTo>
                    <a:pt x="1836153" y="490105"/>
                  </a:lnTo>
                  <a:close/>
                </a:path>
                <a:path w="2703829" h="553719">
                  <a:moveTo>
                    <a:pt x="1893976" y="487857"/>
                  </a:moveTo>
                  <a:lnTo>
                    <a:pt x="1871726" y="488721"/>
                  </a:lnTo>
                  <a:lnTo>
                    <a:pt x="1871903" y="493179"/>
                  </a:lnTo>
                  <a:lnTo>
                    <a:pt x="1894154" y="492315"/>
                  </a:lnTo>
                  <a:lnTo>
                    <a:pt x="1893976" y="487857"/>
                  </a:lnTo>
                  <a:close/>
                </a:path>
                <a:path w="2703829" h="553719">
                  <a:moveTo>
                    <a:pt x="1951812" y="485622"/>
                  </a:moveTo>
                  <a:lnTo>
                    <a:pt x="1929561" y="486473"/>
                  </a:lnTo>
                  <a:lnTo>
                    <a:pt x="1929752" y="490931"/>
                  </a:lnTo>
                  <a:lnTo>
                    <a:pt x="1951977" y="490080"/>
                  </a:lnTo>
                  <a:lnTo>
                    <a:pt x="1951812" y="485622"/>
                  </a:lnTo>
                  <a:close/>
                </a:path>
                <a:path w="2703829" h="553719">
                  <a:moveTo>
                    <a:pt x="2009648" y="483387"/>
                  </a:moveTo>
                  <a:lnTo>
                    <a:pt x="1987384" y="484238"/>
                  </a:lnTo>
                  <a:lnTo>
                    <a:pt x="1987575" y="488695"/>
                  </a:lnTo>
                  <a:lnTo>
                    <a:pt x="2009813" y="487832"/>
                  </a:lnTo>
                  <a:lnTo>
                    <a:pt x="2009648" y="483387"/>
                  </a:lnTo>
                  <a:close/>
                </a:path>
                <a:path w="2703829" h="553719">
                  <a:moveTo>
                    <a:pt x="2067471" y="481139"/>
                  </a:moveTo>
                  <a:lnTo>
                    <a:pt x="2045220" y="482015"/>
                  </a:lnTo>
                  <a:lnTo>
                    <a:pt x="2045398" y="486448"/>
                  </a:lnTo>
                  <a:lnTo>
                    <a:pt x="2067648" y="485584"/>
                  </a:lnTo>
                  <a:lnTo>
                    <a:pt x="2067471" y="481139"/>
                  </a:lnTo>
                  <a:close/>
                </a:path>
                <a:path w="2703829" h="553719">
                  <a:moveTo>
                    <a:pt x="2125319" y="478904"/>
                  </a:moveTo>
                  <a:lnTo>
                    <a:pt x="2103069" y="479767"/>
                  </a:lnTo>
                  <a:lnTo>
                    <a:pt x="2103234" y="484212"/>
                  </a:lnTo>
                  <a:lnTo>
                    <a:pt x="2125484" y="483349"/>
                  </a:lnTo>
                  <a:lnTo>
                    <a:pt x="2125319" y="478904"/>
                  </a:lnTo>
                  <a:close/>
                </a:path>
                <a:path w="2703829" h="553719">
                  <a:moveTo>
                    <a:pt x="2183142" y="476656"/>
                  </a:moveTo>
                  <a:lnTo>
                    <a:pt x="2160905" y="477519"/>
                  </a:lnTo>
                  <a:lnTo>
                    <a:pt x="2161070" y="481965"/>
                  </a:lnTo>
                  <a:lnTo>
                    <a:pt x="2183320" y="481114"/>
                  </a:lnTo>
                  <a:lnTo>
                    <a:pt x="2183142" y="476656"/>
                  </a:lnTo>
                  <a:close/>
                </a:path>
                <a:path w="2703829" h="553719">
                  <a:moveTo>
                    <a:pt x="2240991" y="474421"/>
                  </a:moveTo>
                  <a:lnTo>
                    <a:pt x="2218753" y="475284"/>
                  </a:lnTo>
                  <a:lnTo>
                    <a:pt x="2218905" y="479729"/>
                  </a:lnTo>
                  <a:lnTo>
                    <a:pt x="2241156" y="478853"/>
                  </a:lnTo>
                  <a:lnTo>
                    <a:pt x="2240991" y="474421"/>
                  </a:lnTo>
                  <a:close/>
                </a:path>
                <a:path w="2703829" h="553719">
                  <a:moveTo>
                    <a:pt x="2298814" y="472173"/>
                  </a:moveTo>
                  <a:lnTo>
                    <a:pt x="2276563" y="473036"/>
                  </a:lnTo>
                  <a:lnTo>
                    <a:pt x="2276754" y="477481"/>
                  </a:lnTo>
                  <a:lnTo>
                    <a:pt x="2298992" y="476630"/>
                  </a:lnTo>
                  <a:lnTo>
                    <a:pt x="2298814" y="472173"/>
                  </a:lnTo>
                  <a:close/>
                </a:path>
                <a:path w="2703829" h="553719">
                  <a:moveTo>
                    <a:pt x="2356637" y="469938"/>
                  </a:moveTo>
                  <a:lnTo>
                    <a:pt x="2334399" y="470801"/>
                  </a:lnTo>
                  <a:lnTo>
                    <a:pt x="2334577" y="475259"/>
                  </a:lnTo>
                  <a:lnTo>
                    <a:pt x="2356840" y="474395"/>
                  </a:lnTo>
                  <a:lnTo>
                    <a:pt x="2356637" y="469938"/>
                  </a:lnTo>
                  <a:close/>
                </a:path>
                <a:path w="2703829" h="553719">
                  <a:moveTo>
                    <a:pt x="2414485" y="467690"/>
                  </a:moveTo>
                  <a:lnTo>
                    <a:pt x="2392248" y="468553"/>
                  </a:lnTo>
                  <a:lnTo>
                    <a:pt x="2392400" y="473011"/>
                  </a:lnTo>
                  <a:lnTo>
                    <a:pt x="2414663" y="472147"/>
                  </a:lnTo>
                  <a:lnTo>
                    <a:pt x="2414485" y="467690"/>
                  </a:lnTo>
                  <a:close/>
                </a:path>
                <a:path w="2703829" h="553719">
                  <a:moveTo>
                    <a:pt x="2472321" y="465467"/>
                  </a:moveTo>
                  <a:lnTo>
                    <a:pt x="2450071" y="466331"/>
                  </a:lnTo>
                  <a:lnTo>
                    <a:pt x="2450249" y="470776"/>
                  </a:lnTo>
                  <a:lnTo>
                    <a:pt x="2472499" y="469912"/>
                  </a:lnTo>
                  <a:lnTo>
                    <a:pt x="2472321" y="465467"/>
                  </a:lnTo>
                  <a:close/>
                </a:path>
                <a:path w="2703829" h="553719">
                  <a:moveTo>
                    <a:pt x="2530157" y="463232"/>
                  </a:moveTo>
                  <a:lnTo>
                    <a:pt x="2507919" y="464096"/>
                  </a:lnTo>
                  <a:lnTo>
                    <a:pt x="2508084" y="468528"/>
                  </a:lnTo>
                  <a:lnTo>
                    <a:pt x="2530335" y="467664"/>
                  </a:lnTo>
                  <a:lnTo>
                    <a:pt x="2530157" y="463232"/>
                  </a:lnTo>
                  <a:close/>
                </a:path>
                <a:path w="2703829" h="553719">
                  <a:moveTo>
                    <a:pt x="2588005" y="460984"/>
                  </a:moveTo>
                  <a:lnTo>
                    <a:pt x="2565768" y="461848"/>
                  </a:lnTo>
                  <a:lnTo>
                    <a:pt x="2565920" y="466293"/>
                  </a:lnTo>
                  <a:lnTo>
                    <a:pt x="2588171" y="465429"/>
                  </a:lnTo>
                  <a:lnTo>
                    <a:pt x="2588005" y="460984"/>
                  </a:lnTo>
                  <a:close/>
                </a:path>
                <a:path w="2703829" h="553719">
                  <a:moveTo>
                    <a:pt x="2645829" y="458736"/>
                  </a:moveTo>
                  <a:lnTo>
                    <a:pt x="2623591" y="459600"/>
                  </a:lnTo>
                  <a:lnTo>
                    <a:pt x="2623769" y="464045"/>
                  </a:lnTo>
                  <a:lnTo>
                    <a:pt x="2646006" y="463194"/>
                  </a:lnTo>
                  <a:lnTo>
                    <a:pt x="2645829" y="458736"/>
                  </a:lnTo>
                  <a:close/>
                </a:path>
                <a:path w="2703829" h="553719">
                  <a:moveTo>
                    <a:pt x="2703652" y="456501"/>
                  </a:moveTo>
                  <a:lnTo>
                    <a:pt x="2681427" y="457352"/>
                  </a:lnTo>
                  <a:lnTo>
                    <a:pt x="2681605" y="461810"/>
                  </a:lnTo>
                  <a:lnTo>
                    <a:pt x="2703830" y="460933"/>
                  </a:lnTo>
                  <a:lnTo>
                    <a:pt x="2703652" y="456501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082580" y="1496707"/>
              <a:ext cx="2713990" cy="659765"/>
            </a:xfrm>
            <a:custGeom>
              <a:avLst/>
              <a:gdLst/>
              <a:ahLst/>
              <a:cxnLst/>
              <a:rect l="l" t="t" r="r" b="b"/>
              <a:pathLst>
                <a:path w="2713990" h="659764">
                  <a:moveTo>
                    <a:pt x="4140" y="0"/>
                  </a:moveTo>
                  <a:lnTo>
                    <a:pt x="0" y="1574"/>
                  </a:lnTo>
                  <a:lnTo>
                    <a:pt x="7785" y="22402"/>
                  </a:lnTo>
                  <a:lnTo>
                    <a:pt x="11938" y="20853"/>
                  </a:lnTo>
                  <a:lnTo>
                    <a:pt x="4140" y="0"/>
                  </a:lnTo>
                  <a:close/>
                </a:path>
                <a:path w="2713990" h="659764">
                  <a:moveTo>
                    <a:pt x="24434" y="54203"/>
                  </a:moveTo>
                  <a:lnTo>
                    <a:pt x="20269" y="55765"/>
                  </a:lnTo>
                  <a:lnTo>
                    <a:pt x="28079" y="76606"/>
                  </a:lnTo>
                  <a:lnTo>
                    <a:pt x="32245" y="75056"/>
                  </a:lnTo>
                  <a:lnTo>
                    <a:pt x="24434" y="54203"/>
                  </a:lnTo>
                  <a:close/>
                </a:path>
                <a:path w="2713990" h="659764">
                  <a:moveTo>
                    <a:pt x="44716" y="108407"/>
                  </a:moveTo>
                  <a:lnTo>
                    <a:pt x="40563" y="109969"/>
                  </a:lnTo>
                  <a:lnTo>
                    <a:pt x="48348" y="130822"/>
                  </a:lnTo>
                  <a:lnTo>
                    <a:pt x="52539" y="129260"/>
                  </a:lnTo>
                  <a:lnTo>
                    <a:pt x="44716" y="108407"/>
                  </a:lnTo>
                  <a:close/>
                </a:path>
                <a:path w="2713990" h="659764">
                  <a:moveTo>
                    <a:pt x="65024" y="162623"/>
                  </a:moveTo>
                  <a:lnTo>
                    <a:pt x="60858" y="164172"/>
                  </a:lnTo>
                  <a:lnTo>
                    <a:pt x="68656" y="185026"/>
                  </a:lnTo>
                  <a:lnTo>
                    <a:pt x="72821" y="183464"/>
                  </a:lnTo>
                  <a:lnTo>
                    <a:pt x="65024" y="162623"/>
                  </a:lnTo>
                  <a:close/>
                </a:path>
                <a:path w="2713990" h="659764">
                  <a:moveTo>
                    <a:pt x="85318" y="216827"/>
                  </a:moveTo>
                  <a:lnTo>
                    <a:pt x="81127" y="218376"/>
                  </a:lnTo>
                  <a:lnTo>
                    <a:pt x="88950" y="239229"/>
                  </a:lnTo>
                  <a:lnTo>
                    <a:pt x="93129" y="237667"/>
                  </a:lnTo>
                  <a:lnTo>
                    <a:pt x="85318" y="216827"/>
                  </a:lnTo>
                  <a:close/>
                </a:path>
                <a:path w="2713990" h="659764">
                  <a:moveTo>
                    <a:pt x="105600" y="271030"/>
                  </a:moveTo>
                  <a:lnTo>
                    <a:pt x="101434" y="272592"/>
                  </a:lnTo>
                  <a:lnTo>
                    <a:pt x="109232" y="293433"/>
                  </a:lnTo>
                  <a:lnTo>
                    <a:pt x="113423" y="291884"/>
                  </a:lnTo>
                  <a:lnTo>
                    <a:pt x="105600" y="271030"/>
                  </a:lnTo>
                  <a:close/>
                </a:path>
                <a:path w="2713990" h="659764">
                  <a:moveTo>
                    <a:pt x="125895" y="325234"/>
                  </a:moveTo>
                  <a:lnTo>
                    <a:pt x="121742" y="326796"/>
                  </a:lnTo>
                  <a:lnTo>
                    <a:pt x="129539" y="347637"/>
                  </a:lnTo>
                  <a:lnTo>
                    <a:pt x="133692" y="346075"/>
                  </a:lnTo>
                  <a:lnTo>
                    <a:pt x="125895" y="325234"/>
                  </a:lnTo>
                  <a:close/>
                </a:path>
                <a:path w="2713990" h="659764">
                  <a:moveTo>
                    <a:pt x="146189" y="379437"/>
                  </a:moveTo>
                  <a:lnTo>
                    <a:pt x="141998" y="381000"/>
                  </a:lnTo>
                  <a:lnTo>
                    <a:pt x="149834" y="401853"/>
                  </a:lnTo>
                  <a:lnTo>
                    <a:pt x="154000" y="400291"/>
                  </a:lnTo>
                  <a:lnTo>
                    <a:pt x="146189" y="379437"/>
                  </a:lnTo>
                  <a:close/>
                </a:path>
                <a:path w="2713990" h="659764">
                  <a:moveTo>
                    <a:pt x="166484" y="433641"/>
                  </a:moveTo>
                  <a:lnTo>
                    <a:pt x="162306" y="435203"/>
                  </a:lnTo>
                  <a:lnTo>
                    <a:pt x="170116" y="456056"/>
                  </a:lnTo>
                  <a:lnTo>
                    <a:pt x="174294" y="454482"/>
                  </a:lnTo>
                  <a:lnTo>
                    <a:pt x="166484" y="433641"/>
                  </a:lnTo>
                  <a:close/>
                </a:path>
                <a:path w="2713990" h="659764">
                  <a:moveTo>
                    <a:pt x="187934" y="484543"/>
                  </a:moveTo>
                  <a:lnTo>
                    <a:pt x="186004" y="488556"/>
                  </a:lnTo>
                  <a:lnTo>
                    <a:pt x="206082" y="498170"/>
                  </a:lnTo>
                  <a:lnTo>
                    <a:pt x="208013" y="494156"/>
                  </a:lnTo>
                  <a:lnTo>
                    <a:pt x="187934" y="484543"/>
                  </a:lnTo>
                  <a:close/>
                </a:path>
                <a:path w="2713990" h="659764">
                  <a:moveTo>
                    <a:pt x="240118" y="509536"/>
                  </a:moveTo>
                  <a:lnTo>
                    <a:pt x="238188" y="513562"/>
                  </a:lnTo>
                  <a:lnTo>
                    <a:pt x="258292" y="523163"/>
                  </a:lnTo>
                  <a:lnTo>
                    <a:pt x="260210" y="519150"/>
                  </a:lnTo>
                  <a:lnTo>
                    <a:pt x="240118" y="509536"/>
                  </a:lnTo>
                  <a:close/>
                </a:path>
                <a:path w="2713990" h="659764">
                  <a:moveTo>
                    <a:pt x="292315" y="534543"/>
                  </a:moveTo>
                  <a:lnTo>
                    <a:pt x="290410" y="538556"/>
                  </a:lnTo>
                  <a:lnTo>
                    <a:pt x="310476" y="548170"/>
                  </a:lnTo>
                  <a:lnTo>
                    <a:pt x="312420" y="544169"/>
                  </a:lnTo>
                  <a:lnTo>
                    <a:pt x="292315" y="534543"/>
                  </a:lnTo>
                  <a:close/>
                </a:path>
                <a:path w="2713990" h="659764">
                  <a:moveTo>
                    <a:pt x="344538" y="559549"/>
                  </a:moveTo>
                  <a:lnTo>
                    <a:pt x="342595" y="563562"/>
                  </a:lnTo>
                  <a:lnTo>
                    <a:pt x="362686" y="573176"/>
                  </a:lnTo>
                  <a:lnTo>
                    <a:pt x="364604" y="569163"/>
                  </a:lnTo>
                  <a:lnTo>
                    <a:pt x="344538" y="559549"/>
                  </a:lnTo>
                  <a:close/>
                </a:path>
                <a:path w="2713990" h="659764">
                  <a:moveTo>
                    <a:pt x="396722" y="584555"/>
                  </a:moveTo>
                  <a:lnTo>
                    <a:pt x="394804" y="588556"/>
                  </a:lnTo>
                  <a:lnTo>
                    <a:pt x="414896" y="598182"/>
                  </a:lnTo>
                  <a:lnTo>
                    <a:pt x="416813" y="594169"/>
                  </a:lnTo>
                  <a:lnTo>
                    <a:pt x="396722" y="584555"/>
                  </a:lnTo>
                  <a:close/>
                </a:path>
                <a:path w="2713990" h="659764">
                  <a:moveTo>
                    <a:pt x="448919" y="609561"/>
                  </a:moveTo>
                  <a:lnTo>
                    <a:pt x="447001" y="613562"/>
                  </a:lnTo>
                  <a:lnTo>
                    <a:pt x="467093" y="623188"/>
                  </a:lnTo>
                  <a:lnTo>
                    <a:pt x="469011" y="619163"/>
                  </a:lnTo>
                  <a:lnTo>
                    <a:pt x="448919" y="609561"/>
                  </a:lnTo>
                  <a:close/>
                </a:path>
                <a:path w="2713990" h="659764">
                  <a:moveTo>
                    <a:pt x="501129" y="634555"/>
                  </a:moveTo>
                  <a:lnTo>
                    <a:pt x="499211" y="638581"/>
                  </a:lnTo>
                  <a:lnTo>
                    <a:pt x="519277" y="648195"/>
                  </a:lnTo>
                  <a:lnTo>
                    <a:pt x="521220" y="644182"/>
                  </a:lnTo>
                  <a:lnTo>
                    <a:pt x="501129" y="634555"/>
                  </a:lnTo>
                  <a:close/>
                </a:path>
                <a:path w="2713990" h="659764">
                  <a:moveTo>
                    <a:pt x="575144" y="653122"/>
                  </a:moveTo>
                  <a:lnTo>
                    <a:pt x="552970" y="655015"/>
                  </a:lnTo>
                  <a:lnTo>
                    <a:pt x="553364" y="659434"/>
                  </a:lnTo>
                  <a:lnTo>
                    <a:pt x="575525" y="657567"/>
                  </a:lnTo>
                  <a:lnTo>
                    <a:pt x="575144" y="653122"/>
                  </a:lnTo>
                  <a:close/>
                </a:path>
                <a:path w="2713990" h="659764">
                  <a:moveTo>
                    <a:pt x="632815" y="648233"/>
                  </a:moveTo>
                  <a:lnTo>
                    <a:pt x="610641" y="650112"/>
                  </a:lnTo>
                  <a:lnTo>
                    <a:pt x="611022" y="654558"/>
                  </a:lnTo>
                  <a:lnTo>
                    <a:pt x="633196" y="652678"/>
                  </a:lnTo>
                  <a:lnTo>
                    <a:pt x="632815" y="648233"/>
                  </a:lnTo>
                  <a:close/>
                </a:path>
                <a:path w="2713990" h="659764">
                  <a:moveTo>
                    <a:pt x="690498" y="643331"/>
                  </a:moveTo>
                  <a:lnTo>
                    <a:pt x="668312" y="645223"/>
                  </a:lnTo>
                  <a:lnTo>
                    <a:pt x="668693" y="649668"/>
                  </a:lnTo>
                  <a:lnTo>
                    <a:pt x="690867" y="647776"/>
                  </a:lnTo>
                  <a:lnTo>
                    <a:pt x="690498" y="643331"/>
                  </a:lnTo>
                  <a:close/>
                </a:path>
                <a:path w="2713990" h="659764">
                  <a:moveTo>
                    <a:pt x="748169" y="638441"/>
                  </a:moveTo>
                  <a:lnTo>
                    <a:pt x="725995" y="640321"/>
                  </a:lnTo>
                  <a:lnTo>
                    <a:pt x="726363" y="644779"/>
                  </a:lnTo>
                  <a:lnTo>
                    <a:pt x="748537" y="642886"/>
                  </a:lnTo>
                  <a:lnTo>
                    <a:pt x="748169" y="638441"/>
                  </a:lnTo>
                  <a:close/>
                </a:path>
                <a:path w="2713990" h="659764">
                  <a:moveTo>
                    <a:pt x="805827" y="633552"/>
                  </a:moveTo>
                  <a:lnTo>
                    <a:pt x="783653" y="635431"/>
                  </a:lnTo>
                  <a:lnTo>
                    <a:pt x="784034" y="639876"/>
                  </a:lnTo>
                  <a:lnTo>
                    <a:pt x="806221" y="637984"/>
                  </a:lnTo>
                  <a:lnTo>
                    <a:pt x="805827" y="633552"/>
                  </a:lnTo>
                  <a:close/>
                </a:path>
                <a:path w="2713990" h="659764">
                  <a:moveTo>
                    <a:pt x="863523" y="628662"/>
                  </a:moveTo>
                  <a:lnTo>
                    <a:pt x="841336" y="630542"/>
                  </a:lnTo>
                  <a:lnTo>
                    <a:pt x="841692" y="634987"/>
                  </a:lnTo>
                  <a:lnTo>
                    <a:pt x="863866" y="633107"/>
                  </a:lnTo>
                  <a:lnTo>
                    <a:pt x="863523" y="628662"/>
                  </a:lnTo>
                  <a:close/>
                </a:path>
                <a:path w="2713990" h="659764">
                  <a:moveTo>
                    <a:pt x="921169" y="623773"/>
                  </a:moveTo>
                  <a:lnTo>
                    <a:pt x="898994" y="625652"/>
                  </a:lnTo>
                  <a:lnTo>
                    <a:pt x="899388" y="630085"/>
                  </a:lnTo>
                  <a:lnTo>
                    <a:pt x="921562" y="628205"/>
                  </a:lnTo>
                  <a:lnTo>
                    <a:pt x="921169" y="623773"/>
                  </a:lnTo>
                  <a:close/>
                </a:path>
                <a:path w="2713990" h="659764">
                  <a:moveTo>
                    <a:pt x="978865" y="618870"/>
                  </a:moveTo>
                  <a:lnTo>
                    <a:pt x="956678" y="620763"/>
                  </a:lnTo>
                  <a:lnTo>
                    <a:pt x="957046" y="625195"/>
                  </a:lnTo>
                  <a:lnTo>
                    <a:pt x="979220" y="623303"/>
                  </a:lnTo>
                  <a:lnTo>
                    <a:pt x="978865" y="618870"/>
                  </a:lnTo>
                  <a:close/>
                </a:path>
                <a:path w="2713990" h="659764">
                  <a:moveTo>
                    <a:pt x="1036523" y="613981"/>
                  </a:moveTo>
                  <a:lnTo>
                    <a:pt x="1014336" y="615861"/>
                  </a:lnTo>
                  <a:lnTo>
                    <a:pt x="1014717" y="620293"/>
                  </a:lnTo>
                  <a:lnTo>
                    <a:pt x="1036904" y="618413"/>
                  </a:lnTo>
                  <a:lnTo>
                    <a:pt x="1036523" y="613981"/>
                  </a:lnTo>
                  <a:close/>
                </a:path>
                <a:path w="2713990" h="659764">
                  <a:moveTo>
                    <a:pt x="1094193" y="609091"/>
                  </a:moveTo>
                  <a:lnTo>
                    <a:pt x="1072019" y="610958"/>
                  </a:lnTo>
                  <a:lnTo>
                    <a:pt x="1072400" y="615416"/>
                  </a:lnTo>
                  <a:lnTo>
                    <a:pt x="1094574" y="613537"/>
                  </a:lnTo>
                  <a:lnTo>
                    <a:pt x="1094193" y="609091"/>
                  </a:lnTo>
                  <a:close/>
                </a:path>
                <a:path w="2713990" h="659764">
                  <a:moveTo>
                    <a:pt x="1151890" y="604189"/>
                  </a:moveTo>
                  <a:lnTo>
                    <a:pt x="1129690" y="606082"/>
                  </a:lnTo>
                  <a:lnTo>
                    <a:pt x="1130058" y="610527"/>
                  </a:lnTo>
                  <a:lnTo>
                    <a:pt x="1152245" y="608634"/>
                  </a:lnTo>
                  <a:lnTo>
                    <a:pt x="1151890" y="604189"/>
                  </a:lnTo>
                  <a:close/>
                </a:path>
                <a:path w="2713990" h="659764">
                  <a:moveTo>
                    <a:pt x="1209548" y="599300"/>
                  </a:moveTo>
                  <a:lnTo>
                    <a:pt x="1187361" y="601179"/>
                  </a:lnTo>
                  <a:lnTo>
                    <a:pt x="1187729" y="605624"/>
                  </a:lnTo>
                  <a:lnTo>
                    <a:pt x="1209916" y="603745"/>
                  </a:lnTo>
                  <a:lnTo>
                    <a:pt x="1209548" y="599300"/>
                  </a:lnTo>
                  <a:close/>
                </a:path>
                <a:path w="2713990" h="659764">
                  <a:moveTo>
                    <a:pt x="1267218" y="594410"/>
                  </a:moveTo>
                  <a:lnTo>
                    <a:pt x="1245031" y="596290"/>
                  </a:lnTo>
                  <a:lnTo>
                    <a:pt x="1245412" y="600722"/>
                  </a:lnTo>
                  <a:lnTo>
                    <a:pt x="1267587" y="598843"/>
                  </a:lnTo>
                  <a:lnTo>
                    <a:pt x="1267218" y="594410"/>
                  </a:lnTo>
                  <a:close/>
                </a:path>
                <a:path w="2713990" h="659764">
                  <a:moveTo>
                    <a:pt x="1303070" y="595579"/>
                  </a:moveTo>
                  <a:lnTo>
                    <a:pt x="1302905" y="600011"/>
                  </a:lnTo>
                  <a:lnTo>
                    <a:pt x="1325143" y="600849"/>
                  </a:lnTo>
                  <a:lnTo>
                    <a:pt x="1325321" y="596391"/>
                  </a:lnTo>
                  <a:lnTo>
                    <a:pt x="1303070" y="595579"/>
                  </a:lnTo>
                  <a:close/>
                </a:path>
                <a:path w="2713990" h="659764">
                  <a:moveTo>
                    <a:pt x="1360919" y="597712"/>
                  </a:moveTo>
                  <a:lnTo>
                    <a:pt x="1360728" y="602157"/>
                  </a:lnTo>
                  <a:lnTo>
                    <a:pt x="1382991" y="602995"/>
                  </a:lnTo>
                  <a:lnTo>
                    <a:pt x="1383169" y="598538"/>
                  </a:lnTo>
                  <a:lnTo>
                    <a:pt x="1360919" y="597712"/>
                  </a:lnTo>
                  <a:close/>
                </a:path>
                <a:path w="2713990" h="659764">
                  <a:moveTo>
                    <a:pt x="1418755" y="599859"/>
                  </a:moveTo>
                  <a:lnTo>
                    <a:pt x="1418590" y="604316"/>
                  </a:lnTo>
                  <a:lnTo>
                    <a:pt x="1440827" y="605142"/>
                  </a:lnTo>
                  <a:lnTo>
                    <a:pt x="1441005" y="600697"/>
                  </a:lnTo>
                  <a:lnTo>
                    <a:pt x="1418755" y="599859"/>
                  </a:lnTo>
                  <a:close/>
                </a:path>
                <a:path w="2713990" h="659764">
                  <a:moveTo>
                    <a:pt x="1476578" y="602018"/>
                  </a:moveTo>
                  <a:lnTo>
                    <a:pt x="1476438" y="606463"/>
                  </a:lnTo>
                  <a:lnTo>
                    <a:pt x="1498663" y="607288"/>
                  </a:lnTo>
                  <a:lnTo>
                    <a:pt x="1498828" y="602856"/>
                  </a:lnTo>
                  <a:lnTo>
                    <a:pt x="1476578" y="602018"/>
                  </a:lnTo>
                  <a:close/>
                </a:path>
                <a:path w="2713990" h="659764">
                  <a:moveTo>
                    <a:pt x="1534426" y="604177"/>
                  </a:moveTo>
                  <a:lnTo>
                    <a:pt x="1534261" y="608622"/>
                  </a:lnTo>
                  <a:lnTo>
                    <a:pt x="1556512" y="609447"/>
                  </a:lnTo>
                  <a:lnTo>
                    <a:pt x="1556677" y="605002"/>
                  </a:lnTo>
                  <a:lnTo>
                    <a:pt x="1534426" y="604177"/>
                  </a:lnTo>
                  <a:close/>
                </a:path>
                <a:path w="2713990" h="659764">
                  <a:moveTo>
                    <a:pt x="1592262" y="606336"/>
                  </a:moveTo>
                  <a:lnTo>
                    <a:pt x="1592110" y="610768"/>
                  </a:lnTo>
                  <a:lnTo>
                    <a:pt x="1614347" y="611606"/>
                  </a:lnTo>
                  <a:lnTo>
                    <a:pt x="1614512" y="607161"/>
                  </a:lnTo>
                  <a:lnTo>
                    <a:pt x="1592262" y="606336"/>
                  </a:lnTo>
                  <a:close/>
                </a:path>
                <a:path w="2713990" h="659764">
                  <a:moveTo>
                    <a:pt x="1650098" y="608469"/>
                  </a:moveTo>
                  <a:lnTo>
                    <a:pt x="1649958" y="612914"/>
                  </a:lnTo>
                  <a:lnTo>
                    <a:pt x="1672196" y="613752"/>
                  </a:lnTo>
                  <a:lnTo>
                    <a:pt x="1672336" y="609295"/>
                  </a:lnTo>
                  <a:lnTo>
                    <a:pt x="1650098" y="608469"/>
                  </a:lnTo>
                  <a:close/>
                </a:path>
                <a:path w="2713990" h="659764">
                  <a:moveTo>
                    <a:pt x="1707959" y="610628"/>
                  </a:moveTo>
                  <a:lnTo>
                    <a:pt x="1707768" y="615073"/>
                  </a:lnTo>
                  <a:lnTo>
                    <a:pt x="1730032" y="615899"/>
                  </a:lnTo>
                  <a:lnTo>
                    <a:pt x="1730197" y="611454"/>
                  </a:lnTo>
                  <a:lnTo>
                    <a:pt x="1707959" y="610628"/>
                  </a:lnTo>
                  <a:close/>
                </a:path>
                <a:path w="2713990" h="659764">
                  <a:moveTo>
                    <a:pt x="1765795" y="612775"/>
                  </a:moveTo>
                  <a:lnTo>
                    <a:pt x="1765617" y="617232"/>
                  </a:lnTo>
                  <a:lnTo>
                    <a:pt x="1787855" y="618058"/>
                  </a:lnTo>
                  <a:lnTo>
                    <a:pt x="1788033" y="613613"/>
                  </a:lnTo>
                  <a:lnTo>
                    <a:pt x="1765795" y="612775"/>
                  </a:lnTo>
                  <a:close/>
                </a:path>
                <a:path w="2713990" h="659764">
                  <a:moveTo>
                    <a:pt x="1823618" y="614921"/>
                  </a:moveTo>
                  <a:lnTo>
                    <a:pt x="1823465" y="619379"/>
                  </a:lnTo>
                  <a:lnTo>
                    <a:pt x="1845703" y="620204"/>
                  </a:lnTo>
                  <a:lnTo>
                    <a:pt x="1845868" y="615759"/>
                  </a:lnTo>
                  <a:lnTo>
                    <a:pt x="1823618" y="614921"/>
                  </a:lnTo>
                  <a:close/>
                </a:path>
                <a:path w="2713990" h="659764">
                  <a:moveTo>
                    <a:pt x="1881454" y="617093"/>
                  </a:moveTo>
                  <a:lnTo>
                    <a:pt x="1881289" y="621525"/>
                  </a:lnTo>
                  <a:lnTo>
                    <a:pt x="1903526" y="622350"/>
                  </a:lnTo>
                  <a:lnTo>
                    <a:pt x="1903704" y="617905"/>
                  </a:lnTo>
                  <a:lnTo>
                    <a:pt x="1881454" y="617093"/>
                  </a:lnTo>
                  <a:close/>
                </a:path>
                <a:path w="2713990" h="659764">
                  <a:moveTo>
                    <a:pt x="1939302" y="619226"/>
                  </a:moveTo>
                  <a:lnTo>
                    <a:pt x="1939137" y="623671"/>
                  </a:lnTo>
                  <a:lnTo>
                    <a:pt x="1961375" y="624509"/>
                  </a:lnTo>
                  <a:lnTo>
                    <a:pt x="1961540" y="620052"/>
                  </a:lnTo>
                  <a:lnTo>
                    <a:pt x="1939302" y="619226"/>
                  </a:lnTo>
                  <a:close/>
                </a:path>
                <a:path w="2713990" h="659764">
                  <a:moveTo>
                    <a:pt x="1997138" y="621385"/>
                  </a:moveTo>
                  <a:lnTo>
                    <a:pt x="1996998" y="625817"/>
                  </a:lnTo>
                  <a:lnTo>
                    <a:pt x="2019236" y="626656"/>
                  </a:lnTo>
                  <a:lnTo>
                    <a:pt x="2019376" y="622198"/>
                  </a:lnTo>
                  <a:lnTo>
                    <a:pt x="1997138" y="621385"/>
                  </a:lnTo>
                  <a:close/>
                </a:path>
                <a:path w="2713990" h="659764">
                  <a:moveTo>
                    <a:pt x="2054974" y="623531"/>
                  </a:moveTo>
                  <a:lnTo>
                    <a:pt x="2054809" y="627989"/>
                  </a:lnTo>
                  <a:lnTo>
                    <a:pt x="2077059" y="628815"/>
                  </a:lnTo>
                  <a:lnTo>
                    <a:pt x="2077224" y="624370"/>
                  </a:lnTo>
                  <a:lnTo>
                    <a:pt x="2054974" y="623531"/>
                  </a:lnTo>
                  <a:close/>
                </a:path>
                <a:path w="2713990" h="659764">
                  <a:moveTo>
                    <a:pt x="2112822" y="625690"/>
                  </a:moveTo>
                  <a:lnTo>
                    <a:pt x="2112645" y="630135"/>
                  </a:lnTo>
                  <a:lnTo>
                    <a:pt x="2134895" y="630961"/>
                  </a:lnTo>
                  <a:lnTo>
                    <a:pt x="2135060" y="626516"/>
                  </a:lnTo>
                  <a:lnTo>
                    <a:pt x="2112822" y="625690"/>
                  </a:lnTo>
                  <a:close/>
                </a:path>
                <a:path w="2713990" h="659764">
                  <a:moveTo>
                    <a:pt x="2170658" y="627849"/>
                  </a:moveTo>
                  <a:lnTo>
                    <a:pt x="2170480" y="632282"/>
                  </a:lnTo>
                  <a:lnTo>
                    <a:pt x="2192743" y="633120"/>
                  </a:lnTo>
                  <a:lnTo>
                    <a:pt x="2192908" y="628662"/>
                  </a:lnTo>
                  <a:lnTo>
                    <a:pt x="2170658" y="627849"/>
                  </a:lnTo>
                  <a:close/>
                </a:path>
                <a:path w="2713990" h="659764">
                  <a:moveTo>
                    <a:pt x="2228481" y="629983"/>
                  </a:moveTo>
                  <a:lnTo>
                    <a:pt x="2228329" y="634441"/>
                  </a:lnTo>
                  <a:lnTo>
                    <a:pt x="2250579" y="635266"/>
                  </a:lnTo>
                  <a:lnTo>
                    <a:pt x="2250732" y="630808"/>
                  </a:lnTo>
                  <a:lnTo>
                    <a:pt x="2228481" y="629983"/>
                  </a:lnTo>
                  <a:close/>
                </a:path>
                <a:path w="2713990" h="659764">
                  <a:moveTo>
                    <a:pt x="2286342" y="632142"/>
                  </a:moveTo>
                  <a:lnTo>
                    <a:pt x="2286165" y="636587"/>
                  </a:lnTo>
                  <a:lnTo>
                    <a:pt x="2308415" y="637412"/>
                  </a:lnTo>
                  <a:lnTo>
                    <a:pt x="2308580" y="632955"/>
                  </a:lnTo>
                  <a:lnTo>
                    <a:pt x="2286342" y="632142"/>
                  </a:lnTo>
                  <a:close/>
                </a:path>
                <a:path w="2713990" h="659764">
                  <a:moveTo>
                    <a:pt x="2344191" y="634288"/>
                  </a:moveTo>
                  <a:lnTo>
                    <a:pt x="2344000" y="638733"/>
                  </a:lnTo>
                  <a:lnTo>
                    <a:pt x="2366264" y="639572"/>
                  </a:lnTo>
                  <a:lnTo>
                    <a:pt x="2366429" y="635114"/>
                  </a:lnTo>
                  <a:lnTo>
                    <a:pt x="2344191" y="634288"/>
                  </a:lnTo>
                  <a:close/>
                </a:path>
                <a:path w="2713990" h="659764">
                  <a:moveTo>
                    <a:pt x="2402014" y="636447"/>
                  </a:moveTo>
                  <a:lnTo>
                    <a:pt x="2401849" y="640892"/>
                  </a:lnTo>
                  <a:lnTo>
                    <a:pt x="2424099" y="641718"/>
                  </a:lnTo>
                  <a:lnTo>
                    <a:pt x="2424264" y="637273"/>
                  </a:lnTo>
                  <a:lnTo>
                    <a:pt x="2402014" y="636447"/>
                  </a:lnTo>
                  <a:close/>
                </a:path>
                <a:path w="2713990" h="659764">
                  <a:moveTo>
                    <a:pt x="2459850" y="638594"/>
                  </a:moveTo>
                  <a:lnTo>
                    <a:pt x="2459672" y="643051"/>
                  </a:lnTo>
                  <a:lnTo>
                    <a:pt x="2481935" y="643864"/>
                  </a:lnTo>
                  <a:lnTo>
                    <a:pt x="2482100" y="639419"/>
                  </a:lnTo>
                  <a:lnTo>
                    <a:pt x="2459850" y="638594"/>
                  </a:lnTo>
                  <a:close/>
                </a:path>
                <a:path w="2713990" h="659764">
                  <a:moveTo>
                    <a:pt x="2517698" y="640753"/>
                  </a:moveTo>
                  <a:lnTo>
                    <a:pt x="2517508" y="645198"/>
                  </a:lnTo>
                  <a:lnTo>
                    <a:pt x="2539784" y="646023"/>
                  </a:lnTo>
                  <a:lnTo>
                    <a:pt x="2539949" y="641565"/>
                  </a:lnTo>
                  <a:lnTo>
                    <a:pt x="2517698" y="640753"/>
                  </a:lnTo>
                  <a:close/>
                </a:path>
                <a:path w="2713990" h="659764">
                  <a:moveTo>
                    <a:pt x="2575509" y="642899"/>
                  </a:moveTo>
                  <a:lnTo>
                    <a:pt x="2575369" y="647344"/>
                  </a:lnTo>
                  <a:lnTo>
                    <a:pt x="2597607" y="648182"/>
                  </a:lnTo>
                  <a:lnTo>
                    <a:pt x="2597759" y="643724"/>
                  </a:lnTo>
                  <a:lnTo>
                    <a:pt x="2575509" y="642899"/>
                  </a:lnTo>
                  <a:close/>
                </a:path>
                <a:path w="2713990" h="659764">
                  <a:moveTo>
                    <a:pt x="2633357" y="645058"/>
                  </a:moveTo>
                  <a:lnTo>
                    <a:pt x="2633205" y="649490"/>
                  </a:lnTo>
                  <a:lnTo>
                    <a:pt x="2655443" y="650328"/>
                  </a:lnTo>
                  <a:lnTo>
                    <a:pt x="2655608" y="645871"/>
                  </a:lnTo>
                  <a:lnTo>
                    <a:pt x="2633357" y="645058"/>
                  </a:lnTo>
                  <a:close/>
                </a:path>
                <a:path w="2713990" h="659764">
                  <a:moveTo>
                    <a:pt x="2691193" y="647191"/>
                  </a:moveTo>
                  <a:lnTo>
                    <a:pt x="2691041" y="651662"/>
                  </a:lnTo>
                  <a:lnTo>
                    <a:pt x="2713278" y="652475"/>
                  </a:lnTo>
                  <a:lnTo>
                    <a:pt x="2713456" y="648030"/>
                  </a:lnTo>
                  <a:lnTo>
                    <a:pt x="2691193" y="647191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082529" y="1359255"/>
              <a:ext cx="2716530" cy="825500"/>
            </a:xfrm>
            <a:custGeom>
              <a:avLst/>
              <a:gdLst/>
              <a:ahLst/>
              <a:cxnLst/>
              <a:rect l="l" t="t" r="r" b="b"/>
              <a:pathLst>
                <a:path w="2716529" h="825500">
                  <a:moveTo>
                    <a:pt x="4241" y="0"/>
                  </a:moveTo>
                  <a:lnTo>
                    <a:pt x="0" y="1320"/>
                  </a:lnTo>
                  <a:lnTo>
                    <a:pt x="6565" y="22580"/>
                  </a:lnTo>
                  <a:lnTo>
                    <a:pt x="10820" y="21259"/>
                  </a:lnTo>
                  <a:lnTo>
                    <a:pt x="4241" y="0"/>
                  </a:lnTo>
                  <a:close/>
                </a:path>
                <a:path w="2716529" h="825500">
                  <a:moveTo>
                    <a:pt x="21361" y="55295"/>
                  </a:moveTo>
                  <a:lnTo>
                    <a:pt x="17106" y="56616"/>
                  </a:lnTo>
                  <a:lnTo>
                    <a:pt x="23710" y="77876"/>
                  </a:lnTo>
                  <a:lnTo>
                    <a:pt x="27952" y="76542"/>
                  </a:lnTo>
                  <a:lnTo>
                    <a:pt x="21361" y="55295"/>
                  </a:lnTo>
                  <a:close/>
                </a:path>
                <a:path w="2716529" h="825500">
                  <a:moveTo>
                    <a:pt x="38506" y="110578"/>
                  </a:moveTo>
                  <a:lnTo>
                    <a:pt x="34264" y="111887"/>
                  </a:lnTo>
                  <a:lnTo>
                    <a:pt x="40855" y="133146"/>
                  </a:lnTo>
                  <a:lnTo>
                    <a:pt x="45085" y="131838"/>
                  </a:lnTo>
                  <a:lnTo>
                    <a:pt x="38506" y="110578"/>
                  </a:lnTo>
                  <a:close/>
                </a:path>
                <a:path w="2716529" h="825500">
                  <a:moveTo>
                    <a:pt x="55651" y="165874"/>
                  </a:moveTo>
                  <a:lnTo>
                    <a:pt x="51409" y="167182"/>
                  </a:lnTo>
                  <a:lnTo>
                    <a:pt x="57975" y="188442"/>
                  </a:lnTo>
                  <a:lnTo>
                    <a:pt x="62242" y="187121"/>
                  </a:lnTo>
                  <a:lnTo>
                    <a:pt x="55651" y="165874"/>
                  </a:lnTo>
                  <a:close/>
                </a:path>
                <a:path w="2716529" h="825500">
                  <a:moveTo>
                    <a:pt x="72783" y="221145"/>
                  </a:moveTo>
                  <a:lnTo>
                    <a:pt x="68516" y="222465"/>
                  </a:lnTo>
                  <a:lnTo>
                    <a:pt x="75120" y="243713"/>
                  </a:lnTo>
                  <a:lnTo>
                    <a:pt x="79374" y="242404"/>
                  </a:lnTo>
                  <a:lnTo>
                    <a:pt x="72783" y="221145"/>
                  </a:lnTo>
                  <a:close/>
                </a:path>
                <a:path w="2716529" h="825500">
                  <a:moveTo>
                    <a:pt x="89915" y="276428"/>
                  </a:moveTo>
                  <a:lnTo>
                    <a:pt x="85674" y="277749"/>
                  </a:lnTo>
                  <a:lnTo>
                    <a:pt x="92240" y="299008"/>
                  </a:lnTo>
                  <a:lnTo>
                    <a:pt x="96494" y="297700"/>
                  </a:lnTo>
                  <a:lnTo>
                    <a:pt x="89915" y="276428"/>
                  </a:lnTo>
                  <a:close/>
                </a:path>
                <a:path w="2716529" h="825500">
                  <a:moveTo>
                    <a:pt x="107035" y="331711"/>
                  </a:moveTo>
                  <a:lnTo>
                    <a:pt x="102793" y="333032"/>
                  </a:lnTo>
                  <a:lnTo>
                    <a:pt x="109372" y="354291"/>
                  </a:lnTo>
                  <a:lnTo>
                    <a:pt x="113639" y="352971"/>
                  </a:lnTo>
                  <a:lnTo>
                    <a:pt x="107035" y="331711"/>
                  </a:lnTo>
                  <a:close/>
                </a:path>
                <a:path w="2716529" h="825500">
                  <a:moveTo>
                    <a:pt x="124180" y="387007"/>
                  </a:moveTo>
                  <a:lnTo>
                    <a:pt x="119913" y="388302"/>
                  </a:lnTo>
                  <a:lnTo>
                    <a:pt x="126517" y="409575"/>
                  </a:lnTo>
                  <a:lnTo>
                    <a:pt x="130784" y="408266"/>
                  </a:lnTo>
                  <a:lnTo>
                    <a:pt x="124180" y="387007"/>
                  </a:lnTo>
                  <a:close/>
                </a:path>
                <a:path w="2716529" h="825500">
                  <a:moveTo>
                    <a:pt x="141325" y="442277"/>
                  </a:moveTo>
                  <a:lnTo>
                    <a:pt x="137071" y="443598"/>
                  </a:lnTo>
                  <a:lnTo>
                    <a:pt x="143649" y="464870"/>
                  </a:lnTo>
                  <a:lnTo>
                    <a:pt x="147904" y="463550"/>
                  </a:lnTo>
                  <a:lnTo>
                    <a:pt x="141325" y="442277"/>
                  </a:lnTo>
                  <a:close/>
                </a:path>
                <a:path w="2716529" h="825500">
                  <a:moveTo>
                    <a:pt x="158445" y="497573"/>
                  </a:moveTo>
                  <a:lnTo>
                    <a:pt x="154203" y="498881"/>
                  </a:lnTo>
                  <a:lnTo>
                    <a:pt x="160782" y="520153"/>
                  </a:lnTo>
                  <a:lnTo>
                    <a:pt x="165036" y="518833"/>
                  </a:lnTo>
                  <a:lnTo>
                    <a:pt x="158445" y="497573"/>
                  </a:lnTo>
                  <a:close/>
                </a:path>
                <a:path w="2716529" h="825500">
                  <a:moveTo>
                    <a:pt x="175590" y="552843"/>
                  </a:moveTo>
                  <a:lnTo>
                    <a:pt x="171335" y="554177"/>
                  </a:lnTo>
                  <a:lnTo>
                    <a:pt x="177914" y="575449"/>
                  </a:lnTo>
                  <a:lnTo>
                    <a:pt x="182168" y="574116"/>
                  </a:lnTo>
                  <a:lnTo>
                    <a:pt x="175590" y="552843"/>
                  </a:lnTo>
                  <a:close/>
                </a:path>
                <a:path w="2716529" h="825500">
                  <a:moveTo>
                    <a:pt x="206387" y="594220"/>
                  </a:moveTo>
                  <a:lnTo>
                    <a:pt x="204393" y="598182"/>
                  </a:lnTo>
                  <a:lnTo>
                    <a:pt x="224345" y="608088"/>
                  </a:lnTo>
                  <a:lnTo>
                    <a:pt x="226326" y="604100"/>
                  </a:lnTo>
                  <a:lnTo>
                    <a:pt x="206387" y="594220"/>
                  </a:lnTo>
                  <a:close/>
                </a:path>
                <a:path w="2716529" h="825500">
                  <a:moveTo>
                    <a:pt x="258241" y="619925"/>
                  </a:moveTo>
                  <a:lnTo>
                    <a:pt x="256235" y="623925"/>
                  </a:lnTo>
                  <a:lnTo>
                    <a:pt x="276186" y="633818"/>
                  </a:lnTo>
                  <a:lnTo>
                    <a:pt x="278168" y="629843"/>
                  </a:lnTo>
                  <a:lnTo>
                    <a:pt x="258241" y="619925"/>
                  </a:lnTo>
                  <a:close/>
                </a:path>
                <a:path w="2716529" h="825500">
                  <a:moveTo>
                    <a:pt x="310083" y="645668"/>
                  </a:moveTo>
                  <a:lnTo>
                    <a:pt x="308102" y="649668"/>
                  </a:lnTo>
                  <a:lnTo>
                    <a:pt x="328041" y="659561"/>
                  </a:lnTo>
                  <a:lnTo>
                    <a:pt x="330009" y="655561"/>
                  </a:lnTo>
                  <a:lnTo>
                    <a:pt x="310083" y="645668"/>
                  </a:lnTo>
                  <a:close/>
                </a:path>
                <a:path w="2716529" h="825500">
                  <a:moveTo>
                    <a:pt x="361911" y="671398"/>
                  </a:moveTo>
                  <a:lnTo>
                    <a:pt x="359943" y="675386"/>
                  </a:lnTo>
                  <a:lnTo>
                    <a:pt x="379882" y="685291"/>
                  </a:lnTo>
                  <a:lnTo>
                    <a:pt x="381850" y="681304"/>
                  </a:lnTo>
                  <a:lnTo>
                    <a:pt x="361911" y="671398"/>
                  </a:lnTo>
                  <a:close/>
                </a:path>
                <a:path w="2716529" h="825500">
                  <a:moveTo>
                    <a:pt x="413753" y="697141"/>
                  </a:moveTo>
                  <a:lnTo>
                    <a:pt x="411797" y="701128"/>
                  </a:lnTo>
                  <a:lnTo>
                    <a:pt x="431723" y="711034"/>
                  </a:lnTo>
                  <a:lnTo>
                    <a:pt x="433692" y="707034"/>
                  </a:lnTo>
                  <a:lnTo>
                    <a:pt x="413753" y="697141"/>
                  </a:lnTo>
                  <a:close/>
                </a:path>
                <a:path w="2716529" h="825500">
                  <a:moveTo>
                    <a:pt x="465607" y="722871"/>
                  </a:moveTo>
                  <a:lnTo>
                    <a:pt x="463626" y="726859"/>
                  </a:lnTo>
                  <a:lnTo>
                    <a:pt x="483552" y="736752"/>
                  </a:lnTo>
                  <a:lnTo>
                    <a:pt x="485533" y="732764"/>
                  </a:lnTo>
                  <a:lnTo>
                    <a:pt x="465607" y="722871"/>
                  </a:lnTo>
                  <a:close/>
                </a:path>
                <a:path w="2716529" h="825500">
                  <a:moveTo>
                    <a:pt x="517448" y="748614"/>
                  </a:moveTo>
                  <a:lnTo>
                    <a:pt x="515467" y="752589"/>
                  </a:lnTo>
                  <a:lnTo>
                    <a:pt x="535393" y="762482"/>
                  </a:lnTo>
                  <a:lnTo>
                    <a:pt x="537400" y="758507"/>
                  </a:lnTo>
                  <a:lnTo>
                    <a:pt x="517448" y="748614"/>
                  </a:lnTo>
                  <a:close/>
                </a:path>
                <a:path w="2716529" h="825500">
                  <a:moveTo>
                    <a:pt x="571080" y="763282"/>
                  </a:moveTo>
                  <a:lnTo>
                    <a:pt x="570953" y="767727"/>
                  </a:lnTo>
                  <a:lnTo>
                    <a:pt x="593204" y="768451"/>
                  </a:lnTo>
                  <a:lnTo>
                    <a:pt x="593331" y="764006"/>
                  </a:lnTo>
                  <a:lnTo>
                    <a:pt x="571080" y="763282"/>
                  </a:lnTo>
                  <a:close/>
                </a:path>
                <a:path w="2716529" h="825500">
                  <a:moveTo>
                    <a:pt x="628929" y="765136"/>
                  </a:moveTo>
                  <a:lnTo>
                    <a:pt x="628802" y="769594"/>
                  </a:lnTo>
                  <a:lnTo>
                    <a:pt x="651040" y="770305"/>
                  </a:lnTo>
                  <a:lnTo>
                    <a:pt x="651192" y="765860"/>
                  </a:lnTo>
                  <a:lnTo>
                    <a:pt x="628929" y="765136"/>
                  </a:lnTo>
                  <a:close/>
                </a:path>
                <a:path w="2716529" h="825500">
                  <a:moveTo>
                    <a:pt x="686790" y="766991"/>
                  </a:moveTo>
                  <a:lnTo>
                    <a:pt x="686650" y="771436"/>
                  </a:lnTo>
                  <a:lnTo>
                    <a:pt x="708901" y="772159"/>
                  </a:lnTo>
                  <a:lnTo>
                    <a:pt x="709028" y="767689"/>
                  </a:lnTo>
                  <a:lnTo>
                    <a:pt x="686790" y="766991"/>
                  </a:lnTo>
                  <a:close/>
                </a:path>
                <a:path w="2716529" h="825500">
                  <a:moveTo>
                    <a:pt x="744651" y="768832"/>
                  </a:moveTo>
                  <a:lnTo>
                    <a:pt x="744499" y="773290"/>
                  </a:lnTo>
                  <a:lnTo>
                    <a:pt x="766762" y="774001"/>
                  </a:lnTo>
                  <a:lnTo>
                    <a:pt x="766876" y="769543"/>
                  </a:lnTo>
                  <a:lnTo>
                    <a:pt x="744651" y="768832"/>
                  </a:lnTo>
                  <a:close/>
                </a:path>
                <a:path w="2716529" h="825500">
                  <a:moveTo>
                    <a:pt x="802487" y="770674"/>
                  </a:moveTo>
                  <a:lnTo>
                    <a:pt x="802335" y="775131"/>
                  </a:lnTo>
                  <a:lnTo>
                    <a:pt x="824585" y="775843"/>
                  </a:lnTo>
                  <a:lnTo>
                    <a:pt x="824738" y="771398"/>
                  </a:lnTo>
                  <a:lnTo>
                    <a:pt x="802487" y="770674"/>
                  </a:lnTo>
                  <a:close/>
                </a:path>
                <a:path w="2716529" h="825500">
                  <a:moveTo>
                    <a:pt x="860348" y="772528"/>
                  </a:moveTo>
                  <a:lnTo>
                    <a:pt x="860196" y="776986"/>
                  </a:lnTo>
                  <a:lnTo>
                    <a:pt x="882434" y="777684"/>
                  </a:lnTo>
                  <a:lnTo>
                    <a:pt x="882586" y="773239"/>
                  </a:lnTo>
                  <a:lnTo>
                    <a:pt x="860348" y="772528"/>
                  </a:lnTo>
                  <a:close/>
                </a:path>
                <a:path w="2716529" h="825500">
                  <a:moveTo>
                    <a:pt x="918197" y="774382"/>
                  </a:moveTo>
                  <a:lnTo>
                    <a:pt x="918044" y="778827"/>
                  </a:lnTo>
                  <a:lnTo>
                    <a:pt x="940295" y="779538"/>
                  </a:lnTo>
                  <a:lnTo>
                    <a:pt x="940435" y="775080"/>
                  </a:lnTo>
                  <a:lnTo>
                    <a:pt x="918197" y="774382"/>
                  </a:lnTo>
                  <a:close/>
                </a:path>
                <a:path w="2716529" h="825500">
                  <a:moveTo>
                    <a:pt x="976033" y="776223"/>
                  </a:moveTo>
                  <a:lnTo>
                    <a:pt x="975893" y="780669"/>
                  </a:lnTo>
                  <a:lnTo>
                    <a:pt x="998131" y="781392"/>
                  </a:lnTo>
                  <a:lnTo>
                    <a:pt x="998283" y="776947"/>
                  </a:lnTo>
                  <a:lnTo>
                    <a:pt x="976033" y="776223"/>
                  </a:lnTo>
                  <a:close/>
                </a:path>
                <a:path w="2716529" h="825500">
                  <a:moveTo>
                    <a:pt x="1033881" y="778065"/>
                  </a:moveTo>
                  <a:lnTo>
                    <a:pt x="1033754" y="782523"/>
                  </a:lnTo>
                  <a:lnTo>
                    <a:pt x="1055992" y="783234"/>
                  </a:lnTo>
                  <a:lnTo>
                    <a:pt x="1056131" y="778789"/>
                  </a:lnTo>
                  <a:lnTo>
                    <a:pt x="1033881" y="778065"/>
                  </a:lnTo>
                  <a:close/>
                </a:path>
                <a:path w="2716529" h="825500">
                  <a:moveTo>
                    <a:pt x="1091742" y="779932"/>
                  </a:moveTo>
                  <a:lnTo>
                    <a:pt x="1091590" y="784377"/>
                  </a:lnTo>
                  <a:lnTo>
                    <a:pt x="1113853" y="785088"/>
                  </a:lnTo>
                  <a:lnTo>
                    <a:pt x="1113993" y="780630"/>
                  </a:lnTo>
                  <a:lnTo>
                    <a:pt x="1091742" y="779932"/>
                  </a:lnTo>
                  <a:close/>
                </a:path>
                <a:path w="2716529" h="825500">
                  <a:moveTo>
                    <a:pt x="1149578" y="781761"/>
                  </a:moveTo>
                  <a:lnTo>
                    <a:pt x="1149451" y="786218"/>
                  </a:lnTo>
                  <a:lnTo>
                    <a:pt x="1171689" y="786930"/>
                  </a:lnTo>
                  <a:lnTo>
                    <a:pt x="1171841" y="782497"/>
                  </a:lnTo>
                  <a:lnTo>
                    <a:pt x="1149578" y="781761"/>
                  </a:lnTo>
                  <a:close/>
                </a:path>
                <a:path w="2716529" h="825500">
                  <a:moveTo>
                    <a:pt x="1207439" y="783615"/>
                  </a:moveTo>
                  <a:lnTo>
                    <a:pt x="1207274" y="788073"/>
                  </a:lnTo>
                  <a:lnTo>
                    <a:pt x="1229550" y="788784"/>
                  </a:lnTo>
                  <a:lnTo>
                    <a:pt x="1229677" y="784339"/>
                  </a:lnTo>
                  <a:lnTo>
                    <a:pt x="1207439" y="783615"/>
                  </a:lnTo>
                  <a:close/>
                </a:path>
                <a:path w="2716529" h="825500">
                  <a:moveTo>
                    <a:pt x="1265300" y="785469"/>
                  </a:moveTo>
                  <a:lnTo>
                    <a:pt x="1265123" y="789914"/>
                  </a:lnTo>
                  <a:lnTo>
                    <a:pt x="1287411" y="790486"/>
                  </a:lnTo>
                  <a:lnTo>
                    <a:pt x="1287525" y="786028"/>
                  </a:lnTo>
                  <a:lnTo>
                    <a:pt x="1265300" y="785469"/>
                  </a:lnTo>
                  <a:close/>
                </a:path>
                <a:path w="2716529" h="825500">
                  <a:moveTo>
                    <a:pt x="1323124" y="786904"/>
                  </a:moveTo>
                  <a:lnTo>
                    <a:pt x="1323009" y="791349"/>
                  </a:lnTo>
                  <a:lnTo>
                    <a:pt x="1345260" y="791895"/>
                  </a:lnTo>
                  <a:lnTo>
                    <a:pt x="1345374" y="787438"/>
                  </a:lnTo>
                  <a:lnTo>
                    <a:pt x="1323124" y="786904"/>
                  </a:lnTo>
                  <a:close/>
                </a:path>
                <a:path w="2716529" h="825500">
                  <a:moveTo>
                    <a:pt x="1380985" y="788314"/>
                  </a:moveTo>
                  <a:lnTo>
                    <a:pt x="1380871" y="792759"/>
                  </a:lnTo>
                  <a:lnTo>
                    <a:pt x="1403134" y="793305"/>
                  </a:lnTo>
                  <a:lnTo>
                    <a:pt x="1403235" y="788860"/>
                  </a:lnTo>
                  <a:lnTo>
                    <a:pt x="1380985" y="788314"/>
                  </a:lnTo>
                  <a:close/>
                </a:path>
                <a:path w="2716529" h="825500">
                  <a:moveTo>
                    <a:pt x="1438859" y="789711"/>
                  </a:moveTo>
                  <a:lnTo>
                    <a:pt x="1438744" y="794156"/>
                  </a:lnTo>
                  <a:lnTo>
                    <a:pt x="1461008" y="794702"/>
                  </a:lnTo>
                  <a:lnTo>
                    <a:pt x="1461109" y="790257"/>
                  </a:lnTo>
                  <a:lnTo>
                    <a:pt x="1438859" y="789711"/>
                  </a:lnTo>
                  <a:close/>
                </a:path>
                <a:path w="2716529" h="825500">
                  <a:moveTo>
                    <a:pt x="1496707" y="791121"/>
                  </a:moveTo>
                  <a:lnTo>
                    <a:pt x="1496593" y="795566"/>
                  </a:lnTo>
                  <a:lnTo>
                    <a:pt x="1518856" y="796112"/>
                  </a:lnTo>
                  <a:lnTo>
                    <a:pt x="1518970" y="791667"/>
                  </a:lnTo>
                  <a:lnTo>
                    <a:pt x="1496707" y="791121"/>
                  </a:lnTo>
                  <a:close/>
                </a:path>
                <a:path w="2716529" h="825500">
                  <a:moveTo>
                    <a:pt x="1554581" y="792530"/>
                  </a:moveTo>
                  <a:lnTo>
                    <a:pt x="1554467" y="796988"/>
                  </a:lnTo>
                  <a:lnTo>
                    <a:pt x="1576717" y="797521"/>
                  </a:lnTo>
                  <a:lnTo>
                    <a:pt x="1576831" y="793076"/>
                  </a:lnTo>
                  <a:lnTo>
                    <a:pt x="1554581" y="792530"/>
                  </a:lnTo>
                  <a:close/>
                </a:path>
                <a:path w="2716529" h="825500">
                  <a:moveTo>
                    <a:pt x="1612455" y="793940"/>
                  </a:moveTo>
                  <a:lnTo>
                    <a:pt x="1612341" y="798385"/>
                  </a:lnTo>
                  <a:lnTo>
                    <a:pt x="1634591" y="798931"/>
                  </a:lnTo>
                  <a:lnTo>
                    <a:pt x="1634693" y="794473"/>
                  </a:lnTo>
                  <a:lnTo>
                    <a:pt x="1612455" y="793940"/>
                  </a:lnTo>
                  <a:close/>
                </a:path>
                <a:path w="2716529" h="825500">
                  <a:moveTo>
                    <a:pt x="1670304" y="795337"/>
                  </a:moveTo>
                  <a:lnTo>
                    <a:pt x="1670164" y="799795"/>
                  </a:lnTo>
                  <a:lnTo>
                    <a:pt x="1692452" y="800341"/>
                  </a:lnTo>
                  <a:lnTo>
                    <a:pt x="1692554" y="795883"/>
                  </a:lnTo>
                  <a:lnTo>
                    <a:pt x="1670304" y="795337"/>
                  </a:lnTo>
                  <a:close/>
                </a:path>
                <a:path w="2716529" h="825500">
                  <a:moveTo>
                    <a:pt x="1728152" y="796747"/>
                  </a:moveTo>
                  <a:lnTo>
                    <a:pt x="1728038" y="801204"/>
                  </a:lnTo>
                  <a:lnTo>
                    <a:pt x="1750301" y="801751"/>
                  </a:lnTo>
                  <a:lnTo>
                    <a:pt x="1750415" y="797293"/>
                  </a:lnTo>
                  <a:lnTo>
                    <a:pt x="1728152" y="796747"/>
                  </a:lnTo>
                  <a:close/>
                </a:path>
                <a:path w="2716529" h="825500">
                  <a:moveTo>
                    <a:pt x="1786026" y="798156"/>
                  </a:moveTo>
                  <a:lnTo>
                    <a:pt x="1785912" y="802614"/>
                  </a:lnTo>
                  <a:lnTo>
                    <a:pt x="1808175" y="803160"/>
                  </a:lnTo>
                  <a:lnTo>
                    <a:pt x="1808276" y="798690"/>
                  </a:lnTo>
                  <a:lnTo>
                    <a:pt x="1786026" y="798156"/>
                  </a:lnTo>
                  <a:close/>
                </a:path>
                <a:path w="2716529" h="825500">
                  <a:moveTo>
                    <a:pt x="1843887" y="799579"/>
                  </a:moveTo>
                  <a:lnTo>
                    <a:pt x="1843760" y="804011"/>
                  </a:lnTo>
                  <a:lnTo>
                    <a:pt x="1866036" y="804557"/>
                  </a:lnTo>
                  <a:lnTo>
                    <a:pt x="1866138" y="800100"/>
                  </a:lnTo>
                  <a:lnTo>
                    <a:pt x="1843887" y="799579"/>
                  </a:lnTo>
                  <a:close/>
                </a:path>
                <a:path w="2716529" h="825500">
                  <a:moveTo>
                    <a:pt x="1901748" y="800988"/>
                  </a:moveTo>
                  <a:lnTo>
                    <a:pt x="1901634" y="805421"/>
                  </a:lnTo>
                  <a:lnTo>
                    <a:pt x="1923884" y="805967"/>
                  </a:lnTo>
                  <a:lnTo>
                    <a:pt x="1923999" y="801509"/>
                  </a:lnTo>
                  <a:lnTo>
                    <a:pt x="1901748" y="800988"/>
                  </a:lnTo>
                  <a:close/>
                </a:path>
                <a:path w="2716529" h="825500">
                  <a:moveTo>
                    <a:pt x="1959610" y="802386"/>
                  </a:moveTo>
                  <a:lnTo>
                    <a:pt x="1959508" y="806830"/>
                  </a:lnTo>
                  <a:lnTo>
                    <a:pt x="1981758" y="807377"/>
                  </a:lnTo>
                  <a:lnTo>
                    <a:pt x="1981847" y="802932"/>
                  </a:lnTo>
                  <a:lnTo>
                    <a:pt x="1959610" y="802386"/>
                  </a:lnTo>
                  <a:close/>
                </a:path>
                <a:path w="2716529" h="825500">
                  <a:moveTo>
                    <a:pt x="2017483" y="803795"/>
                  </a:moveTo>
                  <a:lnTo>
                    <a:pt x="2017344" y="808227"/>
                  </a:lnTo>
                  <a:lnTo>
                    <a:pt x="2039620" y="808774"/>
                  </a:lnTo>
                  <a:lnTo>
                    <a:pt x="2039721" y="804329"/>
                  </a:lnTo>
                  <a:lnTo>
                    <a:pt x="2017483" y="803795"/>
                  </a:lnTo>
                  <a:close/>
                </a:path>
                <a:path w="2716529" h="825500">
                  <a:moveTo>
                    <a:pt x="2075332" y="805192"/>
                  </a:moveTo>
                  <a:lnTo>
                    <a:pt x="2075218" y="809663"/>
                  </a:lnTo>
                  <a:lnTo>
                    <a:pt x="2097481" y="810183"/>
                  </a:lnTo>
                  <a:lnTo>
                    <a:pt x="2097595" y="805738"/>
                  </a:lnTo>
                  <a:lnTo>
                    <a:pt x="2075332" y="805192"/>
                  </a:lnTo>
                  <a:close/>
                </a:path>
                <a:path w="2716529" h="825500">
                  <a:moveTo>
                    <a:pt x="2133193" y="806602"/>
                  </a:moveTo>
                  <a:lnTo>
                    <a:pt x="2133079" y="811060"/>
                  </a:lnTo>
                  <a:lnTo>
                    <a:pt x="2155355" y="811593"/>
                  </a:lnTo>
                  <a:lnTo>
                    <a:pt x="2155444" y="807148"/>
                  </a:lnTo>
                  <a:lnTo>
                    <a:pt x="2133193" y="806602"/>
                  </a:lnTo>
                  <a:close/>
                </a:path>
                <a:path w="2716529" h="825500">
                  <a:moveTo>
                    <a:pt x="2191067" y="808012"/>
                  </a:moveTo>
                  <a:lnTo>
                    <a:pt x="2190927" y="812469"/>
                  </a:lnTo>
                  <a:lnTo>
                    <a:pt x="2213203" y="813003"/>
                  </a:lnTo>
                  <a:lnTo>
                    <a:pt x="2213317" y="808558"/>
                  </a:lnTo>
                  <a:lnTo>
                    <a:pt x="2191067" y="808012"/>
                  </a:lnTo>
                  <a:close/>
                </a:path>
                <a:path w="2716529" h="825500">
                  <a:moveTo>
                    <a:pt x="2248916" y="809421"/>
                  </a:moveTo>
                  <a:lnTo>
                    <a:pt x="2248801" y="813866"/>
                  </a:lnTo>
                  <a:lnTo>
                    <a:pt x="2271052" y="814412"/>
                  </a:lnTo>
                  <a:lnTo>
                    <a:pt x="2271191" y="809967"/>
                  </a:lnTo>
                  <a:lnTo>
                    <a:pt x="2248916" y="809421"/>
                  </a:lnTo>
                  <a:close/>
                </a:path>
                <a:path w="2716529" h="825500">
                  <a:moveTo>
                    <a:pt x="2306777" y="810818"/>
                  </a:moveTo>
                  <a:lnTo>
                    <a:pt x="2306675" y="815276"/>
                  </a:lnTo>
                  <a:lnTo>
                    <a:pt x="2328926" y="815822"/>
                  </a:lnTo>
                  <a:lnTo>
                    <a:pt x="2329014" y="811364"/>
                  </a:lnTo>
                  <a:lnTo>
                    <a:pt x="2306777" y="810818"/>
                  </a:lnTo>
                  <a:close/>
                </a:path>
                <a:path w="2716529" h="825500">
                  <a:moveTo>
                    <a:pt x="2364651" y="812241"/>
                  </a:moveTo>
                  <a:lnTo>
                    <a:pt x="2364511" y="816686"/>
                  </a:lnTo>
                  <a:lnTo>
                    <a:pt x="2386787" y="817219"/>
                  </a:lnTo>
                  <a:lnTo>
                    <a:pt x="2386888" y="812774"/>
                  </a:lnTo>
                  <a:lnTo>
                    <a:pt x="2364651" y="812241"/>
                  </a:lnTo>
                  <a:close/>
                </a:path>
                <a:path w="2716529" h="825500">
                  <a:moveTo>
                    <a:pt x="2422499" y="813650"/>
                  </a:moveTo>
                  <a:lnTo>
                    <a:pt x="2422385" y="818095"/>
                  </a:lnTo>
                  <a:lnTo>
                    <a:pt x="2444648" y="818641"/>
                  </a:lnTo>
                  <a:lnTo>
                    <a:pt x="2444762" y="814171"/>
                  </a:lnTo>
                  <a:lnTo>
                    <a:pt x="2422499" y="813650"/>
                  </a:lnTo>
                  <a:close/>
                </a:path>
                <a:path w="2716529" h="825500">
                  <a:moveTo>
                    <a:pt x="2480360" y="815047"/>
                  </a:moveTo>
                  <a:lnTo>
                    <a:pt x="2480259" y="819505"/>
                  </a:lnTo>
                  <a:lnTo>
                    <a:pt x="2502522" y="820038"/>
                  </a:lnTo>
                  <a:lnTo>
                    <a:pt x="2502611" y="815594"/>
                  </a:lnTo>
                  <a:lnTo>
                    <a:pt x="2480360" y="815047"/>
                  </a:lnTo>
                  <a:close/>
                </a:path>
                <a:path w="2716529" h="825500">
                  <a:moveTo>
                    <a:pt x="2538234" y="816457"/>
                  </a:moveTo>
                  <a:lnTo>
                    <a:pt x="2538120" y="820902"/>
                  </a:lnTo>
                  <a:lnTo>
                    <a:pt x="2560370" y="821448"/>
                  </a:lnTo>
                  <a:lnTo>
                    <a:pt x="2560485" y="817003"/>
                  </a:lnTo>
                  <a:lnTo>
                    <a:pt x="2538234" y="816457"/>
                  </a:lnTo>
                  <a:close/>
                </a:path>
                <a:path w="2716529" h="825500">
                  <a:moveTo>
                    <a:pt x="2596095" y="817867"/>
                  </a:moveTo>
                  <a:lnTo>
                    <a:pt x="2595968" y="822312"/>
                  </a:lnTo>
                  <a:lnTo>
                    <a:pt x="2618232" y="822858"/>
                  </a:lnTo>
                  <a:lnTo>
                    <a:pt x="2618346" y="818413"/>
                  </a:lnTo>
                  <a:lnTo>
                    <a:pt x="2596095" y="817867"/>
                  </a:lnTo>
                  <a:close/>
                </a:path>
                <a:path w="2716529" h="825500">
                  <a:moveTo>
                    <a:pt x="2653957" y="819277"/>
                  </a:moveTo>
                  <a:lnTo>
                    <a:pt x="2653830" y="823734"/>
                  </a:lnTo>
                  <a:lnTo>
                    <a:pt x="2676093" y="824268"/>
                  </a:lnTo>
                  <a:lnTo>
                    <a:pt x="2676194" y="819810"/>
                  </a:lnTo>
                  <a:lnTo>
                    <a:pt x="2653957" y="819277"/>
                  </a:lnTo>
                  <a:close/>
                </a:path>
                <a:path w="2716529" h="825500">
                  <a:moveTo>
                    <a:pt x="2711818" y="820674"/>
                  </a:moveTo>
                  <a:lnTo>
                    <a:pt x="2711691" y="825131"/>
                  </a:lnTo>
                  <a:lnTo>
                    <a:pt x="2716085" y="825246"/>
                  </a:lnTo>
                  <a:lnTo>
                    <a:pt x="2716225" y="820788"/>
                  </a:lnTo>
                  <a:lnTo>
                    <a:pt x="2711818" y="820674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082504" y="1259141"/>
              <a:ext cx="1236345" cy="864235"/>
            </a:xfrm>
            <a:custGeom>
              <a:avLst/>
              <a:gdLst/>
              <a:ahLst/>
              <a:cxnLst/>
              <a:rect l="l" t="t" r="r" b="b"/>
              <a:pathLst>
                <a:path w="1236345" h="864235">
                  <a:moveTo>
                    <a:pt x="4279" y="0"/>
                  </a:moveTo>
                  <a:lnTo>
                    <a:pt x="0" y="1231"/>
                  </a:lnTo>
                  <a:lnTo>
                    <a:pt x="6159" y="22631"/>
                  </a:lnTo>
                  <a:lnTo>
                    <a:pt x="10439" y="21399"/>
                  </a:lnTo>
                  <a:lnTo>
                    <a:pt x="4279" y="0"/>
                  </a:lnTo>
                  <a:close/>
                </a:path>
                <a:path w="1236345" h="864235">
                  <a:moveTo>
                    <a:pt x="20269" y="55626"/>
                  </a:moveTo>
                  <a:lnTo>
                    <a:pt x="16001" y="56857"/>
                  </a:lnTo>
                  <a:lnTo>
                    <a:pt x="22161" y="78257"/>
                  </a:lnTo>
                  <a:lnTo>
                    <a:pt x="26428" y="77012"/>
                  </a:lnTo>
                  <a:lnTo>
                    <a:pt x="20269" y="55626"/>
                  </a:lnTo>
                  <a:close/>
                </a:path>
                <a:path w="1236345" h="864235">
                  <a:moveTo>
                    <a:pt x="36258" y="111252"/>
                  </a:moveTo>
                  <a:lnTo>
                    <a:pt x="31978" y="112471"/>
                  </a:lnTo>
                  <a:lnTo>
                    <a:pt x="38150" y="133883"/>
                  </a:lnTo>
                  <a:lnTo>
                    <a:pt x="42430" y="132638"/>
                  </a:lnTo>
                  <a:lnTo>
                    <a:pt x="36258" y="111252"/>
                  </a:lnTo>
                  <a:close/>
                </a:path>
                <a:path w="1236345" h="864235">
                  <a:moveTo>
                    <a:pt x="52260" y="166878"/>
                  </a:moveTo>
                  <a:lnTo>
                    <a:pt x="47980" y="168097"/>
                  </a:lnTo>
                  <a:lnTo>
                    <a:pt x="54127" y="189496"/>
                  </a:lnTo>
                  <a:lnTo>
                    <a:pt x="58419" y="188264"/>
                  </a:lnTo>
                  <a:lnTo>
                    <a:pt x="52260" y="166878"/>
                  </a:lnTo>
                  <a:close/>
                </a:path>
                <a:path w="1236345" h="864235">
                  <a:moveTo>
                    <a:pt x="68262" y="222504"/>
                  </a:moveTo>
                  <a:lnTo>
                    <a:pt x="63982" y="223723"/>
                  </a:lnTo>
                  <a:lnTo>
                    <a:pt x="70129" y="245109"/>
                  </a:lnTo>
                  <a:lnTo>
                    <a:pt x="74409" y="243890"/>
                  </a:lnTo>
                  <a:lnTo>
                    <a:pt x="68262" y="222504"/>
                  </a:lnTo>
                  <a:close/>
                </a:path>
                <a:path w="1236345" h="864235">
                  <a:moveTo>
                    <a:pt x="84277" y="278117"/>
                  </a:moveTo>
                  <a:lnTo>
                    <a:pt x="79984" y="279361"/>
                  </a:lnTo>
                  <a:lnTo>
                    <a:pt x="86131" y="300736"/>
                  </a:lnTo>
                  <a:lnTo>
                    <a:pt x="90411" y="299516"/>
                  </a:lnTo>
                  <a:lnTo>
                    <a:pt x="84277" y="278117"/>
                  </a:lnTo>
                  <a:close/>
                </a:path>
                <a:path w="1236345" h="864235">
                  <a:moveTo>
                    <a:pt x="100241" y="333743"/>
                  </a:moveTo>
                  <a:lnTo>
                    <a:pt x="95973" y="334975"/>
                  </a:lnTo>
                  <a:lnTo>
                    <a:pt x="102133" y="356374"/>
                  </a:lnTo>
                  <a:lnTo>
                    <a:pt x="106413" y="355142"/>
                  </a:lnTo>
                  <a:lnTo>
                    <a:pt x="100241" y="333743"/>
                  </a:lnTo>
                  <a:close/>
                </a:path>
                <a:path w="1236345" h="864235">
                  <a:moveTo>
                    <a:pt x="116255" y="389369"/>
                  </a:moveTo>
                  <a:lnTo>
                    <a:pt x="111975" y="390601"/>
                  </a:lnTo>
                  <a:lnTo>
                    <a:pt x="118135" y="411987"/>
                  </a:lnTo>
                  <a:lnTo>
                    <a:pt x="122402" y="410768"/>
                  </a:lnTo>
                  <a:lnTo>
                    <a:pt x="116255" y="389369"/>
                  </a:lnTo>
                  <a:close/>
                </a:path>
                <a:path w="1236345" h="864235">
                  <a:moveTo>
                    <a:pt x="132257" y="444995"/>
                  </a:moveTo>
                  <a:lnTo>
                    <a:pt x="127977" y="446227"/>
                  </a:lnTo>
                  <a:lnTo>
                    <a:pt x="134124" y="467613"/>
                  </a:lnTo>
                  <a:lnTo>
                    <a:pt x="138404" y="466382"/>
                  </a:lnTo>
                  <a:lnTo>
                    <a:pt x="132257" y="444995"/>
                  </a:lnTo>
                  <a:close/>
                </a:path>
                <a:path w="1236345" h="864235">
                  <a:moveTo>
                    <a:pt x="148259" y="500608"/>
                  </a:moveTo>
                  <a:lnTo>
                    <a:pt x="143979" y="501840"/>
                  </a:lnTo>
                  <a:lnTo>
                    <a:pt x="150113" y="523240"/>
                  </a:lnTo>
                  <a:lnTo>
                    <a:pt x="154406" y="521995"/>
                  </a:lnTo>
                  <a:lnTo>
                    <a:pt x="148259" y="500608"/>
                  </a:lnTo>
                  <a:close/>
                </a:path>
                <a:path w="1236345" h="864235">
                  <a:moveTo>
                    <a:pt x="164249" y="556247"/>
                  </a:moveTo>
                  <a:lnTo>
                    <a:pt x="159969" y="557479"/>
                  </a:lnTo>
                  <a:lnTo>
                    <a:pt x="166115" y="578866"/>
                  </a:lnTo>
                  <a:lnTo>
                    <a:pt x="170408" y="577621"/>
                  </a:lnTo>
                  <a:lnTo>
                    <a:pt x="164249" y="556247"/>
                  </a:lnTo>
                  <a:close/>
                </a:path>
                <a:path w="1236345" h="864235">
                  <a:moveTo>
                    <a:pt x="180251" y="611860"/>
                  </a:moveTo>
                  <a:lnTo>
                    <a:pt x="175958" y="613105"/>
                  </a:lnTo>
                  <a:lnTo>
                    <a:pt x="181444" y="632117"/>
                  </a:lnTo>
                  <a:lnTo>
                    <a:pt x="185267" y="634174"/>
                  </a:lnTo>
                  <a:lnTo>
                    <a:pt x="187375" y="630262"/>
                  </a:lnTo>
                  <a:lnTo>
                    <a:pt x="185204" y="629094"/>
                  </a:lnTo>
                  <a:lnTo>
                    <a:pt x="180251" y="611860"/>
                  </a:lnTo>
                  <a:close/>
                </a:path>
                <a:path w="1236345" h="864235">
                  <a:moveTo>
                    <a:pt x="218681" y="647204"/>
                  </a:moveTo>
                  <a:lnTo>
                    <a:pt x="216585" y="651116"/>
                  </a:lnTo>
                  <a:lnTo>
                    <a:pt x="236169" y="661708"/>
                  </a:lnTo>
                  <a:lnTo>
                    <a:pt x="238277" y="657796"/>
                  </a:lnTo>
                  <a:lnTo>
                    <a:pt x="218681" y="647204"/>
                  </a:lnTo>
                  <a:close/>
                </a:path>
                <a:path w="1236345" h="864235">
                  <a:moveTo>
                    <a:pt x="269608" y="674725"/>
                  </a:moveTo>
                  <a:lnTo>
                    <a:pt x="267500" y="678649"/>
                  </a:lnTo>
                  <a:lnTo>
                    <a:pt x="287083" y="689229"/>
                  </a:lnTo>
                  <a:lnTo>
                    <a:pt x="289204" y="685304"/>
                  </a:lnTo>
                  <a:lnTo>
                    <a:pt x="269608" y="674725"/>
                  </a:lnTo>
                  <a:close/>
                </a:path>
                <a:path w="1236345" h="864235">
                  <a:moveTo>
                    <a:pt x="320535" y="702246"/>
                  </a:moveTo>
                  <a:lnTo>
                    <a:pt x="318414" y="706170"/>
                  </a:lnTo>
                  <a:lnTo>
                    <a:pt x="337997" y="716749"/>
                  </a:lnTo>
                  <a:lnTo>
                    <a:pt x="340118" y="712838"/>
                  </a:lnTo>
                  <a:lnTo>
                    <a:pt x="320535" y="702246"/>
                  </a:lnTo>
                  <a:close/>
                </a:path>
                <a:path w="1236345" h="864235">
                  <a:moveTo>
                    <a:pt x="371462" y="729780"/>
                  </a:moveTo>
                  <a:lnTo>
                    <a:pt x="369341" y="733691"/>
                  </a:lnTo>
                  <a:lnTo>
                    <a:pt x="388912" y="744296"/>
                  </a:lnTo>
                  <a:lnTo>
                    <a:pt x="391032" y="740346"/>
                  </a:lnTo>
                  <a:lnTo>
                    <a:pt x="371462" y="729780"/>
                  </a:lnTo>
                  <a:close/>
                </a:path>
                <a:path w="1236345" h="864235">
                  <a:moveTo>
                    <a:pt x="422376" y="757301"/>
                  </a:moveTo>
                  <a:lnTo>
                    <a:pt x="420242" y="761199"/>
                  </a:lnTo>
                  <a:lnTo>
                    <a:pt x="439839" y="771791"/>
                  </a:lnTo>
                  <a:lnTo>
                    <a:pt x="441960" y="767892"/>
                  </a:lnTo>
                  <a:lnTo>
                    <a:pt x="422376" y="757301"/>
                  </a:lnTo>
                  <a:close/>
                </a:path>
                <a:path w="1236345" h="864235">
                  <a:moveTo>
                    <a:pt x="473278" y="784821"/>
                  </a:moveTo>
                  <a:lnTo>
                    <a:pt x="471169" y="788720"/>
                  </a:lnTo>
                  <a:lnTo>
                    <a:pt x="490740" y="799325"/>
                  </a:lnTo>
                  <a:lnTo>
                    <a:pt x="492848" y="795401"/>
                  </a:lnTo>
                  <a:lnTo>
                    <a:pt x="473278" y="784821"/>
                  </a:lnTo>
                  <a:close/>
                </a:path>
                <a:path w="1236345" h="864235">
                  <a:moveTo>
                    <a:pt x="524192" y="812355"/>
                  </a:moveTo>
                  <a:lnTo>
                    <a:pt x="522084" y="816267"/>
                  </a:lnTo>
                  <a:lnTo>
                    <a:pt x="541642" y="826858"/>
                  </a:lnTo>
                  <a:lnTo>
                    <a:pt x="543775" y="822921"/>
                  </a:lnTo>
                  <a:lnTo>
                    <a:pt x="524192" y="812355"/>
                  </a:lnTo>
                  <a:close/>
                </a:path>
                <a:path w="1236345" h="864235">
                  <a:moveTo>
                    <a:pt x="578116" y="825538"/>
                  </a:moveTo>
                  <a:lnTo>
                    <a:pt x="577888" y="829970"/>
                  </a:lnTo>
                  <a:lnTo>
                    <a:pt x="600125" y="831126"/>
                  </a:lnTo>
                  <a:lnTo>
                    <a:pt x="600354" y="826693"/>
                  </a:lnTo>
                  <a:lnTo>
                    <a:pt x="578116" y="825538"/>
                  </a:lnTo>
                  <a:close/>
                </a:path>
                <a:path w="1236345" h="864235">
                  <a:moveTo>
                    <a:pt x="635914" y="828509"/>
                  </a:moveTo>
                  <a:lnTo>
                    <a:pt x="635685" y="832954"/>
                  </a:lnTo>
                  <a:lnTo>
                    <a:pt x="657910" y="834123"/>
                  </a:lnTo>
                  <a:lnTo>
                    <a:pt x="658139" y="829665"/>
                  </a:lnTo>
                  <a:lnTo>
                    <a:pt x="635914" y="828509"/>
                  </a:lnTo>
                  <a:close/>
                </a:path>
                <a:path w="1236345" h="864235">
                  <a:moveTo>
                    <a:pt x="693724" y="831519"/>
                  </a:moveTo>
                  <a:lnTo>
                    <a:pt x="693483" y="835952"/>
                  </a:lnTo>
                  <a:lnTo>
                    <a:pt x="715708" y="837107"/>
                  </a:lnTo>
                  <a:lnTo>
                    <a:pt x="715962" y="832662"/>
                  </a:lnTo>
                  <a:lnTo>
                    <a:pt x="693724" y="831519"/>
                  </a:lnTo>
                  <a:close/>
                </a:path>
                <a:path w="1236345" h="864235">
                  <a:moveTo>
                    <a:pt x="751522" y="834478"/>
                  </a:moveTo>
                  <a:lnTo>
                    <a:pt x="751306" y="838949"/>
                  </a:lnTo>
                  <a:lnTo>
                    <a:pt x="773531" y="840079"/>
                  </a:lnTo>
                  <a:lnTo>
                    <a:pt x="773760" y="835647"/>
                  </a:lnTo>
                  <a:lnTo>
                    <a:pt x="751522" y="834478"/>
                  </a:lnTo>
                  <a:close/>
                </a:path>
                <a:path w="1236345" h="864235">
                  <a:moveTo>
                    <a:pt x="809320" y="837476"/>
                  </a:moveTo>
                  <a:lnTo>
                    <a:pt x="809091" y="841908"/>
                  </a:lnTo>
                  <a:lnTo>
                    <a:pt x="831329" y="843064"/>
                  </a:lnTo>
                  <a:lnTo>
                    <a:pt x="831557" y="838631"/>
                  </a:lnTo>
                  <a:lnTo>
                    <a:pt x="809320" y="837476"/>
                  </a:lnTo>
                  <a:close/>
                </a:path>
                <a:path w="1236345" h="864235">
                  <a:moveTo>
                    <a:pt x="867117" y="840473"/>
                  </a:moveTo>
                  <a:lnTo>
                    <a:pt x="866901" y="844905"/>
                  </a:lnTo>
                  <a:lnTo>
                    <a:pt x="889126" y="846048"/>
                  </a:lnTo>
                  <a:lnTo>
                    <a:pt x="889355" y="841603"/>
                  </a:lnTo>
                  <a:lnTo>
                    <a:pt x="867117" y="840473"/>
                  </a:lnTo>
                  <a:close/>
                </a:path>
                <a:path w="1236345" h="864235">
                  <a:moveTo>
                    <a:pt x="924928" y="843432"/>
                  </a:moveTo>
                  <a:lnTo>
                    <a:pt x="924699" y="847890"/>
                  </a:lnTo>
                  <a:lnTo>
                    <a:pt x="946937" y="849045"/>
                  </a:lnTo>
                  <a:lnTo>
                    <a:pt x="947153" y="844588"/>
                  </a:lnTo>
                  <a:lnTo>
                    <a:pt x="924928" y="843432"/>
                  </a:lnTo>
                  <a:close/>
                </a:path>
                <a:path w="1236345" h="864235">
                  <a:moveTo>
                    <a:pt x="982725" y="846429"/>
                  </a:moveTo>
                  <a:lnTo>
                    <a:pt x="982497" y="850874"/>
                  </a:lnTo>
                  <a:lnTo>
                    <a:pt x="1004735" y="852030"/>
                  </a:lnTo>
                  <a:lnTo>
                    <a:pt x="1004963" y="847585"/>
                  </a:lnTo>
                  <a:lnTo>
                    <a:pt x="982725" y="846429"/>
                  </a:lnTo>
                  <a:close/>
                </a:path>
                <a:path w="1236345" h="864235">
                  <a:moveTo>
                    <a:pt x="1040536" y="849414"/>
                  </a:moveTo>
                  <a:lnTo>
                    <a:pt x="1040295" y="853859"/>
                  </a:lnTo>
                  <a:lnTo>
                    <a:pt x="1062545" y="855002"/>
                  </a:lnTo>
                  <a:lnTo>
                    <a:pt x="1062748" y="850569"/>
                  </a:lnTo>
                  <a:lnTo>
                    <a:pt x="1040536" y="849414"/>
                  </a:lnTo>
                  <a:close/>
                </a:path>
                <a:path w="1236345" h="864235">
                  <a:moveTo>
                    <a:pt x="1098346" y="852398"/>
                  </a:moveTo>
                  <a:lnTo>
                    <a:pt x="1098105" y="856856"/>
                  </a:lnTo>
                  <a:lnTo>
                    <a:pt x="1120330" y="858011"/>
                  </a:lnTo>
                  <a:lnTo>
                    <a:pt x="1120571" y="853541"/>
                  </a:lnTo>
                  <a:lnTo>
                    <a:pt x="1098346" y="852398"/>
                  </a:lnTo>
                  <a:close/>
                </a:path>
                <a:path w="1236345" h="864235">
                  <a:moveTo>
                    <a:pt x="1156131" y="855370"/>
                  </a:moveTo>
                  <a:lnTo>
                    <a:pt x="1155903" y="859840"/>
                  </a:lnTo>
                  <a:lnTo>
                    <a:pt x="1178128" y="860983"/>
                  </a:lnTo>
                  <a:lnTo>
                    <a:pt x="1178356" y="856538"/>
                  </a:lnTo>
                  <a:lnTo>
                    <a:pt x="1156131" y="855370"/>
                  </a:lnTo>
                  <a:close/>
                </a:path>
                <a:path w="1236345" h="864235">
                  <a:moveTo>
                    <a:pt x="1213942" y="858380"/>
                  </a:moveTo>
                  <a:lnTo>
                    <a:pt x="1213700" y="862812"/>
                  </a:lnTo>
                  <a:lnTo>
                    <a:pt x="1235938" y="863968"/>
                  </a:lnTo>
                  <a:lnTo>
                    <a:pt x="1236167" y="859523"/>
                  </a:lnTo>
                  <a:lnTo>
                    <a:pt x="1213942" y="858380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071264" y="737222"/>
              <a:ext cx="2741295" cy="1579880"/>
            </a:xfrm>
            <a:custGeom>
              <a:avLst/>
              <a:gdLst/>
              <a:ahLst/>
              <a:cxnLst/>
              <a:rect l="l" t="t" r="r" b="b"/>
              <a:pathLst>
                <a:path w="2741295" h="1579880">
                  <a:moveTo>
                    <a:pt x="2740774" y="0"/>
                  </a:moveTo>
                  <a:lnTo>
                    <a:pt x="2736316" y="0"/>
                  </a:lnTo>
                  <a:lnTo>
                    <a:pt x="2736316" y="5080"/>
                  </a:lnTo>
                  <a:lnTo>
                    <a:pt x="2736316" y="1576070"/>
                  </a:lnTo>
                  <a:lnTo>
                    <a:pt x="4470" y="1576070"/>
                  </a:lnTo>
                  <a:lnTo>
                    <a:pt x="4470" y="5080"/>
                  </a:lnTo>
                  <a:lnTo>
                    <a:pt x="2736316" y="5080"/>
                  </a:lnTo>
                  <a:lnTo>
                    <a:pt x="2736316" y="0"/>
                  </a:lnTo>
                  <a:lnTo>
                    <a:pt x="2235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6070"/>
                  </a:lnTo>
                  <a:lnTo>
                    <a:pt x="0" y="1579880"/>
                  </a:lnTo>
                  <a:lnTo>
                    <a:pt x="2740774" y="1579880"/>
                  </a:lnTo>
                  <a:lnTo>
                    <a:pt x="2740774" y="1576070"/>
                  </a:lnTo>
                  <a:lnTo>
                    <a:pt x="2740774" y="5080"/>
                  </a:lnTo>
                  <a:lnTo>
                    <a:pt x="2740774" y="2540"/>
                  </a:lnTo>
                  <a:lnTo>
                    <a:pt x="2740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/>
          <p:nvPr/>
        </p:nvSpPr>
        <p:spPr>
          <a:xfrm>
            <a:off x="3986174" y="2093151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69">
                <a:moveTo>
                  <a:pt x="30429" y="39687"/>
                </a:moveTo>
                <a:lnTo>
                  <a:pt x="23444" y="39687"/>
                </a:lnTo>
                <a:lnTo>
                  <a:pt x="23444" y="51917"/>
                </a:lnTo>
                <a:lnTo>
                  <a:pt x="30429" y="51917"/>
                </a:lnTo>
                <a:lnTo>
                  <a:pt x="30429" y="39687"/>
                </a:lnTo>
                <a:close/>
              </a:path>
              <a:path w="38100" h="52069">
                <a:moveTo>
                  <a:pt x="30429" y="0"/>
                </a:moveTo>
                <a:lnTo>
                  <a:pt x="21590" y="0"/>
                </a:lnTo>
                <a:lnTo>
                  <a:pt x="0" y="32905"/>
                </a:lnTo>
                <a:lnTo>
                  <a:pt x="0" y="39687"/>
                </a:lnTo>
                <a:lnTo>
                  <a:pt x="37846" y="39687"/>
                </a:lnTo>
                <a:lnTo>
                  <a:pt x="37846" y="33845"/>
                </a:lnTo>
                <a:lnTo>
                  <a:pt x="5715" y="33845"/>
                </a:lnTo>
                <a:lnTo>
                  <a:pt x="23444" y="6121"/>
                </a:lnTo>
                <a:lnTo>
                  <a:pt x="30429" y="6121"/>
                </a:lnTo>
                <a:lnTo>
                  <a:pt x="30429" y="0"/>
                </a:lnTo>
                <a:close/>
              </a:path>
              <a:path w="38100" h="52069">
                <a:moveTo>
                  <a:pt x="30429" y="6121"/>
                </a:moveTo>
                <a:lnTo>
                  <a:pt x="23444" y="6121"/>
                </a:lnTo>
                <a:lnTo>
                  <a:pt x="23444" y="33845"/>
                </a:lnTo>
                <a:lnTo>
                  <a:pt x="30429" y="33845"/>
                </a:lnTo>
                <a:lnTo>
                  <a:pt x="30429" y="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3987660" y="1814843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5" h="53975">
                <a:moveTo>
                  <a:pt x="23304" y="0"/>
                </a:moveTo>
                <a:lnTo>
                  <a:pt x="14985" y="0"/>
                </a:lnTo>
                <a:lnTo>
                  <a:pt x="9766" y="2438"/>
                </a:lnTo>
                <a:lnTo>
                  <a:pt x="1955" y="12192"/>
                </a:lnTo>
                <a:lnTo>
                  <a:pt x="83" y="18465"/>
                </a:lnTo>
                <a:lnTo>
                  <a:pt x="0" y="35687"/>
                </a:lnTo>
                <a:lnTo>
                  <a:pt x="1587" y="42354"/>
                </a:lnTo>
                <a:lnTo>
                  <a:pt x="7962" y="51574"/>
                </a:lnTo>
                <a:lnTo>
                  <a:pt x="12534" y="53873"/>
                </a:lnTo>
                <a:lnTo>
                  <a:pt x="23787" y="53873"/>
                </a:lnTo>
                <a:lnTo>
                  <a:pt x="27978" y="52247"/>
                </a:lnTo>
                <a:lnTo>
                  <a:pt x="31837" y="48310"/>
                </a:lnTo>
                <a:lnTo>
                  <a:pt x="15392" y="48310"/>
                </a:lnTo>
                <a:lnTo>
                  <a:pt x="12915" y="47218"/>
                </a:lnTo>
                <a:lnTo>
                  <a:pt x="9220" y="42887"/>
                </a:lnTo>
                <a:lnTo>
                  <a:pt x="8280" y="39941"/>
                </a:lnTo>
                <a:lnTo>
                  <a:pt x="8280" y="32435"/>
                </a:lnTo>
                <a:lnTo>
                  <a:pt x="9220" y="29502"/>
                </a:lnTo>
                <a:lnTo>
                  <a:pt x="12915" y="25171"/>
                </a:lnTo>
                <a:lnTo>
                  <a:pt x="13760" y="24803"/>
                </a:lnTo>
                <a:lnTo>
                  <a:pt x="6997" y="24803"/>
                </a:lnTo>
                <a:lnTo>
                  <a:pt x="7365" y="18465"/>
                </a:lnTo>
                <a:lnTo>
                  <a:pt x="8737" y="13728"/>
                </a:lnTo>
                <a:lnTo>
                  <a:pt x="13639" y="7480"/>
                </a:lnTo>
                <a:lnTo>
                  <a:pt x="17195" y="5905"/>
                </a:lnTo>
                <a:lnTo>
                  <a:pt x="32486" y="5905"/>
                </a:lnTo>
                <a:lnTo>
                  <a:pt x="32486" y="2070"/>
                </a:lnTo>
                <a:lnTo>
                  <a:pt x="30543" y="1384"/>
                </a:lnTo>
                <a:lnTo>
                  <a:pt x="28676" y="876"/>
                </a:lnTo>
                <a:lnTo>
                  <a:pt x="25082" y="165"/>
                </a:lnTo>
                <a:lnTo>
                  <a:pt x="23304" y="0"/>
                </a:lnTo>
                <a:close/>
              </a:path>
              <a:path w="36195" h="53975">
                <a:moveTo>
                  <a:pt x="32114" y="24091"/>
                </a:moveTo>
                <a:lnTo>
                  <a:pt x="21704" y="24091"/>
                </a:lnTo>
                <a:lnTo>
                  <a:pt x="24193" y="25171"/>
                </a:lnTo>
                <a:lnTo>
                  <a:pt x="27889" y="29502"/>
                </a:lnTo>
                <a:lnTo>
                  <a:pt x="28803" y="32435"/>
                </a:lnTo>
                <a:lnTo>
                  <a:pt x="28803" y="39941"/>
                </a:lnTo>
                <a:lnTo>
                  <a:pt x="27889" y="42887"/>
                </a:lnTo>
                <a:lnTo>
                  <a:pt x="24193" y="47218"/>
                </a:lnTo>
                <a:lnTo>
                  <a:pt x="21704" y="48310"/>
                </a:lnTo>
                <a:lnTo>
                  <a:pt x="31837" y="48310"/>
                </a:lnTo>
                <a:lnTo>
                  <a:pt x="34289" y="45808"/>
                </a:lnTo>
                <a:lnTo>
                  <a:pt x="35877" y="41541"/>
                </a:lnTo>
                <a:lnTo>
                  <a:pt x="35877" y="30759"/>
                </a:lnTo>
                <a:lnTo>
                  <a:pt x="34353" y="26454"/>
                </a:lnTo>
                <a:lnTo>
                  <a:pt x="32114" y="24091"/>
                </a:lnTo>
                <a:close/>
              </a:path>
              <a:path w="36195" h="53975">
                <a:moveTo>
                  <a:pt x="24180" y="18542"/>
                </a:moveTo>
                <a:lnTo>
                  <a:pt x="16471" y="18542"/>
                </a:lnTo>
                <a:lnTo>
                  <a:pt x="14211" y="19075"/>
                </a:lnTo>
                <a:lnTo>
                  <a:pt x="10083" y="21234"/>
                </a:lnTo>
                <a:lnTo>
                  <a:pt x="8369" y="22771"/>
                </a:lnTo>
                <a:lnTo>
                  <a:pt x="6997" y="24803"/>
                </a:lnTo>
                <a:lnTo>
                  <a:pt x="13760" y="24803"/>
                </a:lnTo>
                <a:lnTo>
                  <a:pt x="15392" y="24091"/>
                </a:lnTo>
                <a:lnTo>
                  <a:pt x="32114" y="24091"/>
                </a:lnTo>
                <a:lnTo>
                  <a:pt x="28308" y="20116"/>
                </a:lnTo>
                <a:lnTo>
                  <a:pt x="24180" y="18542"/>
                </a:lnTo>
                <a:close/>
              </a:path>
              <a:path w="36195" h="53975">
                <a:moveTo>
                  <a:pt x="32486" y="5905"/>
                </a:moveTo>
                <a:lnTo>
                  <a:pt x="23571" y="5905"/>
                </a:lnTo>
                <a:lnTo>
                  <a:pt x="25349" y="6121"/>
                </a:lnTo>
                <a:lnTo>
                  <a:pt x="28955" y="6997"/>
                </a:lnTo>
                <a:lnTo>
                  <a:pt x="30746" y="7645"/>
                </a:lnTo>
                <a:lnTo>
                  <a:pt x="32486" y="8483"/>
                </a:lnTo>
                <a:lnTo>
                  <a:pt x="32486" y="5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3987533" y="1618056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5" h="53975">
                <a:moveTo>
                  <a:pt x="22974" y="0"/>
                </a:moveTo>
                <a:lnTo>
                  <a:pt x="12649" y="0"/>
                </a:lnTo>
                <a:lnTo>
                  <a:pt x="8597" y="1193"/>
                </a:lnTo>
                <a:lnTo>
                  <a:pt x="2692" y="6019"/>
                </a:lnTo>
                <a:lnTo>
                  <a:pt x="1206" y="9296"/>
                </a:lnTo>
                <a:lnTo>
                  <a:pt x="1206" y="16421"/>
                </a:lnTo>
                <a:lnTo>
                  <a:pt x="2057" y="18948"/>
                </a:lnTo>
                <a:lnTo>
                  <a:pt x="5422" y="23063"/>
                </a:lnTo>
                <a:lnTo>
                  <a:pt x="7772" y="24472"/>
                </a:lnTo>
                <a:lnTo>
                  <a:pt x="10782" y="25222"/>
                </a:lnTo>
                <a:lnTo>
                  <a:pt x="7404" y="26009"/>
                </a:lnTo>
                <a:lnTo>
                  <a:pt x="4737" y="27533"/>
                </a:lnTo>
                <a:lnTo>
                  <a:pt x="952" y="32131"/>
                </a:lnTo>
                <a:lnTo>
                  <a:pt x="0" y="34937"/>
                </a:lnTo>
                <a:lnTo>
                  <a:pt x="0" y="43294"/>
                </a:lnTo>
                <a:lnTo>
                  <a:pt x="1536" y="47142"/>
                </a:lnTo>
                <a:lnTo>
                  <a:pt x="7683" y="52539"/>
                </a:lnTo>
                <a:lnTo>
                  <a:pt x="12077" y="53873"/>
                </a:lnTo>
                <a:lnTo>
                  <a:pt x="23533" y="53873"/>
                </a:lnTo>
                <a:lnTo>
                  <a:pt x="27927" y="52539"/>
                </a:lnTo>
                <a:lnTo>
                  <a:pt x="32729" y="48323"/>
                </a:lnTo>
                <a:lnTo>
                  <a:pt x="14477" y="48323"/>
                </a:lnTo>
                <a:lnTo>
                  <a:pt x="11849" y="47409"/>
                </a:lnTo>
                <a:lnTo>
                  <a:pt x="8013" y="43853"/>
                </a:lnTo>
                <a:lnTo>
                  <a:pt x="7061" y="41402"/>
                </a:lnTo>
                <a:lnTo>
                  <a:pt x="7135" y="34937"/>
                </a:lnTo>
                <a:lnTo>
                  <a:pt x="8013" y="32677"/>
                </a:lnTo>
                <a:lnTo>
                  <a:pt x="11849" y="29095"/>
                </a:lnTo>
                <a:lnTo>
                  <a:pt x="14477" y="28206"/>
                </a:lnTo>
                <a:lnTo>
                  <a:pt x="31453" y="28206"/>
                </a:lnTo>
                <a:lnTo>
                  <a:pt x="30899" y="27533"/>
                </a:lnTo>
                <a:lnTo>
                  <a:pt x="28257" y="26009"/>
                </a:lnTo>
                <a:lnTo>
                  <a:pt x="24866" y="25222"/>
                </a:lnTo>
                <a:lnTo>
                  <a:pt x="27863" y="24472"/>
                </a:lnTo>
                <a:lnTo>
                  <a:pt x="30187" y="23063"/>
                </a:lnTo>
                <a:lnTo>
                  <a:pt x="30511" y="22669"/>
                </a:lnTo>
                <a:lnTo>
                  <a:pt x="14757" y="22669"/>
                </a:lnTo>
                <a:lnTo>
                  <a:pt x="12420" y="21907"/>
                </a:lnTo>
                <a:lnTo>
                  <a:pt x="9042" y="18910"/>
                </a:lnTo>
                <a:lnTo>
                  <a:pt x="8216" y="16814"/>
                </a:lnTo>
                <a:lnTo>
                  <a:pt x="8216" y="11417"/>
                </a:lnTo>
                <a:lnTo>
                  <a:pt x="9042" y="9321"/>
                </a:lnTo>
                <a:lnTo>
                  <a:pt x="10731" y="7835"/>
                </a:lnTo>
                <a:lnTo>
                  <a:pt x="12420" y="6311"/>
                </a:lnTo>
                <a:lnTo>
                  <a:pt x="14757" y="5562"/>
                </a:lnTo>
                <a:lnTo>
                  <a:pt x="32360" y="5562"/>
                </a:lnTo>
                <a:lnTo>
                  <a:pt x="27025" y="1193"/>
                </a:lnTo>
                <a:lnTo>
                  <a:pt x="22974" y="0"/>
                </a:lnTo>
                <a:close/>
              </a:path>
              <a:path w="36195" h="53975">
                <a:moveTo>
                  <a:pt x="31453" y="28206"/>
                </a:moveTo>
                <a:lnTo>
                  <a:pt x="21170" y="28206"/>
                </a:lnTo>
                <a:lnTo>
                  <a:pt x="23799" y="29095"/>
                </a:lnTo>
                <a:lnTo>
                  <a:pt x="25717" y="30873"/>
                </a:lnTo>
                <a:lnTo>
                  <a:pt x="27622" y="32677"/>
                </a:lnTo>
                <a:lnTo>
                  <a:pt x="28512" y="34937"/>
                </a:lnTo>
                <a:lnTo>
                  <a:pt x="28572" y="41402"/>
                </a:lnTo>
                <a:lnTo>
                  <a:pt x="27622" y="43815"/>
                </a:lnTo>
                <a:lnTo>
                  <a:pt x="23774" y="47409"/>
                </a:lnTo>
                <a:lnTo>
                  <a:pt x="21145" y="48323"/>
                </a:lnTo>
                <a:lnTo>
                  <a:pt x="32729" y="48323"/>
                </a:lnTo>
                <a:lnTo>
                  <a:pt x="34074" y="47142"/>
                </a:lnTo>
                <a:lnTo>
                  <a:pt x="35610" y="43294"/>
                </a:lnTo>
                <a:lnTo>
                  <a:pt x="35610" y="34937"/>
                </a:lnTo>
                <a:lnTo>
                  <a:pt x="34683" y="32131"/>
                </a:lnTo>
                <a:lnTo>
                  <a:pt x="31453" y="28206"/>
                </a:lnTo>
                <a:close/>
              </a:path>
              <a:path w="36195" h="53975">
                <a:moveTo>
                  <a:pt x="32360" y="5562"/>
                </a:moveTo>
                <a:lnTo>
                  <a:pt x="20827" y="5562"/>
                </a:lnTo>
                <a:lnTo>
                  <a:pt x="23177" y="6311"/>
                </a:lnTo>
                <a:lnTo>
                  <a:pt x="24879" y="7835"/>
                </a:lnTo>
                <a:lnTo>
                  <a:pt x="26606" y="9321"/>
                </a:lnTo>
                <a:lnTo>
                  <a:pt x="27431" y="11417"/>
                </a:lnTo>
                <a:lnTo>
                  <a:pt x="27431" y="16814"/>
                </a:lnTo>
                <a:lnTo>
                  <a:pt x="26606" y="18910"/>
                </a:lnTo>
                <a:lnTo>
                  <a:pt x="23177" y="21907"/>
                </a:lnTo>
                <a:lnTo>
                  <a:pt x="20827" y="22669"/>
                </a:lnTo>
                <a:lnTo>
                  <a:pt x="30511" y="22669"/>
                </a:lnTo>
                <a:lnTo>
                  <a:pt x="33566" y="18948"/>
                </a:lnTo>
                <a:lnTo>
                  <a:pt x="34391" y="16421"/>
                </a:lnTo>
                <a:lnTo>
                  <a:pt x="34391" y="9296"/>
                </a:lnTo>
                <a:lnTo>
                  <a:pt x="32918" y="6019"/>
                </a:lnTo>
                <a:lnTo>
                  <a:pt x="32360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3945191" y="1465338"/>
            <a:ext cx="78105" cy="53975"/>
          </a:xfrm>
          <a:custGeom>
            <a:avLst/>
            <a:gdLst/>
            <a:ahLst/>
            <a:cxnLst/>
            <a:rect l="l" t="t" r="r" b="b"/>
            <a:pathLst>
              <a:path w="78104" h="53975">
                <a:moveTo>
                  <a:pt x="30937" y="46951"/>
                </a:moveTo>
                <a:lnTo>
                  <a:pt x="1003" y="46951"/>
                </a:lnTo>
                <a:lnTo>
                  <a:pt x="1003" y="52870"/>
                </a:lnTo>
                <a:lnTo>
                  <a:pt x="30937" y="52870"/>
                </a:lnTo>
                <a:lnTo>
                  <a:pt x="30937" y="46951"/>
                </a:lnTo>
                <a:close/>
              </a:path>
              <a:path w="78104" h="53975">
                <a:moveTo>
                  <a:pt x="19443" y="7340"/>
                </a:moveTo>
                <a:lnTo>
                  <a:pt x="12496" y="7340"/>
                </a:lnTo>
                <a:lnTo>
                  <a:pt x="12496" y="46951"/>
                </a:lnTo>
                <a:lnTo>
                  <a:pt x="19443" y="46951"/>
                </a:lnTo>
                <a:lnTo>
                  <a:pt x="19443" y="7340"/>
                </a:lnTo>
                <a:close/>
              </a:path>
              <a:path w="78104" h="53975">
                <a:moveTo>
                  <a:pt x="19443" y="939"/>
                </a:moveTo>
                <a:lnTo>
                  <a:pt x="12433" y="939"/>
                </a:lnTo>
                <a:lnTo>
                  <a:pt x="0" y="3441"/>
                </a:lnTo>
                <a:lnTo>
                  <a:pt x="0" y="9842"/>
                </a:lnTo>
                <a:lnTo>
                  <a:pt x="12496" y="7340"/>
                </a:lnTo>
                <a:lnTo>
                  <a:pt x="19443" y="7340"/>
                </a:lnTo>
                <a:lnTo>
                  <a:pt x="19443" y="939"/>
                </a:lnTo>
                <a:close/>
              </a:path>
              <a:path w="78104" h="53975">
                <a:moveTo>
                  <a:pt x="65951" y="0"/>
                </a:moveTo>
                <a:lnTo>
                  <a:pt x="54317" y="0"/>
                </a:lnTo>
                <a:lnTo>
                  <a:pt x="49860" y="2298"/>
                </a:lnTo>
                <a:lnTo>
                  <a:pt x="43726" y="11506"/>
                </a:lnTo>
                <a:lnTo>
                  <a:pt x="42189" y="18186"/>
                </a:lnTo>
                <a:lnTo>
                  <a:pt x="42189" y="35712"/>
                </a:lnTo>
                <a:lnTo>
                  <a:pt x="43726" y="42379"/>
                </a:lnTo>
                <a:lnTo>
                  <a:pt x="49860" y="51574"/>
                </a:lnTo>
                <a:lnTo>
                  <a:pt x="54317" y="53886"/>
                </a:lnTo>
                <a:lnTo>
                  <a:pt x="65951" y="53886"/>
                </a:lnTo>
                <a:lnTo>
                  <a:pt x="70396" y="51574"/>
                </a:lnTo>
                <a:lnTo>
                  <a:pt x="72586" y="48298"/>
                </a:lnTo>
                <a:lnTo>
                  <a:pt x="56514" y="48298"/>
                </a:lnTo>
                <a:lnTo>
                  <a:pt x="53797" y="46532"/>
                </a:lnTo>
                <a:lnTo>
                  <a:pt x="50139" y="39420"/>
                </a:lnTo>
                <a:lnTo>
                  <a:pt x="49250" y="34074"/>
                </a:lnTo>
                <a:lnTo>
                  <a:pt x="49250" y="19812"/>
                </a:lnTo>
                <a:lnTo>
                  <a:pt x="50139" y="14478"/>
                </a:lnTo>
                <a:lnTo>
                  <a:pt x="53797" y="7340"/>
                </a:lnTo>
                <a:lnTo>
                  <a:pt x="56514" y="5562"/>
                </a:lnTo>
                <a:lnTo>
                  <a:pt x="72575" y="5562"/>
                </a:lnTo>
                <a:lnTo>
                  <a:pt x="70396" y="2298"/>
                </a:lnTo>
                <a:lnTo>
                  <a:pt x="65951" y="0"/>
                </a:lnTo>
                <a:close/>
              </a:path>
              <a:path w="78104" h="53975">
                <a:moveTo>
                  <a:pt x="72575" y="5562"/>
                </a:moveTo>
                <a:lnTo>
                  <a:pt x="63779" y="5562"/>
                </a:lnTo>
                <a:lnTo>
                  <a:pt x="66522" y="7340"/>
                </a:lnTo>
                <a:lnTo>
                  <a:pt x="70154" y="14478"/>
                </a:lnTo>
                <a:lnTo>
                  <a:pt x="71056" y="19812"/>
                </a:lnTo>
                <a:lnTo>
                  <a:pt x="71056" y="34074"/>
                </a:lnTo>
                <a:lnTo>
                  <a:pt x="70154" y="39420"/>
                </a:lnTo>
                <a:lnTo>
                  <a:pt x="66522" y="46532"/>
                </a:lnTo>
                <a:lnTo>
                  <a:pt x="63779" y="48298"/>
                </a:lnTo>
                <a:lnTo>
                  <a:pt x="72586" y="48298"/>
                </a:lnTo>
                <a:lnTo>
                  <a:pt x="76542" y="42379"/>
                </a:lnTo>
                <a:lnTo>
                  <a:pt x="78066" y="35712"/>
                </a:lnTo>
                <a:lnTo>
                  <a:pt x="78066" y="18186"/>
                </a:lnTo>
                <a:lnTo>
                  <a:pt x="76542" y="11506"/>
                </a:lnTo>
                <a:lnTo>
                  <a:pt x="72575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3942600" y="991171"/>
            <a:ext cx="81280" cy="53975"/>
          </a:xfrm>
          <a:custGeom>
            <a:avLst/>
            <a:gdLst/>
            <a:ahLst/>
            <a:cxnLst/>
            <a:rect l="l" t="t" r="r" b="b"/>
            <a:pathLst>
              <a:path w="81279" h="53975">
                <a:moveTo>
                  <a:pt x="30110" y="5918"/>
                </a:moveTo>
                <a:lnTo>
                  <a:pt x="18262" y="5918"/>
                </a:lnTo>
                <a:lnTo>
                  <a:pt x="20777" y="6794"/>
                </a:lnTo>
                <a:lnTo>
                  <a:pt x="24663" y="10274"/>
                </a:lnTo>
                <a:lnTo>
                  <a:pt x="25628" y="12522"/>
                </a:lnTo>
                <a:lnTo>
                  <a:pt x="25628" y="16967"/>
                </a:lnTo>
                <a:lnTo>
                  <a:pt x="6299" y="40500"/>
                </a:lnTo>
                <a:lnTo>
                  <a:pt x="2666" y="44208"/>
                </a:lnTo>
                <a:lnTo>
                  <a:pt x="0" y="46964"/>
                </a:lnTo>
                <a:lnTo>
                  <a:pt x="0" y="52882"/>
                </a:lnTo>
                <a:lnTo>
                  <a:pt x="32969" y="52882"/>
                </a:lnTo>
                <a:lnTo>
                  <a:pt x="32969" y="46964"/>
                </a:lnTo>
                <a:lnTo>
                  <a:pt x="8432" y="46964"/>
                </a:lnTo>
                <a:lnTo>
                  <a:pt x="14096" y="41198"/>
                </a:lnTo>
                <a:lnTo>
                  <a:pt x="32674" y="16967"/>
                </a:lnTo>
                <a:lnTo>
                  <a:pt x="32654" y="10274"/>
                </a:lnTo>
                <a:lnTo>
                  <a:pt x="31076" y="6730"/>
                </a:lnTo>
                <a:lnTo>
                  <a:pt x="30110" y="5918"/>
                </a:lnTo>
                <a:close/>
              </a:path>
              <a:path w="81279" h="53975">
                <a:moveTo>
                  <a:pt x="20408" y="0"/>
                </a:moveTo>
                <a:lnTo>
                  <a:pt x="12992" y="0"/>
                </a:lnTo>
                <a:lnTo>
                  <a:pt x="10731" y="292"/>
                </a:lnTo>
                <a:lnTo>
                  <a:pt x="5803" y="1460"/>
                </a:lnTo>
                <a:lnTo>
                  <a:pt x="3162" y="2311"/>
                </a:lnTo>
                <a:lnTo>
                  <a:pt x="342" y="3454"/>
                </a:lnTo>
                <a:lnTo>
                  <a:pt x="342" y="10553"/>
                </a:lnTo>
                <a:lnTo>
                  <a:pt x="3124" y="9004"/>
                </a:lnTo>
                <a:lnTo>
                  <a:pt x="5740" y="7823"/>
                </a:lnTo>
                <a:lnTo>
                  <a:pt x="10629" y="6311"/>
                </a:lnTo>
                <a:lnTo>
                  <a:pt x="12966" y="5918"/>
                </a:lnTo>
                <a:lnTo>
                  <a:pt x="30110" y="5918"/>
                </a:lnTo>
                <a:lnTo>
                  <a:pt x="24688" y="1358"/>
                </a:lnTo>
                <a:lnTo>
                  <a:pt x="20408" y="0"/>
                </a:lnTo>
                <a:close/>
              </a:path>
              <a:path w="81279" h="53975">
                <a:moveTo>
                  <a:pt x="68541" y="0"/>
                </a:moveTo>
                <a:lnTo>
                  <a:pt x="56908" y="0"/>
                </a:lnTo>
                <a:lnTo>
                  <a:pt x="52463" y="2311"/>
                </a:lnTo>
                <a:lnTo>
                  <a:pt x="46316" y="11518"/>
                </a:lnTo>
                <a:lnTo>
                  <a:pt x="44780" y="18199"/>
                </a:lnTo>
                <a:lnTo>
                  <a:pt x="44780" y="35699"/>
                </a:lnTo>
                <a:lnTo>
                  <a:pt x="46316" y="42379"/>
                </a:lnTo>
                <a:lnTo>
                  <a:pt x="52463" y="51574"/>
                </a:lnTo>
                <a:lnTo>
                  <a:pt x="56908" y="53886"/>
                </a:lnTo>
                <a:lnTo>
                  <a:pt x="68541" y="53886"/>
                </a:lnTo>
                <a:lnTo>
                  <a:pt x="72986" y="51574"/>
                </a:lnTo>
                <a:lnTo>
                  <a:pt x="75160" y="48323"/>
                </a:lnTo>
                <a:lnTo>
                  <a:pt x="59105" y="48323"/>
                </a:lnTo>
                <a:lnTo>
                  <a:pt x="56387" y="46532"/>
                </a:lnTo>
                <a:lnTo>
                  <a:pt x="52743" y="39433"/>
                </a:lnTo>
                <a:lnTo>
                  <a:pt x="51841" y="34086"/>
                </a:lnTo>
                <a:lnTo>
                  <a:pt x="51841" y="19824"/>
                </a:lnTo>
                <a:lnTo>
                  <a:pt x="52743" y="14477"/>
                </a:lnTo>
                <a:lnTo>
                  <a:pt x="56387" y="7353"/>
                </a:lnTo>
                <a:lnTo>
                  <a:pt x="59105" y="5575"/>
                </a:lnTo>
                <a:lnTo>
                  <a:pt x="75165" y="5575"/>
                </a:lnTo>
                <a:lnTo>
                  <a:pt x="72986" y="2311"/>
                </a:lnTo>
                <a:lnTo>
                  <a:pt x="68541" y="0"/>
                </a:lnTo>
                <a:close/>
              </a:path>
              <a:path w="81279" h="53975">
                <a:moveTo>
                  <a:pt x="75165" y="5575"/>
                </a:moveTo>
                <a:lnTo>
                  <a:pt x="66357" y="5575"/>
                </a:lnTo>
                <a:lnTo>
                  <a:pt x="69100" y="7353"/>
                </a:lnTo>
                <a:lnTo>
                  <a:pt x="70904" y="10909"/>
                </a:lnTo>
                <a:lnTo>
                  <a:pt x="72745" y="14477"/>
                </a:lnTo>
                <a:lnTo>
                  <a:pt x="73634" y="19824"/>
                </a:lnTo>
                <a:lnTo>
                  <a:pt x="73634" y="34086"/>
                </a:lnTo>
                <a:lnTo>
                  <a:pt x="72745" y="39433"/>
                </a:lnTo>
                <a:lnTo>
                  <a:pt x="70904" y="42976"/>
                </a:lnTo>
                <a:lnTo>
                  <a:pt x="69100" y="46532"/>
                </a:lnTo>
                <a:lnTo>
                  <a:pt x="66357" y="48323"/>
                </a:lnTo>
                <a:lnTo>
                  <a:pt x="75160" y="48323"/>
                </a:lnTo>
                <a:lnTo>
                  <a:pt x="79133" y="42379"/>
                </a:lnTo>
                <a:lnTo>
                  <a:pt x="80683" y="35699"/>
                </a:lnTo>
                <a:lnTo>
                  <a:pt x="80683" y="18199"/>
                </a:lnTo>
                <a:lnTo>
                  <a:pt x="79133" y="11518"/>
                </a:lnTo>
                <a:lnTo>
                  <a:pt x="75165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3942791" y="713803"/>
            <a:ext cx="80645" cy="53975"/>
          </a:xfrm>
          <a:custGeom>
            <a:avLst/>
            <a:gdLst/>
            <a:ahLst/>
            <a:cxnLst/>
            <a:rect l="l" t="t" r="r" b="b"/>
            <a:pathLst>
              <a:path w="80645" h="53975">
                <a:moveTo>
                  <a:pt x="0" y="44513"/>
                </a:moveTo>
                <a:lnTo>
                  <a:pt x="0" y="51308"/>
                </a:lnTo>
                <a:lnTo>
                  <a:pt x="2476" y="52158"/>
                </a:lnTo>
                <a:lnTo>
                  <a:pt x="4851" y="52793"/>
                </a:lnTo>
                <a:lnTo>
                  <a:pt x="7150" y="53238"/>
                </a:lnTo>
                <a:lnTo>
                  <a:pt x="9461" y="53644"/>
                </a:lnTo>
                <a:lnTo>
                  <a:pt x="11709" y="53873"/>
                </a:lnTo>
                <a:lnTo>
                  <a:pt x="20370" y="53873"/>
                </a:lnTo>
                <a:lnTo>
                  <a:pt x="25387" y="52476"/>
                </a:lnTo>
                <a:lnTo>
                  <a:pt x="31048" y="47967"/>
                </a:lnTo>
                <a:lnTo>
                  <a:pt x="11150" y="47967"/>
                </a:lnTo>
                <a:lnTo>
                  <a:pt x="8724" y="47675"/>
                </a:lnTo>
                <a:lnTo>
                  <a:pt x="4089" y="46520"/>
                </a:lnTo>
                <a:lnTo>
                  <a:pt x="1955" y="45643"/>
                </a:lnTo>
                <a:lnTo>
                  <a:pt x="0" y="44513"/>
                </a:lnTo>
                <a:close/>
              </a:path>
              <a:path w="80645" h="53975">
                <a:moveTo>
                  <a:pt x="31241" y="5918"/>
                </a:moveTo>
                <a:lnTo>
                  <a:pt x="18567" y="5918"/>
                </a:lnTo>
                <a:lnTo>
                  <a:pt x="21272" y="6616"/>
                </a:lnTo>
                <a:lnTo>
                  <a:pt x="25057" y="9474"/>
                </a:lnTo>
                <a:lnTo>
                  <a:pt x="25984" y="11518"/>
                </a:lnTo>
                <a:lnTo>
                  <a:pt x="25984" y="16789"/>
                </a:lnTo>
                <a:lnTo>
                  <a:pt x="25082" y="18770"/>
                </a:lnTo>
                <a:lnTo>
                  <a:pt x="21412" y="21526"/>
                </a:lnTo>
                <a:lnTo>
                  <a:pt x="18757" y="22212"/>
                </a:lnTo>
                <a:lnTo>
                  <a:pt x="8991" y="22212"/>
                </a:lnTo>
                <a:lnTo>
                  <a:pt x="8991" y="28003"/>
                </a:lnTo>
                <a:lnTo>
                  <a:pt x="18872" y="28003"/>
                </a:lnTo>
                <a:lnTo>
                  <a:pt x="21843" y="28867"/>
                </a:lnTo>
                <a:lnTo>
                  <a:pt x="26136" y="32308"/>
                </a:lnTo>
                <a:lnTo>
                  <a:pt x="27079" y="34442"/>
                </a:lnTo>
                <a:lnTo>
                  <a:pt x="27203" y="41097"/>
                </a:lnTo>
                <a:lnTo>
                  <a:pt x="26060" y="43611"/>
                </a:lnTo>
                <a:lnTo>
                  <a:pt x="23736" y="45339"/>
                </a:lnTo>
                <a:lnTo>
                  <a:pt x="21437" y="47091"/>
                </a:lnTo>
                <a:lnTo>
                  <a:pt x="18084" y="47967"/>
                </a:lnTo>
                <a:lnTo>
                  <a:pt x="31048" y="47967"/>
                </a:lnTo>
                <a:lnTo>
                  <a:pt x="32435" y="46863"/>
                </a:lnTo>
                <a:lnTo>
                  <a:pt x="34188" y="42887"/>
                </a:lnTo>
                <a:lnTo>
                  <a:pt x="34188" y="34442"/>
                </a:lnTo>
                <a:lnTo>
                  <a:pt x="33261" y="31623"/>
                </a:lnTo>
                <a:lnTo>
                  <a:pt x="29489" y="27089"/>
                </a:lnTo>
                <a:lnTo>
                  <a:pt x="26847" y="25590"/>
                </a:lnTo>
                <a:lnTo>
                  <a:pt x="23482" y="24866"/>
                </a:lnTo>
                <a:lnTo>
                  <a:pt x="26517" y="24091"/>
                </a:lnTo>
                <a:lnTo>
                  <a:pt x="28867" y="22720"/>
                </a:lnTo>
                <a:lnTo>
                  <a:pt x="32156" y="18770"/>
                </a:lnTo>
                <a:lnTo>
                  <a:pt x="32969" y="16319"/>
                </a:lnTo>
                <a:lnTo>
                  <a:pt x="32969" y="9334"/>
                </a:lnTo>
                <a:lnTo>
                  <a:pt x="31419" y="6057"/>
                </a:lnTo>
                <a:lnTo>
                  <a:pt x="31241" y="5918"/>
                </a:lnTo>
                <a:close/>
              </a:path>
              <a:path w="80645" h="53975">
                <a:moveTo>
                  <a:pt x="20980" y="0"/>
                </a:moveTo>
                <a:lnTo>
                  <a:pt x="13601" y="0"/>
                </a:lnTo>
                <a:lnTo>
                  <a:pt x="11391" y="177"/>
                </a:lnTo>
                <a:lnTo>
                  <a:pt x="6743" y="927"/>
                </a:lnTo>
                <a:lnTo>
                  <a:pt x="4241" y="1485"/>
                </a:lnTo>
                <a:lnTo>
                  <a:pt x="1562" y="2222"/>
                </a:lnTo>
                <a:lnTo>
                  <a:pt x="1562" y="8483"/>
                </a:lnTo>
                <a:lnTo>
                  <a:pt x="4229" y="7594"/>
                </a:lnTo>
                <a:lnTo>
                  <a:pt x="6629" y="6946"/>
                </a:lnTo>
                <a:lnTo>
                  <a:pt x="11048" y="6108"/>
                </a:lnTo>
                <a:lnTo>
                  <a:pt x="13106" y="5918"/>
                </a:lnTo>
                <a:lnTo>
                  <a:pt x="31241" y="5918"/>
                </a:lnTo>
                <a:lnTo>
                  <a:pt x="25222" y="1206"/>
                </a:lnTo>
                <a:lnTo>
                  <a:pt x="20980" y="0"/>
                </a:lnTo>
                <a:close/>
              </a:path>
              <a:path w="80645" h="53975">
                <a:moveTo>
                  <a:pt x="68351" y="0"/>
                </a:moveTo>
                <a:lnTo>
                  <a:pt x="56718" y="0"/>
                </a:lnTo>
                <a:lnTo>
                  <a:pt x="52273" y="2286"/>
                </a:lnTo>
                <a:lnTo>
                  <a:pt x="46126" y="11493"/>
                </a:lnTo>
                <a:lnTo>
                  <a:pt x="44589" y="18186"/>
                </a:lnTo>
                <a:lnTo>
                  <a:pt x="44589" y="35687"/>
                </a:lnTo>
                <a:lnTo>
                  <a:pt x="46126" y="42354"/>
                </a:lnTo>
                <a:lnTo>
                  <a:pt x="52273" y="51574"/>
                </a:lnTo>
                <a:lnTo>
                  <a:pt x="56718" y="53873"/>
                </a:lnTo>
                <a:lnTo>
                  <a:pt x="68351" y="53873"/>
                </a:lnTo>
                <a:lnTo>
                  <a:pt x="72796" y="51574"/>
                </a:lnTo>
                <a:lnTo>
                  <a:pt x="74972" y="48310"/>
                </a:lnTo>
                <a:lnTo>
                  <a:pt x="58915" y="48310"/>
                </a:lnTo>
                <a:lnTo>
                  <a:pt x="56197" y="46532"/>
                </a:lnTo>
                <a:lnTo>
                  <a:pt x="52552" y="39408"/>
                </a:lnTo>
                <a:lnTo>
                  <a:pt x="51650" y="34074"/>
                </a:lnTo>
                <a:lnTo>
                  <a:pt x="51650" y="19812"/>
                </a:lnTo>
                <a:lnTo>
                  <a:pt x="52552" y="14452"/>
                </a:lnTo>
                <a:lnTo>
                  <a:pt x="56197" y="7340"/>
                </a:lnTo>
                <a:lnTo>
                  <a:pt x="58915" y="5549"/>
                </a:lnTo>
                <a:lnTo>
                  <a:pt x="74975" y="5549"/>
                </a:lnTo>
                <a:lnTo>
                  <a:pt x="72796" y="2286"/>
                </a:lnTo>
                <a:lnTo>
                  <a:pt x="68351" y="0"/>
                </a:lnTo>
                <a:close/>
              </a:path>
              <a:path w="80645" h="53975">
                <a:moveTo>
                  <a:pt x="74975" y="5549"/>
                </a:moveTo>
                <a:lnTo>
                  <a:pt x="66166" y="5549"/>
                </a:lnTo>
                <a:lnTo>
                  <a:pt x="68910" y="7340"/>
                </a:lnTo>
                <a:lnTo>
                  <a:pt x="70713" y="10896"/>
                </a:lnTo>
                <a:lnTo>
                  <a:pt x="72555" y="14452"/>
                </a:lnTo>
                <a:lnTo>
                  <a:pt x="73444" y="19812"/>
                </a:lnTo>
                <a:lnTo>
                  <a:pt x="73444" y="34074"/>
                </a:lnTo>
                <a:lnTo>
                  <a:pt x="72555" y="39408"/>
                </a:lnTo>
                <a:lnTo>
                  <a:pt x="70713" y="42976"/>
                </a:lnTo>
                <a:lnTo>
                  <a:pt x="68910" y="46532"/>
                </a:lnTo>
                <a:lnTo>
                  <a:pt x="66166" y="48310"/>
                </a:lnTo>
                <a:lnTo>
                  <a:pt x="74972" y="48310"/>
                </a:lnTo>
                <a:lnTo>
                  <a:pt x="78943" y="42354"/>
                </a:lnTo>
                <a:lnTo>
                  <a:pt x="80492" y="35687"/>
                </a:lnTo>
                <a:lnTo>
                  <a:pt x="80492" y="18186"/>
                </a:lnTo>
                <a:lnTo>
                  <a:pt x="78943" y="11493"/>
                </a:lnTo>
                <a:lnTo>
                  <a:pt x="74975" y="5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058373" y="2371801"/>
            <a:ext cx="78740" cy="53975"/>
          </a:xfrm>
          <a:custGeom>
            <a:avLst/>
            <a:gdLst/>
            <a:ahLst/>
            <a:cxnLst/>
            <a:rect l="l" t="t" r="r" b="b"/>
            <a:pathLst>
              <a:path w="78739" h="53975">
                <a:moveTo>
                  <a:pt x="30937" y="46964"/>
                </a:moveTo>
                <a:lnTo>
                  <a:pt x="1015" y="46964"/>
                </a:lnTo>
                <a:lnTo>
                  <a:pt x="1015" y="52882"/>
                </a:lnTo>
                <a:lnTo>
                  <a:pt x="30937" y="52882"/>
                </a:lnTo>
                <a:lnTo>
                  <a:pt x="30937" y="46964"/>
                </a:lnTo>
                <a:close/>
              </a:path>
              <a:path w="78739" h="53975">
                <a:moveTo>
                  <a:pt x="19469" y="7353"/>
                </a:moveTo>
                <a:lnTo>
                  <a:pt x="12509" y="7353"/>
                </a:lnTo>
                <a:lnTo>
                  <a:pt x="12509" y="46964"/>
                </a:lnTo>
                <a:lnTo>
                  <a:pt x="19469" y="46964"/>
                </a:lnTo>
                <a:lnTo>
                  <a:pt x="19469" y="7353"/>
                </a:lnTo>
                <a:close/>
              </a:path>
              <a:path w="78739" h="53975">
                <a:moveTo>
                  <a:pt x="19469" y="939"/>
                </a:moveTo>
                <a:lnTo>
                  <a:pt x="12433" y="939"/>
                </a:lnTo>
                <a:lnTo>
                  <a:pt x="0" y="3454"/>
                </a:lnTo>
                <a:lnTo>
                  <a:pt x="0" y="9867"/>
                </a:lnTo>
                <a:lnTo>
                  <a:pt x="12509" y="7353"/>
                </a:lnTo>
                <a:lnTo>
                  <a:pt x="19469" y="7353"/>
                </a:lnTo>
                <a:lnTo>
                  <a:pt x="19469" y="939"/>
                </a:lnTo>
                <a:close/>
              </a:path>
              <a:path w="78739" h="53975">
                <a:moveTo>
                  <a:pt x="65747" y="0"/>
                </a:moveTo>
                <a:lnTo>
                  <a:pt x="57442" y="0"/>
                </a:lnTo>
                <a:lnTo>
                  <a:pt x="52209" y="2451"/>
                </a:lnTo>
                <a:lnTo>
                  <a:pt x="44411" y="12204"/>
                </a:lnTo>
                <a:lnTo>
                  <a:pt x="42539" y="18478"/>
                </a:lnTo>
                <a:lnTo>
                  <a:pt x="42456" y="35712"/>
                </a:lnTo>
                <a:lnTo>
                  <a:pt x="44056" y="42392"/>
                </a:lnTo>
                <a:lnTo>
                  <a:pt x="50406" y="51587"/>
                </a:lnTo>
                <a:lnTo>
                  <a:pt x="55003" y="53886"/>
                </a:lnTo>
                <a:lnTo>
                  <a:pt x="66243" y="53886"/>
                </a:lnTo>
                <a:lnTo>
                  <a:pt x="70446" y="52285"/>
                </a:lnTo>
                <a:lnTo>
                  <a:pt x="74315" y="48323"/>
                </a:lnTo>
                <a:lnTo>
                  <a:pt x="57848" y="48323"/>
                </a:lnTo>
                <a:lnTo>
                  <a:pt x="55359" y="47243"/>
                </a:lnTo>
                <a:lnTo>
                  <a:pt x="51676" y="42900"/>
                </a:lnTo>
                <a:lnTo>
                  <a:pt x="50736" y="39966"/>
                </a:lnTo>
                <a:lnTo>
                  <a:pt x="50736" y="32461"/>
                </a:lnTo>
                <a:lnTo>
                  <a:pt x="51676" y="29514"/>
                </a:lnTo>
                <a:lnTo>
                  <a:pt x="53505" y="27343"/>
                </a:lnTo>
                <a:lnTo>
                  <a:pt x="55359" y="25196"/>
                </a:lnTo>
                <a:lnTo>
                  <a:pt x="56237" y="24815"/>
                </a:lnTo>
                <a:lnTo>
                  <a:pt x="49466" y="24815"/>
                </a:lnTo>
                <a:lnTo>
                  <a:pt x="59639" y="5918"/>
                </a:lnTo>
                <a:lnTo>
                  <a:pt x="74955" y="5918"/>
                </a:lnTo>
                <a:lnTo>
                  <a:pt x="74955" y="2108"/>
                </a:lnTo>
                <a:lnTo>
                  <a:pt x="72999" y="1396"/>
                </a:lnTo>
                <a:lnTo>
                  <a:pt x="71132" y="876"/>
                </a:lnTo>
                <a:lnTo>
                  <a:pt x="67538" y="190"/>
                </a:lnTo>
                <a:lnTo>
                  <a:pt x="65747" y="0"/>
                </a:lnTo>
                <a:close/>
              </a:path>
              <a:path w="78739" h="53975">
                <a:moveTo>
                  <a:pt x="74563" y="24117"/>
                </a:moveTo>
                <a:lnTo>
                  <a:pt x="64173" y="24117"/>
                </a:lnTo>
                <a:lnTo>
                  <a:pt x="66662" y="25196"/>
                </a:lnTo>
                <a:lnTo>
                  <a:pt x="70345" y="29514"/>
                </a:lnTo>
                <a:lnTo>
                  <a:pt x="71259" y="32461"/>
                </a:lnTo>
                <a:lnTo>
                  <a:pt x="71259" y="39966"/>
                </a:lnTo>
                <a:lnTo>
                  <a:pt x="70345" y="42900"/>
                </a:lnTo>
                <a:lnTo>
                  <a:pt x="66662" y="47243"/>
                </a:lnTo>
                <a:lnTo>
                  <a:pt x="64173" y="48323"/>
                </a:lnTo>
                <a:lnTo>
                  <a:pt x="74315" y="48323"/>
                </a:lnTo>
                <a:lnTo>
                  <a:pt x="76746" y="45834"/>
                </a:lnTo>
                <a:lnTo>
                  <a:pt x="78333" y="41554"/>
                </a:lnTo>
                <a:lnTo>
                  <a:pt x="78333" y="30772"/>
                </a:lnTo>
                <a:lnTo>
                  <a:pt x="76809" y="26466"/>
                </a:lnTo>
                <a:lnTo>
                  <a:pt x="74563" y="24117"/>
                </a:lnTo>
                <a:close/>
              </a:path>
              <a:path w="78739" h="53975">
                <a:moveTo>
                  <a:pt x="66649" y="18541"/>
                </a:moveTo>
                <a:lnTo>
                  <a:pt x="58940" y="18541"/>
                </a:lnTo>
                <a:lnTo>
                  <a:pt x="56667" y="19088"/>
                </a:lnTo>
                <a:lnTo>
                  <a:pt x="52539" y="21247"/>
                </a:lnTo>
                <a:lnTo>
                  <a:pt x="50812" y="22796"/>
                </a:lnTo>
                <a:lnTo>
                  <a:pt x="49466" y="24815"/>
                </a:lnTo>
                <a:lnTo>
                  <a:pt x="56237" y="24815"/>
                </a:lnTo>
                <a:lnTo>
                  <a:pt x="57848" y="24117"/>
                </a:lnTo>
                <a:lnTo>
                  <a:pt x="74563" y="24117"/>
                </a:lnTo>
                <a:lnTo>
                  <a:pt x="70751" y="20129"/>
                </a:lnTo>
                <a:lnTo>
                  <a:pt x="66649" y="18541"/>
                </a:lnTo>
                <a:close/>
              </a:path>
              <a:path w="78739" h="53975">
                <a:moveTo>
                  <a:pt x="74955" y="5918"/>
                </a:moveTo>
                <a:lnTo>
                  <a:pt x="66052" y="5918"/>
                </a:lnTo>
                <a:lnTo>
                  <a:pt x="67805" y="6146"/>
                </a:lnTo>
                <a:lnTo>
                  <a:pt x="71399" y="7023"/>
                </a:lnTo>
                <a:lnTo>
                  <a:pt x="73190" y="7658"/>
                </a:lnTo>
                <a:lnTo>
                  <a:pt x="74955" y="8496"/>
                </a:lnTo>
                <a:lnTo>
                  <a:pt x="74955" y="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237189" y="2371814"/>
            <a:ext cx="78105" cy="53975"/>
          </a:xfrm>
          <a:custGeom>
            <a:avLst/>
            <a:gdLst/>
            <a:ahLst/>
            <a:cxnLst/>
            <a:rect l="l" t="t" r="r" b="b"/>
            <a:pathLst>
              <a:path w="78104" h="53975">
                <a:moveTo>
                  <a:pt x="0" y="44526"/>
                </a:moveTo>
                <a:lnTo>
                  <a:pt x="0" y="51295"/>
                </a:lnTo>
                <a:lnTo>
                  <a:pt x="2476" y="52158"/>
                </a:lnTo>
                <a:lnTo>
                  <a:pt x="4826" y="52806"/>
                </a:lnTo>
                <a:lnTo>
                  <a:pt x="9461" y="53657"/>
                </a:lnTo>
                <a:lnTo>
                  <a:pt x="11709" y="53860"/>
                </a:lnTo>
                <a:lnTo>
                  <a:pt x="20370" y="53860"/>
                </a:lnTo>
                <a:lnTo>
                  <a:pt x="25374" y="52476"/>
                </a:lnTo>
                <a:lnTo>
                  <a:pt x="31035" y="47967"/>
                </a:lnTo>
                <a:lnTo>
                  <a:pt x="11150" y="47967"/>
                </a:lnTo>
                <a:lnTo>
                  <a:pt x="8724" y="47675"/>
                </a:lnTo>
                <a:lnTo>
                  <a:pt x="4089" y="46520"/>
                </a:lnTo>
                <a:lnTo>
                  <a:pt x="1955" y="45656"/>
                </a:lnTo>
                <a:lnTo>
                  <a:pt x="0" y="44526"/>
                </a:lnTo>
                <a:close/>
              </a:path>
              <a:path w="78104" h="53975">
                <a:moveTo>
                  <a:pt x="31240" y="5918"/>
                </a:moveTo>
                <a:lnTo>
                  <a:pt x="18554" y="5918"/>
                </a:lnTo>
                <a:lnTo>
                  <a:pt x="21259" y="6616"/>
                </a:lnTo>
                <a:lnTo>
                  <a:pt x="23139" y="8051"/>
                </a:lnTo>
                <a:lnTo>
                  <a:pt x="25044" y="9461"/>
                </a:lnTo>
                <a:lnTo>
                  <a:pt x="25984" y="11518"/>
                </a:lnTo>
                <a:lnTo>
                  <a:pt x="25984" y="16802"/>
                </a:lnTo>
                <a:lnTo>
                  <a:pt x="25069" y="18770"/>
                </a:lnTo>
                <a:lnTo>
                  <a:pt x="21399" y="21526"/>
                </a:lnTo>
                <a:lnTo>
                  <a:pt x="18757" y="22225"/>
                </a:lnTo>
                <a:lnTo>
                  <a:pt x="8978" y="22225"/>
                </a:lnTo>
                <a:lnTo>
                  <a:pt x="8978" y="28003"/>
                </a:lnTo>
                <a:lnTo>
                  <a:pt x="18872" y="28003"/>
                </a:lnTo>
                <a:lnTo>
                  <a:pt x="21844" y="28867"/>
                </a:lnTo>
                <a:lnTo>
                  <a:pt x="26136" y="32308"/>
                </a:lnTo>
                <a:lnTo>
                  <a:pt x="27091" y="34442"/>
                </a:lnTo>
                <a:lnTo>
                  <a:pt x="27216" y="41097"/>
                </a:lnTo>
                <a:lnTo>
                  <a:pt x="26060" y="43611"/>
                </a:lnTo>
                <a:lnTo>
                  <a:pt x="21424" y="47091"/>
                </a:lnTo>
                <a:lnTo>
                  <a:pt x="18072" y="47967"/>
                </a:lnTo>
                <a:lnTo>
                  <a:pt x="31035" y="47967"/>
                </a:lnTo>
                <a:lnTo>
                  <a:pt x="32423" y="46863"/>
                </a:lnTo>
                <a:lnTo>
                  <a:pt x="34188" y="42900"/>
                </a:lnTo>
                <a:lnTo>
                  <a:pt x="34188" y="34442"/>
                </a:lnTo>
                <a:lnTo>
                  <a:pt x="33274" y="31623"/>
                </a:lnTo>
                <a:lnTo>
                  <a:pt x="31343" y="29349"/>
                </a:lnTo>
                <a:lnTo>
                  <a:pt x="29476" y="27089"/>
                </a:lnTo>
                <a:lnTo>
                  <a:pt x="26847" y="25590"/>
                </a:lnTo>
                <a:lnTo>
                  <a:pt x="23482" y="24866"/>
                </a:lnTo>
                <a:lnTo>
                  <a:pt x="26504" y="24104"/>
                </a:lnTo>
                <a:lnTo>
                  <a:pt x="28867" y="22720"/>
                </a:lnTo>
                <a:lnTo>
                  <a:pt x="32169" y="18770"/>
                </a:lnTo>
                <a:lnTo>
                  <a:pt x="32969" y="16319"/>
                </a:lnTo>
                <a:lnTo>
                  <a:pt x="32969" y="9334"/>
                </a:lnTo>
                <a:lnTo>
                  <a:pt x="31419" y="6057"/>
                </a:lnTo>
                <a:lnTo>
                  <a:pt x="31240" y="5918"/>
                </a:lnTo>
                <a:close/>
              </a:path>
              <a:path w="78104" h="53975">
                <a:moveTo>
                  <a:pt x="20993" y="0"/>
                </a:moveTo>
                <a:lnTo>
                  <a:pt x="13601" y="0"/>
                </a:lnTo>
                <a:lnTo>
                  <a:pt x="11391" y="190"/>
                </a:lnTo>
                <a:lnTo>
                  <a:pt x="6756" y="927"/>
                </a:lnTo>
                <a:lnTo>
                  <a:pt x="4216" y="1485"/>
                </a:lnTo>
                <a:lnTo>
                  <a:pt x="1549" y="2222"/>
                </a:lnTo>
                <a:lnTo>
                  <a:pt x="1549" y="8496"/>
                </a:lnTo>
                <a:lnTo>
                  <a:pt x="4203" y="7607"/>
                </a:lnTo>
                <a:lnTo>
                  <a:pt x="6629" y="6946"/>
                </a:lnTo>
                <a:lnTo>
                  <a:pt x="11061" y="6108"/>
                </a:lnTo>
                <a:lnTo>
                  <a:pt x="13106" y="5918"/>
                </a:lnTo>
                <a:lnTo>
                  <a:pt x="31240" y="5918"/>
                </a:lnTo>
                <a:lnTo>
                  <a:pt x="25209" y="1206"/>
                </a:lnTo>
                <a:lnTo>
                  <a:pt x="20993" y="0"/>
                </a:lnTo>
                <a:close/>
              </a:path>
              <a:path w="78104" h="53975">
                <a:moveTo>
                  <a:pt x="75227" y="5918"/>
                </a:moveTo>
                <a:lnTo>
                  <a:pt x="63360" y="5918"/>
                </a:lnTo>
                <a:lnTo>
                  <a:pt x="65913" y="6781"/>
                </a:lnTo>
                <a:lnTo>
                  <a:pt x="67830" y="8521"/>
                </a:lnTo>
                <a:lnTo>
                  <a:pt x="69786" y="10248"/>
                </a:lnTo>
                <a:lnTo>
                  <a:pt x="70751" y="12509"/>
                </a:lnTo>
                <a:lnTo>
                  <a:pt x="70751" y="16967"/>
                </a:lnTo>
                <a:lnTo>
                  <a:pt x="70307" y="18681"/>
                </a:lnTo>
                <a:lnTo>
                  <a:pt x="69392" y="20421"/>
                </a:lnTo>
                <a:lnTo>
                  <a:pt x="68503" y="22174"/>
                </a:lnTo>
                <a:lnTo>
                  <a:pt x="66941" y="24320"/>
                </a:lnTo>
                <a:lnTo>
                  <a:pt x="63377" y="28321"/>
                </a:lnTo>
                <a:lnTo>
                  <a:pt x="60604" y="31191"/>
                </a:lnTo>
                <a:lnTo>
                  <a:pt x="47764" y="44196"/>
                </a:lnTo>
                <a:lnTo>
                  <a:pt x="45097" y="46951"/>
                </a:lnTo>
                <a:lnTo>
                  <a:pt x="45097" y="52870"/>
                </a:lnTo>
                <a:lnTo>
                  <a:pt x="78079" y="52870"/>
                </a:lnTo>
                <a:lnTo>
                  <a:pt x="78079" y="46951"/>
                </a:lnTo>
                <a:lnTo>
                  <a:pt x="53530" y="46951"/>
                </a:lnTo>
                <a:lnTo>
                  <a:pt x="59232" y="41173"/>
                </a:lnTo>
                <a:lnTo>
                  <a:pt x="63601" y="36690"/>
                </a:lnTo>
                <a:lnTo>
                  <a:pt x="66687" y="33477"/>
                </a:lnTo>
                <a:lnTo>
                  <a:pt x="69811" y="30276"/>
                </a:lnTo>
                <a:lnTo>
                  <a:pt x="71761" y="28194"/>
                </a:lnTo>
                <a:lnTo>
                  <a:pt x="74333" y="25057"/>
                </a:lnTo>
                <a:lnTo>
                  <a:pt x="75806" y="22809"/>
                </a:lnTo>
                <a:lnTo>
                  <a:pt x="76593" y="20878"/>
                </a:lnTo>
                <a:lnTo>
                  <a:pt x="77406" y="18973"/>
                </a:lnTo>
                <a:lnTo>
                  <a:pt x="77785" y="16967"/>
                </a:lnTo>
                <a:lnTo>
                  <a:pt x="77753" y="10248"/>
                </a:lnTo>
                <a:lnTo>
                  <a:pt x="76187" y="6731"/>
                </a:lnTo>
                <a:lnTo>
                  <a:pt x="75227" y="5918"/>
                </a:lnTo>
                <a:close/>
              </a:path>
              <a:path w="78104" h="53975">
                <a:moveTo>
                  <a:pt x="65506" y="0"/>
                </a:moveTo>
                <a:lnTo>
                  <a:pt x="58102" y="0"/>
                </a:lnTo>
                <a:lnTo>
                  <a:pt x="55841" y="292"/>
                </a:lnTo>
                <a:lnTo>
                  <a:pt x="50927" y="1447"/>
                </a:lnTo>
                <a:lnTo>
                  <a:pt x="48285" y="2311"/>
                </a:lnTo>
                <a:lnTo>
                  <a:pt x="45453" y="3429"/>
                </a:lnTo>
                <a:lnTo>
                  <a:pt x="45453" y="10528"/>
                </a:lnTo>
                <a:lnTo>
                  <a:pt x="48234" y="8978"/>
                </a:lnTo>
                <a:lnTo>
                  <a:pt x="50850" y="7810"/>
                </a:lnTo>
                <a:lnTo>
                  <a:pt x="55727" y="6299"/>
                </a:lnTo>
                <a:lnTo>
                  <a:pt x="58077" y="5918"/>
                </a:lnTo>
                <a:lnTo>
                  <a:pt x="75227" y="5918"/>
                </a:lnTo>
                <a:lnTo>
                  <a:pt x="69811" y="1333"/>
                </a:lnTo>
                <a:lnTo>
                  <a:pt x="65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4598250" y="2371814"/>
            <a:ext cx="81915" cy="53975"/>
          </a:xfrm>
          <a:custGeom>
            <a:avLst/>
            <a:gdLst/>
            <a:ahLst/>
            <a:cxnLst/>
            <a:rect l="l" t="t" r="r" b="b"/>
            <a:pathLst>
              <a:path w="81914" h="53975">
                <a:moveTo>
                  <a:pt x="23304" y="0"/>
                </a:moveTo>
                <a:lnTo>
                  <a:pt x="14998" y="0"/>
                </a:lnTo>
                <a:lnTo>
                  <a:pt x="9753" y="2438"/>
                </a:lnTo>
                <a:lnTo>
                  <a:pt x="1955" y="12204"/>
                </a:lnTo>
                <a:lnTo>
                  <a:pt x="83" y="18465"/>
                </a:lnTo>
                <a:lnTo>
                  <a:pt x="0" y="35699"/>
                </a:lnTo>
                <a:lnTo>
                  <a:pt x="1587" y="42367"/>
                </a:lnTo>
                <a:lnTo>
                  <a:pt x="7950" y="51562"/>
                </a:lnTo>
                <a:lnTo>
                  <a:pt x="12534" y="53886"/>
                </a:lnTo>
                <a:lnTo>
                  <a:pt x="23799" y="53886"/>
                </a:lnTo>
                <a:lnTo>
                  <a:pt x="27978" y="52260"/>
                </a:lnTo>
                <a:lnTo>
                  <a:pt x="31857" y="48310"/>
                </a:lnTo>
                <a:lnTo>
                  <a:pt x="15379" y="48310"/>
                </a:lnTo>
                <a:lnTo>
                  <a:pt x="12903" y="47218"/>
                </a:lnTo>
                <a:lnTo>
                  <a:pt x="9207" y="42887"/>
                </a:lnTo>
                <a:lnTo>
                  <a:pt x="8280" y="39941"/>
                </a:lnTo>
                <a:lnTo>
                  <a:pt x="8280" y="32435"/>
                </a:lnTo>
                <a:lnTo>
                  <a:pt x="9207" y="29502"/>
                </a:lnTo>
                <a:lnTo>
                  <a:pt x="12903" y="25171"/>
                </a:lnTo>
                <a:lnTo>
                  <a:pt x="13748" y="24803"/>
                </a:lnTo>
                <a:lnTo>
                  <a:pt x="6997" y="24803"/>
                </a:lnTo>
                <a:lnTo>
                  <a:pt x="7353" y="18465"/>
                </a:lnTo>
                <a:lnTo>
                  <a:pt x="8750" y="13741"/>
                </a:lnTo>
                <a:lnTo>
                  <a:pt x="13639" y="7480"/>
                </a:lnTo>
                <a:lnTo>
                  <a:pt x="17195" y="5905"/>
                </a:lnTo>
                <a:lnTo>
                  <a:pt x="32486" y="5905"/>
                </a:lnTo>
                <a:lnTo>
                  <a:pt x="32486" y="2082"/>
                </a:lnTo>
                <a:lnTo>
                  <a:pt x="30556" y="1397"/>
                </a:lnTo>
                <a:lnTo>
                  <a:pt x="28676" y="876"/>
                </a:lnTo>
                <a:lnTo>
                  <a:pt x="25082" y="165"/>
                </a:lnTo>
                <a:lnTo>
                  <a:pt x="23304" y="0"/>
                </a:lnTo>
                <a:close/>
              </a:path>
              <a:path w="81914" h="53975">
                <a:moveTo>
                  <a:pt x="32108" y="24091"/>
                </a:moveTo>
                <a:lnTo>
                  <a:pt x="21717" y="24091"/>
                </a:lnTo>
                <a:lnTo>
                  <a:pt x="24193" y="25171"/>
                </a:lnTo>
                <a:lnTo>
                  <a:pt x="27889" y="29502"/>
                </a:lnTo>
                <a:lnTo>
                  <a:pt x="28816" y="32435"/>
                </a:lnTo>
                <a:lnTo>
                  <a:pt x="28816" y="39941"/>
                </a:lnTo>
                <a:lnTo>
                  <a:pt x="27889" y="42887"/>
                </a:lnTo>
                <a:lnTo>
                  <a:pt x="26060" y="45059"/>
                </a:lnTo>
                <a:lnTo>
                  <a:pt x="24193" y="47218"/>
                </a:lnTo>
                <a:lnTo>
                  <a:pt x="21717" y="48310"/>
                </a:lnTo>
                <a:lnTo>
                  <a:pt x="31857" y="48310"/>
                </a:lnTo>
                <a:lnTo>
                  <a:pt x="34302" y="45821"/>
                </a:lnTo>
                <a:lnTo>
                  <a:pt x="35877" y="41541"/>
                </a:lnTo>
                <a:lnTo>
                  <a:pt x="35877" y="30759"/>
                </a:lnTo>
                <a:lnTo>
                  <a:pt x="34366" y="26454"/>
                </a:lnTo>
                <a:lnTo>
                  <a:pt x="32108" y="24091"/>
                </a:lnTo>
                <a:close/>
              </a:path>
              <a:path w="81914" h="53975">
                <a:moveTo>
                  <a:pt x="24180" y="18542"/>
                </a:moveTo>
                <a:lnTo>
                  <a:pt x="16471" y="18542"/>
                </a:lnTo>
                <a:lnTo>
                  <a:pt x="14198" y="19075"/>
                </a:lnTo>
                <a:lnTo>
                  <a:pt x="10096" y="21234"/>
                </a:lnTo>
                <a:lnTo>
                  <a:pt x="8382" y="22771"/>
                </a:lnTo>
                <a:lnTo>
                  <a:pt x="6997" y="24803"/>
                </a:lnTo>
                <a:lnTo>
                  <a:pt x="13748" y="24803"/>
                </a:lnTo>
                <a:lnTo>
                  <a:pt x="15379" y="24091"/>
                </a:lnTo>
                <a:lnTo>
                  <a:pt x="32108" y="24091"/>
                </a:lnTo>
                <a:lnTo>
                  <a:pt x="28308" y="20116"/>
                </a:lnTo>
                <a:lnTo>
                  <a:pt x="24180" y="18542"/>
                </a:lnTo>
                <a:close/>
              </a:path>
              <a:path w="81914" h="53975">
                <a:moveTo>
                  <a:pt x="32486" y="5905"/>
                </a:moveTo>
                <a:lnTo>
                  <a:pt x="23583" y="5905"/>
                </a:lnTo>
                <a:lnTo>
                  <a:pt x="25336" y="6121"/>
                </a:lnTo>
                <a:lnTo>
                  <a:pt x="28943" y="7010"/>
                </a:lnTo>
                <a:lnTo>
                  <a:pt x="30734" y="7658"/>
                </a:lnTo>
                <a:lnTo>
                  <a:pt x="32486" y="8483"/>
                </a:lnTo>
                <a:lnTo>
                  <a:pt x="32486" y="5905"/>
                </a:lnTo>
                <a:close/>
              </a:path>
              <a:path w="81914" h="53975">
                <a:moveTo>
                  <a:pt x="74256" y="40627"/>
                </a:moveTo>
                <a:lnTo>
                  <a:pt x="67271" y="40627"/>
                </a:lnTo>
                <a:lnTo>
                  <a:pt x="67271" y="52870"/>
                </a:lnTo>
                <a:lnTo>
                  <a:pt x="74256" y="52870"/>
                </a:lnTo>
                <a:lnTo>
                  <a:pt x="74256" y="40627"/>
                </a:lnTo>
                <a:close/>
              </a:path>
              <a:path w="81914" h="53975">
                <a:moveTo>
                  <a:pt x="74256" y="927"/>
                </a:moveTo>
                <a:lnTo>
                  <a:pt x="65417" y="927"/>
                </a:lnTo>
                <a:lnTo>
                  <a:pt x="43815" y="33832"/>
                </a:lnTo>
                <a:lnTo>
                  <a:pt x="43815" y="40627"/>
                </a:lnTo>
                <a:lnTo>
                  <a:pt x="81673" y="40627"/>
                </a:lnTo>
                <a:lnTo>
                  <a:pt x="81673" y="34785"/>
                </a:lnTo>
                <a:lnTo>
                  <a:pt x="49530" y="34785"/>
                </a:lnTo>
                <a:lnTo>
                  <a:pt x="67271" y="7048"/>
                </a:lnTo>
                <a:lnTo>
                  <a:pt x="74256" y="7048"/>
                </a:lnTo>
                <a:lnTo>
                  <a:pt x="74256" y="927"/>
                </a:lnTo>
                <a:close/>
              </a:path>
              <a:path w="81914" h="53975">
                <a:moveTo>
                  <a:pt x="74256" y="7048"/>
                </a:moveTo>
                <a:lnTo>
                  <a:pt x="67271" y="7048"/>
                </a:lnTo>
                <a:lnTo>
                  <a:pt x="67271" y="34785"/>
                </a:lnTo>
                <a:lnTo>
                  <a:pt x="74256" y="34785"/>
                </a:lnTo>
                <a:lnTo>
                  <a:pt x="74256" y="7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302377" y="2371801"/>
            <a:ext cx="123825" cy="53975"/>
          </a:xfrm>
          <a:custGeom>
            <a:avLst/>
            <a:gdLst/>
            <a:ahLst/>
            <a:cxnLst/>
            <a:rect l="l" t="t" r="r" b="b"/>
            <a:pathLst>
              <a:path w="123825" h="53975">
                <a:moveTo>
                  <a:pt x="30924" y="46964"/>
                </a:moveTo>
                <a:lnTo>
                  <a:pt x="1015" y="46964"/>
                </a:lnTo>
                <a:lnTo>
                  <a:pt x="1015" y="52882"/>
                </a:lnTo>
                <a:lnTo>
                  <a:pt x="30924" y="52882"/>
                </a:lnTo>
                <a:lnTo>
                  <a:pt x="30924" y="46964"/>
                </a:lnTo>
                <a:close/>
              </a:path>
              <a:path w="123825" h="53975">
                <a:moveTo>
                  <a:pt x="19456" y="7353"/>
                </a:moveTo>
                <a:lnTo>
                  <a:pt x="12496" y="7353"/>
                </a:lnTo>
                <a:lnTo>
                  <a:pt x="12496" y="46964"/>
                </a:lnTo>
                <a:lnTo>
                  <a:pt x="19456" y="46964"/>
                </a:lnTo>
                <a:lnTo>
                  <a:pt x="19456" y="7353"/>
                </a:lnTo>
                <a:close/>
              </a:path>
              <a:path w="123825" h="53975">
                <a:moveTo>
                  <a:pt x="19456" y="939"/>
                </a:moveTo>
                <a:lnTo>
                  <a:pt x="12433" y="939"/>
                </a:lnTo>
                <a:lnTo>
                  <a:pt x="0" y="3454"/>
                </a:lnTo>
                <a:lnTo>
                  <a:pt x="0" y="9867"/>
                </a:lnTo>
                <a:lnTo>
                  <a:pt x="12496" y="7353"/>
                </a:lnTo>
                <a:lnTo>
                  <a:pt x="19456" y="7353"/>
                </a:lnTo>
                <a:lnTo>
                  <a:pt x="19456" y="939"/>
                </a:lnTo>
                <a:close/>
              </a:path>
              <a:path w="123825" h="53975">
                <a:moveTo>
                  <a:pt x="72842" y="5918"/>
                </a:moveTo>
                <a:lnTo>
                  <a:pt x="60972" y="5918"/>
                </a:lnTo>
                <a:lnTo>
                  <a:pt x="63487" y="6794"/>
                </a:lnTo>
                <a:lnTo>
                  <a:pt x="67360" y="10261"/>
                </a:lnTo>
                <a:lnTo>
                  <a:pt x="68338" y="12522"/>
                </a:lnTo>
                <a:lnTo>
                  <a:pt x="68338" y="16967"/>
                </a:lnTo>
                <a:lnTo>
                  <a:pt x="45377" y="44195"/>
                </a:lnTo>
                <a:lnTo>
                  <a:pt x="42710" y="46964"/>
                </a:lnTo>
                <a:lnTo>
                  <a:pt x="42710" y="52882"/>
                </a:lnTo>
                <a:lnTo>
                  <a:pt x="75679" y="52882"/>
                </a:lnTo>
                <a:lnTo>
                  <a:pt x="75679" y="46964"/>
                </a:lnTo>
                <a:lnTo>
                  <a:pt x="51168" y="46964"/>
                </a:lnTo>
                <a:lnTo>
                  <a:pt x="64300" y="33489"/>
                </a:lnTo>
                <a:lnTo>
                  <a:pt x="75384" y="16967"/>
                </a:lnTo>
                <a:lnTo>
                  <a:pt x="75359" y="10261"/>
                </a:lnTo>
                <a:lnTo>
                  <a:pt x="73812" y="6730"/>
                </a:lnTo>
                <a:lnTo>
                  <a:pt x="72842" y="5918"/>
                </a:lnTo>
                <a:close/>
              </a:path>
              <a:path w="123825" h="53975">
                <a:moveTo>
                  <a:pt x="63106" y="0"/>
                </a:moveTo>
                <a:lnTo>
                  <a:pt x="55689" y="0"/>
                </a:lnTo>
                <a:lnTo>
                  <a:pt x="53441" y="292"/>
                </a:lnTo>
                <a:lnTo>
                  <a:pt x="48513" y="1460"/>
                </a:lnTo>
                <a:lnTo>
                  <a:pt x="45872" y="2311"/>
                </a:lnTo>
                <a:lnTo>
                  <a:pt x="43052" y="3454"/>
                </a:lnTo>
                <a:lnTo>
                  <a:pt x="43052" y="10540"/>
                </a:lnTo>
                <a:lnTo>
                  <a:pt x="45834" y="9004"/>
                </a:lnTo>
                <a:lnTo>
                  <a:pt x="48450" y="7823"/>
                </a:lnTo>
                <a:lnTo>
                  <a:pt x="53352" y="6311"/>
                </a:lnTo>
                <a:lnTo>
                  <a:pt x="55664" y="5918"/>
                </a:lnTo>
                <a:lnTo>
                  <a:pt x="72842" y="5918"/>
                </a:lnTo>
                <a:lnTo>
                  <a:pt x="67398" y="1358"/>
                </a:lnTo>
                <a:lnTo>
                  <a:pt x="63106" y="0"/>
                </a:lnTo>
                <a:close/>
              </a:path>
              <a:path w="123825" h="53975">
                <a:moveTo>
                  <a:pt x="110591" y="0"/>
                </a:moveTo>
                <a:lnTo>
                  <a:pt x="100304" y="0"/>
                </a:lnTo>
                <a:lnTo>
                  <a:pt x="96240" y="1206"/>
                </a:lnTo>
                <a:lnTo>
                  <a:pt x="90309" y="6045"/>
                </a:lnTo>
                <a:lnTo>
                  <a:pt x="88849" y="9321"/>
                </a:lnTo>
                <a:lnTo>
                  <a:pt x="88849" y="16433"/>
                </a:lnTo>
                <a:lnTo>
                  <a:pt x="89674" y="18961"/>
                </a:lnTo>
                <a:lnTo>
                  <a:pt x="93052" y="23088"/>
                </a:lnTo>
                <a:lnTo>
                  <a:pt x="95402" y="24498"/>
                </a:lnTo>
                <a:lnTo>
                  <a:pt x="98412" y="25222"/>
                </a:lnTo>
                <a:lnTo>
                  <a:pt x="95034" y="26009"/>
                </a:lnTo>
                <a:lnTo>
                  <a:pt x="92379" y="27558"/>
                </a:lnTo>
                <a:lnTo>
                  <a:pt x="88582" y="32143"/>
                </a:lnTo>
                <a:lnTo>
                  <a:pt x="87629" y="34963"/>
                </a:lnTo>
                <a:lnTo>
                  <a:pt x="87629" y="43306"/>
                </a:lnTo>
                <a:lnTo>
                  <a:pt x="89153" y="47167"/>
                </a:lnTo>
                <a:lnTo>
                  <a:pt x="95300" y="52552"/>
                </a:lnTo>
                <a:lnTo>
                  <a:pt x="99707" y="53886"/>
                </a:lnTo>
                <a:lnTo>
                  <a:pt x="111150" y="53886"/>
                </a:lnTo>
                <a:lnTo>
                  <a:pt x="115557" y="52552"/>
                </a:lnTo>
                <a:lnTo>
                  <a:pt x="120384" y="48323"/>
                </a:lnTo>
                <a:lnTo>
                  <a:pt x="102095" y="48323"/>
                </a:lnTo>
                <a:lnTo>
                  <a:pt x="99479" y="47434"/>
                </a:lnTo>
                <a:lnTo>
                  <a:pt x="97561" y="45656"/>
                </a:lnTo>
                <a:lnTo>
                  <a:pt x="95646" y="43827"/>
                </a:lnTo>
                <a:lnTo>
                  <a:pt x="94678" y="41401"/>
                </a:lnTo>
                <a:lnTo>
                  <a:pt x="94749" y="34963"/>
                </a:lnTo>
                <a:lnTo>
                  <a:pt x="95656" y="32689"/>
                </a:lnTo>
                <a:lnTo>
                  <a:pt x="99479" y="29108"/>
                </a:lnTo>
                <a:lnTo>
                  <a:pt x="102095" y="28219"/>
                </a:lnTo>
                <a:lnTo>
                  <a:pt x="119070" y="28219"/>
                </a:lnTo>
                <a:lnTo>
                  <a:pt x="118529" y="27558"/>
                </a:lnTo>
                <a:lnTo>
                  <a:pt x="115887" y="26009"/>
                </a:lnTo>
                <a:lnTo>
                  <a:pt x="112496" y="25222"/>
                </a:lnTo>
                <a:lnTo>
                  <a:pt x="115481" y="24498"/>
                </a:lnTo>
                <a:lnTo>
                  <a:pt x="117830" y="23088"/>
                </a:lnTo>
                <a:lnTo>
                  <a:pt x="118159" y="22682"/>
                </a:lnTo>
                <a:lnTo>
                  <a:pt x="102400" y="22682"/>
                </a:lnTo>
                <a:lnTo>
                  <a:pt x="100037" y="21932"/>
                </a:lnTo>
                <a:lnTo>
                  <a:pt x="96685" y="18922"/>
                </a:lnTo>
                <a:lnTo>
                  <a:pt x="95821" y="16827"/>
                </a:lnTo>
                <a:lnTo>
                  <a:pt x="95821" y="11429"/>
                </a:lnTo>
                <a:lnTo>
                  <a:pt x="96685" y="9347"/>
                </a:lnTo>
                <a:lnTo>
                  <a:pt x="98361" y="7823"/>
                </a:lnTo>
                <a:lnTo>
                  <a:pt x="100037" y="6337"/>
                </a:lnTo>
                <a:lnTo>
                  <a:pt x="102400" y="5575"/>
                </a:lnTo>
                <a:lnTo>
                  <a:pt x="119977" y="5575"/>
                </a:lnTo>
                <a:lnTo>
                  <a:pt x="114668" y="1206"/>
                </a:lnTo>
                <a:lnTo>
                  <a:pt x="110591" y="0"/>
                </a:lnTo>
                <a:close/>
              </a:path>
              <a:path w="123825" h="53975">
                <a:moveTo>
                  <a:pt x="119070" y="28219"/>
                </a:moveTo>
                <a:lnTo>
                  <a:pt x="108800" y="28219"/>
                </a:lnTo>
                <a:lnTo>
                  <a:pt x="111442" y="29108"/>
                </a:lnTo>
                <a:lnTo>
                  <a:pt x="115265" y="32689"/>
                </a:lnTo>
                <a:lnTo>
                  <a:pt x="116136" y="34963"/>
                </a:lnTo>
                <a:lnTo>
                  <a:pt x="116195" y="41401"/>
                </a:lnTo>
                <a:lnTo>
                  <a:pt x="115265" y="43827"/>
                </a:lnTo>
                <a:lnTo>
                  <a:pt x="111417" y="47434"/>
                </a:lnTo>
                <a:lnTo>
                  <a:pt x="108775" y="48323"/>
                </a:lnTo>
                <a:lnTo>
                  <a:pt x="120384" y="48323"/>
                </a:lnTo>
                <a:lnTo>
                  <a:pt x="121704" y="47167"/>
                </a:lnTo>
                <a:lnTo>
                  <a:pt x="123253" y="43306"/>
                </a:lnTo>
                <a:lnTo>
                  <a:pt x="123253" y="34963"/>
                </a:lnTo>
                <a:lnTo>
                  <a:pt x="122288" y="32143"/>
                </a:lnTo>
                <a:lnTo>
                  <a:pt x="119070" y="28219"/>
                </a:lnTo>
                <a:close/>
              </a:path>
              <a:path w="123825" h="53975">
                <a:moveTo>
                  <a:pt x="119977" y="5575"/>
                </a:moveTo>
                <a:lnTo>
                  <a:pt x="108457" y="5575"/>
                </a:lnTo>
                <a:lnTo>
                  <a:pt x="110820" y="6337"/>
                </a:lnTo>
                <a:lnTo>
                  <a:pt x="114236" y="9347"/>
                </a:lnTo>
                <a:lnTo>
                  <a:pt x="115061" y="11429"/>
                </a:lnTo>
                <a:lnTo>
                  <a:pt x="115061" y="16827"/>
                </a:lnTo>
                <a:lnTo>
                  <a:pt x="114236" y="18922"/>
                </a:lnTo>
                <a:lnTo>
                  <a:pt x="110820" y="21932"/>
                </a:lnTo>
                <a:lnTo>
                  <a:pt x="108457" y="22682"/>
                </a:lnTo>
                <a:lnTo>
                  <a:pt x="118159" y="22682"/>
                </a:lnTo>
                <a:lnTo>
                  <a:pt x="121170" y="18961"/>
                </a:lnTo>
                <a:lnTo>
                  <a:pt x="122034" y="16433"/>
                </a:lnTo>
                <a:lnTo>
                  <a:pt x="122034" y="9321"/>
                </a:lnTo>
                <a:lnTo>
                  <a:pt x="120548" y="6045"/>
                </a:lnTo>
                <a:lnTo>
                  <a:pt x="119977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6747192" y="2371801"/>
            <a:ext cx="126364" cy="53975"/>
          </a:xfrm>
          <a:custGeom>
            <a:avLst/>
            <a:gdLst/>
            <a:ahLst/>
            <a:cxnLst/>
            <a:rect l="l" t="t" r="r" b="b"/>
            <a:pathLst>
              <a:path w="126365" h="53975">
                <a:moveTo>
                  <a:pt x="30127" y="5918"/>
                </a:moveTo>
                <a:lnTo>
                  <a:pt x="18275" y="5918"/>
                </a:lnTo>
                <a:lnTo>
                  <a:pt x="20802" y="6794"/>
                </a:lnTo>
                <a:lnTo>
                  <a:pt x="22720" y="8534"/>
                </a:lnTo>
                <a:lnTo>
                  <a:pt x="24676" y="10261"/>
                </a:lnTo>
                <a:lnTo>
                  <a:pt x="25641" y="12522"/>
                </a:lnTo>
                <a:lnTo>
                  <a:pt x="25641" y="16979"/>
                </a:lnTo>
                <a:lnTo>
                  <a:pt x="25196" y="18694"/>
                </a:lnTo>
                <a:lnTo>
                  <a:pt x="24282" y="20446"/>
                </a:lnTo>
                <a:lnTo>
                  <a:pt x="23406" y="22199"/>
                </a:lnTo>
                <a:lnTo>
                  <a:pt x="21831" y="24333"/>
                </a:lnTo>
                <a:lnTo>
                  <a:pt x="18402" y="28206"/>
                </a:lnTo>
                <a:lnTo>
                  <a:pt x="15506" y="31203"/>
                </a:lnTo>
                <a:lnTo>
                  <a:pt x="2667" y="44195"/>
                </a:lnTo>
                <a:lnTo>
                  <a:pt x="0" y="46964"/>
                </a:lnTo>
                <a:lnTo>
                  <a:pt x="0" y="52882"/>
                </a:lnTo>
                <a:lnTo>
                  <a:pt x="32969" y="52882"/>
                </a:lnTo>
                <a:lnTo>
                  <a:pt x="32969" y="46964"/>
                </a:lnTo>
                <a:lnTo>
                  <a:pt x="8458" y="46964"/>
                </a:lnTo>
                <a:lnTo>
                  <a:pt x="18503" y="36690"/>
                </a:lnTo>
                <a:lnTo>
                  <a:pt x="32684" y="16979"/>
                </a:lnTo>
                <a:lnTo>
                  <a:pt x="32661" y="10261"/>
                </a:lnTo>
                <a:lnTo>
                  <a:pt x="31089" y="6730"/>
                </a:lnTo>
                <a:lnTo>
                  <a:pt x="30127" y="5918"/>
                </a:lnTo>
                <a:close/>
              </a:path>
              <a:path w="126365" h="53975">
                <a:moveTo>
                  <a:pt x="20408" y="0"/>
                </a:moveTo>
                <a:lnTo>
                  <a:pt x="13004" y="0"/>
                </a:lnTo>
                <a:lnTo>
                  <a:pt x="10731" y="292"/>
                </a:lnTo>
                <a:lnTo>
                  <a:pt x="5816" y="1473"/>
                </a:lnTo>
                <a:lnTo>
                  <a:pt x="3175" y="2311"/>
                </a:lnTo>
                <a:lnTo>
                  <a:pt x="355" y="3454"/>
                </a:lnTo>
                <a:lnTo>
                  <a:pt x="355" y="10553"/>
                </a:lnTo>
                <a:lnTo>
                  <a:pt x="3136" y="9004"/>
                </a:lnTo>
                <a:lnTo>
                  <a:pt x="5740" y="7823"/>
                </a:lnTo>
                <a:lnTo>
                  <a:pt x="10642" y="6311"/>
                </a:lnTo>
                <a:lnTo>
                  <a:pt x="12966" y="5918"/>
                </a:lnTo>
                <a:lnTo>
                  <a:pt x="30127" y="5918"/>
                </a:lnTo>
                <a:lnTo>
                  <a:pt x="24688" y="1358"/>
                </a:lnTo>
                <a:lnTo>
                  <a:pt x="20408" y="0"/>
                </a:lnTo>
                <a:close/>
              </a:path>
              <a:path w="126365" h="53975">
                <a:moveTo>
                  <a:pt x="45593" y="44602"/>
                </a:moveTo>
                <a:lnTo>
                  <a:pt x="45593" y="51663"/>
                </a:lnTo>
                <a:lnTo>
                  <a:pt x="47993" y="52400"/>
                </a:lnTo>
                <a:lnTo>
                  <a:pt x="50330" y="52958"/>
                </a:lnTo>
                <a:lnTo>
                  <a:pt x="54863" y="53708"/>
                </a:lnTo>
                <a:lnTo>
                  <a:pt x="57073" y="53886"/>
                </a:lnTo>
                <a:lnTo>
                  <a:pt x="65582" y="53886"/>
                </a:lnTo>
                <a:lnTo>
                  <a:pt x="70485" y="52336"/>
                </a:lnTo>
                <a:lnTo>
                  <a:pt x="75385" y="47980"/>
                </a:lnTo>
                <a:lnTo>
                  <a:pt x="56642" y="47980"/>
                </a:lnTo>
                <a:lnTo>
                  <a:pt x="54292" y="47701"/>
                </a:lnTo>
                <a:lnTo>
                  <a:pt x="49822" y="46583"/>
                </a:lnTo>
                <a:lnTo>
                  <a:pt x="47663" y="45732"/>
                </a:lnTo>
                <a:lnTo>
                  <a:pt x="45593" y="44602"/>
                </a:lnTo>
                <a:close/>
              </a:path>
              <a:path w="126365" h="53975">
                <a:moveTo>
                  <a:pt x="75347" y="24472"/>
                </a:moveTo>
                <a:lnTo>
                  <a:pt x="63119" y="24472"/>
                </a:lnTo>
                <a:lnTo>
                  <a:pt x="66306" y="25526"/>
                </a:lnTo>
                <a:lnTo>
                  <a:pt x="70993" y="29743"/>
                </a:lnTo>
                <a:lnTo>
                  <a:pt x="72161" y="32600"/>
                </a:lnTo>
                <a:lnTo>
                  <a:pt x="72161" y="39839"/>
                </a:lnTo>
                <a:lnTo>
                  <a:pt x="70993" y="42697"/>
                </a:lnTo>
                <a:lnTo>
                  <a:pt x="68618" y="44818"/>
                </a:lnTo>
                <a:lnTo>
                  <a:pt x="66306" y="46926"/>
                </a:lnTo>
                <a:lnTo>
                  <a:pt x="63119" y="47980"/>
                </a:lnTo>
                <a:lnTo>
                  <a:pt x="75385" y="47980"/>
                </a:lnTo>
                <a:lnTo>
                  <a:pt x="77457" y="46139"/>
                </a:lnTo>
                <a:lnTo>
                  <a:pt x="79184" y="41808"/>
                </a:lnTo>
                <a:lnTo>
                  <a:pt x="79184" y="30797"/>
                </a:lnTo>
                <a:lnTo>
                  <a:pt x="77508" y="26492"/>
                </a:lnTo>
                <a:lnTo>
                  <a:pt x="75347" y="24472"/>
                </a:lnTo>
                <a:close/>
              </a:path>
              <a:path w="126365" h="53975">
                <a:moveTo>
                  <a:pt x="75361" y="939"/>
                </a:moveTo>
                <a:lnTo>
                  <a:pt x="47777" y="939"/>
                </a:lnTo>
                <a:lnTo>
                  <a:pt x="47777" y="27038"/>
                </a:lnTo>
                <a:lnTo>
                  <a:pt x="49720" y="26149"/>
                </a:lnTo>
                <a:lnTo>
                  <a:pt x="51650" y="25514"/>
                </a:lnTo>
                <a:lnTo>
                  <a:pt x="53505" y="25082"/>
                </a:lnTo>
                <a:lnTo>
                  <a:pt x="55372" y="24676"/>
                </a:lnTo>
                <a:lnTo>
                  <a:pt x="57238" y="24472"/>
                </a:lnTo>
                <a:lnTo>
                  <a:pt x="75347" y="24472"/>
                </a:lnTo>
                <a:lnTo>
                  <a:pt x="70713" y="20142"/>
                </a:lnTo>
                <a:lnTo>
                  <a:pt x="69148" y="19596"/>
                </a:lnTo>
                <a:lnTo>
                  <a:pt x="54203" y="19596"/>
                </a:lnTo>
                <a:lnTo>
                  <a:pt x="54203" y="6858"/>
                </a:lnTo>
                <a:lnTo>
                  <a:pt x="75361" y="6858"/>
                </a:lnTo>
                <a:lnTo>
                  <a:pt x="75361" y="939"/>
                </a:lnTo>
                <a:close/>
              </a:path>
              <a:path w="126365" h="53975">
                <a:moveTo>
                  <a:pt x="66128" y="18541"/>
                </a:moveTo>
                <a:lnTo>
                  <a:pt x="60337" y="18541"/>
                </a:lnTo>
                <a:lnTo>
                  <a:pt x="57277" y="18795"/>
                </a:lnTo>
                <a:lnTo>
                  <a:pt x="54203" y="19596"/>
                </a:lnTo>
                <a:lnTo>
                  <a:pt x="69148" y="19596"/>
                </a:lnTo>
                <a:lnTo>
                  <a:pt x="66128" y="18541"/>
                </a:lnTo>
                <a:close/>
              </a:path>
              <a:path w="126365" h="53975">
                <a:moveTo>
                  <a:pt x="113652" y="0"/>
                </a:moveTo>
                <a:lnTo>
                  <a:pt x="105333" y="0"/>
                </a:lnTo>
                <a:lnTo>
                  <a:pt x="100101" y="2451"/>
                </a:lnTo>
                <a:lnTo>
                  <a:pt x="92316" y="12217"/>
                </a:lnTo>
                <a:lnTo>
                  <a:pt x="90456" y="18478"/>
                </a:lnTo>
                <a:lnTo>
                  <a:pt x="90373" y="35712"/>
                </a:lnTo>
                <a:lnTo>
                  <a:pt x="91960" y="42379"/>
                </a:lnTo>
                <a:lnTo>
                  <a:pt x="98298" y="51574"/>
                </a:lnTo>
                <a:lnTo>
                  <a:pt x="102920" y="53886"/>
                </a:lnTo>
                <a:lnTo>
                  <a:pt x="114147" y="53886"/>
                </a:lnTo>
                <a:lnTo>
                  <a:pt x="118338" y="52273"/>
                </a:lnTo>
                <a:lnTo>
                  <a:pt x="122229" y="48310"/>
                </a:lnTo>
                <a:lnTo>
                  <a:pt x="105765" y="48310"/>
                </a:lnTo>
                <a:lnTo>
                  <a:pt x="103250" y="47243"/>
                </a:lnTo>
                <a:lnTo>
                  <a:pt x="99567" y="42913"/>
                </a:lnTo>
                <a:lnTo>
                  <a:pt x="98653" y="39954"/>
                </a:lnTo>
                <a:lnTo>
                  <a:pt x="98653" y="32461"/>
                </a:lnTo>
                <a:lnTo>
                  <a:pt x="99567" y="29514"/>
                </a:lnTo>
                <a:lnTo>
                  <a:pt x="103250" y="25196"/>
                </a:lnTo>
                <a:lnTo>
                  <a:pt x="104128" y="24815"/>
                </a:lnTo>
                <a:lnTo>
                  <a:pt x="97370" y="24815"/>
                </a:lnTo>
                <a:lnTo>
                  <a:pt x="107530" y="5918"/>
                </a:lnTo>
                <a:lnTo>
                  <a:pt x="122859" y="5918"/>
                </a:lnTo>
                <a:lnTo>
                  <a:pt x="122859" y="2108"/>
                </a:lnTo>
                <a:lnTo>
                  <a:pt x="120904" y="1396"/>
                </a:lnTo>
                <a:lnTo>
                  <a:pt x="119037" y="888"/>
                </a:lnTo>
                <a:lnTo>
                  <a:pt x="115430" y="177"/>
                </a:lnTo>
                <a:lnTo>
                  <a:pt x="113652" y="0"/>
                </a:lnTo>
                <a:close/>
              </a:path>
              <a:path w="126365" h="53975">
                <a:moveTo>
                  <a:pt x="122455" y="24104"/>
                </a:moveTo>
                <a:lnTo>
                  <a:pt x="112052" y="24104"/>
                </a:lnTo>
                <a:lnTo>
                  <a:pt x="114579" y="25196"/>
                </a:lnTo>
                <a:lnTo>
                  <a:pt x="118262" y="29514"/>
                </a:lnTo>
                <a:lnTo>
                  <a:pt x="119164" y="32461"/>
                </a:lnTo>
                <a:lnTo>
                  <a:pt x="119164" y="39954"/>
                </a:lnTo>
                <a:lnTo>
                  <a:pt x="118262" y="42913"/>
                </a:lnTo>
                <a:lnTo>
                  <a:pt x="116408" y="45059"/>
                </a:lnTo>
                <a:lnTo>
                  <a:pt x="114579" y="47243"/>
                </a:lnTo>
                <a:lnTo>
                  <a:pt x="112052" y="48310"/>
                </a:lnTo>
                <a:lnTo>
                  <a:pt x="122229" y="48310"/>
                </a:lnTo>
                <a:lnTo>
                  <a:pt x="124650" y="45821"/>
                </a:lnTo>
                <a:lnTo>
                  <a:pt x="126237" y="41554"/>
                </a:lnTo>
                <a:lnTo>
                  <a:pt x="126237" y="30772"/>
                </a:lnTo>
                <a:lnTo>
                  <a:pt x="124701" y="26454"/>
                </a:lnTo>
                <a:lnTo>
                  <a:pt x="122455" y="24104"/>
                </a:lnTo>
                <a:close/>
              </a:path>
              <a:path w="126365" h="53975">
                <a:moveTo>
                  <a:pt x="114554" y="18541"/>
                </a:moveTo>
                <a:lnTo>
                  <a:pt x="106845" y="18541"/>
                </a:lnTo>
                <a:lnTo>
                  <a:pt x="104571" y="19075"/>
                </a:lnTo>
                <a:lnTo>
                  <a:pt x="100431" y="21247"/>
                </a:lnTo>
                <a:lnTo>
                  <a:pt x="98729" y="22796"/>
                </a:lnTo>
                <a:lnTo>
                  <a:pt x="97370" y="24815"/>
                </a:lnTo>
                <a:lnTo>
                  <a:pt x="104128" y="24815"/>
                </a:lnTo>
                <a:lnTo>
                  <a:pt x="105765" y="24104"/>
                </a:lnTo>
                <a:lnTo>
                  <a:pt x="122455" y="24104"/>
                </a:lnTo>
                <a:lnTo>
                  <a:pt x="118656" y="20129"/>
                </a:lnTo>
                <a:lnTo>
                  <a:pt x="114554" y="18541"/>
                </a:lnTo>
                <a:close/>
              </a:path>
              <a:path w="126365" h="53975">
                <a:moveTo>
                  <a:pt x="122859" y="5918"/>
                </a:moveTo>
                <a:lnTo>
                  <a:pt x="113957" y="5918"/>
                </a:lnTo>
                <a:lnTo>
                  <a:pt x="115722" y="6146"/>
                </a:lnTo>
                <a:lnTo>
                  <a:pt x="119329" y="7023"/>
                </a:lnTo>
                <a:lnTo>
                  <a:pt x="121081" y="7658"/>
                </a:lnTo>
                <a:lnTo>
                  <a:pt x="122859" y="8496"/>
                </a:lnTo>
                <a:lnTo>
                  <a:pt x="122859" y="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3813924" y="1367612"/>
            <a:ext cx="73025" cy="321945"/>
          </a:xfrm>
          <a:custGeom>
            <a:avLst/>
            <a:gdLst/>
            <a:ahLst/>
            <a:cxnLst/>
            <a:rect l="l" t="t" r="r" b="b"/>
            <a:pathLst>
              <a:path w="73025" h="321944">
                <a:moveTo>
                  <a:pt x="15646" y="273646"/>
                </a:moveTo>
                <a:lnTo>
                  <a:pt x="7099" y="273646"/>
                </a:lnTo>
                <a:lnTo>
                  <a:pt x="5176" y="276453"/>
                </a:lnTo>
                <a:lnTo>
                  <a:pt x="3774" y="279438"/>
                </a:lnTo>
                <a:lnTo>
                  <a:pt x="1894" y="285762"/>
                </a:lnTo>
                <a:lnTo>
                  <a:pt x="1489" y="288670"/>
                </a:lnTo>
                <a:lnTo>
                  <a:pt x="1435" y="301663"/>
                </a:lnTo>
                <a:lnTo>
                  <a:pt x="4203" y="308775"/>
                </a:lnTo>
                <a:lnTo>
                  <a:pt x="9728" y="313994"/>
                </a:lnTo>
                <a:lnTo>
                  <a:pt x="15278" y="319176"/>
                </a:lnTo>
                <a:lnTo>
                  <a:pt x="22834" y="321792"/>
                </a:lnTo>
                <a:lnTo>
                  <a:pt x="42011" y="321792"/>
                </a:lnTo>
                <a:lnTo>
                  <a:pt x="49555" y="319176"/>
                </a:lnTo>
                <a:lnTo>
                  <a:pt x="55863" y="313258"/>
                </a:lnTo>
                <a:lnTo>
                  <a:pt x="24549" y="313258"/>
                </a:lnTo>
                <a:lnTo>
                  <a:pt x="18503" y="311454"/>
                </a:lnTo>
                <a:lnTo>
                  <a:pt x="10160" y="304215"/>
                </a:lnTo>
                <a:lnTo>
                  <a:pt x="8077" y="298983"/>
                </a:lnTo>
                <a:lnTo>
                  <a:pt x="8077" y="288670"/>
                </a:lnTo>
                <a:lnTo>
                  <a:pt x="8686" y="285419"/>
                </a:lnTo>
                <a:lnTo>
                  <a:pt x="11201" y="279247"/>
                </a:lnTo>
                <a:lnTo>
                  <a:pt x="13106" y="276339"/>
                </a:lnTo>
                <a:lnTo>
                  <a:pt x="15646" y="273646"/>
                </a:lnTo>
                <a:close/>
              </a:path>
              <a:path w="73025" h="321944">
                <a:moveTo>
                  <a:pt x="57632" y="273646"/>
                </a:moveTo>
                <a:lnTo>
                  <a:pt x="49199" y="273646"/>
                </a:lnTo>
                <a:lnTo>
                  <a:pt x="51739" y="276339"/>
                </a:lnTo>
                <a:lnTo>
                  <a:pt x="53619" y="279247"/>
                </a:lnTo>
                <a:lnTo>
                  <a:pt x="56121" y="285419"/>
                </a:lnTo>
                <a:lnTo>
                  <a:pt x="56756" y="288670"/>
                </a:lnTo>
                <a:lnTo>
                  <a:pt x="56756" y="298983"/>
                </a:lnTo>
                <a:lnTo>
                  <a:pt x="54660" y="304215"/>
                </a:lnTo>
                <a:lnTo>
                  <a:pt x="46316" y="311454"/>
                </a:lnTo>
                <a:lnTo>
                  <a:pt x="40309" y="313258"/>
                </a:lnTo>
                <a:lnTo>
                  <a:pt x="55863" y="313258"/>
                </a:lnTo>
                <a:lnTo>
                  <a:pt x="60642" y="308775"/>
                </a:lnTo>
                <a:lnTo>
                  <a:pt x="63398" y="301663"/>
                </a:lnTo>
                <a:lnTo>
                  <a:pt x="63336" y="288670"/>
                </a:lnTo>
                <a:lnTo>
                  <a:pt x="62915" y="285762"/>
                </a:lnTo>
                <a:lnTo>
                  <a:pt x="60998" y="279438"/>
                </a:lnTo>
                <a:lnTo>
                  <a:pt x="59563" y="276453"/>
                </a:lnTo>
                <a:lnTo>
                  <a:pt x="57632" y="273646"/>
                </a:lnTo>
                <a:close/>
              </a:path>
              <a:path w="73025" h="321944">
                <a:moveTo>
                  <a:pt x="9296" y="223405"/>
                </a:moveTo>
                <a:lnTo>
                  <a:pt x="2527" y="223405"/>
                </a:lnTo>
                <a:lnTo>
                  <a:pt x="2527" y="261162"/>
                </a:lnTo>
                <a:lnTo>
                  <a:pt x="62230" y="261162"/>
                </a:lnTo>
                <a:lnTo>
                  <a:pt x="62230" y="253085"/>
                </a:lnTo>
                <a:lnTo>
                  <a:pt x="9296" y="253085"/>
                </a:lnTo>
                <a:lnTo>
                  <a:pt x="9296" y="223405"/>
                </a:lnTo>
                <a:close/>
              </a:path>
              <a:path w="73025" h="321944">
                <a:moveTo>
                  <a:pt x="33782" y="224650"/>
                </a:moveTo>
                <a:lnTo>
                  <a:pt x="26987" y="224650"/>
                </a:lnTo>
                <a:lnTo>
                  <a:pt x="26987" y="253085"/>
                </a:lnTo>
                <a:lnTo>
                  <a:pt x="33782" y="253085"/>
                </a:lnTo>
                <a:lnTo>
                  <a:pt x="33782" y="224650"/>
                </a:lnTo>
                <a:close/>
              </a:path>
              <a:path w="73025" h="321944">
                <a:moveTo>
                  <a:pt x="62230" y="222694"/>
                </a:moveTo>
                <a:lnTo>
                  <a:pt x="55435" y="222694"/>
                </a:lnTo>
                <a:lnTo>
                  <a:pt x="55435" y="253085"/>
                </a:lnTo>
                <a:lnTo>
                  <a:pt x="62230" y="253085"/>
                </a:lnTo>
                <a:lnTo>
                  <a:pt x="62230" y="222694"/>
                </a:lnTo>
                <a:close/>
              </a:path>
              <a:path w="73025" h="321944">
                <a:moveTo>
                  <a:pt x="23482" y="170916"/>
                </a:moveTo>
                <a:lnTo>
                  <a:pt x="13957" y="170916"/>
                </a:lnTo>
                <a:lnTo>
                  <a:pt x="9639" y="172592"/>
                </a:lnTo>
                <a:lnTo>
                  <a:pt x="3958" y="179285"/>
                </a:lnTo>
                <a:lnTo>
                  <a:pt x="3901" y="179438"/>
                </a:lnTo>
                <a:lnTo>
                  <a:pt x="2527" y="184404"/>
                </a:lnTo>
                <a:lnTo>
                  <a:pt x="2527" y="209473"/>
                </a:lnTo>
                <a:lnTo>
                  <a:pt x="62230" y="209473"/>
                </a:lnTo>
                <a:lnTo>
                  <a:pt x="62230" y="201396"/>
                </a:lnTo>
                <a:lnTo>
                  <a:pt x="9156" y="201396"/>
                </a:lnTo>
                <a:lnTo>
                  <a:pt x="9156" y="187325"/>
                </a:lnTo>
                <a:lnTo>
                  <a:pt x="10033" y="184404"/>
                </a:lnTo>
                <a:lnTo>
                  <a:pt x="13601" y="180416"/>
                </a:lnTo>
                <a:lnTo>
                  <a:pt x="16217" y="179438"/>
                </a:lnTo>
                <a:lnTo>
                  <a:pt x="33735" y="179438"/>
                </a:lnTo>
                <a:lnTo>
                  <a:pt x="33261" y="177812"/>
                </a:lnTo>
                <a:lnTo>
                  <a:pt x="31559" y="175272"/>
                </a:lnTo>
                <a:lnTo>
                  <a:pt x="26593" y="171780"/>
                </a:lnTo>
                <a:lnTo>
                  <a:pt x="23482" y="170916"/>
                </a:lnTo>
                <a:close/>
              </a:path>
              <a:path w="73025" h="321944">
                <a:moveTo>
                  <a:pt x="33735" y="179438"/>
                </a:moveTo>
                <a:lnTo>
                  <a:pt x="23202" y="179438"/>
                </a:lnTo>
                <a:lnTo>
                  <a:pt x="25857" y="180416"/>
                </a:lnTo>
                <a:lnTo>
                  <a:pt x="29464" y="184404"/>
                </a:lnTo>
                <a:lnTo>
                  <a:pt x="30353" y="187325"/>
                </a:lnTo>
                <a:lnTo>
                  <a:pt x="30353" y="201396"/>
                </a:lnTo>
                <a:lnTo>
                  <a:pt x="36995" y="201396"/>
                </a:lnTo>
                <a:lnTo>
                  <a:pt x="36995" y="189395"/>
                </a:lnTo>
                <a:lnTo>
                  <a:pt x="37642" y="186855"/>
                </a:lnTo>
                <a:lnTo>
                  <a:pt x="40259" y="183159"/>
                </a:lnTo>
                <a:lnTo>
                  <a:pt x="42913" y="181241"/>
                </a:lnTo>
                <a:lnTo>
                  <a:pt x="43069" y="181165"/>
                </a:lnTo>
                <a:lnTo>
                  <a:pt x="34239" y="181165"/>
                </a:lnTo>
                <a:lnTo>
                  <a:pt x="33735" y="179438"/>
                </a:lnTo>
                <a:close/>
              </a:path>
              <a:path w="73025" h="321944">
                <a:moveTo>
                  <a:pt x="62230" y="162953"/>
                </a:moveTo>
                <a:lnTo>
                  <a:pt x="34239" y="181165"/>
                </a:lnTo>
                <a:lnTo>
                  <a:pt x="43069" y="181165"/>
                </a:lnTo>
                <a:lnTo>
                  <a:pt x="46913" y="179285"/>
                </a:lnTo>
                <a:lnTo>
                  <a:pt x="62230" y="171627"/>
                </a:lnTo>
                <a:lnTo>
                  <a:pt x="62230" y="162953"/>
                </a:lnTo>
                <a:close/>
              </a:path>
              <a:path w="73025" h="321944">
                <a:moveTo>
                  <a:pt x="5715" y="110693"/>
                </a:moveTo>
                <a:lnTo>
                  <a:pt x="0" y="110693"/>
                </a:lnTo>
                <a:lnTo>
                  <a:pt x="0" y="127660"/>
                </a:lnTo>
                <a:lnTo>
                  <a:pt x="73025" y="127660"/>
                </a:lnTo>
                <a:lnTo>
                  <a:pt x="73025" y="120281"/>
                </a:lnTo>
                <a:lnTo>
                  <a:pt x="5715" y="120281"/>
                </a:lnTo>
                <a:lnTo>
                  <a:pt x="5715" y="110693"/>
                </a:lnTo>
                <a:close/>
              </a:path>
              <a:path w="73025" h="321944">
                <a:moveTo>
                  <a:pt x="73025" y="110693"/>
                </a:moveTo>
                <a:lnTo>
                  <a:pt x="67309" y="110693"/>
                </a:lnTo>
                <a:lnTo>
                  <a:pt x="67309" y="120281"/>
                </a:lnTo>
                <a:lnTo>
                  <a:pt x="73025" y="120281"/>
                </a:lnTo>
                <a:lnTo>
                  <a:pt x="73025" y="110693"/>
                </a:lnTo>
                <a:close/>
              </a:path>
              <a:path w="73025" h="321944">
                <a:moveTo>
                  <a:pt x="22707" y="70611"/>
                </a:moveTo>
                <a:lnTo>
                  <a:pt x="12687" y="70611"/>
                </a:lnTo>
                <a:lnTo>
                  <a:pt x="8712" y="71881"/>
                </a:lnTo>
                <a:lnTo>
                  <a:pt x="2967" y="76847"/>
                </a:lnTo>
                <a:lnTo>
                  <a:pt x="2858" y="77012"/>
                </a:lnTo>
                <a:lnTo>
                  <a:pt x="1446" y="80225"/>
                </a:lnTo>
                <a:lnTo>
                  <a:pt x="1446" y="88696"/>
                </a:lnTo>
                <a:lnTo>
                  <a:pt x="2841" y="91859"/>
                </a:lnTo>
                <a:lnTo>
                  <a:pt x="2953" y="92049"/>
                </a:lnTo>
                <a:lnTo>
                  <a:pt x="8763" y="96977"/>
                </a:lnTo>
                <a:lnTo>
                  <a:pt x="12700" y="98234"/>
                </a:lnTo>
                <a:lnTo>
                  <a:pt x="22682" y="98234"/>
                </a:lnTo>
                <a:lnTo>
                  <a:pt x="26672" y="96977"/>
                </a:lnTo>
                <a:lnTo>
                  <a:pt x="32486" y="92049"/>
                </a:lnTo>
                <a:lnTo>
                  <a:pt x="32571" y="91859"/>
                </a:lnTo>
                <a:lnTo>
                  <a:pt x="14198" y="91859"/>
                </a:lnTo>
                <a:lnTo>
                  <a:pt x="11468" y="91211"/>
                </a:lnTo>
                <a:lnTo>
                  <a:pt x="7505" y="88582"/>
                </a:lnTo>
                <a:lnTo>
                  <a:pt x="6535" y="86779"/>
                </a:lnTo>
                <a:lnTo>
                  <a:pt x="6522" y="82143"/>
                </a:lnTo>
                <a:lnTo>
                  <a:pt x="7505" y="80365"/>
                </a:lnTo>
                <a:lnTo>
                  <a:pt x="11518" y="77685"/>
                </a:lnTo>
                <a:lnTo>
                  <a:pt x="14236" y="77012"/>
                </a:lnTo>
                <a:lnTo>
                  <a:pt x="32559" y="77012"/>
                </a:lnTo>
                <a:lnTo>
                  <a:pt x="32486" y="76847"/>
                </a:lnTo>
                <a:lnTo>
                  <a:pt x="26682" y="71869"/>
                </a:lnTo>
                <a:lnTo>
                  <a:pt x="22707" y="70611"/>
                </a:lnTo>
                <a:close/>
              </a:path>
              <a:path w="73025" h="321944">
                <a:moveTo>
                  <a:pt x="32559" y="77012"/>
                </a:moveTo>
                <a:lnTo>
                  <a:pt x="21183" y="77012"/>
                </a:lnTo>
                <a:lnTo>
                  <a:pt x="23945" y="77685"/>
                </a:lnTo>
                <a:lnTo>
                  <a:pt x="27781" y="80251"/>
                </a:lnTo>
                <a:lnTo>
                  <a:pt x="28879" y="82143"/>
                </a:lnTo>
                <a:lnTo>
                  <a:pt x="28879" y="86779"/>
                </a:lnTo>
                <a:lnTo>
                  <a:pt x="27883" y="88582"/>
                </a:lnTo>
                <a:lnTo>
                  <a:pt x="23926" y="91211"/>
                </a:lnTo>
                <a:lnTo>
                  <a:pt x="21183" y="91859"/>
                </a:lnTo>
                <a:lnTo>
                  <a:pt x="32571" y="91859"/>
                </a:lnTo>
                <a:lnTo>
                  <a:pt x="33972" y="88696"/>
                </a:lnTo>
                <a:lnTo>
                  <a:pt x="33972" y="80225"/>
                </a:lnTo>
                <a:lnTo>
                  <a:pt x="32559" y="77012"/>
                </a:lnTo>
                <a:close/>
              </a:path>
              <a:path w="73025" h="321944">
                <a:moveTo>
                  <a:pt x="1435" y="41935"/>
                </a:moveTo>
                <a:lnTo>
                  <a:pt x="1435" y="48348"/>
                </a:lnTo>
                <a:lnTo>
                  <a:pt x="63398" y="85686"/>
                </a:lnTo>
                <a:lnTo>
                  <a:pt x="63398" y="79298"/>
                </a:lnTo>
                <a:lnTo>
                  <a:pt x="1435" y="41935"/>
                </a:lnTo>
                <a:close/>
              </a:path>
              <a:path w="73025" h="321944">
                <a:moveTo>
                  <a:pt x="52146" y="29438"/>
                </a:moveTo>
                <a:lnTo>
                  <a:pt x="42164" y="29438"/>
                </a:lnTo>
                <a:lnTo>
                  <a:pt x="38199" y="30670"/>
                </a:lnTo>
                <a:lnTo>
                  <a:pt x="32346" y="35623"/>
                </a:lnTo>
                <a:lnTo>
                  <a:pt x="30886" y="38976"/>
                </a:lnTo>
                <a:lnTo>
                  <a:pt x="30891" y="47447"/>
                </a:lnTo>
                <a:lnTo>
                  <a:pt x="32257" y="50609"/>
                </a:lnTo>
                <a:lnTo>
                  <a:pt x="32378" y="50825"/>
                </a:lnTo>
                <a:lnTo>
                  <a:pt x="38163" y="55765"/>
                </a:lnTo>
                <a:lnTo>
                  <a:pt x="42138" y="57022"/>
                </a:lnTo>
                <a:lnTo>
                  <a:pt x="52146" y="57022"/>
                </a:lnTo>
                <a:lnTo>
                  <a:pt x="56098" y="55765"/>
                </a:lnTo>
                <a:lnTo>
                  <a:pt x="61937" y="50825"/>
                </a:lnTo>
                <a:lnTo>
                  <a:pt x="62031" y="50609"/>
                </a:lnTo>
                <a:lnTo>
                  <a:pt x="43637" y="50609"/>
                </a:lnTo>
                <a:lnTo>
                  <a:pt x="40881" y="49961"/>
                </a:lnTo>
                <a:lnTo>
                  <a:pt x="36944" y="47320"/>
                </a:lnTo>
                <a:lnTo>
                  <a:pt x="35953" y="45504"/>
                </a:lnTo>
                <a:lnTo>
                  <a:pt x="35953" y="40919"/>
                </a:lnTo>
                <a:lnTo>
                  <a:pt x="36944" y="39128"/>
                </a:lnTo>
                <a:lnTo>
                  <a:pt x="38925" y="37795"/>
                </a:lnTo>
                <a:lnTo>
                  <a:pt x="40919" y="36487"/>
                </a:lnTo>
                <a:lnTo>
                  <a:pt x="43662" y="35813"/>
                </a:lnTo>
                <a:lnTo>
                  <a:pt x="62010" y="35813"/>
                </a:lnTo>
                <a:lnTo>
                  <a:pt x="61908" y="35623"/>
                </a:lnTo>
                <a:lnTo>
                  <a:pt x="56083" y="30670"/>
                </a:lnTo>
                <a:lnTo>
                  <a:pt x="52146" y="29438"/>
                </a:lnTo>
                <a:close/>
              </a:path>
              <a:path w="73025" h="321944">
                <a:moveTo>
                  <a:pt x="62010" y="35813"/>
                </a:moveTo>
                <a:lnTo>
                  <a:pt x="50609" y="35813"/>
                </a:lnTo>
                <a:lnTo>
                  <a:pt x="53352" y="36487"/>
                </a:lnTo>
                <a:lnTo>
                  <a:pt x="57315" y="39128"/>
                </a:lnTo>
                <a:lnTo>
                  <a:pt x="58305" y="40919"/>
                </a:lnTo>
                <a:lnTo>
                  <a:pt x="58305" y="45504"/>
                </a:lnTo>
                <a:lnTo>
                  <a:pt x="57315" y="47320"/>
                </a:lnTo>
                <a:lnTo>
                  <a:pt x="53352" y="49961"/>
                </a:lnTo>
                <a:lnTo>
                  <a:pt x="50609" y="50609"/>
                </a:lnTo>
                <a:lnTo>
                  <a:pt x="62031" y="50609"/>
                </a:lnTo>
                <a:lnTo>
                  <a:pt x="63398" y="47447"/>
                </a:lnTo>
                <a:lnTo>
                  <a:pt x="63392" y="38976"/>
                </a:lnTo>
                <a:lnTo>
                  <a:pt x="62010" y="35813"/>
                </a:lnTo>
                <a:close/>
              </a:path>
              <a:path w="73025" h="321944">
                <a:moveTo>
                  <a:pt x="73025" y="0"/>
                </a:moveTo>
                <a:lnTo>
                  <a:pt x="0" y="0"/>
                </a:lnTo>
                <a:lnTo>
                  <a:pt x="0" y="16954"/>
                </a:lnTo>
                <a:lnTo>
                  <a:pt x="5715" y="16954"/>
                </a:lnTo>
                <a:lnTo>
                  <a:pt x="5715" y="7391"/>
                </a:lnTo>
                <a:lnTo>
                  <a:pt x="73025" y="7391"/>
                </a:lnTo>
                <a:lnTo>
                  <a:pt x="73025" y="0"/>
                </a:lnTo>
                <a:close/>
              </a:path>
              <a:path w="73025" h="321944">
                <a:moveTo>
                  <a:pt x="73025" y="7391"/>
                </a:moveTo>
                <a:lnTo>
                  <a:pt x="67309" y="7391"/>
                </a:lnTo>
                <a:lnTo>
                  <a:pt x="67309" y="16954"/>
                </a:lnTo>
                <a:lnTo>
                  <a:pt x="73025" y="16954"/>
                </a:lnTo>
                <a:lnTo>
                  <a:pt x="73025" y="7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203685" y="2490635"/>
            <a:ext cx="479425" cy="63500"/>
          </a:xfrm>
          <a:custGeom>
            <a:avLst/>
            <a:gdLst/>
            <a:ahLst/>
            <a:cxnLst/>
            <a:rect l="l" t="t" r="r" b="b"/>
            <a:pathLst>
              <a:path w="479425" h="63500">
                <a:moveTo>
                  <a:pt x="8115" y="2514"/>
                </a:moveTo>
                <a:lnTo>
                  <a:pt x="0" y="2514"/>
                </a:lnTo>
                <a:lnTo>
                  <a:pt x="0" y="62255"/>
                </a:lnTo>
                <a:lnTo>
                  <a:pt x="37198" y="62255"/>
                </a:lnTo>
                <a:lnTo>
                  <a:pt x="37198" y="55422"/>
                </a:lnTo>
                <a:lnTo>
                  <a:pt x="8115" y="55422"/>
                </a:lnTo>
                <a:lnTo>
                  <a:pt x="8115" y="2514"/>
                </a:lnTo>
                <a:close/>
              </a:path>
              <a:path w="479425" h="63500">
                <a:moveTo>
                  <a:pt x="43243" y="51269"/>
                </a:moveTo>
                <a:lnTo>
                  <a:pt x="43243" y="59601"/>
                </a:lnTo>
                <a:lnTo>
                  <a:pt x="46672" y="60858"/>
                </a:lnTo>
                <a:lnTo>
                  <a:pt x="49974" y="61798"/>
                </a:lnTo>
                <a:lnTo>
                  <a:pt x="56349" y="63080"/>
                </a:lnTo>
                <a:lnTo>
                  <a:pt x="59347" y="63398"/>
                </a:lnTo>
                <a:lnTo>
                  <a:pt x="69672" y="63398"/>
                </a:lnTo>
                <a:lnTo>
                  <a:pt x="75361" y="61912"/>
                </a:lnTo>
                <a:lnTo>
                  <a:pt x="79222" y="58915"/>
                </a:lnTo>
                <a:lnTo>
                  <a:pt x="81955" y="56832"/>
                </a:lnTo>
                <a:lnTo>
                  <a:pt x="59118" y="56832"/>
                </a:lnTo>
                <a:lnTo>
                  <a:pt x="56032" y="56362"/>
                </a:lnTo>
                <a:lnTo>
                  <a:pt x="49745" y="54508"/>
                </a:lnTo>
                <a:lnTo>
                  <a:pt x="46545" y="53111"/>
                </a:lnTo>
                <a:lnTo>
                  <a:pt x="43243" y="51269"/>
                </a:lnTo>
                <a:close/>
              </a:path>
              <a:path w="479425" h="63500">
                <a:moveTo>
                  <a:pt x="66776" y="1422"/>
                </a:moveTo>
                <a:lnTo>
                  <a:pt x="57429" y="1422"/>
                </a:lnTo>
                <a:lnTo>
                  <a:pt x="52311" y="2946"/>
                </a:lnTo>
                <a:lnTo>
                  <a:pt x="44881" y="9055"/>
                </a:lnTo>
                <a:lnTo>
                  <a:pt x="43002" y="13195"/>
                </a:lnTo>
                <a:lnTo>
                  <a:pt x="43002" y="23037"/>
                </a:lnTo>
                <a:lnTo>
                  <a:pt x="44348" y="26606"/>
                </a:lnTo>
                <a:lnTo>
                  <a:pt x="49745" y="31724"/>
                </a:lnTo>
                <a:lnTo>
                  <a:pt x="54089" y="33616"/>
                </a:lnTo>
                <a:lnTo>
                  <a:pt x="69151" y="36588"/>
                </a:lnTo>
                <a:lnTo>
                  <a:pt x="72123" y="37846"/>
                </a:lnTo>
                <a:lnTo>
                  <a:pt x="75704" y="41122"/>
                </a:lnTo>
                <a:lnTo>
                  <a:pt x="76606" y="43434"/>
                </a:lnTo>
                <a:lnTo>
                  <a:pt x="76606" y="49720"/>
                </a:lnTo>
                <a:lnTo>
                  <a:pt x="75361" y="52311"/>
                </a:lnTo>
                <a:lnTo>
                  <a:pt x="72834" y="54127"/>
                </a:lnTo>
                <a:lnTo>
                  <a:pt x="70358" y="55943"/>
                </a:lnTo>
                <a:lnTo>
                  <a:pt x="66776" y="56832"/>
                </a:lnTo>
                <a:lnTo>
                  <a:pt x="81955" y="56832"/>
                </a:lnTo>
                <a:lnTo>
                  <a:pt x="83121" y="55943"/>
                </a:lnTo>
                <a:lnTo>
                  <a:pt x="85039" y="51549"/>
                </a:lnTo>
                <a:lnTo>
                  <a:pt x="85039" y="40919"/>
                </a:lnTo>
                <a:lnTo>
                  <a:pt x="83616" y="37045"/>
                </a:lnTo>
                <a:lnTo>
                  <a:pt x="77876" y="31242"/>
                </a:lnTo>
                <a:lnTo>
                  <a:pt x="73431" y="29235"/>
                </a:lnTo>
                <a:lnTo>
                  <a:pt x="67398" y="28079"/>
                </a:lnTo>
                <a:lnTo>
                  <a:pt x="62547" y="27063"/>
                </a:lnTo>
                <a:lnTo>
                  <a:pt x="58102" y="26263"/>
                </a:lnTo>
                <a:lnTo>
                  <a:pt x="55092" y="25171"/>
                </a:lnTo>
                <a:lnTo>
                  <a:pt x="51917" y="22479"/>
                </a:lnTo>
                <a:lnTo>
                  <a:pt x="51117" y="20485"/>
                </a:lnTo>
                <a:lnTo>
                  <a:pt x="51117" y="14693"/>
                </a:lnTo>
                <a:lnTo>
                  <a:pt x="52323" y="12280"/>
                </a:lnTo>
                <a:lnTo>
                  <a:pt x="57086" y="8839"/>
                </a:lnTo>
                <a:lnTo>
                  <a:pt x="60502" y="8001"/>
                </a:lnTo>
                <a:lnTo>
                  <a:pt x="81457" y="8001"/>
                </a:lnTo>
                <a:lnTo>
                  <a:pt x="81457" y="4483"/>
                </a:lnTo>
                <a:lnTo>
                  <a:pt x="78422" y="3467"/>
                </a:lnTo>
                <a:lnTo>
                  <a:pt x="75438" y="2692"/>
                </a:lnTo>
                <a:lnTo>
                  <a:pt x="69621" y="1689"/>
                </a:lnTo>
                <a:lnTo>
                  <a:pt x="66776" y="1422"/>
                </a:lnTo>
                <a:close/>
              </a:path>
              <a:path w="479425" h="63500">
                <a:moveTo>
                  <a:pt x="81457" y="8001"/>
                </a:moveTo>
                <a:lnTo>
                  <a:pt x="67398" y="8001"/>
                </a:lnTo>
                <a:lnTo>
                  <a:pt x="70065" y="8369"/>
                </a:lnTo>
                <a:lnTo>
                  <a:pt x="75476" y="9804"/>
                </a:lnTo>
                <a:lnTo>
                  <a:pt x="78384" y="10896"/>
                </a:lnTo>
                <a:lnTo>
                  <a:pt x="81457" y="12357"/>
                </a:lnTo>
                <a:lnTo>
                  <a:pt x="81457" y="8001"/>
                </a:lnTo>
                <a:close/>
              </a:path>
              <a:path w="479425" h="63500">
                <a:moveTo>
                  <a:pt x="118630" y="9321"/>
                </a:moveTo>
                <a:lnTo>
                  <a:pt x="110502" y="9321"/>
                </a:lnTo>
                <a:lnTo>
                  <a:pt x="110502" y="62255"/>
                </a:lnTo>
                <a:lnTo>
                  <a:pt x="118630" y="62255"/>
                </a:lnTo>
                <a:lnTo>
                  <a:pt x="118630" y="9321"/>
                </a:lnTo>
                <a:close/>
              </a:path>
              <a:path w="479425" h="63500">
                <a:moveTo>
                  <a:pt x="139839" y="2514"/>
                </a:moveTo>
                <a:lnTo>
                  <a:pt x="89293" y="2514"/>
                </a:lnTo>
                <a:lnTo>
                  <a:pt x="89293" y="9321"/>
                </a:lnTo>
                <a:lnTo>
                  <a:pt x="139839" y="9321"/>
                </a:lnTo>
                <a:lnTo>
                  <a:pt x="139839" y="2514"/>
                </a:lnTo>
                <a:close/>
              </a:path>
              <a:path w="479425" h="63500">
                <a:moveTo>
                  <a:pt x="159600" y="2514"/>
                </a:moveTo>
                <a:lnTo>
                  <a:pt x="147548" y="2514"/>
                </a:lnTo>
                <a:lnTo>
                  <a:pt x="147548" y="62255"/>
                </a:lnTo>
                <a:lnTo>
                  <a:pt x="155397" y="62255"/>
                </a:lnTo>
                <a:lnTo>
                  <a:pt x="155397" y="9804"/>
                </a:lnTo>
                <a:lnTo>
                  <a:pt x="162334" y="9804"/>
                </a:lnTo>
                <a:lnTo>
                  <a:pt x="159600" y="2514"/>
                </a:lnTo>
                <a:close/>
              </a:path>
              <a:path w="479425" h="63500">
                <a:moveTo>
                  <a:pt x="202196" y="9804"/>
                </a:moveTo>
                <a:lnTo>
                  <a:pt x="194322" y="9804"/>
                </a:lnTo>
                <a:lnTo>
                  <a:pt x="194322" y="62255"/>
                </a:lnTo>
                <a:lnTo>
                  <a:pt x="202196" y="62255"/>
                </a:lnTo>
                <a:lnTo>
                  <a:pt x="202196" y="9804"/>
                </a:lnTo>
                <a:close/>
              </a:path>
              <a:path w="479425" h="63500">
                <a:moveTo>
                  <a:pt x="162334" y="9804"/>
                </a:moveTo>
                <a:lnTo>
                  <a:pt x="155397" y="9804"/>
                </a:lnTo>
                <a:lnTo>
                  <a:pt x="170789" y="50749"/>
                </a:lnTo>
                <a:lnTo>
                  <a:pt x="178930" y="50749"/>
                </a:lnTo>
                <a:lnTo>
                  <a:pt x="181785" y="43154"/>
                </a:lnTo>
                <a:lnTo>
                  <a:pt x="174840" y="43154"/>
                </a:lnTo>
                <a:lnTo>
                  <a:pt x="162334" y="9804"/>
                </a:lnTo>
                <a:close/>
              </a:path>
              <a:path w="479425" h="63500">
                <a:moveTo>
                  <a:pt x="202196" y="2514"/>
                </a:moveTo>
                <a:lnTo>
                  <a:pt x="190169" y="2514"/>
                </a:lnTo>
                <a:lnTo>
                  <a:pt x="174840" y="43154"/>
                </a:lnTo>
                <a:lnTo>
                  <a:pt x="181785" y="43154"/>
                </a:lnTo>
                <a:lnTo>
                  <a:pt x="194322" y="9804"/>
                </a:lnTo>
                <a:lnTo>
                  <a:pt x="202196" y="9804"/>
                </a:lnTo>
                <a:lnTo>
                  <a:pt x="202196" y="2514"/>
                </a:lnTo>
                <a:close/>
              </a:path>
              <a:path w="479425" h="63500">
                <a:moveTo>
                  <a:pt x="250926" y="17437"/>
                </a:moveTo>
                <a:lnTo>
                  <a:pt x="243547" y="17437"/>
                </a:lnTo>
                <a:lnTo>
                  <a:pt x="243547" y="62255"/>
                </a:lnTo>
                <a:lnTo>
                  <a:pt x="250926" y="62255"/>
                </a:lnTo>
                <a:lnTo>
                  <a:pt x="250926" y="32550"/>
                </a:lnTo>
                <a:lnTo>
                  <a:pt x="252107" y="29095"/>
                </a:lnTo>
                <a:lnTo>
                  <a:pt x="256335" y="24396"/>
                </a:lnTo>
                <a:lnTo>
                  <a:pt x="250926" y="24396"/>
                </a:lnTo>
                <a:lnTo>
                  <a:pt x="250926" y="17437"/>
                </a:lnTo>
                <a:close/>
              </a:path>
              <a:path w="479425" h="63500">
                <a:moveTo>
                  <a:pt x="278435" y="22771"/>
                </a:moveTo>
                <a:lnTo>
                  <a:pt x="267093" y="22771"/>
                </a:lnTo>
                <a:lnTo>
                  <a:pt x="269570" y="23812"/>
                </a:lnTo>
                <a:lnTo>
                  <a:pt x="272872" y="28016"/>
                </a:lnTo>
                <a:lnTo>
                  <a:pt x="273697" y="31191"/>
                </a:lnTo>
                <a:lnTo>
                  <a:pt x="273697" y="62255"/>
                </a:lnTo>
                <a:lnTo>
                  <a:pt x="281076" y="62255"/>
                </a:lnTo>
                <a:lnTo>
                  <a:pt x="281076" y="29006"/>
                </a:lnTo>
                <a:lnTo>
                  <a:pt x="279730" y="24333"/>
                </a:lnTo>
                <a:lnTo>
                  <a:pt x="278435" y="22771"/>
                </a:lnTo>
                <a:close/>
              </a:path>
              <a:path w="479425" h="63500">
                <a:moveTo>
                  <a:pt x="270573" y="16344"/>
                </a:moveTo>
                <a:lnTo>
                  <a:pt x="262293" y="16344"/>
                </a:lnTo>
                <a:lnTo>
                  <a:pt x="259562" y="17030"/>
                </a:lnTo>
                <a:lnTo>
                  <a:pt x="254787" y="19697"/>
                </a:lnTo>
                <a:lnTo>
                  <a:pt x="252704" y="21704"/>
                </a:lnTo>
                <a:lnTo>
                  <a:pt x="250926" y="24396"/>
                </a:lnTo>
                <a:lnTo>
                  <a:pt x="256335" y="24396"/>
                </a:lnTo>
                <a:lnTo>
                  <a:pt x="256666" y="24028"/>
                </a:lnTo>
                <a:lnTo>
                  <a:pt x="259816" y="22771"/>
                </a:lnTo>
                <a:lnTo>
                  <a:pt x="278435" y="22771"/>
                </a:lnTo>
                <a:lnTo>
                  <a:pt x="274459" y="17957"/>
                </a:lnTo>
                <a:lnTo>
                  <a:pt x="270573" y="16344"/>
                </a:lnTo>
                <a:close/>
              </a:path>
              <a:path w="479425" h="63500">
                <a:moveTo>
                  <a:pt x="319430" y="16344"/>
                </a:moveTo>
                <a:lnTo>
                  <a:pt x="306641" y="16344"/>
                </a:lnTo>
                <a:lnTo>
                  <a:pt x="301586" y="18440"/>
                </a:lnTo>
                <a:lnTo>
                  <a:pt x="294297" y="26758"/>
                </a:lnTo>
                <a:lnTo>
                  <a:pt x="292468" y="32524"/>
                </a:lnTo>
                <a:lnTo>
                  <a:pt x="292468" y="47205"/>
                </a:lnTo>
                <a:lnTo>
                  <a:pt x="294297" y="52984"/>
                </a:lnTo>
                <a:lnTo>
                  <a:pt x="301586" y="61315"/>
                </a:lnTo>
                <a:lnTo>
                  <a:pt x="306641" y="63398"/>
                </a:lnTo>
                <a:lnTo>
                  <a:pt x="319430" y="63398"/>
                </a:lnTo>
                <a:lnTo>
                  <a:pt x="324472" y="61315"/>
                </a:lnTo>
                <a:lnTo>
                  <a:pt x="328106" y="57162"/>
                </a:lnTo>
                <a:lnTo>
                  <a:pt x="309067" y="57162"/>
                </a:lnTo>
                <a:lnTo>
                  <a:pt x="305930" y="55613"/>
                </a:lnTo>
                <a:lnTo>
                  <a:pt x="301376" y="49441"/>
                </a:lnTo>
                <a:lnTo>
                  <a:pt x="300253" y="45250"/>
                </a:lnTo>
                <a:lnTo>
                  <a:pt x="300253" y="34531"/>
                </a:lnTo>
                <a:lnTo>
                  <a:pt x="301383" y="30302"/>
                </a:lnTo>
                <a:lnTo>
                  <a:pt x="303669" y="27216"/>
                </a:lnTo>
                <a:lnTo>
                  <a:pt x="305981" y="24142"/>
                </a:lnTo>
                <a:lnTo>
                  <a:pt x="309092" y="22593"/>
                </a:lnTo>
                <a:lnTo>
                  <a:pt x="328111" y="22593"/>
                </a:lnTo>
                <a:lnTo>
                  <a:pt x="324472" y="18440"/>
                </a:lnTo>
                <a:lnTo>
                  <a:pt x="319430" y="16344"/>
                </a:lnTo>
                <a:close/>
              </a:path>
              <a:path w="479425" h="63500">
                <a:moveTo>
                  <a:pt x="328111" y="22593"/>
                </a:moveTo>
                <a:lnTo>
                  <a:pt x="316966" y="22593"/>
                </a:lnTo>
                <a:lnTo>
                  <a:pt x="320065" y="24155"/>
                </a:lnTo>
                <a:lnTo>
                  <a:pt x="324637" y="30378"/>
                </a:lnTo>
                <a:lnTo>
                  <a:pt x="325779" y="34531"/>
                </a:lnTo>
                <a:lnTo>
                  <a:pt x="325782" y="45250"/>
                </a:lnTo>
                <a:lnTo>
                  <a:pt x="324618" y="49466"/>
                </a:lnTo>
                <a:lnTo>
                  <a:pt x="320065" y="55613"/>
                </a:lnTo>
                <a:lnTo>
                  <a:pt x="316966" y="57162"/>
                </a:lnTo>
                <a:lnTo>
                  <a:pt x="328106" y="57162"/>
                </a:lnTo>
                <a:lnTo>
                  <a:pt x="331762" y="52984"/>
                </a:lnTo>
                <a:lnTo>
                  <a:pt x="333603" y="47205"/>
                </a:lnTo>
                <a:lnTo>
                  <a:pt x="333603" y="32524"/>
                </a:lnTo>
                <a:lnTo>
                  <a:pt x="331762" y="26758"/>
                </a:lnTo>
                <a:lnTo>
                  <a:pt x="328111" y="22593"/>
                </a:lnTo>
                <a:close/>
              </a:path>
              <a:path w="479425" h="63500">
                <a:moveTo>
                  <a:pt x="364159" y="16344"/>
                </a:moveTo>
                <a:lnTo>
                  <a:pt x="355434" y="16344"/>
                </a:lnTo>
                <a:lnTo>
                  <a:pt x="351040" y="18516"/>
                </a:lnTo>
                <a:lnTo>
                  <a:pt x="344233" y="27152"/>
                </a:lnTo>
                <a:lnTo>
                  <a:pt x="342544" y="32842"/>
                </a:lnTo>
                <a:lnTo>
                  <a:pt x="342544" y="46926"/>
                </a:lnTo>
                <a:lnTo>
                  <a:pt x="344233" y="52590"/>
                </a:lnTo>
                <a:lnTo>
                  <a:pt x="347624" y="56921"/>
                </a:lnTo>
                <a:lnTo>
                  <a:pt x="351040" y="61226"/>
                </a:lnTo>
                <a:lnTo>
                  <a:pt x="355434" y="63398"/>
                </a:lnTo>
                <a:lnTo>
                  <a:pt x="364159" y="63398"/>
                </a:lnTo>
                <a:lnTo>
                  <a:pt x="366991" y="62763"/>
                </a:lnTo>
                <a:lnTo>
                  <a:pt x="369328" y="61455"/>
                </a:lnTo>
                <a:lnTo>
                  <a:pt x="371729" y="60172"/>
                </a:lnTo>
                <a:lnTo>
                  <a:pt x="373672" y="58178"/>
                </a:lnTo>
                <a:lnTo>
                  <a:pt x="374218" y="57238"/>
                </a:lnTo>
                <a:lnTo>
                  <a:pt x="358749" y="57238"/>
                </a:lnTo>
                <a:lnTo>
                  <a:pt x="355701" y="55689"/>
                </a:lnTo>
                <a:lnTo>
                  <a:pt x="351231" y="49542"/>
                </a:lnTo>
                <a:lnTo>
                  <a:pt x="350113" y="45288"/>
                </a:lnTo>
                <a:lnTo>
                  <a:pt x="350113" y="34455"/>
                </a:lnTo>
                <a:lnTo>
                  <a:pt x="351231" y="30213"/>
                </a:lnTo>
                <a:lnTo>
                  <a:pt x="355701" y="24066"/>
                </a:lnTo>
                <a:lnTo>
                  <a:pt x="358749" y="22529"/>
                </a:lnTo>
                <a:lnTo>
                  <a:pt x="374228" y="22529"/>
                </a:lnTo>
                <a:lnTo>
                  <a:pt x="373672" y="21577"/>
                </a:lnTo>
                <a:lnTo>
                  <a:pt x="371729" y="19583"/>
                </a:lnTo>
                <a:lnTo>
                  <a:pt x="369328" y="18313"/>
                </a:lnTo>
                <a:lnTo>
                  <a:pt x="366991" y="17018"/>
                </a:lnTo>
                <a:lnTo>
                  <a:pt x="364159" y="16344"/>
                </a:lnTo>
                <a:close/>
              </a:path>
              <a:path w="479425" h="63500">
                <a:moveTo>
                  <a:pt x="382562" y="55511"/>
                </a:moveTo>
                <a:lnTo>
                  <a:pt x="375221" y="55511"/>
                </a:lnTo>
                <a:lnTo>
                  <a:pt x="375221" y="62255"/>
                </a:lnTo>
                <a:lnTo>
                  <a:pt x="382562" y="62255"/>
                </a:lnTo>
                <a:lnTo>
                  <a:pt x="382562" y="55511"/>
                </a:lnTo>
                <a:close/>
              </a:path>
              <a:path w="479425" h="63500">
                <a:moveTo>
                  <a:pt x="374228" y="22529"/>
                </a:moveTo>
                <a:lnTo>
                  <a:pt x="366522" y="22529"/>
                </a:lnTo>
                <a:lnTo>
                  <a:pt x="369620" y="24066"/>
                </a:lnTo>
                <a:lnTo>
                  <a:pt x="374091" y="30213"/>
                </a:lnTo>
                <a:lnTo>
                  <a:pt x="375221" y="34455"/>
                </a:lnTo>
                <a:lnTo>
                  <a:pt x="375221" y="45288"/>
                </a:lnTo>
                <a:lnTo>
                  <a:pt x="374091" y="49542"/>
                </a:lnTo>
                <a:lnTo>
                  <a:pt x="369620" y="55689"/>
                </a:lnTo>
                <a:lnTo>
                  <a:pt x="366522" y="57238"/>
                </a:lnTo>
                <a:lnTo>
                  <a:pt x="374218" y="57238"/>
                </a:lnTo>
                <a:lnTo>
                  <a:pt x="375221" y="55511"/>
                </a:lnTo>
                <a:lnTo>
                  <a:pt x="382562" y="55511"/>
                </a:lnTo>
                <a:lnTo>
                  <a:pt x="382562" y="24231"/>
                </a:lnTo>
                <a:lnTo>
                  <a:pt x="375221" y="24231"/>
                </a:lnTo>
                <a:lnTo>
                  <a:pt x="374228" y="22529"/>
                </a:lnTo>
                <a:close/>
              </a:path>
              <a:path w="479425" h="63500">
                <a:moveTo>
                  <a:pt x="382562" y="0"/>
                </a:moveTo>
                <a:lnTo>
                  <a:pt x="375221" y="0"/>
                </a:lnTo>
                <a:lnTo>
                  <a:pt x="375221" y="24231"/>
                </a:lnTo>
                <a:lnTo>
                  <a:pt x="382562" y="24231"/>
                </a:lnTo>
                <a:lnTo>
                  <a:pt x="382562" y="0"/>
                </a:lnTo>
                <a:close/>
              </a:path>
              <a:path w="479425" h="63500">
                <a:moveTo>
                  <a:pt x="422452" y="16344"/>
                </a:moveTo>
                <a:lnTo>
                  <a:pt x="409714" y="16344"/>
                </a:lnTo>
                <a:lnTo>
                  <a:pt x="404393" y="18516"/>
                </a:lnTo>
                <a:lnTo>
                  <a:pt x="396468" y="27114"/>
                </a:lnTo>
                <a:lnTo>
                  <a:pt x="394487" y="32956"/>
                </a:lnTo>
                <a:lnTo>
                  <a:pt x="394487" y="47371"/>
                </a:lnTo>
                <a:lnTo>
                  <a:pt x="396557" y="53009"/>
                </a:lnTo>
                <a:lnTo>
                  <a:pt x="404914" y="61328"/>
                </a:lnTo>
                <a:lnTo>
                  <a:pt x="410565" y="63398"/>
                </a:lnTo>
                <a:lnTo>
                  <a:pt x="420560" y="63398"/>
                </a:lnTo>
                <a:lnTo>
                  <a:pt x="423379" y="63093"/>
                </a:lnTo>
                <a:lnTo>
                  <a:pt x="428904" y="61937"/>
                </a:lnTo>
                <a:lnTo>
                  <a:pt x="431622" y="61087"/>
                </a:lnTo>
                <a:lnTo>
                  <a:pt x="434276" y="59969"/>
                </a:lnTo>
                <a:lnTo>
                  <a:pt x="434276" y="57162"/>
                </a:lnTo>
                <a:lnTo>
                  <a:pt x="413270" y="57162"/>
                </a:lnTo>
                <a:lnTo>
                  <a:pt x="409473" y="55841"/>
                </a:lnTo>
                <a:lnTo>
                  <a:pt x="403986" y="50533"/>
                </a:lnTo>
                <a:lnTo>
                  <a:pt x="402463" y="46672"/>
                </a:lnTo>
                <a:lnTo>
                  <a:pt x="402158" y="41592"/>
                </a:lnTo>
                <a:lnTo>
                  <a:pt x="435965" y="41592"/>
                </a:lnTo>
                <a:lnTo>
                  <a:pt x="435965" y="35864"/>
                </a:lnTo>
                <a:lnTo>
                  <a:pt x="402386" y="35864"/>
                </a:lnTo>
                <a:lnTo>
                  <a:pt x="402767" y="31673"/>
                </a:lnTo>
                <a:lnTo>
                  <a:pt x="404177" y="28397"/>
                </a:lnTo>
                <a:lnTo>
                  <a:pt x="409130" y="23774"/>
                </a:lnTo>
                <a:lnTo>
                  <a:pt x="412394" y="22593"/>
                </a:lnTo>
                <a:lnTo>
                  <a:pt x="431099" y="22593"/>
                </a:lnTo>
                <a:lnTo>
                  <a:pt x="427227" y="18313"/>
                </a:lnTo>
                <a:lnTo>
                  <a:pt x="422452" y="16344"/>
                </a:lnTo>
                <a:close/>
              </a:path>
              <a:path w="479425" h="63500">
                <a:moveTo>
                  <a:pt x="434276" y="53009"/>
                </a:moveTo>
                <a:lnTo>
                  <a:pt x="420966" y="57162"/>
                </a:lnTo>
                <a:lnTo>
                  <a:pt x="434276" y="57162"/>
                </a:lnTo>
                <a:lnTo>
                  <a:pt x="434276" y="53009"/>
                </a:lnTo>
                <a:close/>
              </a:path>
              <a:path w="479425" h="63500">
                <a:moveTo>
                  <a:pt x="431099" y="22593"/>
                </a:moveTo>
                <a:lnTo>
                  <a:pt x="420116" y="22593"/>
                </a:lnTo>
                <a:lnTo>
                  <a:pt x="423049" y="23799"/>
                </a:lnTo>
                <a:lnTo>
                  <a:pt x="427456" y="28600"/>
                </a:lnTo>
                <a:lnTo>
                  <a:pt x="428525" y="31673"/>
                </a:lnTo>
                <a:lnTo>
                  <a:pt x="428637" y="35826"/>
                </a:lnTo>
                <a:lnTo>
                  <a:pt x="402386" y="35864"/>
                </a:lnTo>
                <a:lnTo>
                  <a:pt x="435965" y="35864"/>
                </a:lnTo>
                <a:lnTo>
                  <a:pt x="435965" y="31343"/>
                </a:lnTo>
                <a:lnTo>
                  <a:pt x="434225" y="26060"/>
                </a:lnTo>
                <a:lnTo>
                  <a:pt x="431099" y="22593"/>
                </a:lnTo>
                <a:close/>
              </a:path>
              <a:path w="479425" h="63500">
                <a:moveTo>
                  <a:pt x="444766" y="53009"/>
                </a:moveTo>
                <a:lnTo>
                  <a:pt x="444766" y="60604"/>
                </a:lnTo>
                <a:lnTo>
                  <a:pt x="447649" y="61544"/>
                </a:lnTo>
                <a:lnTo>
                  <a:pt x="450380" y="62255"/>
                </a:lnTo>
                <a:lnTo>
                  <a:pt x="452983" y="62699"/>
                </a:lnTo>
                <a:lnTo>
                  <a:pt x="455587" y="63182"/>
                </a:lnTo>
                <a:lnTo>
                  <a:pt x="458088" y="63398"/>
                </a:lnTo>
                <a:lnTo>
                  <a:pt x="466255" y="63398"/>
                </a:lnTo>
                <a:lnTo>
                  <a:pt x="470776" y="62191"/>
                </a:lnTo>
                <a:lnTo>
                  <a:pt x="477367" y="57327"/>
                </a:lnTo>
                <a:lnTo>
                  <a:pt x="458050" y="57238"/>
                </a:lnTo>
                <a:lnTo>
                  <a:pt x="455460" y="56883"/>
                </a:lnTo>
                <a:lnTo>
                  <a:pt x="452805" y="56184"/>
                </a:lnTo>
                <a:lnTo>
                  <a:pt x="450164" y="55460"/>
                </a:lnTo>
                <a:lnTo>
                  <a:pt x="447484" y="54419"/>
                </a:lnTo>
                <a:lnTo>
                  <a:pt x="444766" y="53009"/>
                </a:lnTo>
                <a:close/>
              </a:path>
              <a:path w="479425" h="63500">
                <a:moveTo>
                  <a:pt x="465010" y="16344"/>
                </a:moveTo>
                <a:lnTo>
                  <a:pt x="456793" y="16344"/>
                </a:lnTo>
                <a:lnTo>
                  <a:pt x="452551" y="17513"/>
                </a:lnTo>
                <a:lnTo>
                  <a:pt x="446582" y="22085"/>
                </a:lnTo>
                <a:lnTo>
                  <a:pt x="445108" y="25323"/>
                </a:lnTo>
                <a:lnTo>
                  <a:pt x="445096" y="33032"/>
                </a:lnTo>
                <a:lnTo>
                  <a:pt x="446100" y="35763"/>
                </a:lnTo>
                <a:lnTo>
                  <a:pt x="450151" y="39712"/>
                </a:lnTo>
                <a:lnTo>
                  <a:pt x="453453" y="41198"/>
                </a:lnTo>
                <a:lnTo>
                  <a:pt x="458012" y="42164"/>
                </a:lnTo>
                <a:lnTo>
                  <a:pt x="460578" y="42760"/>
                </a:lnTo>
                <a:lnTo>
                  <a:pt x="471462" y="48437"/>
                </a:lnTo>
                <a:lnTo>
                  <a:pt x="471462" y="52590"/>
                </a:lnTo>
                <a:lnTo>
                  <a:pt x="470522" y="54279"/>
                </a:lnTo>
                <a:lnTo>
                  <a:pt x="466788" y="56642"/>
                </a:lnTo>
                <a:lnTo>
                  <a:pt x="464121" y="57238"/>
                </a:lnTo>
                <a:lnTo>
                  <a:pt x="477412" y="57238"/>
                </a:lnTo>
                <a:lnTo>
                  <a:pt x="478897" y="54279"/>
                </a:lnTo>
                <a:lnTo>
                  <a:pt x="479018" y="46228"/>
                </a:lnTo>
                <a:lnTo>
                  <a:pt x="477901" y="43383"/>
                </a:lnTo>
                <a:lnTo>
                  <a:pt x="475716" y="41338"/>
                </a:lnTo>
                <a:lnTo>
                  <a:pt x="473494" y="39293"/>
                </a:lnTo>
                <a:lnTo>
                  <a:pt x="469798" y="37731"/>
                </a:lnTo>
                <a:lnTo>
                  <a:pt x="458101" y="35166"/>
                </a:lnTo>
                <a:lnTo>
                  <a:pt x="455485" y="34239"/>
                </a:lnTo>
                <a:lnTo>
                  <a:pt x="452869" y="32283"/>
                </a:lnTo>
                <a:lnTo>
                  <a:pt x="452208" y="30949"/>
                </a:lnTo>
                <a:lnTo>
                  <a:pt x="452208" y="27000"/>
                </a:lnTo>
                <a:lnTo>
                  <a:pt x="453136" y="25323"/>
                </a:lnTo>
                <a:lnTo>
                  <a:pt x="454939" y="24193"/>
                </a:lnTo>
                <a:lnTo>
                  <a:pt x="456780" y="23088"/>
                </a:lnTo>
                <a:lnTo>
                  <a:pt x="459524" y="22529"/>
                </a:lnTo>
                <a:lnTo>
                  <a:pt x="476605" y="22529"/>
                </a:lnTo>
                <a:lnTo>
                  <a:pt x="476605" y="18770"/>
                </a:lnTo>
                <a:lnTo>
                  <a:pt x="474573" y="17957"/>
                </a:lnTo>
                <a:lnTo>
                  <a:pt x="472376" y="17360"/>
                </a:lnTo>
                <a:lnTo>
                  <a:pt x="467575" y="16560"/>
                </a:lnTo>
                <a:lnTo>
                  <a:pt x="465010" y="16344"/>
                </a:lnTo>
                <a:close/>
              </a:path>
              <a:path w="479425" h="63500">
                <a:moveTo>
                  <a:pt x="476605" y="22529"/>
                </a:moveTo>
                <a:lnTo>
                  <a:pt x="465581" y="22529"/>
                </a:lnTo>
                <a:lnTo>
                  <a:pt x="467880" y="22796"/>
                </a:lnTo>
                <a:lnTo>
                  <a:pt x="472376" y="23863"/>
                </a:lnTo>
                <a:lnTo>
                  <a:pt x="474535" y="24663"/>
                </a:lnTo>
                <a:lnTo>
                  <a:pt x="476605" y="25730"/>
                </a:lnTo>
                <a:lnTo>
                  <a:pt x="476605" y="22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635457" y="2658958"/>
            <a:ext cx="6289675" cy="4076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Fig.</a:t>
            </a:r>
            <a:r>
              <a:rPr dirty="0" sz="850" spc="1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4</a:t>
            </a:r>
            <a:r>
              <a:rPr dirty="0" sz="850" spc="36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CER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85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numbers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nodes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85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(left)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curve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(right)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inputs.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Solid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indicate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without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decoding,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dashed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indicate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fully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tuned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35457" y="3314925"/>
            <a:ext cx="3049905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Table</a:t>
            </a:r>
            <a:r>
              <a:rPr dirty="0" sz="850" spc="5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3</a:t>
            </a:r>
            <a:r>
              <a:rPr dirty="0" sz="850" spc="34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rates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(lower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better)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 IAM-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configurations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35457" y="4914212"/>
            <a:ext cx="300863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each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width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type,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show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best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bold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69" name="object 69" descr=""/>
          <p:cNvGraphicFramePr>
            <a:graphicFrameLocks noGrp="1"/>
          </p:cNvGraphicFramePr>
          <p:nvPr/>
        </p:nvGraphicFramePr>
        <p:xfrm>
          <a:off x="648157" y="3636734"/>
          <a:ext cx="6340475" cy="127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626745"/>
                <a:gridCol w="662940"/>
                <a:gridCol w="716915"/>
                <a:gridCol w="590550"/>
                <a:gridCol w="216535"/>
                <a:gridCol w="1570989"/>
                <a:gridCol w="822325"/>
                <a:gridCol w="632460"/>
              </a:tblGrid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lstm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Nodes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128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Nodes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Nodes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Raw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Layer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850" spc="-25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5.95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5.56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Frinken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al.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BLSTM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[</a:t>
                      </a:r>
                      <a:r>
                        <a:rPr dirty="0" sz="85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 action="ppaction://hlinksldjump"/>
                        </a:rPr>
                        <a:t>7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12.3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Layers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4.73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4.34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Graves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al.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BLSTM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 action="ppaction://hlinksldjump"/>
                        </a:rPr>
                        <a:t>15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11.5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Layers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Liwicki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al.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LSTM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 action="ppaction://hlinksldjump"/>
                        </a:rPr>
                        <a:t>32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Curves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Layer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6.38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6.98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(curve,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5x64,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FF)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5.9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Layers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4.83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(curve,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5x64,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FF)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5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850" spc="-25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198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Layers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4.22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850" spc="-20" b="1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previous BLSTM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 action="ppaction://hlinksldjump"/>
                        </a:rPr>
                        <a:t>25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]*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8.8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26</a:t>
                      </a:r>
                      <a:r>
                        <a:rPr dirty="0" sz="850" spc="-20" i="1">
                          <a:solidFill>
                            <a:srgbClr val="131413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</a:tbl>
          </a:graphicData>
        </a:graphic>
      </p:graphicFrame>
      <p:sp>
        <p:nvSpPr>
          <p:cNvPr id="70" name="object 70" descr=""/>
          <p:cNvSpPr txBox="1"/>
          <p:nvPr/>
        </p:nvSpPr>
        <p:spPr>
          <a:xfrm>
            <a:off x="635457" y="5446959"/>
            <a:ext cx="3049905" cy="365696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298,523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86,272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instances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dic-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tionary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11,059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words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written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by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221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writers.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standard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separation: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set,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two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validations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containing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5363,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1438,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1518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3859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written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lines,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respectively.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tune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decoder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 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validation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 with 1438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items and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report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rates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set.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6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perform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extensive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study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lay-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ers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nodes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both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formats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determine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optimal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size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(see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Fig. </a:t>
            </a:r>
            <a:r>
              <a:rPr dirty="0" sz="1000" spc="-35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4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3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).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25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run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experiments without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additional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(Fig.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4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solid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lines),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then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compute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tuned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mod-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els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character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classes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(Fig.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4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dashed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lines).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We observe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 both input formats, using 3 or 5 layers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outperforms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shallow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networks,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gives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hardly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improvement.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Furthermore,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using 64 nodes per layer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is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sufficient,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wider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give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small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improvements,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if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all.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significant</a:t>
            </a:r>
            <a:r>
              <a:rPr dirty="0" sz="1000" spc="10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difference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accuracy between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Finally,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show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old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-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systems with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literature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4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method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establishes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new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state-of-the-art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result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when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relying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3875519" y="3314926"/>
            <a:ext cx="3049905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spc="-20" b="1">
                <a:solidFill>
                  <a:srgbClr val="131413"/>
                </a:solidFill>
                <a:latin typeface="Calibri"/>
                <a:cs typeface="Calibri"/>
              </a:rPr>
              <a:t>Table</a:t>
            </a:r>
            <a:r>
              <a:rPr dirty="0" sz="85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4</a:t>
            </a:r>
            <a:r>
              <a:rPr dirty="0" sz="850" spc="34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rates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state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art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[</a:t>
            </a:r>
            <a:r>
              <a:rPr dirty="0" sz="850" spc="-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25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5679023" y="4873877"/>
            <a:ext cx="3619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-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3875583" y="4838451"/>
            <a:ext cx="1407795" cy="5194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Combination</a:t>
            </a:r>
            <a:r>
              <a:rPr dirty="0" sz="85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32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]*</a:t>
            </a:r>
            <a:endParaRPr sz="85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27000"/>
              </a:lnSpc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segment-and-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decode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850" spc="-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25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]*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This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(production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system)*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5679023" y="5002932"/>
            <a:ext cx="134620" cy="35496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4.3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r>
              <a:rPr dirty="0" sz="850" spc="-25" b="1">
                <a:solidFill>
                  <a:srgbClr val="131413"/>
                </a:solidFill>
                <a:latin typeface="Times New Roman"/>
                <a:cs typeface="Times New Roman"/>
              </a:rPr>
              <a:t>2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850" spc="-25" b="1">
                <a:solidFill>
                  <a:srgbClr val="131413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471779" y="4838451"/>
            <a:ext cx="217170" cy="5194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375"/>
              </a:spcBef>
            </a:pP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13</a:t>
            </a:r>
            <a:r>
              <a:rPr dirty="0" sz="850" spc="-2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10</a:t>
            </a:r>
            <a:r>
              <a:rPr dirty="0" sz="850" spc="-20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275"/>
              </a:spcBef>
            </a:pPr>
            <a:r>
              <a:rPr dirty="0" sz="850" spc="-25" b="1">
                <a:solidFill>
                  <a:srgbClr val="131413"/>
                </a:solidFill>
                <a:latin typeface="Times New Roman"/>
                <a:cs typeface="Times New Roman"/>
              </a:rPr>
              <a:t>6</a:t>
            </a:r>
            <a:r>
              <a:rPr dirty="0" sz="850" spc="-25" i="1">
                <a:solidFill>
                  <a:srgbClr val="131413"/>
                </a:solidFill>
                <a:latin typeface="Century Gothic"/>
                <a:cs typeface="Century Gothic"/>
              </a:rPr>
              <a:t>.</a:t>
            </a:r>
            <a:r>
              <a:rPr dirty="0" sz="850" spc="-25" b="1">
                <a:solidFill>
                  <a:srgbClr val="131413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3888219" y="5402555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 h="0">
                <a:moveTo>
                  <a:pt x="0" y="0"/>
                </a:moveTo>
                <a:lnTo>
                  <a:pt x="3024035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 txBox="1"/>
          <p:nvPr/>
        </p:nvSpPr>
        <p:spPr>
          <a:xfrm>
            <a:off x="3875519" y="5407759"/>
            <a:ext cx="3049905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“*”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“system”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column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indicates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open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set.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“FF”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stands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“feature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functions”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Sect.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2.4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3875519" y="5921531"/>
            <a:ext cx="3049905" cy="3182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closed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IAM-OnDB,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well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when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relying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house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1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114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production</a:t>
            </a:r>
            <a:r>
              <a:rPr dirty="0" sz="1000" spc="1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which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was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tuned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which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none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9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understand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where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improvements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come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from,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discuss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differences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state-of-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(Graves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al.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BLSTM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15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])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across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four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dimensions: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preprocessing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extraction,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neural network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architecture,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CTC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decoding,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model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methodology.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preprocessing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(Sect.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7" action="ppaction://hlinksldjump"/>
              </a:rPr>
              <a:t>2.1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)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differs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minor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ways: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 i="1">
                <a:solidFill>
                  <a:srgbClr val="131413"/>
                </a:solidFill>
                <a:latin typeface="Times New Roman"/>
                <a:cs typeface="Times New Roman"/>
              </a:rPr>
              <a:t>x</a:t>
            </a:r>
            <a:r>
              <a:rPr dirty="0" sz="1000" spc="-165" i="1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-coordinate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transformed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high-pass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filter,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split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text-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lines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gaps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do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remove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delayed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strokes,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nor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do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do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skew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 slant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correction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other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preprocessing.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major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difference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comes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extraction.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contrast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25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15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use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either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5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(raw)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10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(curves).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While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25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included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both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temporal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(position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time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series)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spatial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features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(offline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representation),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work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uses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65694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5457" y="388046"/>
            <a:ext cx="268922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70">
                <a:solidFill>
                  <a:srgbClr val="131413"/>
                </a:solidFill>
                <a:latin typeface="Trebuchet MS"/>
                <a:cs typeface="Trebuchet MS"/>
              </a:rPr>
              <a:t>Fast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multi-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language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LSTM-based</a:t>
            </a:r>
            <a:r>
              <a:rPr dirty="0" sz="850" spc="-2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60">
                <a:solidFill>
                  <a:srgbClr val="131413"/>
                </a:solidFill>
                <a:latin typeface="Trebuchet MS"/>
                <a:cs typeface="Trebuchet MS"/>
              </a:rPr>
              <a:t>online</a:t>
            </a:r>
            <a:r>
              <a:rPr dirty="0" sz="850" spc="-30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55">
                <a:solidFill>
                  <a:srgbClr val="131413"/>
                </a:solidFill>
                <a:latin typeface="Trebuchet MS"/>
                <a:cs typeface="Trebuchet MS"/>
              </a:rPr>
              <a:t>handwriting</a:t>
            </a: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 </a:t>
            </a:r>
            <a:r>
              <a:rPr dirty="0" sz="850" spc="-45">
                <a:solidFill>
                  <a:srgbClr val="131413"/>
                </a:solidFill>
                <a:latin typeface="Trebuchet MS"/>
                <a:cs typeface="Trebuchet MS"/>
              </a:rPr>
              <a:t>recognition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97313" y="388046"/>
            <a:ext cx="127635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25">
                <a:solidFill>
                  <a:srgbClr val="131413"/>
                </a:solidFill>
                <a:latin typeface="Trebuchet MS"/>
                <a:cs typeface="Trebuchet MS"/>
              </a:rPr>
              <a:t>97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38771" y="737210"/>
            <a:ext cx="2741295" cy="1579880"/>
            <a:chOff x="938771" y="737210"/>
            <a:chExt cx="2741295" cy="1579880"/>
          </a:xfrm>
        </p:grpSpPr>
        <p:sp>
          <p:nvSpPr>
            <p:cNvPr id="5" name="object 5" descr=""/>
            <p:cNvSpPr/>
            <p:nvPr/>
          </p:nvSpPr>
          <p:spPr>
            <a:xfrm>
              <a:off x="938771" y="737222"/>
              <a:ext cx="2741295" cy="1579880"/>
            </a:xfrm>
            <a:custGeom>
              <a:avLst/>
              <a:gdLst/>
              <a:ahLst/>
              <a:cxnLst/>
              <a:rect l="l" t="t" r="r" b="b"/>
              <a:pathLst>
                <a:path w="2741295" h="1579880">
                  <a:moveTo>
                    <a:pt x="2740749" y="0"/>
                  </a:moveTo>
                  <a:lnTo>
                    <a:pt x="2736291" y="0"/>
                  </a:lnTo>
                  <a:lnTo>
                    <a:pt x="2736291" y="5080"/>
                  </a:lnTo>
                  <a:lnTo>
                    <a:pt x="2736291" y="277660"/>
                  </a:lnTo>
                  <a:lnTo>
                    <a:pt x="2705582" y="277660"/>
                  </a:lnTo>
                  <a:lnTo>
                    <a:pt x="2705582" y="282105"/>
                  </a:lnTo>
                  <a:lnTo>
                    <a:pt x="2736291" y="282105"/>
                  </a:lnTo>
                  <a:lnTo>
                    <a:pt x="2736291" y="751827"/>
                  </a:lnTo>
                  <a:lnTo>
                    <a:pt x="2705582" y="751827"/>
                  </a:lnTo>
                  <a:lnTo>
                    <a:pt x="2705582" y="756272"/>
                  </a:lnTo>
                  <a:lnTo>
                    <a:pt x="2736291" y="756272"/>
                  </a:lnTo>
                  <a:lnTo>
                    <a:pt x="2736291" y="904506"/>
                  </a:lnTo>
                  <a:lnTo>
                    <a:pt x="2705582" y="904506"/>
                  </a:lnTo>
                  <a:lnTo>
                    <a:pt x="2705582" y="908977"/>
                  </a:lnTo>
                  <a:lnTo>
                    <a:pt x="2736291" y="908977"/>
                  </a:lnTo>
                  <a:lnTo>
                    <a:pt x="2736291" y="1101331"/>
                  </a:lnTo>
                  <a:lnTo>
                    <a:pt x="2705582" y="1101331"/>
                  </a:lnTo>
                  <a:lnTo>
                    <a:pt x="2705582" y="1105789"/>
                  </a:lnTo>
                  <a:lnTo>
                    <a:pt x="2736291" y="1105789"/>
                  </a:lnTo>
                  <a:lnTo>
                    <a:pt x="2736291" y="1378673"/>
                  </a:lnTo>
                  <a:lnTo>
                    <a:pt x="2705582" y="1378673"/>
                  </a:lnTo>
                  <a:lnTo>
                    <a:pt x="2705582" y="1383131"/>
                  </a:lnTo>
                  <a:lnTo>
                    <a:pt x="2736291" y="1383131"/>
                  </a:lnTo>
                  <a:lnTo>
                    <a:pt x="2736291" y="1576070"/>
                  </a:lnTo>
                  <a:lnTo>
                    <a:pt x="2729623" y="1576070"/>
                  </a:lnTo>
                  <a:lnTo>
                    <a:pt x="2729623" y="1544764"/>
                  </a:lnTo>
                  <a:lnTo>
                    <a:pt x="2725153" y="1544764"/>
                  </a:lnTo>
                  <a:lnTo>
                    <a:pt x="2725153" y="1576070"/>
                  </a:lnTo>
                  <a:lnTo>
                    <a:pt x="1282230" y="1576070"/>
                  </a:lnTo>
                  <a:lnTo>
                    <a:pt x="1282230" y="1544764"/>
                  </a:lnTo>
                  <a:lnTo>
                    <a:pt x="1277772" y="1544764"/>
                  </a:lnTo>
                  <a:lnTo>
                    <a:pt x="1277772" y="1576070"/>
                  </a:lnTo>
                  <a:lnTo>
                    <a:pt x="558292" y="1576070"/>
                  </a:lnTo>
                  <a:lnTo>
                    <a:pt x="558292" y="1544764"/>
                  </a:lnTo>
                  <a:lnTo>
                    <a:pt x="553834" y="1544764"/>
                  </a:lnTo>
                  <a:lnTo>
                    <a:pt x="553834" y="1576070"/>
                  </a:lnTo>
                  <a:lnTo>
                    <a:pt x="196748" y="1576070"/>
                  </a:lnTo>
                  <a:lnTo>
                    <a:pt x="196748" y="1544764"/>
                  </a:lnTo>
                  <a:lnTo>
                    <a:pt x="192290" y="1544764"/>
                  </a:lnTo>
                  <a:lnTo>
                    <a:pt x="192290" y="1576070"/>
                  </a:lnTo>
                  <a:lnTo>
                    <a:pt x="15570" y="1576070"/>
                  </a:lnTo>
                  <a:lnTo>
                    <a:pt x="15570" y="1544764"/>
                  </a:lnTo>
                  <a:lnTo>
                    <a:pt x="11112" y="1544764"/>
                  </a:lnTo>
                  <a:lnTo>
                    <a:pt x="11112" y="1576070"/>
                  </a:lnTo>
                  <a:lnTo>
                    <a:pt x="4445" y="1576070"/>
                  </a:lnTo>
                  <a:lnTo>
                    <a:pt x="4445" y="1383131"/>
                  </a:lnTo>
                  <a:lnTo>
                    <a:pt x="35153" y="1383131"/>
                  </a:lnTo>
                  <a:lnTo>
                    <a:pt x="35153" y="1378673"/>
                  </a:lnTo>
                  <a:lnTo>
                    <a:pt x="4445" y="1378673"/>
                  </a:lnTo>
                  <a:lnTo>
                    <a:pt x="4445" y="1105789"/>
                  </a:lnTo>
                  <a:lnTo>
                    <a:pt x="35153" y="1105789"/>
                  </a:lnTo>
                  <a:lnTo>
                    <a:pt x="35153" y="1101331"/>
                  </a:lnTo>
                  <a:lnTo>
                    <a:pt x="4445" y="1101331"/>
                  </a:lnTo>
                  <a:lnTo>
                    <a:pt x="4445" y="908977"/>
                  </a:lnTo>
                  <a:lnTo>
                    <a:pt x="35153" y="908977"/>
                  </a:lnTo>
                  <a:lnTo>
                    <a:pt x="35153" y="904519"/>
                  </a:lnTo>
                  <a:lnTo>
                    <a:pt x="4445" y="904519"/>
                  </a:lnTo>
                  <a:lnTo>
                    <a:pt x="4445" y="756272"/>
                  </a:lnTo>
                  <a:lnTo>
                    <a:pt x="35153" y="756272"/>
                  </a:lnTo>
                  <a:lnTo>
                    <a:pt x="35153" y="751814"/>
                  </a:lnTo>
                  <a:lnTo>
                    <a:pt x="4445" y="751814"/>
                  </a:lnTo>
                  <a:lnTo>
                    <a:pt x="4445" y="282105"/>
                  </a:lnTo>
                  <a:lnTo>
                    <a:pt x="35153" y="282105"/>
                  </a:lnTo>
                  <a:lnTo>
                    <a:pt x="35153" y="277660"/>
                  </a:lnTo>
                  <a:lnTo>
                    <a:pt x="4445" y="277660"/>
                  </a:lnTo>
                  <a:lnTo>
                    <a:pt x="4445" y="5080"/>
                  </a:lnTo>
                  <a:lnTo>
                    <a:pt x="11112" y="5080"/>
                  </a:lnTo>
                  <a:lnTo>
                    <a:pt x="11112" y="35458"/>
                  </a:lnTo>
                  <a:lnTo>
                    <a:pt x="15570" y="35458"/>
                  </a:lnTo>
                  <a:lnTo>
                    <a:pt x="15570" y="5080"/>
                  </a:lnTo>
                  <a:lnTo>
                    <a:pt x="192290" y="5080"/>
                  </a:lnTo>
                  <a:lnTo>
                    <a:pt x="192290" y="35458"/>
                  </a:lnTo>
                  <a:lnTo>
                    <a:pt x="196748" y="35458"/>
                  </a:lnTo>
                  <a:lnTo>
                    <a:pt x="196748" y="5080"/>
                  </a:lnTo>
                  <a:lnTo>
                    <a:pt x="553834" y="5080"/>
                  </a:lnTo>
                  <a:lnTo>
                    <a:pt x="553834" y="35458"/>
                  </a:lnTo>
                  <a:lnTo>
                    <a:pt x="558292" y="35458"/>
                  </a:lnTo>
                  <a:lnTo>
                    <a:pt x="558292" y="5080"/>
                  </a:lnTo>
                  <a:lnTo>
                    <a:pt x="1277772" y="5080"/>
                  </a:lnTo>
                  <a:lnTo>
                    <a:pt x="1277772" y="35458"/>
                  </a:lnTo>
                  <a:lnTo>
                    <a:pt x="1282230" y="35458"/>
                  </a:lnTo>
                  <a:lnTo>
                    <a:pt x="1282230" y="5080"/>
                  </a:lnTo>
                  <a:lnTo>
                    <a:pt x="2725140" y="5080"/>
                  </a:lnTo>
                  <a:lnTo>
                    <a:pt x="2725140" y="35458"/>
                  </a:lnTo>
                  <a:lnTo>
                    <a:pt x="2729623" y="35458"/>
                  </a:lnTo>
                  <a:lnTo>
                    <a:pt x="2729623" y="5080"/>
                  </a:lnTo>
                  <a:lnTo>
                    <a:pt x="2736291" y="5080"/>
                  </a:lnTo>
                  <a:lnTo>
                    <a:pt x="2736291" y="0"/>
                  </a:lnTo>
                  <a:lnTo>
                    <a:pt x="2222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6070"/>
                  </a:lnTo>
                  <a:lnTo>
                    <a:pt x="0" y="1579880"/>
                  </a:lnTo>
                  <a:lnTo>
                    <a:pt x="2740749" y="1579880"/>
                  </a:lnTo>
                  <a:lnTo>
                    <a:pt x="2740749" y="1576070"/>
                  </a:lnTo>
                  <a:lnTo>
                    <a:pt x="2740749" y="5080"/>
                  </a:lnTo>
                  <a:lnTo>
                    <a:pt x="2740749" y="2540"/>
                  </a:lnTo>
                  <a:lnTo>
                    <a:pt x="2740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3046" y="786902"/>
              <a:ext cx="238594" cy="6893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33436" y="738238"/>
              <a:ext cx="2544445" cy="424180"/>
            </a:xfrm>
            <a:custGeom>
              <a:avLst/>
              <a:gdLst/>
              <a:ahLst/>
              <a:cxnLst/>
              <a:rect l="l" t="t" r="r" b="b"/>
              <a:pathLst>
                <a:path w="2544445" h="424180">
                  <a:moveTo>
                    <a:pt x="2089708" y="73609"/>
                  </a:moveTo>
                  <a:lnTo>
                    <a:pt x="1875155" y="73609"/>
                  </a:lnTo>
                  <a:lnTo>
                    <a:pt x="1875155" y="78066"/>
                  </a:lnTo>
                  <a:lnTo>
                    <a:pt x="2089708" y="78066"/>
                  </a:lnTo>
                  <a:lnTo>
                    <a:pt x="2089708" y="73609"/>
                  </a:lnTo>
                  <a:close/>
                </a:path>
                <a:path w="2544445" h="424180">
                  <a:moveTo>
                    <a:pt x="2543924" y="409765"/>
                  </a:moveTo>
                  <a:lnTo>
                    <a:pt x="2543759" y="405307"/>
                  </a:lnTo>
                  <a:lnTo>
                    <a:pt x="2532659" y="405765"/>
                  </a:lnTo>
                  <a:lnTo>
                    <a:pt x="1085354" y="419569"/>
                  </a:lnTo>
                  <a:lnTo>
                    <a:pt x="362407" y="388442"/>
                  </a:lnTo>
                  <a:lnTo>
                    <a:pt x="3263" y="0"/>
                  </a:lnTo>
                  <a:lnTo>
                    <a:pt x="0" y="3022"/>
                  </a:lnTo>
                  <a:lnTo>
                    <a:pt x="360387" y="392823"/>
                  </a:lnTo>
                  <a:lnTo>
                    <a:pt x="1085291" y="424027"/>
                  </a:lnTo>
                  <a:lnTo>
                    <a:pt x="2532799" y="410210"/>
                  </a:lnTo>
                  <a:lnTo>
                    <a:pt x="2543924" y="409765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353524" y="869693"/>
              <a:ext cx="274955" cy="69215"/>
            </a:xfrm>
            <a:custGeom>
              <a:avLst/>
              <a:gdLst/>
              <a:ahLst/>
              <a:cxnLst/>
              <a:rect l="l" t="t" r="r" b="b"/>
              <a:pathLst>
                <a:path w="274954" h="69215">
                  <a:moveTo>
                    <a:pt x="0" y="45786"/>
                  </a:moveTo>
                  <a:lnTo>
                    <a:pt x="0" y="52567"/>
                  </a:lnTo>
                  <a:lnTo>
                    <a:pt x="2476" y="53431"/>
                  </a:lnTo>
                  <a:lnTo>
                    <a:pt x="4838" y="54079"/>
                  </a:lnTo>
                  <a:lnTo>
                    <a:pt x="9461" y="54930"/>
                  </a:lnTo>
                  <a:lnTo>
                    <a:pt x="11696" y="55145"/>
                  </a:lnTo>
                  <a:lnTo>
                    <a:pt x="20383" y="55145"/>
                  </a:lnTo>
                  <a:lnTo>
                    <a:pt x="25399" y="53748"/>
                  </a:lnTo>
                  <a:lnTo>
                    <a:pt x="28905" y="50929"/>
                  </a:lnTo>
                  <a:lnTo>
                    <a:pt x="31039" y="49240"/>
                  </a:lnTo>
                  <a:lnTo>
                    <a:pt x="11137" y="49240"/>
                  </a:lnTo>
                  <a:lnTo>
                    <a:pt x="8724" y="48948"/>
                  </a:lnTo>
                  <a:lnTo>
                    <a:pt x="4089" y="47792"/>
                  </a:lnTo>
                  <a:lnTo>
                    <a:pt x="1955" y="46929"/>
                  </a:lnTo>
                  <a:lnTo>
                    <a:pt x="0" y="45786"/>
                  </a:lnTo>
                  <a:close/>
                </a:path>
                <a:path w="274954" h="69215">
                  <a:moveTo>
                    <a:pt x="31237" y="7178"/>
                  </a:moveTo>
                  <a:lnTo>
                    <a:pt x="18554" y="7178"/>
                  </a:lnTo>
                  <a:lnTo>
                    <a:pt x="21272" y="7889"/>
                  </a:lnTo>
                  <a:lnTo>
                    <a:pt x="25057" y="10734"/>
                  </a:lnTo>
                  <a:lnTo>
                    <a:pt x="25996" y="12791"/>
                  </a:lnTo>
                  <a:lnTo>
                    <a:pt x="25996" y="18074"/>
                  </a:lnTo>
                  <a:lnTo>
                    <a:pt x="25082" y="20043"/>
                  </a:lnTo>
                  <a:lnTo>
                    <a:pt x="21412" y="22799"/>
                  </a:lnTo>
                  <a:lnTo>
                    <a:pt x="18770" y="23497"/>
                  </a:lnTo>
                  <a:lnTo>
                    <a:pt x="8978" y="23497"/>
                  </a:lnTo>
                  <a:lnTo>
                    <a:pt x="8978" y="29276"/>
                  </a:lnTo>
                  <a:lnTo>
                    <a:pt x="18859" y="29276"/>
                  </a:lnTo>
                  <a:lnTo>
                    <a:pt x="21856" y="30139"/>
                  </a:lnTo>
                  <a:lnTo>
                    <a:pt x="26123" y="33581"/>
                  </a:lnTo>
                  <a:lnTo>
                    <a:pt x="27078" y="35714"/>
                  </a:lnTo>
                  <a:lnTo>
                    <a:pt x="27203" y="42369"/>
                  </a:lnTo>
                  <a:lnTo>
                    <a:pt x="26060" y="44884"/>
                  </a:lnTo>
                  <a:lnTo>
                    <a:pt x="21437" y="48364"/>
                  </a:lnTo>
                  <a:lnTo>
                    <a:pt x="18084" y="49240"/>
                  </a:lnTo>
                  <a:lnTo>
                    <a:pt x="31039" y="49240"/>
                  </a:lnTo>
                  <a:lnTo>
                    <a:pt x="32435" y="48135"/>
                  </a:lnTo>
                  <a:lnTo>
                    <a:pt x="34201" y="44173"/>
                  </a:lnTo>
                  <a:lnTo>
                    <a:pt x="34201" y="35714"/>
                  </a:lnTo>
                  <a:lnTo>
                    <a:pt x="33261" y="32895"/>
                  </a:lnTo>
                  <a:lnTo>
                    <a:pt x="29489" y="28361"/>
                  </a:lnTo>
                  <a:lnTo>
                    <a:pt x="26847" y="26863"/>
                  </a:lnTo>
                  <a:lnTo>
                    <a:pt x="23482" y="26139"/>
                  </a:lnTo>
                  <a:lnTo>
                    <a:pt x="26517" y="25377"/>
                  </a:lnTo>
                  <a:lnTo>
                    <a:pt x="28867" y="23992"/>
                  </a:lnTo>
                  <a:lnTo>
                    <a:pt x="32156" y="20043"/>
                  </a:lnTo>
                  <a:lnTo>
                    <a:pt x="32981" y="17592"/>
                  </a:lnTo>
                  <a:lnTo>
                    <a:pt x="32981" y="10607"/>
                  </a:lnTo>
                  <a:lnTo>
                    <a:pt x="31432" y="7330"/>
                  </a:lnTo>
                  <a:lnTo>
                    <a:pt x="31237" y="7178"/>
                  </a:lnTo>
                  <a:close/>
                </a:path>
                <a:path w="274954" h="69215">
                  <a:moveTo>
                    <a:pt x="20993" y="1272"/>
                  </a:moveTo>
                  <a:lnTo>
                    <a:pt x="13601" y="1272"/>
                  </a:lnTo>
                  <a:lnTo>
                    <a:pt x="11391" y="1463"/>
                  </a:lnTo>
                  <a:lnTo>
                    <a:pt x="6743" y="2199"/>
                  </a:lnTo>
                  <a:lnTo>
                    <a:pt x="4229" y="2745"/>
                  </a:lnTo>
                  <a:lnTo>
                    <a:pt x="1562" y="3495"/>
                  </a:lnTo>
                  <a:lnTo>
                    <a:pt x="1562" y="9768"/>
                  </a:lnTo>
                  <a:lnTo>
                    <a:pt x="4216" y="8879"/>
                  </a:lnTo>
                  <a:lnTo>
                    <a:pt x="6642" y="8219"/>
                  </a:lnTo>
                  <a:lnTo>
                    <a:pt x="11048" y="7381"/>
                  </a:lnTo>
                  <a:lnTo>
                    <a:pt x="13106" y="7178"/>
                  </a:lnTo>
                  <a:lnTo>
                    <a:pt x="31237" y="7178"/>
                  </a:lnTo>
                  <a:lnTo>
                    <a:pt x="25222" y="2479"/>
                  </a:lnTo>
                  <a:lnTo>
                    <a:pt x="20993" y="1272"/>
                  </a:lnTo>
                  <a:close/>
                </a:path>
                <a:path w="274954" h="69215">
                  <a:moveTo>
                    <a:pt x="75577" y="0"/>
                  </a:moveTo>
                  <a:lnTo>
                    <a:pt x="69189" y="0"/>
                  </a:lnTo>
                  <a:lnTo>
                    <a:pt x="69189" y="54129"/>
                  </a:lnTo>
                  <a:lnTo>
                    <a:pt x="75577" y="54129"/>
                  </a:lnTo>
                  <a:lnTo>
                    <a:pt x="75577" y="0"/>
                  </a:lnTo>
                  <a:close/>
                </a:path>
                <a:path w="274954" h="69215">
                  <a:moveTo>
                    <a:pt x="116213" y="19674"/>
                  </a:moveTo>
                  <a:lnTo>
                    <a:pt x="105422" y="19674"/>
                  </a:lnTo>
                  <a:lnTo>
                    <a:pt x="108140" y="20474"/>
                  </a:lnTo>
                  <a:lnTo>
                    <a:pt x="112013" y="23700"/>
                  </a:lnTo>
                  <a:lnTo>
                    <a:pt x="112991" y="25974"/>
                  </a:lnTo>
                  <a:lnTo>
                    <a:pt x="112991" y="29555"/>
                  </a:lnTo>
                  <a:lnTo>
                    <a:pt x="98196" y="29555"/>
                  </a:lnTo>
                  <a:lnTo>
                    <a:pt x="93814" y="30673"/>
                  </a:lnTo>
                  <a:lnTo>
                    <a:pt x="90881" y="32882"/>
                  </a:lnTo>
                  <a:lnTo>
                    <a:pt x="87960" y="35118"/>
                  </a:lnTo>
                  <a:lnTo>
                    <a:pt x="86474" y="38420"/>
                  </a:lnTo>
                  <a:lnTo>
                    <a:pt x="86474" y="46560"/>
                  </a:lnTo>
                  <a:lnTo>
                    <a:pt x="87668" y="49557"/>
                  </a:lnTo>
                  <a:lnTo>
                    <a:pt x="92367" y="54028"/>
                  </a:lnTo>
                  <a:lnTo>
                    <a:pt x="95542" y="55145"/>
                  </a:lnTo>
                  <a:lnTo>
                    <a:pt x="102666" y="55145"/>
                  </a:lnTo>
                  <a:lnTo>
                    <a:pt x="105346" y="54587"/>
                  </a:lnTo>
                  <a:lnTo>
                    <a:pt x="109715" y="52339"/>
                  </a:lnTo>
                  <a:lnTo>
                    <a:pt x="111518" y="50586"/>
                  </a:lnTo>
                  <a:lnTo>
                    <a:pt x="112017" y="49786"/>
                  </a:lnTo>
                  <a:lnTo>
                    <a:pt x="98653" y="49786"/>
                  </a:lnTo>
                  <a:lnTo>
                    <a:pt x="96608" y="49113"/>
                  </a:lnTo>
                  <a:lnTo>
                    <a:pt x="93624" y="46459"/>
                  </a:lnTo>
                  <a:lnTo>
                    <a:pt x="92875" y="44668"/>
                  </a:lnTo>
                  <a:lnTo>
                    <a:pt x="92875" y="39524"/>
                  </a:lnTo>
                  <a:lnTo>
                    <a:pt x="93878" y="37518"/>
                  </a:lnTo>
                  <a:lnTo>
                    <a:pt x="97866" y="35156"/>
                  </a:lnTo>
                  <a:lnTo>
                    <a:pt x="101447" y="34559"/>
                  </a:lnTo>
                  <a:lnTo>
                    <a:pt x="119379" y="34559"/>
                  </a:lnTo>
                  <a:lnTo>
                    <a:pt x="119379" y="25974"/>
                  </a:lnTo>
                  <a:lnTo>
                    <a:pt x="117995" y="21554"/>
                  </a:lnTo>
                  <a:lnTo>
                    <a:pt x="116213" y="19674"/>
                  </a:lnTo>
                  <a:close/>
                </a:path>
                <a:path w="274954" h="69215">
                  <a:moveTo>
                    <a:pt x="119379" y="48224"/>
                  </a:moveTo>
                  <a:lnTo>
                    <a:pt x="112991" y="48224"/>
                  </a:lnTo>
                  <a:lnTo>
                    <a:pt x="112991" y="54129"/>
                  </a:lnTo>
                  <a:lnTo>
                    <a:pt x="119379" y="54129"/>
                  </a:lnTo>
                  <a:lnTo>
                    <a:pt x="119379" y="48224"/>
                  </a:lnTo>
                  <a:close/>
                </a:path>
                <a:path w="274954" h="69215">
                  <a:moveTo>
                    <a:pt x="119379" y="34559"/>
                  </a:moveTo>
                  <a:lnTo>
                    <a:pt x="112991" y="34559"/>
                  </a:lnTo>
                  <a:lnTo>
                    <a:pt x="112991" y="40147"/>
                  </a:lnTo>
                  <a:lnTo>
                    <a:pt x="111912" y="43500"/>
                  </a:lnTo>
                  <a:lnTo>
                    <a:pt x="107619" y="48529"/>
                  </a:lnTo>
                  <a:lnTo>
                    <a:pt x="104774" y="49786"/>
                  </a:lnTo>
                  <a:lnTo>
                    <a:pt x="112017" y="49786"/>
                  </a:lnTo>
                  <a:lnTo>
                    <a:pt x="112991" y="48224"/>
                  </a:lnTo>
                  <a:lnTo>
                    <a:pt x="119379" y="48224"/>
                  </a:lnTo>
                  <a:lnTo>
                    <a:pt x="119379" y="34559"/>
                  </a:lnTo>
                  <a:close/>
                </a:path>
                <a:path w="274954" h="69215">
                  <a:moveTo>
                    <a:pt x="108216" y="14239"/>
                  </a:moveTo>
                  <a:lnTo>
                    <a:pt x="100495" y="14239"/>
                  </a:lnTo>
                  <a:lnTo>
                    <a:pt x="98348" y="14467"/>
                  </a:lnTo>
                  <a:lnTo>
                    <a:pt x="93954" y="15369"/>
                  </a:lnTo>
                  <a:lnTo>
                    <a:pt x="91681" y="16055"/>
                  </a:lnTo>
                  <a:lnTo>
                    <a:pt x="89331" y="16957"/>
                  </a:lnTo>
                  <a:lnTo>
                    <a:pt x="89331" y="22862"/>
                  </a:lnTo>
                  <a:lnTo>
                    <a:pt x="91287" y="21808"/>
                  </a:lnTo>
                  <a:lnTo>
                    <a:pt x="93319" y="21008"/>
                  </a:lnTo>
                  <a:lnTo>
                    <a:pt x="97535" y="19941"/>
                  </a:lnTo>
                  <a:lnTo>
                    <a:pt x="99694" y="19674"/>
                  </a:lnTo>
                  <a:lnTo>
                    <a:pt x="116213" y="19674"/>
                  </a:lnTo>
                  <a:lnTo>
                    <a:pt x="112433" y="15699"/>
                  </a:lnTo>
                  <a:lnTo>
                    <a:pt x="108216" y="14239"/>
                  </a:lnTo>
                  <a:close/>
                </a:path>
                <a:path w="274954" h="69215">
                  <a:moveTo>
                    <a:pt x="134696" y="15191"/>
                  </a:moveTo>
                  <a:lnTo>
                    <a:pt x="127927" y="15191"/>
                  </a:lnTo>
                  <a:lnTo>
                    <a:pt x="143687" y="53520"/>
                  </a:lnTo>
                  <a:lnTo>
                    <a:pt x="142532" y="56441"/>
                  </a:lnTo>
                  <a:lnTo>
                    <a:pt x="141350" y="59552"/>
                  </a:lnTo>
                  <a:lnTo>
                    <a:pt x="140271" y="61508"/>
                  </a:lnTo>
                  <a:lnTo>
                    <a:pt x="138315" y="63185"/>
                  </a:lnTo>
                  <a:lnTo>
                    <a:pt x="136956" y="63604"/>
                  </a:lnTo>
                  <a:lnTo>
                    <a:pt x="131432" y="63604"/>
                  </a:lnTo>
                  <a:lnTo>
                    <a:pt x="131432" y="68950"/>
                  </a:lnTo>
                  <a:lnTo>
                    <a:pt x="139420" y="68950"/>
                  </a:lnTo>
                  <a:lnTo>
                    <a:pt x="141719" y="68252"/>
                  </a:lnTo>
                  <a:lnTo>
                    <a:pt x="145148" y="65420"/>
                  </a:lnTo>
                  <a:lnTo>
                    <a:pt x="146926" y="62397"/>
                  </a:lnTo>
                  <a:lnTo>
                    <a:pt x="148716" y="57762"/>
                  </a:lnTo>
                  <a:lnTo>
                    <a:pt x="153580" y="45659"/>
                  </a:lnTo>
                  <a:lnTo>
                    <a:pt x="146875" y="45659"/>
                  </a:lnTo>
                  <a:lnTo>
                    <a:pt x="134696" y="15191"/>
                  </a:lnTo>
                  <a:close/>
                </a:path>
                <a:path w="274954" h="69215">
                  <a:moveTo>
                    <a:pt x="165823" y="15191"/>
                  </a:moveTo>
                  <a:lnTo>
                    <a:pt x="159054" y="15191"/>
                  </a:lnTo>
                  <a:lnTo>
                    <a:pt x="146875" y="45659"/>
                  </a:lnTo>
                  <a:lnTo>
                    <a:pt x="153580" y="45659"/>
                  </a:lnTo>
                  <a:lnTo>
                    <a:pt x="165823" y="15191"/>
                  </a:lnTo>
                  <a:close/>
                </a:path>
                <a:path w="274954" h="69215">
                  <a:moveTo>
                    <a:pt x="196164" y="14239"/>
                  </a:moveTo>
                  <a:lnTo>
                    <a:pt x="185089" y="14239"/>
                  </a:lnTo>
                  <a:lnTo>
                    <a:pt x="180441" y="16118"/>
                  </a:lnTo>
                  <a:lnTo>
                    <a:pt x="173545" y="23611"/>
                  </a:lnTo>
                  <a:lnTo>
                    <a:pt x="171830" y="28653"/>
                  </a:lnTo>
                  <a:lnTo>
                    <a:pt x="171830" y="41214"/>
                  </a:lnTo>
                  <a:lnTo>
                    <a:pt x="173647" y="46103"/>
                  </a:lnTo>
                  <a:lnTo>
                    <a:pt x="180898" y="53342"/>
                  </a:lnTo>
                  <a:lnTo>
                    <a:pt x="185826" y="55145"/>
                  </a:lnTo>
                  <a:lnTo>
                    <a:pt x="194513" y="55145"/>
                  </a:lnTo>
                  <a:lnTo>
                    <a:pt x="196964" y="54891"/>
                  </a:lnTo>
                  <a:lnTo>
                    <a:pt x="201790" y="53863"/>
                  </a:lnTo>
                  <a:lnTo>
                    <a:pt x="204152" y="53126"/>
                  </a:lnTo>
                  <a:lnTo>
                    <a:pt x="206438" y="52161"/>
                  </a:lnTo>
                  <a:lnTo>
                    <a:pt x="206438" y="49710"/>
                  </a:lnTo>
                  <a:lnTo>
                    <a:pt x="188175" y="49710"/>
                  </a:lnTo>
                  <a:lnTo>
                    <a:pt x="184861" y="48567"/>
                  </a:lnTo>
                  <a:lnTo>
                    <a:pt x="180111" y="43969"/>
                  </a:lnTo>
                  <a:lnTo>
                    <a:pt x="178777" y="40604"/>
                  </a:lnTo>
                  <a:lnTo>
                    <a:pt x="178498" y="36184"/>
                  </a:lnTo>
                  <a:lnTo>
                    <a:pt x="207937" y="36184"/>
                  </a:lnTo>
                  <a:lnTo>
                    <a:pt x="207937" y="31231"/>
                  </a:lnTo>
                  <a:lnTo>
                    <a:pt x="178714" y="31231"/>
                  </a:lnTo>
                  <a:lnTo>
                    <a:pt x="179044" y="27548"/>
                  </a:lnTo>
                  <a:lnTo>
                    <a:pt x="180276" y="24704"/>
                  </a:lnTo>
                  <a:lnTo>
                    <a:pt x="184569" y="20678"/>
                  </a:lnTo>
                  <a:lnTo>
                    <a:pt x="187413" y="19674"/>
                  </a:lnTo>
                  <a:lnTo>
                    <a:pt x="203707" y="19674"/>
                  </a:lnTo>
                  <a:lnTo>
                    <a:pt x="200317" y="15928"/>
                  </a:lnTo>
                  <a:lnTo>
                    <a:pt x="196164" y="14239"/>
                  </a:lnTo>
                  <a:close/>
                </a:path>
                <a:path w="274954" h="69215">
                  <a:moveTo>
                    <a:pt x="206438" y="46103"/>
                  </a:moveTo>
                  <a:lnTo>
                    <a:pt x="204177" y="47310"/>
                  </a:lnTo>
                  <a:lnTo>
                    <a:pt x="201866" y="48211"/>
                  </a:lnTo>
                  <a:lnTo>
                    <a:pt x="197256" y="49418"/>
                  </a:lnTo>
                  <a:lnTo>
                    <a:pt x="194881" y="49710"/>
                  </a:lnTo>
                  <a:lnTo>
                    <a:pt x="206438" y="49710"/>
                  </a:lnTo>
                  <a:lnTo>
                    <a:pt x="206438" y="46103"/>
                  </a:lnTo>
                  <a:close/>
                </a:path>
                <a:path w="274954" h="69215">
                  <a:moveTo>
                    <a:pt x="203707" y="19674"/>
                  </a:moveTo>
                  <a:lnTo>
                    <a:pt x="194132" y="19674"/>
                  </a:lnTo>
                  <a:lnTo>
                    <a:pt x="196684" y="20716"/>
                  </a:lnTo>
                  <a:lnTo>
                    <a:pt x="200507" y="24881"/>
                  </a:lnTo>
                  <a:lnTo>
                    <a:pt x="201448" y="27548"/>
                  </a:lnTo>
                  <a:lnTo>
                    <a:pt x="201536" y="31181"/>
                  </a:lnTo>
                  <a:lnTo>
                    <a:pt x="178714" y="31231"/>
                  </a:lnTo>
                  <a:lnTo>
                    <a:pt x="207937" y="31231"/>
                  </a:lnTo>
                  <a:lnTo>
                    <a:pt x="207937" y="27269"/>
                  </a:lnTo>
                  <a:lnTo>
                    <a:pt x="206413" y="22684"/>
                  </a:lnTo>
                  <a:lnTo>
                    <a:pt x="203707" y="19674"/>
                  </a:lnTo>
                  <a:close/>
                </a:path>
                <a:path w="274954" h="69215">
                  <a:moveTo>
                    <a:pt x="224612" y="15191"/>
                  </a:moveTo>
                  <a:lnTo>
                    <a:pt x="218173" y="15191"/>
                  </a:lnTo>
                  <a:lnTo>
                    <a:pt x="218173" y="54129"/>
                  </a:lnTo>
                  <a:lnTo>
                    <a:pt x="224612" y="54129"/>
                  </a:lnTo>
                  <a:lnTo>
                    <a:pt x="224612" y="29199"/>
                  </a:lnTo>
                  <a:lnTo>
                    <a:pt x="225577" y="25834"/>
                  </a:lnTo>
                  <a:lnTo>
                    <a:pt x="229367" y="21224"/>
                  </a:lnTo>
                  <a:lnTo>
                    <a:pt x="224612" y="21224"/>
                  </a:lnTo>
                  <a:lnTo>
                    <a:pt x="224612" y="15191"/>
                  </a:lnTo>
                  <a:close/>
                </a:path>
                <a:path w="274954" h="69215">
                  <a:moveTo>
                    <a:pt x="237718" y="14239"/>
                  </a:moveTo>
                  <a:lnTo>
                    <a:pt x="234645" y="14239"/>
                  </a:lnTo>
                  <a:lnTo>
                    <a:pt x="232016" y="14810"/>
                  </a:lnTo>
                  <a:lnTo>
                    <a:pt x="229869" y="15966"/>
                  </a:lnTo>
                  <a:lnTo>
                    <a:pt x="227710" y="17096"/>
                  </a:lnTo>
                  <a:lnTo>
                    <a:pt x="225945" y="18874"/>
                  </a:lnTo>
                  <a:lnTo>
                    <a:pt x="224612" y="21224"/>
                  </a:lnTo>
                  <a:lnTo>
                    <a:pt x="229367" y="21224"/>
                  </a:lnTo>
                  <a:lnTo>
                    <a:pt x="232232" y="19954"/>
                  </a:lnTo>
                  <a:lnTo>
                    <a:pt x="240988" y="19954"/>
                  </a:lnTo>
                  <a:lnTo>
                    <a:pt x="240957" y="14582"/>
                  </a:lnTo>
                  <a:lnTo>
                    <a:pt x="239191" y="14328"/>
                  </a:lnTo>
                  <a:lnTo>
                    <a:pt x="237718" y="14239"/>
                  </a:lnTo>
                  <a:close/>
                </a:path>
                <a:path w="274954" h="69215">
                  <a:moveTo>
                    <a:pt x="240988" y="19954"/>
                  </a:moveTo>
                  <a:lnTo>
                    <a:pt x="235851" y="19954"/>
                  </a:lnTo>
                  <a:lnTo>
                    <a:pt x="238645" y="20246"/>
                  </a:lnTo>
                  <a:lnTo>
                    <a:pt x="240995" y="21173"/>
                  </a:lnTo>
                  <a:lnTo>
                    <a:pt x="240988" y="19954"/>
                  </a:lnTo>
                  <a:close/>
                </a:path>
                <a:path w="274954" h="69215">
                  <a:moveTo>
                    <a:pt x="244843" y="46103"/>
                  </a:moveTo>
                  <a:lnTo>
                    <a:pt x="244843" y="52707"/>
                  </a:lnTo>
                  <a:lnTo>
                    <a:pt x="247345" y="53520"/>
                  </a:lnTo>
                  <a:lnTo>
                    <a:pt x="249745" y="54129"/>
                  </a:lnTo>
                  <a:lnTo>
                    <a:pt x="251993" y="54549"/>
                  </a:lnTo>
                  <a:lnTo>
                    <a:pt x="254253" y="54942"/>
                  </a:lnTo>
                  <a:lnTo>
                    <a:pt x="256425" y="55145"/>
                  </a:lnTo>
                  <a:lnTo>
                    <a:pt x="263512" y="55145"/>
                  </a:lnTo>
                  <a:lnTo>
                    <a:pt x="267461" y="54091"/>
                  </a:lnTo>
                  <a:lnTo>
                    <a:pt x="273189" y="49875"/>
                  </a:lnTo>
                  <a:lnTo>
                    <a:pt x="256412" y="49786"/>
                  </a:lnTo>
                  <a:lnTo>
                    <a:pt x="254126" y="49494"/>
                  </a:lnTo>
                  <a:lnTo>
                    <a:pt x="249542" y="48249"/>
                  </a:lnTo>
                  <a:lnTo>
                    <a:pt x="247218" y="47322"/>
                  </a:lnTo>
                  <a:lnTo>
                    <a:pt x="244843" y="46103"/>
                  </a:lnTo>
                  <a:close/>
                </a:path>
                <a:path w="274954" h="69215">
                  <a:moveTo>
                    <a:pt x="262445" y="14239"/>
                  </a:moveTo>
                  <a:lnTo>
                    <a:pt x="255308" y="14239"/>
                  </a:lnTo>
                  <a:lnTo>
                    <a:pt x="251625" y="15242"/>
                  </a:lnTo>
                  <a:lnTo>
                    <a:pt x="246430" y="19230"/>
                  </a:lnTo>
                  <a:lnTo>
                    <a:pt x="245134" y="22024"/>
                  </a:lnTo>
                  <a:lnTo>
                    <a:pt x="245122" y="28729"/>
                  </a:lnTo>
                  <a:lnTo>
                    <a:pt x="246011" y="31104"/>
                  </a:lnTo>
                  <a:lnTo>
                    <a:pt x="249529" y="34571"/>
                  </a:lnTo>
                  <a:lnTo>
                    <a:pt x="252387" y="35829"/>
                  </a:lnTo>
                  <a:lnTo>
                    <a:pt x="256362" y="36680"/>
                  </a:lnTo>
                  <a:lnTo>
                    <a:pt x="258584" y="37200"/>
                  </a:lnTo>
                  <a:lnTo>
                    <a:pt x="262547" y="38051"/>
                  </a:lnTo>
                  <a:lnTo>
                    <a:pt x="265112" y="38953"/>
                  </a:lnTo>
                  <a:lnTo>
                    <a:pt x="267461" y="40794"/>
                  </a:lnTo>
                  <a:lnTo>
                    <a:pt x="268046" y="42141"/>
                  </a:lnTo>
                  <a:lnTo>
                    <a:pt x="268046" y="45760"/>
                  </a:lnTo>
                  <a:lnTo>
                    <a:pt x="267233" y="47208"/>
                  </a:lnTo>
                  <a:lnTo>
                    <a:pt x="263982" y="49278"/>
                  </a:lnTo>
                  <a:lnTo>
                    <a:pt x="261658" y="49786"/>
                  </a:lnTo>
                  <a:lnTo>
                    <a:pt x="273234" y="49786"/>
                  </a:lnTo>
                  <a:lnTo>
                    <a:pt x="274523" y="47208"/>
                  </a:lnTo>
                  <a:lnTo>
                    <a:pt x="274624" y="40210"/>
                  </a:lnTo>
                  <a:lnTo>
                    <a:pt x="273672" y="37734"/>
                  </a:lnTo>
                  <a:lnTo>
                    <a:pt x="271741" y="35968"/>
                  </a:lnTo>
                  <a:lnTo>
                    <a:pt x="269836" y="34190"/>
                  </a:lnTo>
                  <a:lnTo>
                    <a:pt x="266611" y="32819"/>
                  </a:lnTo>
                  <a:lnTo>
                    <a:pt x="256438" y="30584"/>
                  </a:lnTo>
                  <a:lnTo>
                    <a:pt x="254165" y="29796"/>
                  </a:lnTo>
                  <a:lnTo>
                    <a:pt x="251891" y="28094"/>
                  </a:lnTo>
                  <a:lnTo>
                    <a:pt x="251320" y="26926"/>
                  </a:lnTo>
                  <a:lnTo>
                    <a:pt x="251320" y="23497"/>
                  </a:lnTo>
                  <a:lnTo>
                    <a:pt x="252107" y="22024"/>
                  </a:lnTo>
                  <a:lnTo>
                    <a:pt x="255282" y="20081"/>
                  </a:lnTo>
                  <a:lnTo>
                    <a:pt x="257670" y="19611"/>
                  </a:lnTo>
                  <a:lnTo>
                    <a:pt x="272529" y="19611"/>
                  </a:lnTo>
                  <a:lnTo>
                    <a:pt x="272529" y="16334"/>
                  </a:lnTo>
                  <a:lnTo>
                    <a:pt x="270776" y="15636"/>
                  </a:lnTo>
                  <a:lnTo>
                    <a:pt x="268858" y="15102"/>
                  </a:lnTo>
                  <a:lnTo>
                    <a:pt x="264680" y="14417"/>
                  </a:lnTo>
                  <a:lnTo>
                    <a:pt x="262445" y="14239"/>
                  </a:lnTo>
                  <a:close/>
                </a:path>
                <a:path w="274954" h="69215">
                  <a:moveTo>
                    <a:pt x="272529" y="19611"/>
                  </a:moveTo>
                  <a:lnTo>
                    <a:pt x="262940" y="19611"/>
                  </a:lnTo>
                  <a:lnTo>
                    <a:pt x="264960" y="19827"/>
                  </a:lnTo>
                  <a:lnTo>
                    <a:pt x="268858" y="20754"/>
                  </a:lnTo>
                  <a:lnTo>
                    <a:pt x="270725" y="21465"/>
                  </a:lnTo>
                  <a:lnTo>
                    <a:pt x="272529" y="22392"/>
                  </a:lnTo>
                  <a:lnTo>
                    <a:pt x="272529" y="19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50188" y="894676"/>
              <a:ext cx="2727325" cy="751205"/>
            </a:xfrm>
            <a:custGeom>
              <a:avLst/>
              <a:gdLst/>
              <a:ahLst/>
              <a:cxnLst/>
              <a:rect l="l" t="t" r="r" b="b"/>
              <a:pathLst>
                <a:path w="2727325" h="751205">
                  <a:moveTo>
                    <a:pt x="2272957" y="0"/>
                  </a:moveTo>
                  <a:lnTo>
                    <a:pt x="2058403" y="0"/>
                  </a:lnTo>
                  <a:lnTo>
                    <a:pt x="2058403" y="4457"/>
                  </a:lnTo>
                  <a:lnTo>
                    <a:pt x="2272957" y="4457"/>
                  </a:lnTo>
                  <a:lnTo>
                    <a:pt x="2272957" y="0"/>
                  </a:lnTo>
                  <a:close/>
                </a:path>
                <a:path w="2727325" h="751205">
                  <a:moveTo>
                    <a:pt x="2727274" y="749744"/>
                  </a:moveTo>
                  <a:lnTo>
                    <a:pt x="2726918" y="745312"/>
                  </a:lnTo>
                  <a:lnTo>
                    <a:pt x="2715945" y="746201"/>
                  </a:lnTo>
                  <a:lnTo>
                    <a:pt x="1268552" y="682967"/>
                  </a:lnTo>
                  <a:lnTo>
                    <a:pt x="544804" y="740371"/>
                  </a:lnTo>
                  <a:lnTo>
                    <a:pt x="184556" y="662317"/>
                  </a:lnTo>
                  <a:lnTo>
                    <a:pt x="3860" y="349707"/>
                  </a:lnTo>
                  <a:lnTo>
                    <a:pt x="0" y="351929"/>
                  </a:lnTo>
                  <a:lnTo>
                    <a:pt x="181686" y="666267"/>
                  </a:lnTo>
                  <a:lnTo>
                    <a:pt x="544499" y="744855"/>
                  </a:lnTo>
                  <a:lnTo>
                    <a:pt x="1268615" y="687425"/>
                  </a:lnTo>
                  <a:lnTo>
                    <a:pt x="2715996" y="750658"/>
                  </a:lnTo>
                  <a:lnTo>
                    <a:pt x="2727274" y="749744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53612" y="952523"/>
              <a:ext cx="274955" cy="69215"/>
            </a:xfrm>
            <a:custGeom>
              <a:avLst/>
              <a:gdLst/>
              <a:ahLst/>
              <a:cxnLst/>
              <a:rect l="l" t="t" r="r" b="b"/>
              <a:pathLst>
                <a:path w="274954" h="69215">
                  <a:moveTo>
                    <a:pt x="0" y="45836"/>
                  </a:moveTo>
                  <a:lnTo>
                    <a:pt x="0" y="52885"/>
                  </a:lnTo>
                  <a:lnTo>
                    <a:pt x="2413" y="53647"/>
                  </a:lnTo>
                  <a:lnTo>
                    <a:pt x="4737" y="54206"/>
                  </a:lnTo>
                  <a:lnTo>
                    <a:pt x="9258" y="54942"/>
                  </a:lnTo>
                  <a:lnTo>
                    <a:pt x="11480" y="55133"/>
                  </a:lnTo>
                  <a:lnTo>
                    <a:pt x="19977" y="55133"/>
                  </a:lnTo>
                  <a:lnTo>
                    <a:pt x="24892" y="53596"/>
                  </a:lnTo>
                  <a:lnTo>
                    <a:pt x="29816" y="49202"/>
                  </a:lnTo>
                  <a:lnTo>
                    <a:pt x="11036" y="49202"/>
                  </a:lnTo>
                  <a:lnTo>
                    <a:pt x="8674" y="48922"/>
                  </a:lnTo>
                  <a:lnTo>
                    <a:pt x="4229" y="47830"/>
                  </a:lnTo>
                  <a:lnTo>
                    <a:pt x="2070" y="46979"/>
                  </a:lnTo>
                  <a:lnTo>
                    <a:pt x="0" y="45836"/>
                  </a:lnTo>
                  <a:close/>
                </a:path>
                <a:path w="274954" h="69215">
                  <a:moveTo>
                    <a:pt x="29718" y="25694"/>
                  </a:moveTo>
                  <a:lnTo>
                    <a:pt x="17526" y="25694"/>
                  </a:lnTo>
                  <a:lnTo>
                    <a:pt x="20713" y="26761"/>
                  </a:lnTo>
                  <a:lnTo>
                    <a:pt x="23037" y="28869"/>
                  </a:lnTo>
                  <a:lnTo>
                    <a:pt x="25400" y="30977"/>
                  </a:lnTo>
                  <a:lnTo>
                    <a:pt x="26555" y="33835"/>
                  </a:lnTo>
                  <a:lnTo>
                    <a:pt x="26555" y="41074"/>
                  </a:lnTo>
                  <a:lnTo>
                    <a:pt x="25400" y="43944"/>
                  </a:lnTo>
                  <a:lnTo>
                    <a:pt x="23037" y="46052"/>
                  </a:lnTo>
                  <a:lnTo>
                    <a:pt x="20713" y="48160"/>
                  </a:lnTo>
                  <a:lnTo>
                    <a:pt x="17526" y="49202"/>
                  </a:lnTo>
                  <a:lnTo>
                    <a:pt x="29816" y="49202"/>
                  </a:lnTo>
                  <a:lnTo>
                    <a:pt x="31851" y="47386"/>
                  </a:lnTo>
                  <a:lnTo>
                    <a:pt x="33591" y="43055"/>
                  </a:lnTo>
                  <a:lnTo>
                    <a:pt x="33591" y="32031"/>
                  </a:lnTo>
                  <a:lnTo>
                    <a:pt x="31889" y="27739"/>
                  </a:lnTo>
                  <a:lnTo>
                    <a:pt x="29718" y="25694"/>
                  </a:lnTo>
                  <a:close/>
                </a:path>
                <a:path w="274954" h="69215">
                  <a:moveTo>
                    <a:pt x="29756" y="2186"/>
                  </a:moveTo>
                  <a:lnTo>
                    <a:pt x="2184" y="2186"/>
                  </a:lnTo>
                  <a:lnTo>
                    <a:pt x="2184" y="28272"/>
                  </a:lnTo>
                  <a:lnTo>
                    <a:pt x="4127" y="27396"/>
                  </a:lnTo>
                  <a:lnTo>
                    <a:pt x="6045" y="26748"/>
                  </a:lnTo>
                  <a:lnTo>
                    <a:pt x="9766" y="25910"/>
                  </a:lnTo>
                  <a:lnTo>
                    <a:pt x="11633" y="25694"/>
                  </a:lnTo>
                  <a:lnTo>
                    <a:pt x="29718" y="25694"/>
                  </a:lnTo>
                  <a:lnTo>
                    <a:pt x="25133" y="21376"/>
                  </a:lnTo>
                  <a:lnTo>
                    <a:pt x="23551" y="20830"/>
                  </a:lnTo>
                  <a:lnTo>
                    <a:pt x="8610" y="20830"/>
                  </a:lnTo>
                  <a:lnTo>
                    <a:pt x="8610" y="8092"/>
                  </a:lnTo>
                  <a:lnTo>
                    <a:pt x="29756" y="8092"/>
                  </a:lnTo>
                  <a:lnTo>
                    <a:pt x="29756" y="2186"/>
                  </a:lnTo>
                  <a:close/>
                </a:path>
                <a:path w="274954" h="69215">
                  <a:moveTo>
                    <a:pt x="20535" y="19789"/>
                  </a:moveTo>
                  <a:lnTo>
                    <a:pt x="14732" y="19789"/>
                  </a:lnTo>
                  <a:lnTo>
                    <a:pt x="11671" y="20055"/>
                  </a:lnTo>
                  <a:lnTo>
                    <a:pt x="8610" y="20830"/>
                  </a:lnTo>
                  <a:lnTo>
                    <a:pt x="23551" y="20830"/>
                  </a:lnTo>
                  <a:lnTo>
                    <a:pt x="20535" y="19789"/>
                  </a:lnTo>
                  <a:close/>
                </a:path>
                <a:path w="274954" h="69215">
                  <a:moveTo>
                    <a:pt x="75488" y="0"/>
                  </a:moveTo>
                  <a:lnTo>
                    <a:pt x="69100" y="0"/>
                  </a:lnTo>
                  <a:lnTo>
                    <a:pt x="69100" y="54117"/>
                  </a:lnTo>
                  <a:lnTo>
                    <a:pt x="75488" y="54117"/>
                  </a:lnTo>
                  <a:lnTo>
                    <a:pt x="75488" y="0"/>
                  </a:lnTo>
                  <a:close/>
                </a:path>
                <a:path w="274954" h="69215">
                  <a:moveTo>
                    <a:pt x="116117" y="19649"/>
                  </a:moveTo>
                  <a:lnTo>
                    <a:pt x="105333" y="19649"/>
                  </a:lnTo>
                  <a:lnTo>
                    <a:pt x="108051" y="20462"/>
                  </a:lnTo>
                  <a:lnTo>
                    <a:pt x="111925" y="23688"/>
                  </a:lnTo>
                  <a:lnTo>
                    <a:pt x="112890" y="25948"/>
                  </a:lnTo>
                  <a:lnTo>
                    <a:pt x="112890" y="29517"/>
                  </a:lnTo>
                  <a:lnTo>
                    <a:pt x="98107" y="29517"/>
                  </a:lnTo>
                  <a:lnTo>
                    <a:pt x="93726" y="30634"/>
                  </a:lnTo>
                  <a:lnTo>
                    <a:pt x="87871" y="35092"/>
                  </a:lnTo>
                  <a:lnTo>
                    <a:pt x="86385" y="38394"/>
                  </a:lnTo>
                  <a:lnTo>
                    <a:pt x="86385" y="46535"/>
                  </a:lnTo>
                  <a:lnTo>
                    <a:pt x="87579" y="49532"/>
                  </a:lnTo>
                  <a:lnTo>
                    <a:pt x="92278" y="54002"/>
                  </a:lnTo>
                  <a:lnTo>
                    <a:pt x="95440" y="55133"/>
                  </a:lnTo>
                  <a:lnTo>
                    <a:pt x="102577" y="55133"/>
                  </a:lnTo>
                  <a:lnTo>
                    <a:pt x="105257" y="54574"/>
                  </a:lnTo>
                  <a:lnTo>
                    <a:pt x="107429" y="53431"/>
                  </a:lnTo>
                  <a:lnTo>
                    <a:pt x="109613" y="52313"/>
                  </a:lnTo>
                  <a:lnTo>
                    <a:pt x="111429" y="50573"/>
                  </a:lnTo>
                  <a:lnTo>
                    <a:pt x="111929" y="49761"/>
                  </a:lnTo>
                  <a:lnTo>
                    <a:pt x="98564" y="49761"/>
                  </a:lnTo>
                  <a:lnTo>
                    <a:pt x="96520" y="49100"/>
                  </a:lnTo>
                  <a:lnTo>
                    <a:pt x="93535" y="46433"/>
                  </a:lnTo>
                  <a:lnTo>
                    <a:pt x="92798" y="44630"/>
                  </a:lnTo>
                  <a:lnTo>
                    <a:pt x="92798" y="39512"/>
                  </a:lnTo>
                  <a:lnTo>
                    <a:pt x="93789" y="37492"/>
                  </a:lnTo>
                  <a:lnTo>
                    <a:pt x="97777" y="35143"/>
                  </a:lnTo>
                  <a:lnTo>
                    <a:pt x="101358" y="34533"/>
                  </a:lnTo>
                  <a:lnTo>
                    <a:pt x="119303" y="34533"/>
                  </a:lnTo>
                  <a:lnTo>
                    <a:pt x="119303" y="25948"/>
                  </a:lnTo>
                  <a:lnTo>
                    <a:pt x="117906" y="21529"/>
                  </a:lnTo>
                  <a:lnTo>
                    <a:pt x="116117" y="19649"/>
                  </a:lnTo>
                  <a:close/>
                </a:path>
                <a:path w="274954" h="69215">
                  <a:moveTo>
                    <a:pt x="119303" y="48199"/>
                  </a:moveTo>
                  <a:lnTo>
                    <a:pt x="112890" y="48199"/>
                  </a:lnTo>
                  <a:lnTo>
                    <a:pt x="112890" y="54117"/>
                  </a:lnTo>
                  <a:lnTo>
                    <a:pt x="119303" y="54117"/>
                  </a:lnTo>
                  <a:lnTo>
                    <a:pt x="119303" y="48199"/>
                  </a:lnTo>
                  <a:close/>
                </a:path>
                <a:path w="274954" h="69215">
                  <a:moveTo>
                    <a:pt x="119303" y="34533"/>
                  </a:moveTo>
                  <a:lnTo>
                    <a:pt x="112890" y="34533"/>
                  </a:lnTo>
                  <a:lnTo>
                    <a:pt x="112890" y="40134"/>
                  </a:lnTo>
                  <a:lnTo>
                    <a:pt x="111810" y="43474"/>
                  </a:lnTo>
                  <a:lnTo>
                    <a:pt x="107530" y="48516"/>
                  </a:lnTo>
                  <a:lnTo>
                    <a:pt x="104686" y="49761"/>
                  </a:lnTo>
                  <a:lnTo>
                    <a:pt x="111929" y="49761"/>
                  </a:lnTo>
                  <a:lnTo>
                    <a:pt x="112890" y="48199"/>
                  </a:lnTo>
                  <a:lnTo>
                    <a:pt x="119303" y="48199"/>
                  </a:lnTo>
                  <a:lnTo>
                    <a:pt x="119303" y="34533"/>
                  </a:lnTo>
                  <a:close/>
                </a:path>
                <a:path w="274954" h="69215">
                  <a:moveTo>
                    <a:pt x="108127" y="14239"/>
                  </a:moveTo>
                  <a:lnTo>
                    <a:pt x="100406" y="14239"/>
                  </a:lnTo>
                  <a:lnTo>
                    <a:pt x="98259" y="14455"/>
                  </a:lnTo>
                  <a:lnTo>
                    <a:pt x="93853" y="15356"/>
                  </a:lnTo>
                  <a:lnTo>
                    <a:pt x="91592" y="16029"/>
                  </a:lnTo>
                  <a:lnTo>
                    <a:pt x="89242" y="16931"/>
                  </a:lnTo>
                  <a:lnTo>
                    <a:pt x="89242" y="22849"/>
                  </a:lnTo>
                  <a:lnTo>
                    <a:pt x="91198" y="21783"/>
                  </a:lnTo>
                  <a:lnTo>
                    <a:pt x="93218" y="20982"/>
                  </a:lnTo>
                  <a:lnTo>
                    <a:pt x="97447" y="19916"/>
                  </a:lnTo>
                  <a:lnTo>
                    <a:pt x="99606" y="19649"/>
                  </a:lnTo>
                  <a:lnTo>
                    <a:pt x="116117" y="19649"/>
                  </a:lnTo>
                  <a:lnTo>
                    <a:pt x="112331" y="15687"/>
                  </a:lnTo>
                  <a:lnTo>
                    <a:pt x="108127" y="14239"/>
                  </a:lnTo>
                  <a:close/>
                </a:path>
                <a:path w="274954" h="69215">
                  <a:moveTo>
                    <a:pt x="134607" y="15153"/>
                  </a:moveTo>
                  <a:lnTo>
                    <a:pt x="127825" y="15153"/>
                  </a:lnTo>
                  <a:lnTo>
                    <a:pt x="143586" y="53494"/>
                  </a:lnTo>
                  <a:lnTo>
                    <a:pt x="142443" y="56415"/>
                  </a:lnTo>
                  <a:lnTo>
                    <a:pt x="141262" y="59514"/>
                  </a:lnTo>
                  <a:lnTo>
                    <a:pt x="140182" y="61483"/>
                  </a:lnTo>
                  <a:lnTo>
                    <a:pt x="138226" y="63159"/>
                  </a:lnTo>
                  <a:lnTo>
                    <a:pt x="136867" y="63578"/>
                  </a:lnTo>
                  <a:lnTo>
                    <a:pt x="131343" y="63578"/>
                  </a:lnTo>
                  <a:lnTo>
                    <a:pt x="131343" y="68925"/>
                  </a:lnTo>
                  <a:lnTo>
                    <a:pt x="139331" y="68925"/>
                  </a:lnTo>
                  <a:lnTo>
                    <a:pt x="141630" y="68226"/>
                  </a:lnTo>
                  <a:lnTo>
                    <a:pt x="145059" y="65407"/>
                  </a:lnTo>
                  <a:lnTo>
                    <a:pt x="146824" y="62372"/>
                  </a:lnTo>
                  <a:lnTo>
                    <a:pt x="148628" y="57736"/>
                  </a:lnTo>
                  <a:lnTo>
                    <a:pt x="153490" y="45633"/>
                  </a:lnTo>
                  <a:lnTo>
                    <a:pt x="146786" y="45633"/>
                  </a:lnTo>
                  <a:lnTo>
                    <a:pt x="134607" y="15153"/>
                  </a:lnTo>
                  <a:close/>
                </a:path>
                <a:path w="274954" h="69215">
                  <a:moveTo>
                    <a:pt x="165735" y="15153"/>
                  </a:moveTo>
                  <a:lnTo>
                    <a:pt x="158965" y="15153"/>
                  </a:lnTo>
                  <a:lnTo>
                    <a:pt x="146786" y="45633"/>
                  </a:lnTo>
                  <a:lnTo>
                    <a:pt x="153490" y="45633"/>
                  </a:lnTo>
                  <a:lnTo>
                    <a:pt x="165735" y="15153"/>
                  </a:lnTo>
                  <a:close/>
                </a:path>
                <a:path w="274954" h="69215">
                  <a:moveTo>
                    <a:pt x="196075" y="14239"/>
                  </a:moveTo>
                  <a:lnTo>
                    <a:pt x="184988" y="14239"/>
                  </a:lnTo>
                  <a:lnTo>
                    <a:pt x="180339" y="16093"/>
                  </a:lnTo>
                  <a:lnTo>
                    <a:pt x="173456" y="23573"/>
                  </a:lnTo>
                  <a:lnTo>
                    <a:pt x="171742" y="28653"/>
                  </a:lnTo>
                  <a:lnTo>
                    <a:pt x="171742" y="41201"/>
                  </a:lnTo>
                  <a:lnTo>
                    <a:pt x="173558" y="46090"/>
                  </a:lnTo>
                  <a:lnTo>
                    <a:pt x="180809" y="53329"/>
                  </a:lnTo>
                  <a:lnTo>
                    <a:pt x="185737" y="55133"/>
                  </a:lnTo>
                  <a:lnTo>
                    <a:pt x="194411" y="55133"/>
                  </a:lnTo>
                  <a:lnTo>
                    <a:pt x="196875" y="54866"/>
                  </a:lnTo>
                  <a:lnTo>
                    <a:pt x="201701" y="53850"/>
                  </a:lnTo>
                  <a:lnTo>
                    <a:pt x="204050" y="53113"/>
                  </a:lnTo>
                  <a:lnTo>
                    <a:pt x="206349" y="52136"/>
                  </a:lnTo>
                  <a:lnTo>
                    <a:pt x="206349" y="49697"/>
                  </a:lnTo>
                  <a:lnTo>
                    <a:pt x="188074" y="49697"/>
                  </a:lnTo>
                  <a:lnTo>
                    <a:pt x="184772" y="48541"/>
                  </a:lnTo>
                  <a:lnTo>
                    <a:pt x="180009" y="43919"/>
                  </a:lnTo>
                  <a:lnTo>
                    <a:pt x="178688" y="40566"/>
                  </a:lnTo>
                  <a:lnTo>
                    <a:pt x="178409" y="36172"/>
                  </a:lnTo>
                  <a:lnTo>
                    <a:pt x="207848" y="36172"/>
                  </a:lnTo>
                  <a:lnTo>
                    <a:pt x="207848" y="31193"/>
                  </a:lnTo>
                  <a:lnTo>
                    <a:pt x="178625" y="31193"/>
                  </a:lnTo>
                  <a:lnTo>
                    <a:pt x="178955" y="27536"/>
                  </a:lnTo>
                  <a:lnTo>
                    <a:pt x="180187" y="24691"/>
                  </a:lnTo>
                  <a:lnTo>
                    <a:pt x="184467" y="20665"/>
                  </a:lnTo>
                  <a:lnTo>
                    <a:pt x="187337" y="19649"/>
                  </a:lnTo>
                  <a:lnTo>
                    <a:pt x="203608" y="19649"/>
                  </a:lnTo>
                  <a:lnTo>
                    <a:pt x="200215" y="15915"/>
                  </a:lnTo>
                  <a:lnTo>
                    <a:pt x="196075" y="14239"/>
                  </a:lnTo>
                  <a:close/>
                </a:path>
                <a:path w="274954" h="69215">
                  <a:moveTo>
                    <a:pt x="206349" y="46090"/>
                  </a:moveTo>
                  <a:lnTo>
                    <a:pt x="204088" y="47284"/>
                  </a:lnTo>
                  <a:lnTo>
                    <a:pt x="201777" y="48199"/>
                  </a:lnTo>
                  <a:lnTo>
                    <a:pt x="197167" y="49405"/>
                  </a:lnTo>
                  <a:lnTo>
                    <a:pt x="194805" y="49697"/>
                  </a:lnTo>
                  <a:lnTo>
                    <a:pt x="206349" y="49697"/>
                  </a:lnTo>
                  <a:lnTo>
                    <a:pt x="206349" y="46090"/>
                  </a:lnTo>
                  <a:close/>
                </a:path>
                <a:path w="274954" h="69215">
                  <a:moveTo>
                    <a:pt x="203608" y="19649"/>
                  </a:moveTo>
                  <a:lnTo>
                    <a:pt x="194055" y="19649"/>
                  </a:lnTo>
                  <a:lnTo>
                    <a:pt x="196583" y="20690"/>
                  </a:lnTo>
                  <a:lnTo>
                    <a:pt x="200418" y="24856"/>
                  </a:lnTo>
                  <a:lnTo>
                    <a:pt x="201364" y="27536"/>
                  </a:lnTo>
                  <a:lnTo>
                    <a:pt x="201447" y="31168"/>
                  </a:lnTo>
                  <a:lnTo>
                    <a:pt x="178625" y="31193"/>
                  </a:lnTo>
                  <a:lnTo>
                    <a:pt x="207848" y="31193"/>
                  </a:lnTo>
                  <a:lnTo>
                    <a:pt x="207848" y="27244"/>
                  </a:lnTo>
                  <a:lnTo>
                    <a:pt x="206324" y="22659"/>
                  </a:lnTo>
                  <a:lnTo>
                    <a:pt x="203608" y="19649"/>
                  </a:lnTo>
                  <a:close/>
                </a:path>
                <a:path w="274954" h="69215">
                  <a:moveTo>
                    <a:pt x="224523" y="15153"/>
                  </a:moveTo>
                  <a:lnTo>
                    <a:pt x="218084" y="15153"/>
                  </a:lnTo>
                  <a:lnTo>
                    <a:pt x="218084" y="54117"/>
                  </a:lnTo>
                  <a:lnTo>
                    <a:pt x="224523" y="54117"/>
                  </a:lnTo>
                  <a:lnTo>
                    <a:pt x="224523" y="29187"/>
                  </a:lnTo>
                  <a:lnTo>
                    <a:pt x="225488" y="25808"/>
                  </a:lnTo>
                  <a:lnTo>
                    <a:pt x="229257" y="21224"/>
                  </a:lnTo>
                  <a:lnTo>
                    <a:pt x="224523" y="21224"/>
                  </a:lnTo>
                  <a:lnTo>
                    <a:pt x="224523" y="15153"/>
                  </a:lnTo>
                  <a:close/>
                </a:path>
                <a:path w="274954" h="69215">
                  <a:moveTo>
                    <a:pt x="237642" y="14239"/>
                  </a:moveTo>
                  <a:lnTo>
                    <a:pt x="234543" y="14239"/>
                  </a:lnTo>
                  <a:lnTo>
                    <a:pt x="231940" y="14798"/>
                  </a:lnTo>
                  <a:lnTo>
                    <a:pt x="227609" y="17096"/>
                  </a:lnTo>
                  <a:lnTo>
                    <a:pt x="225856" y="18836"/>
                  </a:lnTo>
                  <a:lnTo>
                    <a:pt x="224523" y="21224"/>
                  </a:lnTo>
                  <a:lnTo>
                    <a:pt x="229257" y="21224"/>
                  </a:lnTo>
                  <a:lnTo>
                    <a:pt x="232143" y="19928"/>
                  </a:lnTo>
                  <a:lnTo>
                    <a:pt x="240899" y="19928"/>
                  </a:lnTo>
                  <a:lnTo>
                    <a:pt x="240868" y="14569"/>
                  </a:lnTo>
                  <a:lnTo>
                    <a:pt x="239102" y="14302"/>
                  </a:lnTo>
                  <a:lnTo>
                    <a:pt x="237642" y="14239"/>
                  </a:lnTo>
                  <a:close/>
                </a:path>
                <a:path w="274954" h="69215">
                  <a:moveTo>
                    <a:pt x="240899" y="19928"/>
                  </a:moveTo>
                  <a:lnTo>
                    <a:pt x="235762" y="19928"/>
                  </a:lnTo>
                  <a:lnTo>
                    <a:pt x="238556" y="20220"/>
                  </a:lnTo>
                  <a:lnTo>
                    <a:pt x="240906" y="21135"/>
                  </a:lnTo>
                  <a:lnTo>
                    <a:pt x="240899" y="19928"/>
                  </a:lnTo>
                  <a:close/>
                </a:path>
                <a:path w="274954" h="69215">
                  <a:moveTo>
                    <a:pt x="244754" y="46090"/>
                  </a:moveTo>
                  <a:lnTo>
                    <a:pt x="244754" y="52694"/>
                  </a:lnTo>
                  <a:lnTo>
                    <a:pt x="247256" y="53507"/>
                  </a:lnTo>
                  <a:lnTo>
                    <a:pt x="249643" y="54117"/>
                  </a:lnTo>
                  <a:lnTo>
                    <a:pt x="254165" y="54930"/>
                  </a:lnTo>
                  <a:lnTo>
                    <a:pt x="256336" y="55133"/>
                  </a:lnTo>
                  <a:lnTo>
                    <a:pt x="263423" y="55133"/>
                  </a:lnTo>
                  <a:lnTo>
                    <a:pt x="267360" y="54079"/>
                  </a:lnTo>
                  <a:lnTo>
                    <a:pt x="273100" y="49850"/>
                  </a:lnTo>
                  <a:lnTo>
                    <a:pt x="256311" y="49761"/>
                  </a:lnTo>
                  <a:lnTo>
                    <a:pt x="254038" y="49456"/>
                  </a:lnTo>
                  <a:lnTo>
                    <a:pt x="249440" y="48237"/>
                  </a:lnTo>
                  <a:lnTo>
                    <a:pt x="247129" y="47310"/>
                  </a:lnTo>
                  <a:lnTo>
                    <a:pt x="244754" y="46090"/>
                  </a:lnTo>
                  <a:close/>
                </a:path>
                <a:path w="274954" h="69215">
                  <a:moveTo>
                    <a:pt x="262356" y="14239"/>
                  </a:moveTo>
                  <a:lnTo>
                    <a:pt x="255219" y="14239"/>
                  </a:lnTo>
                  <a:lnTo>
                    <a:pt x="251536" y="15217"/>
                  </a:lnTo>
                  <a:lnTo>
                    <a:pt x="246329" y="19217"/>
                  </a:lnTo>
                  <a:lnTo>
                    <a:pt x="245045" y="22011"/>
                  </a:lnTo>
                  <a:lnTo>
                    <a:pt x="245033" y="28717"/>
                  </a:lnTo>
                  <a:lnTo>
                    <a:pt x="245922" y="31092"/>
                  </a:lnTo>
                  <a:lnTo>
                    <a:pt x="247688" y="32806"/>
                  </a:lnTo>
                  <a:lnTo>
                    <a:pt x="249428" y="34533"/>
                  </a:lnTo>
                  <a:lnTo>
                    <a:pt x="252298" y="35829"/>
                  </a:lnTo>
                  <a:lnTo>
                    <a:pt x="262458" y="38039"/>
                  </a:lnTo>
                  <a:lnTo>
                    <a:pt x="265036" y="38928"/>
                  </a:lnTo>
                  <a:lnTo>
                    <a:pt x="267360" y="40782"/>
                  </a:lnTo>
                  <a:lnTo>
                    <a:pt x="267944" y="42115"/>
                  </a:lnTo>
                  <a:lnTo>
                    <a:pt x="267944" y="45735"/>
                  </a:lnTo>
                  <a:lnTo>
                    <a:pt x="267131" y="47195"/>
                  </a:lnTo>
                  <a:lnTo>
                    <a:pt x="263893" y="49265"/>
                  </a:lnTo>
                  <a:lnTo>
                    <a:pt x="261581" y="49761"/>
                  </a:lnTo>
                  <a:lnTo>
                    <a:pt x="273145" y="49761"/>
                  </a:lnTo>
                  <a:lnTo>
                    <a:pt x="274422" y="47195"/>
                  </a:lnTo>
                  <a:lnTo>
                    <a:pt x="274523" y="40185"/>
                  </a:lnTo>
                  <a:lnTo>
                    <a:pt x="273583" y="37721"/>
                  </a:lnTo>
                  <a:lnTo>
                    <a:pt x="269748" y="34165"/>
                  </a:lnTo>
                  <a:lnTo>
                    <a:pt x="266522" y="32793"/>
                  </a:lnTo>
                  <a:lnTo>
                    <a:pt x="256336" y="30571"/>
                  </a:lnTo>
                  <a:lnTo>
                    <a:pt x="254063" y="29758"/>
                  </a:lnTo>
                  <a:lnTo>
                    <a:pt x="251802" y="28082"/>
                  </a:lnTo>
                  <a:lnTo>
                    <a:pt x="251231" y="26913"/>
                  </a:lnTo>
                  <a:lnTo>
                    <a:pt x="251231" y="23472"/>
                  </a:lnTo>
                  <a:lnTo>
                    <a:pt x="252018" y="22011"/>
                  </a:lnTo>
                  <a:lnTo>
                    <a:pt x="255193" y="20068"/>
                  </a:lnTo>
                  <a:lnTo>
                    <a:pt x="257581" y="19573"/>
                  </a:lnTo>
                  <a:lnTo>
                    <a:pt x="272453" y="19573"/>
                  </a:lnTo>
                  <a:lnTo>
                    <a:pt x="272453" y="16309"/>
                  </a:lnTo>
                  <a:lnTo>
                    <a:pt x="270687" y="15610"/>
                  </a:lnTo>
                  <a:lnTo>
                    <a:pt x="268757" y="15090"/>
                  </a:lnTo>
                  <a:lnTo>
                    <a:pt x="264579" y="14391"/>
                  </a:lnTo>
                  <a:lnTo>
                    <a:pt x="262356" y="14239"/>
                  </a:lnTo>
                  <a:close/>
                </a:path>
                <a:path w="274954" h="69215">
                  <a:moveTo>
                    <a:pt x="272453" y="19573"/>
                  </a:moveTo>
                  <a:lnTo>
                    <a:pt x="262851" y="19573"/>
                  </a:lnTo>
                  <a:lnTo>
                    <a:pt x="264858" y="19814"/>
                  </a:lnTo>
                  <a:lnTo>
                    <a:pt x="268757" y="20741"/>
                  </a:lnTo>
                  <a:lnTo>
                    <a:pt x="270637" y="21427"/>
                  </a:lnTo>
                  <a:lnTo>
                    <a:pt x="272453" y="22354"/>
                  </a:lnTo>
                  <a:lnTo>
                    <a:pt x="272453" y="19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49985" y="977493"/>
              <a:ext cx="2727960" cy="820419"/>
            </a:xfrm>
            <a:custGeom>
              <a:avLst/>
              <a:gdLst/>
              <a:ahLst/>
              <a:cxnLst/>
              <a:rect l="l" t="t" r="r" b="b"/>
              <a:pathLst>
                <a:path w="2727960" h="820419">
                  <a:moveTo>
                    <a:pt x="2273160" y="0"/>
                  </a:moveTo>
                  <a:lnTo>
                    <a:pt x="2058606" y="0"/>
                  </a:lnTo>
                  <a:lnTo>
                    <a:pt x="2058606" y="4457"/>
                  </a:lnTo>
                  <a:lnTo>
                    <a:pt x="2273160" y="4457"/>
                  </a:lnTo>
                  <a:lnTo>
                    <a:pt x="2273160" y="0"/>
                  </a:lnTo>
                  <a:close/>
                </a:path>
                <a:path w="2727960" h="820419">
                  <a:moveTo>
                    <a:pt x="2727744" y="704710"/>
                  </a:moveTo>
                  <a:lnTo>
                    <a:pt x="2726867" y="700354"/>
                  </a:lnTo>
                  <a:lnTo>
                    <a:pt x="2715895" y="702538"/>
                  </a:lnTo>
                  <a:lnTo>
                    <a:pt x="544868" y="815606"/>
                  </a:lnTo>
                  <a:lnTo>
                    <a:pt x="185000" y="789470"/>
                  </a:lnTo>
                  <a:lnTo>
                    <a:pt x="4267" y="190334"/>
                  </a:lnTo>
                  <a:lnTo>
                    <a:pt x="0" y="191617"/>
                  </a:lnTo>
                  <a:lnTo>
                    <a:pt x="181622" y="793686"/>
                  </a:lnTo>
                  <a:lnTo>
                    <a:pt x="544817" y="820064"/>
                  </a:lnTo>
                  <a:lnTo>
                    <a:pt x="2716466" y="706970"/>
                  </a:lnTo>
                  <a:lnTo>
                    <a:pt x="2727744" y="704710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53955" y="1035346"/>
              <a:ext cx="274320" cy="69215"/>
            </a:xfrm>
            <a:custGeom>
              <a:avLst/>
              <a:gdLst/>
              <a:ahLst/>
              <a:cxnLst/>
              <a:rect l="l" t="t" r="r" b="b"/>
              <a:pathLst>
                <a:path w="274320" h="69215">
                  <a:moveTo>
                    <a:pt x="33375" y="2180"/>
                  </a:moveTo>
                  <a:lnTo>
                    <a:pt x="0" y="2180"/>
                  </a:lnTo>
                  <a:lnTo>
                    <a:pt x="0" y="8098"/>
                  </a:lnTo>
                  <a:lnTo>
                    <a:pt x="24930" y="8098"/>
                  </a:lnTo>
                  <a:lnTo>
                    <a:pt x="7188" y="54123"/>
                  </a:lnTo>
                  <a:lnTo>
                    <a:pt x="14541" y="54123"/>
                  </a:lnTo>
                  <a:lnTo>
                    <a:pt x="33375" y="5177"/>
                  </a:lnTo>
                  <a:lnTo>
                    <a:pt x="33375" y="2180"/>
                  </a:lnTo>
                  <a:close/>
                </a:path>
                <a:path w="274320" h="69215">
                  <a:moveTo>
                    <a:pt x="75145" y="0"/>
                  </a:moveTo>
                  <a:lnTo>
                    <a:pt x="68757" y="0"/>
                  </a:lnTo>
                  <a:lnTo>
                    <a:pt x="68757" y="54123"/>
                  </a:lnTo>
                  <a:lnTo>
                    <a:pt x="75145" y="54123"/>
                  </a:lnTo>
                  <a:lnTo>
                    <a:pt x="75145" y="0"/>
                  </a:lnTo>
                  <a:close/>
                </a:path>
                <a:path w="274320" h="69215">
                  <a:moveTo>
                    <a:pt x="115778" y="19655"/>
                  </a:moveTo>
                  <a:lnTo>
                    <a:pt x="104990" y="19655"/>
                  </a:lnTo>
                  <a:lnTo>
                    <a:pt x="107708" y="20455"/>
                  </a:lnTo>
                  <a:lnTo>
                    <a:pt x="111582" y="23681"/>
                  </a:lnTo>
                  <a:lnTo>
                    <a:pt x="112547" y="25954"/>
                  </a:lnTo>
                  <a:lnTo>
                    <a:pt x="112547" y="29523"/>
                  </a:lnTo>
                  <a:lnTo>
                    <a:pt x="97764" y="29523"/>
                  </a:lnTo>
                  <a:lnTo>
                    <a:pt x="93383" y="30641"/>
                  </a:lnTo>
                  <a:lnTo>
                    <a:pt x="87522" y="35111"/>
                  </a:lnTo>
                  <a:lnTo>
                    <a:pt x="86042" y="38400"/>
                  </a:lnTo>
                  <a:lnTo>
                    <a:pt x="86042" y="46528"/>
                  </a:lnTo>
                  <a:lnTo>
                    <a:pt x="87236" y="49526"/>
                  </a:lnTo>
                  <a:lnTo>
                    <a:pt x="91935" y="54021"/>
                  </a:lnTo>
                  <a:lnTo>
                    <a:pt x="95097" y="55126"/>
                  </a:lnTo>
                  <a:lnTo>
                    <a:pt x="102235" y="55126"/>
                  </a:lnTo>
                  <a:lnTo>
                    <a:pt x="104914" y="54568"/>
                  </a:lnTo>
                  <a:lnTo>
                    <a:pt x="109283" y="52307"/>
                  </a:lnTo>
                  <a:lnTo>
                    <a:pt x="111086" y="50567"/>
                  </a:lnTo>
                  <a:lnTo>
                    <a:pt x="111581" y="49767"/>
                  </a:lnTo>
                  <a:lnTo>
                    <a:pt x="98221" y="49767"/>
                  </a:lnTo>
                  <a:lnTo>
                    <a:pt x="96177" y="49107"/>
                  </a:lnTo>
                  <a:lnTo>
                    <a:pt x="94703" y="47760"/>
                  </a:lnTo>
                  <a:lnTo>
                    <a:pt x="93192" y="46440"/>
                  </a:lnTo>
                  <a:lnTo>
                    <a:pt x="92456" y="44636"/>
                  </a:lnTo>
                  <a:lnTo>
                    <a:pt x="92456" y="39518"/>
                  </a:lnTo>
                  <a:lnTo>
                    <a:pt x="93446" y="37499"/>
                  </a:lnTo>
                  <a:lnTo>
                    <a:pt x="97434" y="35111"/>
                  </a:lnTo>
                  <a:lnTo>
                    <a:pt x="101015" y="34540"/>
                  </a:lnTo>
                  <a:lnTo>
                    <a:pt x="118960" y="34540"/>
                  </a:lnTo>
                  <a:lnTo>
                    <a:pt x="118960" y="25954"/>
                  </a:lnTo>
                  <a:lnTo>
                    <a:pt x="117563" y="21522"/>
                  </a:lnTo>
                  <a:lnTo>
                    <a:pt x="115778" y="19655"/>
                  </a:lnTo>
                  <a:close/>
                </a:path>
                <a:path w="274320" h="69215">
                  <a:moveTo>
                    <a:pt x="118960" y="48205"/>
                  </a:moveTo>
                  <a:lnTo>
                    <a:pt x="112547" y="48205"/>
                  </a:lnTo>
                  <a:lnTo>
                    <a:pt x="112547" y="54123"/>
                  </a:lnTo>
                  <a:lnTo>
                    <a:pt x="118960" y="54123"/>
                  </a:lnTo>
                  <a:lnTo>
                    <a:pt x="118960" y="48205"/>
                  </a:lnTo>
                  <a:close/>
                </a:path>
                <a:path w="274320" h="69215">
                  <a:moveTo>
                    <a:pt x="118960" y="34540"/>
                  </a:moveTo>
                  <a:lnTo>
                    <a:pt x="112547" y="34540"/>
                  </a:lnTo>
                  <a:lnTo>
                    <a:pt x="112547" y="40128"/>
                  </a:lnTo>
                  <a:lnTo>
                    <a:pt x="111480" y="43480"/>
                  </a:lnTo>
                  <a:lnTo>
                    <a:pt x="107187" y="48510"/>
                  </a:lnTo>
                  <a:lnTo>
                    <a:pt x="104343" y="49767"/>
                  </a:lnTo>
                  <a:lnTo>
                    <a:pt x="111581" y="49767"/>
                  </a:lnTo>
                  <a:lnTo>
                    <a:pt x="112547" y="48205"/>
                  </a:lnTo>
                  <a:lnTo>
                    <a:pt x="118960" y="48205"/>
                  </a:lnTo>
                  <a:lnTo>
                    <a:pt x="118960" y="34540"/>
                  </a:lnTo>
                  <a:close/>
                </a:path>
                <a:path w="274320" h="69215">
                  <a:moveTo>
                    <a:pt x="107784" y="14220"/>
                  </a:moveTo>
                  <a:lnTo>
                    <a:pt x="100063" y="14220"/>
                  </a:lnTo>
                  <a:lnTo>
                    <a:pt x="97917" y="14461"/>
                  </a:lnTo>
                  <a:lnTo>
                    <a:pt x="93522" y="15350"/>
                  </a:lnTo>
                  <a:lnTo>
                    <a:pt x="91249" y="16036"/>
                  </a:lnTo>
                  <a:lnTo>
                    <a:pt x="88900" y="16925"/>
                  </a:lnTo>
                  <a:lnTo>
                    <a:pt x="88900" y="22856"/>
                  </a:lnTo>
                  <a:lnTo>
                    <a:pt x="90855" y="21776"/>
                  </a:lnTo>
                  <a:lnTo>
                    <a:pt x="92875" y="20976"/>
                  </a:lnTo>
                  <a:lnTo>
                    <a:pt x="97104" y="19922"/>
                  </a:lnTo>
                  <a:lnTo>
                    <a:pt x="99250" y="19655"/>
                  </a:lnTo>
                  <a:lnTo>
                    <a:pt x="115778" y="19655"/>
                  </a:lnTo>
                  <a:lnTo>
                    <a:pt x="111988" y="15693"/>
                  </a:lnTo>
                  <a:lnTo>
                    <a:pt x="107784" y="14220"/>
                  </a:lnTo>
                  <a:close/>
                </a:path>
                <a:path w="274320" h="69215">
                  <a:moveTo>
                    <a:pt x="134264" y="15159"/>
                  </a:moveTo>
                  <a:lnTo>
                    <a:pt x="127495" y="15159"/>
                  </a:lnTo>
                  <a:lnTo>
                    <a:pt x="143255" y="53501"/>
                  </a:lnTo>
                  <a:lnTo>
                    <a:pt x="142100" y="56409"/>
                  </a:lnTo>
                  <a:lnTo>
                    <a:pt x="140919" y="59521"/>
                  </a:lnTo>
                  <a:lnTo>
                    <a:pt x="139839" y="61502"/>
                  </a:lnTo>
                  <a:lnTo>
                    <a:pt x="137883" y="63165"/>
                  </a:lnTo>
                  <a:lnTo>
                    <a:pt x="136525" y="63572"/>
                  </a:lnTo>
                  <a:lnTo>
                    <a:pt x="131000" y="63572"/>
                  </a:lnTo>
                  <a:lnTo>
                    <a:pt x="131000" y="68944"/>
                  </a:lnTo>
                  <a:lnTo>
                    <a:pt x="138988" y="68944"/>
                  </a:lnTo>
                  <a:lnTo>
                    <a:pt x="141287" y="68233"/>
                  </a:lnTo>
                  <a:lnTo>
                    <a:pt x="144716" y="65401"/>
                  </a:lnTo>
                  <a:lnTo>
                    <a:pt x="146481" y="62365"/>
                  </a:lnTo>
                  <a:lnTo>
                    <a:pt x="148285" y="57743"/>
                  </a:lnTo>
                  <a:lnTo>
                    <a:pt x="153152" y="45627"/>
                  </a:lnTo>
                  <a:lnTo>
                    <a:pt x="146443" y="45627"/>
                  </a:lnTo>
                  <a:lnTo>
                    <a:pt x="134264" y="15159"/>
                  </a:lnTo>
                  <a:close/>
                </a:path>
                <a:path w="274320" h="69215">
                  <a:moveTo>
                    <a:pt x="165392" y="15159"/>
                  </a:moveTo>
                  <a:lnTo>
                    <a:pt x="158622" y="15159"/>
                  </a:lnTo>
                  <a:lnTo>
                    <a:pt x="146443" y="45627"/>
                  </a:lnTo>
                  <a:lnTo>
                    <a:pt x="153152" y="45627"/>
                  </a:lnTo>
                  <a:lnTo>
                    <a:pt x="165392" y="15159"/>
                  </a:lnTo>
                  <a:close/>
                </a:path>
                <a:path w="274320" h="69215">
                  <a:moveTo>
                    <a:pt x="195745" y="14220"/>
                  </a:moveTo>
                  <a:lnTo>
                    <a:pt x="184645" y="14220"/>
                  </a:lnTo>
                  <a:lnTo>
                    <a:pt x="180009" y="16099"/>
                  </a:lnTo>
                  <a:lnTo>
                    <a:pt x="173113" y="23580"/>
                  </a:lnTo>
                  <a:lnTo>
                    <a:pt x="171399" y="28647"/>
                  </a:lnTo>
                  <a:lnTo>
                    <a:pt x="171399" y="41194"/>
                  </a:lnTo>
                  <a:lnTo>
                    <a:pt x="173215" y="46084"/>
                  </a:lnTo>
                  <a:lnTo>
                    <a:pt x="180467" y="53323"/>
                  </a:lnTo>
                  <a:lnTo>
                    <a:pt x="185394" y="55126"/>
                  </a:lnTo>
                  <a:lnTo>
                    <a:pt x="194081" y="55126"/>
                  </a:lnTo>
                  <a:lnTo>
                    <a:pt x="196532" y="54872"/>
                  </a:lnTo>
                  <a:lnTo>
                    <a:pt x="201358" y="53856"/>
                  </a:lnTo>
                  <a:lnTo>
                    <a:pt x="203708" y="53107"/>
                  </a:lnTo>
                  <a:lnTo>
                    <a:pt x="206006" y="52142"/>
                  </a:lnTo>
                  <a:lnTo>
                    <a:pt x="206006" y="49703"/>
                  </a:lnTo>
                  <a:lnTo>
                    <a:pt x="187744" y="49703"/>
                  </a:lnTo>
                  <a:lnTo>
                    <a:pt x="184429" y="48548"/>
                  </a:lnTo>
                  <a:lnTo>
                    <a:pt x="182054" y="46224"/>
                  </a:lnTo>
                  <a:lnTo>
                    <a:pt x="179666" y="43925"/>
                  </a:lnTo>
                  <a:lnTo>
                    <a:pt x="178346" y="40572"/>
                  </a:lnTo>
                  <a:lnTo>
                    <a:pt x="178066" y="36165"/>
                  </a:lnTo>
                  <a:lnTo>
                    <a:pt x="207505" y="36165"/>
                  </a:lnTo>
                  <a:lnTo>
                    <a:pt x="207505" y="31200"/>
                  </a:lnTo>
                  <a:lnTo>
                    <a:pt x="178282" y="31200"/>
                  </a:lnTo>
                  <a:lnTo>
                    <a:pt x="178612" y="27542"/>
                  </a:lnTo>
                  <a:lnTo>
                    <a:pt x="179844" y="24697"/>
                  </a:lnTo>
                  <a:lnTo>
                    <a:pt x="184137" y="20659"/>
                  </a:lnTo>
                  <a:lnTo>
                    <a:pt x="186994" y="19655"/>
                  </a:lnTo>
                  <a:lnTo>
                    <a:pt x="203266" y="19655"/>
                  </a:lnTo>
                  <a:lnTo>
                    <a:pt x="199872" y="15909"/>
                  </a:lnTo>
                  <a:lnTo>
                    <a:pt x="195745" y="14220"/>
                  </a:lnTo>
                  <a:close/>
                </a:path>
                <a:path w="274320" h="69215">
                  <a:moveTo>
                    <a:pt x="206006" y="46084"/>
                  </a:moveTo>
                  <a:lnTo>
                    <a:pt x="203746" y="47278"/>
                  </a:lnTo>
                  <a:lnTo>
                    <a:pt x="201434" y="48192"/>
                  </a:lnTo>
                  <a:lnTo>
                    <a:pt x="196824" y="49399"/>
                  </a:lnTo>
                  <a:lnTo>
                    <a:pt x="194462" y="49703"/>
                  </a:lnTo>
                  <a:lnTo>
                    <a:pt x="206006" y="49703"/>
                  </a:lnTo>
                  <a:lnTo>
                    <a:pt x="206006" y="46084"/>
                  </a:lnTo>
                  <a:close/>
                </a:path>
                <a:path w="274320" h="69215">
                  <a:moveTo>
                    <a:pt x="203266" y="19655"/>
                  </a:moveTo>
                  <a:lnTo>
                    <a:pt x="193700" y="19655"/>
                  </a:lnTo>
                  <a:lnTo>
                    <a:pt x="196240" y="20697"/>
                  </a:lnTo>
                  <a:lnTo>
                    <a:pt x="200075" y="24862"/>
                  </a:lnTo>
                  <a:lnTo>
                    <a:pt x="201021" y="27542"/>
                  </a:lnTo>
                  <a:lnTo>
                    <a:pt x="201104" y="31149"/>
                  </a:lnTo>
                  <a:lnTo>
                    <a:pt x="178282" y="31200"/>
                  </a:lnTo>
                  <a:lnTo>
                    <a:pt x="207505" y="31200"/>
                  </a:lnTo>
                  <a:lnTo>
                    <a:pt x="207505" y="27237"/>
                  </a:lnTo>
                  <a:lnTo>
                    <a:pt x="205981" y="22652"/>
                  </a:lnTo>
                  <a:lnTo>
                    <a:pt x="203266" y="19655"/>
                  </a:lnTo>
                  <a:close/>
                </a:path>
                <a:path w="274320" h="69215">
                  <a:moveTo>
                    <a:pt x="224180" y="15159"/>
                  </a:moveTo>
                  <a:lnTo>
                    <a:pt x="217741" y="15159"/>
                  </a:lnTo>
                  <a:lnTo>
                    <a:pt x="217741" y="54123"/>
                  </a:lnTo>
                  <a:lnTo>
                    <a:pt x="224180" y="54123"/>
                  </a:lnTo>
                  <a:lnTo>
                    <a:pt x="224180" y="29193"/>
                  </a:lnTo>
                  <a:lnTo>
                    <a:pt x="225145" y="25815"/>
                  </a:lnTo>
                  <a:lnTo>
                    <a:pt x="228925" y="21217"/>
                  </a:lnTo>
                  <a:lnTo>
                    <a:pt x="224180" y="21217"/>
                  </a:lnTo>
                  <a:lnTo>
                    <a:pt x="224180" y="15159"/>
                  </a:lnTo>
                  <a:close/>
                </a:path>
                <a:path w="274320" h="69215">
                  <a:moveTo>
                    <a:pt x="237299" y="14220"/>
                  </a:moveTo>
                  <a:lnTo>
                    <a:pt x="234213" y="14220"/>
                  </a:lnTo>
                  <a:lnTo>
                    <a:pt x="231597" y="14791"/>
                  </a:lnTo>
                  <a:lnTo>
                    <a:pt x="229425" y="15934"/>
                  </a:lnTo>
                  <a:lnTo>
                    <a:pt x="227279" y="17103"/>
                  </a:lnTo>
                  <a:lnTo>
                    <a:pt x="225513" y="18855"/>
                  </a:lnTo>
                  <a:lnTo>
                    <a:pt x="224180" y="21217"/>
                  </a:lnTo>
                  <a:lnTo>
                    <a:pt x="228925" y="21217"/>
                  </a:lnTo>
                  <a:lnTo>
                    <a:pt x="231800" y="19935"/>
                  </a:lnTo>
                  <a:lnTo>
                    <a:pt x="240556" y="19935"/>
                  </a:lnTo>
                  <a:lnTo>
                    <a:pt x="240525" y="14575"/>
                  </a:lnTo>
                  <a:lnTo>
                    <a:pt x="238759" y="14309"/>
                  </a:lnTo>
                  <a:lnTo>
                    <a:pt x="237299" y="14220"/>
                  </a:lnTo>
                  <a:close/>
                </a:path>
                <a:path w="274320" h="69215">
                  <a:moveTo>
                    <a:pt x="240556" y="19935"/>
                  </a:moveTo>
                  <a:lnTo>
                    <a:pt x="235419" y="19935"/>
                  </a:lnTo>
                  <a:lnTo>
                    <a:pt x="238213" y="20227"/>
                  </a:lnTo>
                  <a:lnTo>
                    <a:pt x="240563" y="21141"/>
                  </a:lnTo>
                  <a:lnTo>
                    <a:pt x="240556" y="19935"/>
                  </a:lnTo>
                  <a:close/>
                </a:path>
                <a:path w="274320" h="69215">
                  <a:moveTo>
                    <a:pt x="244411" y="46084"/>
                  </a:moveTo>
                  <a:lnTo>
                    <a:pt x="244411" y="52701"/>
                  </a:lnTo>
                  <a:lnTo>
                    <a:pt x="246913" y="53513"/>
                  </a:lnTo>
                  <a:lnTo>
                    <a:pt x="249300" y="54123"/>
                  </a:lnTo>
                  <a:lnTo>
                    <a:pt x="251561" y="54504"/>
                  </a:lnTo>
                  <a:lnTo>
                    <a:pt x="253822" y="54936"/>
                  </a:lnTo>
                  <a:lnTo>
                    <a:pt x="256006" y="55126"/>
                  </a:lnTo>
                  <a:lnTo>
                    <a:pt x="263080" y="55126"/>
                  </a:lnTo>
                  <a:lnTo>
                    <a:pt x="267017" y="54085"/>
                  </a:lnTo>
                  <a:lnTo>
                    <a:pt x="272757" y="49843"/>
                  </a:lnTo>
                  <a:lnTo>
                    <a:pt x="255981" y="49767"/>
                  </a:lnTo>
                  <a:lnTo>
                    <a:pt x="253695" y="49462"/>
                  </a:lnTo>
                  <a:lnTo>
                    <a:pt x="249110" y="48243"/>
                  </a:lnTo>
                  <a:lnTo>
                    <a:pt x="246786" y="47303"/>
                  </a:lnTo>
                  <a:lnTo>
                    <a:pt x="244411" y="46084"/>
                  </a:lnTo>
                  <a:close/>
                </a:path>
                <a:path w="274320" h="69215">
                  <a:moveTo>
                    <a:pt x="262013" y="14220"/>
                  </a:moveTo>
                  <a:lnTo>
                    <a:pt x="254876" y="14220"/>
                  </a:lnTo>
                  <a:lnTo>
                    <a:pt x="251193" y="15223"/>
                  </a:lnTo>
                  <a:lnTo>
                    <a:pt x="245986" y="19211"/>
                  </a:lnTo>
                  <a:lnTo>
                    <a:pt x="244702" y="22017"/>
                  </a:lnTo>
                  <a:lnTo>
                    <a:pt x="244690" y="28723"/>
                  </a:lnTo>
                  <a:lnTo>
                    <a:pt x="245579" y="31085"/>
                  </a:lnTo>
                  <a:lnTo>
                    <a:pt x="249097" y="34540"/>
                  </a:lnTo>
                  <a:lnTo>
                    <a:pt x="251955" y="35835"/>
                  </a:lnTo>
                  <a:lnTo>
                    <a:pt x="255917" y="36661"/>
                  </a:lnTo>
                  <a:lnTo>
                    <a:pt x="258152" y="37181"/>
                  </a:lnTo>
                  <a:lnTo>
                    <a:pt x="262115" y="38045"/>
                  </a:lnTo>
                  <a:lnTo>
                    <a:pt x="264693" y="38934"/>
                  </a:lnTo>
                  <a:lnTo>
                    <a:pt x="267017" y="40788"/>
                  </a:lnTo>
                  <a:lnTo>
                    <a:pt x="267614" y="42109"/>
                  </a:lnTo>
                  <a:lnTo>
                    <a:pt x="267614" y="45741"/>
                  </a:lnTo>
                  <a:lnTo>
                    <a:pt x="266801" y="47202"/>
                  </a:lnTo>
                  <a:lnTo>
                    <a:pt x="263550" y="49246"/>
                  </a:lnTo>
                  <a:lnTo>
                    <a:pt x="261238" y="49767"/>
                  </a:lnTo>
                  <a:lnTo>
                    <a:pt x="272795" y="49767"/>
                  </a:lnTo>
                  <a:lnTo>
                    <a:pt x="274072" y="47202"/>
                  </a:lnTo>
                  <a:lnTo>
                    <a:pt x="274180" y="40191"/>
                  </a:lnTo>
                  <a:lnTo>
                    <a:pt x="273240" y="37727"/>
                  </a:lnTo>
                  <a:lnTo>
                    <a:pt x="269405" y="34171"/>
                  </a:lnTo>
                  <a:lnTo>
                    <a:pt x="266179" y="32800"/>
                  </a:lnTo>
                  <a:lnTo>
                    <a:pt x="256006" y="30577"/>
                  </a:lnTo>
                  <a:lnTo>
                    <a:pt x="253720" y="29764"/>
                  </a:lnTo>
                  <a:lnTo>
                    <a:pt x="251459" y="28075"/>
                  </a:lnTo>
                  <a:lnTo>
                    <a:pt x="250888" y="26907"/>
                  </a:lnTo>
                  <a:lnTo>
                    <a:pt x="250888" y="23478"/>
                  </a:lnTo>
                  <a:lnTo>
                    <a:pt x="251675" y="22017"/>
                  </a:lnTo>
                  <a:lnTo>
                    <a:pt x="254850" y="20062"/>
                  </a:lnTo>
                  <a:lnTo>
                    <a:pt x="257238" y="19579"/>
                  </a:lnTo>
                  <a:lnTo>
                    <a:pt x="272110" y="19579"/>
                  </a:lnTo>
                  <a:lnTo>
                    <a:pt x="272110" y="16315"/>
                  </a:lnTo>
                  <a:lnTo>
                    <a:pt x="270344" y="15604"/>
                  </a:lnTo>
                  <a:lnTo>
                    <a:pt x="268414" y="15083"/>
                  </a:lnTo>
                  <a:lnTo>
                    <a:pt x="264236" y="14397"/>
                  </a:lnTo>
                  <a:lnTo>
                    <a:pt x="262013" y="14220"/>
                  </a:lnTo>
                  <a:close/>
                </a:path>
                <a:path w="274320" h="69215">
                  <a:moveTo>
                    <a:pt x="272110" y="19579"/>
                  </a:moveTo>
                  <a:lnTo>
                    <a:pt x="262509" y="19579"/>
                  </a:lnTo>
                  <a:lnTo>
                    <a:pt x="264515" y="19820"/>
                  </a:lnTo>
                  <a:lnTo>
                    <a:pt x="268414" y="20747"/>
                  </a:lnTo>
                  <a:lnTo>
                    <a:pt x="270294" y="21433"/>
                  </a:lnTo>
                  <a:lnTo>
                    <a:pt x="272110" y="22360"/>
                  </a:lnTo>
                  <a:lnTo>
                    <a:pt x="272110" y="19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0010" y="1060310"/>
              <a:ext cx="2727960" cy="840740"/>
            </a:xfrm>
            <a:custGeom>
              <a:avLst/>
              <a:gdLst/>
              <a:ahLst/>
              <a:cxnLst/>
              <a:rect l="l" t="t" r="r" b="b"/>
              <a:pathLst>
                <a:path w="2727960" h="840739">
                  <a:moveTo>
                    <a:pt x="2273135" y="0"/>
                  </a:moveTo>
                  <a:lnTo>
                    <a:pt x="2058581" y="0"/>
                  </a:lnTo>
                  <a:lnTo>
                    <a:pt x="2058581" y="4457"/>
                  </a:lnTo>
                  <a:lnTo>
                    <a:pt x="2273135" y="4457"/>
                  </a:lnTo>
                  <a:lnTo>
                    <a:pt x="2273135" y="0"/>
                  </a:lnTo>
                  <a:close/>
                </a:path>
                <a:path w="2727960" h="840739">
                  <a:moveTo>
                    <a:pt x="2727718" y="676249"/>
                  </a:moveTo>
                  <a:lnTo>
                    <a:pt x="2726842" y="671868"/>
                  </a:lnTo>
                  <a:lnTo>
                    <a:pt x="2715869" y="674077"/>
                  </a:lnTo>
                  <a:lnTo>
                    <a:pt x="1268603" y="761326"/>
                  </a:lnTo>
                  <a:lnTo>
                    <a:pt x="545249" y="836053"/>
                  </a:lnTo>
                  <a:lnTo>
                    <a:pt x="185102" y="655116"/>
                  </a:lnTo>
                  <a:lnTo>
                    <a:pt x="4216" y="119037"/>
                  </a:lnTo>
                  <a:lnTo>
                    <a:pt x="0" y="120459"/>
                  </a:lnTo>
                  <a:lnTo>
                    <a:pt x="181470" y="658279"/>
                  </a:lnTo>
                  <a:lnTo>
                    <a:pt x="544398" y="840613"/>
                  </a:lnTo>
                  <a:lnTo>
                    <a:pt x="1268958" y="765771"/>
                  </a:lnTo>
                  <a:lnTo>
                    <a:pt x="2716441" y="678497"/>
                  </a:lnTo>
                  <a:lnTo>
                    <a:pt x="2727718" y="676249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52596" y="1118150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89" h="69215">
                  <a:moveTo>
                    <a:pt x="3327" y="46643"/>
                  </a:moveTo>
                  <a:lnTo>
                    <a:pt x="3327" y="53044"/>
                  </a:lnTo>
                  <a:lnTo>
                    <a:pt x="5283" y="53729"/>
                  </a:lnTo>
                  <a:lnTo>
                    <a:pt x="7175" y="54263"/>
                  </a:lnTo>
                  <a:lnTo>
                    <a:pt x="10769" y="54949"/>
                  </a:lnTo>
                  <a:lnTo>
                    <a:pt x="12560" y="55126"/>
                  </a:lnTo>
                  <a:lnTo>
                    <a:pt x="20878" y="55126"/>
                  </a:lnTo>
                  <a:lnTo>
                    <a:pt x="26111" y="52688"/>
                  </a:lnTo>
                  <a:lnTo>
                    <a:pt x="28860" y="49234"/>
                  </a:lnTo>
                  <a:lnTo>
                    <a:pt x="12268" y="49234"/>
                  </a:lnTo>
                  <a:lnTo>
                    <a:pt x="10490" y="49005"/>
                  </a:lnTo>
                  <a:lnTo>
                    <a:pt x="6896" y="48129"/>
                  </a:lnTo>
                  <a:lnTo>
                    <a:pt x="5092" y="47468"/>
                  </a:lnTo>
                  <a:lnTo>
                    <a:pt x="3327" y="46643"/>
                  </a:lnTo>
                  <a:close/>
                </a:path>
                <a:path w="275589" h="69215">
                  <a:moveTo>
                    <a:pt x="35814" y="30323"/>
                  </a:moveTo>
                  <a:lnTo>
                    <a:pt x="28829" y="30323"/>
                  </a:lnTo>
                  <a:lnTo>
                    <a:pt x="28486" y="36686"/>
                  </a:lnTo>
                  <a:lnTo>
                    <a:pt x="27089" y="41423"/>
                  </a:lnTo>
                  <a:lnTo>
                    <a:pt x="22199" y="47659"/>
                  </a:lnTo>
                  <a:lnTo>
                    <a:pt x="18656" y="49234"/>
                  </a:lnTo>
                  <a:lnTo>
                    <a:pt x="28860" y="49234"/>
                  </a:lnTo>
                  <a:lnTo>
                    <a:pt x="33883" y="42922"/>
                  </a:lnTo>
                  <a:lnTo>
                    <a:pt x="35727" y="36686"/>
                  </a:lnTo>
                  <a:lnTo>
                    <a:pt x="35814" y="30323"/>
                  </a:lnTo>
                  <a:close/>
                </a:path>
                <a:path w="275589" h="69215">
                  <a:moveTo>
                    <a:pt x="23329" y="1253"/>
                  </a:moveTo>
                  <a:lnTo>
                    <a:pt x="12065" y="1253"/>
                  </a:lnTo>
                  <a:lnTo>
                    <a:pt x="7886" y="2853"/>
                  </a:lnTo>
                  <a:lnTo>
                    <a:pt x="1562" y="9305"/>
                  </a:lnTo>
                  <a:lnTo>
                    <a:pt x="0" y="13597"/>
                  </a:lnTo>
                  <a:lnTo>
                    <a:pt x="0" y="24380"/>
                  </a:lnTo>
                  <a:lnTo>
                    <a:pt x="1511" y="28660"/>
                  </a:lnTo>
                  <a:lnTo>
                    <a:pt x="7569" y="34946"/>
                  </a:lnTo>
                  <a:lnTo>
                    <a:pt x="11684" y="36534"/>
                  </a:lnTo>
                  <a:lnTo>
                    <a:pt x="19367" y="36534"/>
                  </a:lnTo>
                  <a:lnTo>
                    <a:pt x="21653" y="35987"/>
                  </a:lnTo>
                  <a:lnTo>
                    <a:pt x="25781" y="33867"/>
                  </a:lnTo>
                  <a:lnTo>
                    <a:pt x="27482" y="32317"/>
                  </a:lnTo>
                  <a:lnTo>
                    <a:pt x="28348" y="31034"/>
                  </a:lnTo>
                  <a:lnTo>
                    <a:pt x="14173" y="31034"/>
                  </a:lnTo>
                  <a:lnTo>
                    <a:pt x="11671" y="29955"/>
                  </a:lnTo>
                  <a:lnTo>
                    <a:pt x="7975" y="25637"/>
                  </a:lnTo>
                  <a:lnTo>
                    <a:pt x="7061" y="22678"/>
                  </a:lnTo>
                  <a:lnTo>
                    <a:pt x="7061" y="15185"/>
                  </a:lnTo>
                  <a:lnTo>
                    <a:pt x="7975" y="12251"/>
                  </a:lnTo>
                  <a:lnTo>
                    <a:pt x="9817" y="10067"/>
                  </a:lnTo>
                  <a:lnTo>
                    <a:pt x="11671" y="7908"/>
                  </a:lnTo>
                  <a:lnTo>
                    <a:pt x="14173" y="6816"/>
                  </a:lnTo>
                  <a:lnTo>
                    <a:pt x="30144" y="6816"/>
                  </a:lnTo>
                  <a:lnTo>
                    <a:pt x="27914" y="3552"/>
                  </a:lnTo>
                  <a:lnTo>
                    <a:pt x="23329" y="1253"/>
                  </a:lnTo>
                  <a:close/>
                </a:path>
                <a:path w="275589" h="69215">
                  <a:moveTo>
                    <a:pt x="30144" y="6816"/>
                  </a:moveTo>
                  <a:lnTo>
                    <a:pt x="20472" y="6816"/>
                  </a:lnTo>
                  <a:lnTo>
                    <a:pt x="22974" y="7908"/>
                  </a:lnTo>
                  <a:lnTo>
                    <a:pt x="26657" y="12251"/>
                  </a:lnTo>
                  <a:lnTo>
                    <a:pt x="27584" y="15185"/>
                  </a:lnTo>
                  <a:lnTo>
                    <a:pt x="27584" y="22678"/>
                  </a:lnTo>
                  <a:lnTo>
                    <a:pt x="26657" y="25637"/>
                  </a:lnTo>
                  <a:lnTo>
                    <a:pt x="24803" y="27783"/>
                  </a:lnTo>
                  <a:lnTo>
                    <a:pt x="22974" y="29955"/>
                  </a:lnTo>
                  <a:lnTo>
                    <a:pt x="20472" y="31034"/>
                  </a:lnTo>
                  <a:lnTo>
                    <a:pt x="28348" y="31034"/>
                  </a:lnTo>
                  <a:lnTo>
                    <a:pt x="28829" y="30323"/>
                  </a:lnTo>
                  <a:lnTo>
                    <a:pt x="35814" y="30323"/>
                  </a:lnTo>
                  <a:lnTo>
                    <a:pt x="35814" y="19439"/>
                  </a:lnTo>
                  <a:lnTo>
                    <a:pt x="34239" y="12759"/>
                  </a:lnTo>
                  <a:lnTo>
                    <a:pt x="30144" y="6816"/>
                  </a:lnTo>
                  <a:close/>
                </a:path>
                <a:path w="275589" h="69215">
                  <a:moveTo>
                    <a:pt x="76504" y="0"/>
                  </a:moveTo>
                  <a:lnTo>
                    <a:pt x="70116" y="0"/>
                  </a:lnTo>
                  <a:lnTo>
                    <a:pt x="70116" y="54123"/>
                  </a:lnTo>
                  <a:lnTo>
                    <a:pt x="76504" y="54123"/>
                  </a:lnTo>
                  <a:lnTo>
                    <a:pt x="76504" y="0"/>
                  </a:lnTo>
                  <a:close/>
                </a:path>
                <a:path w="275589" h="69215">
                  <a:moveTo>
                    <a:pt x="117128" y="19655"/>
                  </a:moveTo>
                  <a:lnTo>
                    <a:pt x="106349" y="19655"/>
                  </a:lnTo>
                  <a:lnTo>
                    <a:pt x="109067" y="20468"/>
                  </a:lnTo>
                  <a:lnTo>
                    <a:pt x="112941" y="23681"/>
                  </a:lnTo>
                  <a:lnTo>
                    <a:pt x="113919" y="25954"/>
                  </a:lnTo>
                  <a:lnTo>
                    <a:pt x="113919" y="29523"/>
                  </a:lnTo>
                  <a:lnTo>
                    <a:pt x="99123" y="29523"/>
                  </a:lnTo>
                  <a:lnTo>
                    <a:pt x="94754" y="30628"/>
                  </a:lnTo>
                  <a:lnTo>
                    <a:pt x="88874" y="35098"/>
                  </a:lnTo>
                  <a:lnTo>
                    <a:pt x="87401" y="38400"/>
                  </a:lnTo>
                  <a:lnTo>
                    <a:pt x="87401" y="46541"/>
                  </a:lnTo>
                  <a:lnTo>
                    <a:pt x="88595" y="49551"/>
                  </a:lnTo>
                  <a:lnTo>
                    <a:pt x="93281" y="54009"/>
                  </a:lnTo>
                  <a:lnTo>
                    <a:pt x="96456" y="55126"/>
                  </a:lnTo>
                  <a:lnTo>
                    <a:pt x="103606" y="55126"/>
                  </a:lnTo>
                  <a:lnTo>
                    <a:pt x="106273" y="54568"/>
                  </a:lnTo>
                  <a:lnTo>
                    <a:pt x="110629" y="52320"/>
                  </a:lnTo>
                  <a:lnTo>
                    <a:pt x="112458" y="50580"/>
                  </a:lnTo>
                  <a:lnTo>
                    <a:pt x="112945" y="49792"/>
                  </a:lnTo>
                  <a:lnTo>
                    <a:pt x="99580" y="49792"/>
                  </a:lnTo>
                  <a:lnTo>
                    <a:pt x="97548" y="49094"/>
                  </a:lnTo>
                  <a:lnTo>
                    <a:pt x="94551" y="46440"/>
                  </a:lnTo>
                  <a:lnTo>
                    <a:pt x="93802" y="44636"/>
                  </a:lnTo>
                  <a:lnTo>
                    <a:pt x="93802" y="39518"/>
                  </a:lnTo>
                  <a:lnTo>
                    <a:pt x="94792" y="37499"/>
                  </a:lnTo>
                  <a:lnTo>
                    <a:pt x="98793" y="35137"/>
                  </a:lnTo>
                  <a:lnTo>
                    <a:pt x="102374" y="34540"/>
                  </a:lnTo>
                  <a:lnTo>
                    <a:pt x="120307" y="34540"/>
                  </a:lnTo>
                  <a:lnTo>
                    <a:pt x="120307" y="25954"/>
                  </a:lnTo>
                  <a:lnTo>
                    <a:pt x="118910" y="21535"/>
                  </a:lnTo>
                  <a:lnTo>
                    <a:pt x="117128" y="19655"/>
                  </a:lnTo>
                  <a:close/>
                </a:path>
                <a:path w="275589" h="69215">
                  <a:moveTo>
                    <a:pt x="120307" y="48218"/>
                  </a:moveTo>
                  <a:lnTo>
                    <a:pt x="113919" y="48218"/>
                  </a:lnTo>
                  <a:lnTo>
                    <a:pt x="113919" y="54123"/>
                  </a:lnTo>
                  <a:lnTo>
                    <a:pt x="120307" y="54123"/>
                  </a:lnTo>
                  <a:lnTo>
                    <a:pt x="120307" y="48218"/>
                  </a:lnTo>
                  <a:close/>
                </a:path>
                <a:path w="275589" h="69215">
                  <a:moveTo>
                    <a:pt x="120307" y="34540"/>
                  </a:moveTo>
                  <a:lnTo>
                    <a:pt x="113919" y="34540"/>
                  </a:lnTo>
                  <a:lnTo>
                    <a:pt x="113919" y="40140"/>
                  </a:lnTo>
                  <a:lnTo>
                    <a:pt x="112839" y="43480"/>
                  </a:lnTo>
                  <a:lnTo>
                    <a:pt x="108546" y="48522"/>
                  </a:lnTo>
                  <a:lnTo>
                    <a:pt x="105702" y="49792"/>
                  </a:lnTo>
                  <a:lnTo>
                    <a:pt x="112945" y="49792"/>
                  </a:lnTo>
                  <a:lnTo>
                    <a:pt x="113919" y="48218"/>
                  </a:lnTo>
                  <a:lnTo>
                    <a:pt x="120307" y="48218"/>
                  </a:lnTo>
                  <a:lnTo>
                    <a:pt x="120307" y="34540"/>
                  </a:lnTo>
                  <a:close/>
                </a:path>
                <a:path w="275589" h="69215">
                  <a:moveTo>
                    <a:pt x="109143" y="14232"/>
                  </a:moveTo>
                  <a:lnTo>
                    <a:pt x="101422" y="14232"/>
                  </a:lnTo>
                  <a:lnTo>
                    <a:pt x="99275" y="14461"/>
                  </a:lnTo>
                  <a:lnTo>
                    <a:pt x="94881" y="15363"/>
                  </a:lnTo>
                  <a:lnTo>
                    <a:pt x="92595" y="16036"/>
                  </a:lnTo>
                  <a:lnTo>
                    <a:pt x="90258" y="16937"/>
                  </a:lnTo>
                  <a:lnTo>
                    <a:pt x="90258" y="22856"/>
                  </a:lnTo>
                  <a:lnTo>
                    <a:pt x="92214" y="21789"/>
                  </a:lnTo>
                  <a:lnTo>
                    <a:pt x="94246" y="20989"/>
                  </a:lnTo>
                  <a:lnTo>
                    <a:pt x="98463" y="19922"/>
                  </a:lnTo>
                  <a:lnTo>
                    <a:pt x="100622" y="19655"/>
                  </a:lnTo>
                  <a:lnTo>
                    <a:pt x="117128" y="19655"/>
                  </a:lnTo>
                  <a:lnTo>
                    <a:pt x="113360" y="15693"/>
                  </a:lnTo>
                  <a:lnTo>
                    <a:pt x="109143" y="14232"/>
                  </a:lnTo>
                  <a:close/>
                </a:path>
                <a:path w="275589" h="69215">
                  <a:moveTo>
                    <a:pt x="135623" y="15172"/>
                  </a:moveTo>
                  <a:lnTo>
                    <a:pt x="128854" y="15172"/>
                  </a:lnTo>
                  <a:lnTo>
                    <a:pt x="144614" y="53501"/>
                  </a:lnTo>
                  <a:lnTo>
                    <a:pt x="143459" y="56422"/>
                  </a:lnTo>
                  <a:lnTo>
                    <a:pt x="142278" y="59533"/>
                  </a:lnTo>
                  <a:lnTo>
                    <a:pt x="141198" y="61489"/>
                  </a:lnTo>
                  <a:lnTo>
                    <a:pt x="139255" y="63165"/>
                  </a:lnTo>
                  <a:lnTo>
                    <a:pt x="137896" y="63597"/>
                  </a:lnTo>
                  <a:lnTo>
                    <a:pt x="132372" y="63597"/>
                  </a:lnTo>
                  <a:lnTo>
                    <a:pt x="132372" y="68931"/>
                  </a:lnTo>
                  <a:lnTo>
                    <a:pt x="140360" y="68931"/>
                  </a:lnTo>
                  <a:lnTo>
                    <a:pt x="142646" y="68233"/>
                  </a:lnTo>
                  <a:lnTo>
                    <a:pt x="146075" y="65401"/>
                  </a:lnTo>
                  <a:lnTo>
                    <a:pt x="147840" y="62378"/>
                  </a:lnTo>
                  <a:lnTo>
                    <a:pt x="149644" y="57743"/>
                  </a:lnTo>
                  <a:lnTo>
                    <a:pt x="154507" y="45639"/>
                  </a:lnTo>
                  <a:lnTo>
                    <a:pt x="147815" y="45639"/>
                  </a:lnTo>
                  <a:lnTo>
                    <a:pt x="135623" y="15172"/>
                  </a:lnTo>
                  <a:close/>
                </a:path>
                <a:path w="275589" h="69215">
                  <a:moveTo>
                    <a:pt x="166750" y="15172"/>
                  </a:moveTo>
                  <a:lnTo>
                    <a:pt x="159969" y="15172"/>
                  </a:lnTo>
                  <a:lnTo>
                    <a:pt x="147815" y="45639"/>
                  </a:lnTo>
                  <a:lnTo>
                    <a:pt x="154507" y="45639"/>
                  </a:lnTo>
                  <a:lnTo>
                    <a:pt x="166750" y="15172"/>
                  </a:lnTo>
                  <a:close/>
                </a:path>
                <a:path w="275589" h="69215">
                  <a:moveTo>
                    <a:pt x="197091" y="14232"/>
                  </a:moveTo>
                  <a:lnTo>
                    <a:pt x="186016" y="14232"/>
                  </a:lnTo>
                  <a:lnTo>
                    <a:pt x="181368" y="16099"/>
                  </a:lnTo>
                  <a:lnTo>
                    <a:pt x="174472" y="23605"/>
                  </a:lnTo>
                  <a:lnTo>
                    <a:pt x="172758" y="28647"/>
                  </a:lnTo>
                  <a:lnTo>
                    <a:pt x="172758" y="41207"/>
                  </a:lnTo>
                  <a:lnTo>
                    <a:pt x="174574" y="46097"/>
                  </a:lnTo>
                  <a:lnTo>
                    <a:pt x="181825" y="53323"/>
                  </a:lnTo>
                  <a:lnTo>
                    <a:pt x="186753" y="55126"/>
                  </a:lnTo>
                  <a:lnTo>
                    <a:pt x="195440" y="55126"/>
                  </a:lnTo>
                  <a:lnTo>
                    <a:pt x="197891" y="54872"/>
                  </a:lnTo>
                  <a:lnTo>
                    <a:pt x="202717" y="53856"/>
                  </a:lnTo>
                  <a:lnTo>
                    <a:pt x="205079" y="53107"/>
                  </a:lnTo>
                  <a:lnTo>
                    <a:pt x="207365" y="52142"/>
                  </a:lnTo>
                  <a:lnTo>
                    <a:pt x="207365" y="49691"/>
                  </a:lnTo>
                  <a:lnTo>
                    <a:pt x="189103" y="49691"/>
                  </a:lnTo>
                  <a:lnTo>
                    <a:pt x="185788" y="48548"/>
                  </a:lnTo>
                  <a:lnTo>
                    <a:pt x="181038" y="43938"/>
                  </a:lnTo>
                  <a:lnTo>
                    <a:pt x="179705" y="40572"/>
                  </a:lnTo>
                  <a:lnTo>
                    <a:pt x="179425" y="36165"/>
                  </a:lnTo>
                  <a:lnTo>
                    <a:pt x="208851" y="36165"/>
                  </a:lnTo>
                  <a:lnTo>
                    <a:pt x="208851" y="31187"/>
                  </a:lnTo>
                  <a:lnTo>
                    <a:pt x="179641" y="31187"/>
                  </a:lnTo>
                  <a:lnTo>
                    <a:pt x="179958" y="27529"/>
                  </a:lnTo>
                  <a:lnTo>
                    <a:pt x="181190" y="24697"/>
                  </a:lnTo>
                  <a:lnTo>
                    <a:pt x="185496" y="20659"/>
                  </a:lnTo>
                  <a:lnTo>
                    <a:pt x="188340" y="19655"/>
                  </a:lnTo>
                  <a:lnTo>
                    <a:pt x="204623" y="19655"/>
                  </a:lnTo>
                  <a:lnTo>
                    <a:pt x="201244" y="15921"/>
                  </a:lnTo>
                  <a:lnTo>
                    <a:pt x="197091" y="14232"/>
                  </a:lnTo>
                  <a:close/>
                </a:path>
                <a:path w="275589" h="69215">
                  <a:moveTo>
                    <a:pt x="207365" y="46097"/>
                  </a:moveTo>
                  <a:lnTo>
                    <a:pt x="205092" y="47290"/>
                  </a:lnTo>
                  <a:lnTo>
                    <a:pt x="202806" y="48205"/>
                  </a:lnTo>
                  <a:lnTo>
                    <a:pt x="198183" y="49399"/>
                  </a:lnTo>
                  <a:lnTo>
                    <a:pt x="195808" y="49691"/>
                  </a:lnTo>
                  <a:lnTo>
                    <a:pt x="207365" y="49691"/>
                  </a:lnTo>
                  <a:lnTo>
                    <a:pt x="207365" y="46097"/>
                  </a:lnTo>
                  <a:close/>
                </a:path>
                <a:path w="275589" h="69215">
                  <a:moveTo>
                    <a:pt x="204623" y="19655"/>
                  </a:moveTo>
                  <a:lnTo>
                    <a:pt x="195072" y="19655"/>
                  </a:lnTo>
                  <a:lnTo>
                    <a:pt x="197612" y="20684"/>
                  </a:lnTo>
                  <a:lnTo>
                    <a:pt x="199516" y="22792"/>
                  </a:lnTo>
                  <a:lnTo>
                    <a:pt x="201434" y="24875"/>
                  </a:lnTo>
                  <a:lnTo>
                    <a:pt x="202363" y="27529"/>
                  </a:lnTo>
                  <a:lnTo>
                    <a:pt x="202463" y="31161"/>
                  </a:lnTo>
                  <a:lnTo>
                    <a:pt x="179641" y="31187"/>
                  </a:lnTo>
                  <a:lnTo>
                    <a:pt x="208851" y="31187"/>
                  </a:lnTo>
                  <a:lnTo>
                    <a:pt x="208851" y="27237"/>
                  </a:lnTo>
                  <a:lnTo>
                    <a:pt x="207327" y="22665"/>
                  </a:lnTo>
                  <a:lnTo>
                    <a:pt x="204623" y="19655"/>
                  </a:lnTo>
                  <a:close/>
                </a:path>
                <a:path w="275589" h="69215">
                  <a:moveTo>
                    <a:pt x="225539" y="15172"/>
                  </a:moveTo>
                  <a:lnTo>
                    <a:pt x="219113" y="15172"/>
                  </a:lnTo>
                  <a:lnTo>
                    <a:pt x="219113" y="54123"/>
                  </a:lnTo>
                  <a:lnTo>
                    <a:pt x="225539" y="54123"/>
                  </a:lnTo>
                  <a:lnTo>
                    <a:pt x="225539" y="29193"/>
                  </a:lnTo>
                  <a:lnTo>
                    <a:pt x="226504" y="25815"/>
                  </a:lnTo>
                  <a:lnTo>
                    <a:pt x="230294" y="21217"/>
                  </a:lnTo>
                  <a:lnTo>
                    <a:pt x="225539" y="21217"/>
                  </a:lnTo>
                  <a:lnTo>
                    <a:pt x="225539" y="15172"/>
                  </a:lnTo>
                  <a:close/>
                </a:path>
                <a:path w="275589" h="69215">
                  <a:moveTo>
                    <a:pt x="238645" y="14232"/>
                  </a:moveTo>
                  <a:lnTo>
                    <a:pt x="235572" y="14232"/>
                  </a:lnTo>
                  <a:lnTo>
                    <a:pt x="232943" y="14804"/>
                  </a:lnTo>
                  <a:lnTo>
                    <a:pt x="228638" y="17103"/>
                  </a:lnTo>
                  <a:lnTo>
                    <a:pt x="226885" y="18868"/>
                  </a:lnTo>
                  <a:lnTo>
                    <a:pt x="225539" y="21217"/>
                  </a:lnTo>
                  <a:lnTo>
                    <a:pt x="230294" y="21217"/>
                  </a:lnTo>
                  <a:lnTo>
                    <a:pt x="233159" y="19935"/>
                  </a:lnTo>
                  <a:lnTo>
                    <a:pt x="241915" y="19935"/>
                  </a:lnTo>
                  <a:lnTo>
                    <a:pt x="241884" y="14575"/>
                  </a:lnTo>
                  <a:lnTo>
                    <a:pt x="240106" y="14309"/>
                  </a:lnTo>
                  <a:lnTo>
                    <a:pt x="238645" y="14232"/>
                  </a:lnTo>
                  <a:close/>
                </a:path>
                <a:path w="275589" h="69215">
                  <a:moveTo>
                    <a:pt x="241915" y="19935"/>
                  </a:moveTo>
                  <a:lnTo>
                    <a:pt x="236791" y="19935"/>
                  </a:lnTo>
                  <a:lnTo>
                    <a:pt x="239585" y="20239"/>
                  </a:lnTo>
                  <a:lnTo>
                    <a:pt x="241922" y="21154"/>
                  </a:lnTo>
                  <a:lnTo>
                    <a:pt x="241915" y="19935"/>
                  </a:lnTo>
                  <a:close/>
                </a:path>
                <a:path w="275589" h="69215">
                  <a:moveTo>
                    <a:pt x="245770" y="46097"/>
                  </a:moveTo>
                  <a:lnTo>
                    <a:pt x="245770" y="52701"/>
                  </a:lnTo>
                  <a:lnTo>
                    <a:pt x="248272" y="53513"/>
                  </a:lnTo>
                  <a:lnTo>
                    <a:pt x="250672" y="54123"/>
                  </a:lnTo>
                  <a:lnTo>
                    <a:pt x="255168" y="54923"/>
                  </a:lnTo>
                  <a:lnTo>
                    <a:pt x="257352" y="55126"/>
                  </a:lnTo>
                  <a:lnTo>
                    <a:pt x="264452" y="55126"/>
                  </a:lnTo>
                  <a:lnTo>
                    <a:pt x="268389" y="54072"/>
                  </a:lnTo>
                  <a:lnTo>
                    <a:pt x="274129" y="49856"/>
                  </a:lnTo>
                  <a:lnTo>
                    <a:pt x="257340" y="49792"/>
                  </a:lnTo>
                  <a:lnTo>
                    <a:pt x="255066" y="49475"/>
                  </a:lnTo>
                  <a:lnTo>
                    <a:pt x="250469" y="48243"/>
                  </a:lnTo>
                  <a:lnTo>
                    <a:pt x="248132" y="47316"/>
                  </a:lnTo>
                  <a:lnTo>
                    <a:pt x="245770" y="46097"/>
                  </a:lnTo>
                  <a:close/>
                </a:path>
                <a:path w="275589" h="69215">
                  <a:moveTo>
                    <a:pt x="263372" y="14232"/>
                  </a:moveTo>
                  <a:lnTo>
                    <a:pt x="256222" y="14232"/>
                  </a:lnTo>
                  <a:lnTo>
                    <a:pt x="252552" y="15223"/>
                  </a:lnTo>
                  <a:lnTo>
                    <a:pt x="247357" y="19211"/>
                  </a:lnTo>
                  <a:lnTo>
                    <a:pt x="246061" y="22017"/>
                  </a:lnTo>
                  <a:lnTo>
                    <a:pt x="246049" y="28710"/>
                  </a:lnTo>
                  <a:lnTo>
                    <a:pt x="246938" y="31085"/>
                  </a:lnTo>
                  <a:lnTo>
                    <a:pt x="250456" y="34552"/>
                  </a:lnTo>
                  <a:lnTo>
                    <a:pt x="253314" y="35822"/>
                  </a:lnTo>
                  <a:lnTo>
                    <a:pt x="257289" y="36661"/>
                  </a:lnTo>
                  <a:lnTo>
                    <a:pt x="259511" y="37181"/>
                  </a:lnTo>
                  <a:lnTo>
                    <a:pt x="263474" y="38045"/>
                  </a:lnTo>
                  <a:lnTo>
                    <a:pt x="266039" y="38921"/>
                  </a:lnTo>
                  <a:lnTo>
                    <a:pt x="268389" y="40788"/>
                  </a:lnTo>
                  <a:lnTo>
                    <a:pt x="268973" y="42134"/>
                  </a:lnTo>
                  <a:lnTo>
                    <a:pt x="268973" y="45728"/>
                  </a:lnTo>
                  <a:lnTo>
                    <a:pt x="268160" y="47189"/>
                  </a:lnTo>
                  <a:lnTo>
                    <a:pt x="264909" y="49272"/>
                  </a:lnTo>
                  <a:lnTo>
                    <a:pt x="262585" y="49792"/>
                  </a:lnTo>
                  <a:lnTo>
                    <a:pt x="274161" y="49792"/>
                  </a:lnTo>
                  <a:lnTo>
                    <a:pt x="275457" y="47189"/>
                  </a:lnTo>
                  <a:lnTo>
                    <a:pt x="275551" y="40204"/>
                  </a:lnTo>
                  <a:lnTo>
                    <a:pt x="274586" y="37715"/>
                  </a:lnTo>
                  <a:lnTo>
                    <a:pt x="270764" y="34184"/>
                  </a:lnTo>
                  <a:lnTo>
                    <a:pt x="267538" y="32800"/>
                  </a:lnTo>
                  <a:lnTo>
                    <a:pt x="260807" y="31352"/>
                  </a:lnTo>
                  <a:lnTo>
                    <a:pt x="257365" y="30565"/>
                  </a:lnTo>
                  <a:lnTo>
                    <a:pt x="255092" y="29764"/>
                  </a:lnTo>
                  <a:lnTo>
                    <a:pt x="252818" y="28075"/>
                  </a:lnTo>
                  <a:lnTo>
                    <a:pt x="252247" y="26907"/>
                  </a:lnTo>
                  <a:lnTo>
                    <a:pt x="252247" y="23465"/>
                  </a:lnTo>
                  <a:lnTo>
                    <a:pt x="253034" y="22017"/>
                  </a:lnTo>
                  <a:lnTo>
                    <a:pt x="256209" y="20062"/>
                  </a:lnTo>
                  <a:lnTo>
                    <a:pt x="258597" y="19592"/>
                  </a:lnTo>
                  <a:lnTo>
                    <a:pt x="273456" y="19592"/>
                  </a:lnTo>
                  <a:lnTo>
                    <a:pt x="273456" y="16315"/>
                  </a:lnTo>
                  <a:lnTo>
                    <a:pt x="271691" y="15629"/>
                  </a:lnTo>
                  <a:lnTo>
                    <a:pt x="269773" y="15096"/>
                  </a:lnTo>
                  <a:lnTo>
                    <a:pt x="265607" y="14397"/>
                  </a:lnTo>
                  <a:lnTo>
                    <a:pt x="263372" y="14232"/>
                  </a:lnTo>
                  <a:close/>
                </a:path>
                <a:path w="275589" h="69215">
                  <a:moveTo>
                    <a:pt x="273456" y="19592"/>
                  </a:moveTo>
                  <a:lnTo>
                    <a:pt x="263867" y="19592"/>
                  </a:lnTo>
                  <a:lnTo>
                    <a:pt x="265887" y="19808"/>
                  </a:lnTo>
                  <a:lnTo>
                    <a:pt x="269773" y="20735"/>
                  </a:lnTo>
                  <a:lnTo>
                    <a:pt x="271653" y="21433"/>
                  </a:lnTo>
                  <a:lnTo>
                    <a:pt x="273456" y="22360"/>
                  </a:lnTo>
                  <a:lnTo>
                    <a:pt x="273456" y="19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50239" y="1143088"/>
              <a:ext cx="2727960" cy="720090"/>
            </a:xfrm>
            <a:custGeom>
              <a:avLst/>
              <a:gdLst/>
              <a:ahLst/>
              <a:cxnLst/>
              <a:rect l="l" t="t" r="r" b="b"/>
              <a:pathLst>
                <a:path w="2727960" h="720089">
                  <a:moveTo>
                    <a:pt x="2272906" y="0"/>
                  </a:moveTo>
                  <a:lnTo>
                    <a:pt x="2058352" y="0"/>
                  </a:lnTo>
                  <a:lnTo>
                    <a:pt x="2058352" y="4457"/>
                  </a:lnTo>
                  <a:lnTo>
                    <a:pt x="2272906" y="4457"/>
                  </a:lnTo>
                  <a:lnTo>
                    <a:pt x="2272906" y="0"/>
                  </a:lnTo>
                  <a:close/>
                </a:path>
                <a:path w="2727960" h="720089">
                  <a:moveTo>
                    <a:pt x="2727807" y="516331"/>
                  </a:moveTo>
                  <a:lnTo>
                    <a:pt x="2726283" y="512152"/>
                  </a:lnTo>
                  <a:lnTo>
                    <a:pt x="2715412" y="516115"/>
                  </a:lnTo>
                  <a:lnTo>
                    <a:pt x="1268374" y="691934"/>
                  </a:lnTo>
                  <a:lnTo>
                    <a:pt x="544995" y="715492"/>
                  </a:lnTo>
                  <a:lnTo>
                    <a:pt x="184569" y="573900"/>
                  </a:lnTo>
                  <a:lnTo>
                    <a:pt x="3771" y="284226"/>
                  </a:lnTo>
                  <a:lnTo>
                    <a:pt x="0" y="286600"/>
                  </a:lnTo>
                  <a:lnTo>
                    <a:pt x="181571" y="577519"/>
                  </a:lnTo>
                  <a:lnTo>
                    <a:pt x="544233" y="719975"/>
                  </a:lnTo>
                  <a:lnTo>
                    <a:pt x="1268717" y="696379"/>
                  </a:lnTo>
                  <a:lnTo>
                    <a:pt x="2716428" y="520458"/>
                  </a:lnTo>
                  <a:lnTo>
                    <a:pt x="2727807" y="516331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33183" y="739203"/>
              <a:ext cx="2642235" cy="866140"/>
            </a:xfrm>
            <a:custGeom>
              <a:avLst/>
              <a:gdLst/>
              <a:ahLst/>
              <a:cxnLst/>
              <a:rect l="l" t="t" r="r" b="b"/>
              <a:pathLst>
                <a:path w="2642235" h="866140">
                  <a:moveTo>
                    <a:pt x="4330" y="0"/>
                  </a:moveTo>
                  <a:lnTo>
                    <a:pt x="0" y="1066"/>
                  </a:lnTo>
                  <a:lnTo>
                    <a:pt x="5333" y="22682"/>
                  </a:lnTo>
                  <a:lnTo>
                    <a:pt x="9664" y="21615"/>
                  </a:lnTo>
                  <a:lnTo>
                    <a:pt x="4330" y="0"/>
                  </a:lnTo>
                  <a:close/>
                </a:path>
                <a:path w="2642235" h="866140">
                  <a:moveTo>
                    <a:pt x="18186" y="56197"/>
                  </a:moveTo>
                  <a:lnTo>
                    <a:pt x="13868" y="57277"/>
                  </a:lnTo>
                  <a:lnTo>
                    <a:pt x="19202" y="78879"/>
                  </a:lnTo>
                  <a:lnTo>
                    <a:pt x="23520" y="77800"/>
                  </a:lnTo>
                  <a:lnTo>
                    <a:pt x="18186" y="56197"/>
                  </a:lnTo>
                  <a:close/>
                </a:path>
                <a:path w="2642235" h="866140">
                  <a:moveTo>
                    <a:pt x="32054" y="112395"/>
                  </a:moveTo>
                  <a:lnTo>
                    <a:pt x="27736" y="113474"/>
                  </a:lnTo>
                  <a:lnTo>
                    <a:pt x="33058" y="135077"/>
                  </a:lnTo>
                  <a:lnTo>
                    <a:pt x="37388" y="134010"/>
                  </a:lnTo>
                  <a:lnTo>
                    <a:pt x="32054" y="112395"/>
                  </a:lnTo>
                  <a:close/>
                </a:path>
                <a:path w="2642235" h="866140">
                  <a:moveTo>
                    <a:pt x="45910" y="168592"/>
                  </a:moveTo>
                  <a:lnTo>
                    <a:pt x="41592" y="169659"/>
                  </a:lnTo>
                  <a:lnTo>
                    <a:pt x="46926" y="191262"/>
                  </a:lnTo>
                  <a:lnTo>
                    <a:pt x="51231" y="190207"/>
                  </a:lnTo>
                  <a:lnTo>
                    <a:pt x="45910" y="168592"/>
                  </a:lnTo>
                  <a:close/>
                </a:path>
                <a:path w="2642235" h="866140">
                  <a:moveTo>
                    <a:pt x="59766" y="224790"/>
                  </a:moveTo>
                  <a:lnTo>
                    <a:pt x="55460" y="225856"/>
                  </a:lnTo>
                  <a:lnTo>
                    <a:pt x="60769" y="247459"/>
                  </a:lnTo>
                  <a:lnTo>
                    <a:pt x="65100" y="246392"/>
                  </a:lnTo>
                  <a:lnTo>
                    <a:pt x="59766" y="224790"/>
                  </a:lnTo>
                  <a:close/>
                </a:path>
                <a:path w="2642235" h="866140">
                  <a:moveTo>
                    <a:pt x="73634" y="280987"/>
                  </a:moveTo>
                  <a:lnTo>
                    <a:pt x="69303" y="282041"/>
                  </a:lnTo>
                  <a:lnTo>
                    <a:pt x="74637" y="303669"/>
                  </a:lnTo>
                  <a:lnTo>
                    <a:pt x="78955" y="302590"/>
                  </a:lnTo>
                  <a:lnTo>
                    <a:pt x="73634" y="280987"/>
                  </a:lnTo>
                  <a:close/>
                </a:path>
                <a:path w="2642235" h="866140">
                  <a:moveTo>
                    <a:pt x="87490" y="337172"/>
                  </a:moveTo>
                  <a:lnTo>
                    <a:pt x="83172" y="338226"/>
                  </a:lnTo>
                  <a:lnTo>
                    <a:pt x="88493" y="359854"/>
                  </a:lnTo>
                  <a:lnTo>
                    <a:pt x="92824" y="358787"/>
                  </a:lnTo>
                  <a:lnTo>
                    <a:pt x="87490" y="337172"/>
                  </a:lnTo>
                  <a:close/>
                </a:path>
                <a:path w="2642235" h="866140">
                  <a:moveTo>
                    <a:pt x="101358" y="393369"/>
                  </a:moveTo>
                  <a:lnTo>
                    <a:pt x="97027" y="394436"/>
                  </a:lnTo>
                  <a:lnTo>
                    <a:pt x="98082" y="398703"/>
                  </a:lnTo>
                  <a:lnTo>
                    <a:pt x="110451" y="413042"/>
                  </a:lnTo>
                  <a:lnTo>
                    <a:pt x="113830" y="410121"/>
                  </a:lnTo>
                  <a:lnTo>
                    <a:pt x="102158" y="396608"/>
                  </a:lnTo>
                  <a:lnTo>
                    <a:pt x="101358" y="393369"/>
                  </a:lnTo>
                  <a:close/>
                </a:path>
                <a:path w="2642235" h="866140">
                  <a:moveTo>
                    <a:pt x="137096" y="437095"/>
                  </a:moveTo>
                  <a:lnTo>
                    <a:pt x="133718" y="440004"/>
                  </a:lnTo>
                  <a:lnTo>
                    <a:pt x="148259" y="456857"/>
                  </a:lnTo>
                  <a:lnTo>
                    <a:pt x="151650" y="453948"/>
                  </a:lnTo>
                  <a:lnTo>
                    <a:pt x="137096" y="437095"/>
                  </a:lnTo>
                  <a:close/>
                </a:path>
                <a:path w="2642235" h="866140">
                  <a:moveTo>
                    <a:pt x="174917" y="480923"/>
                  </a:moveTo>
                  <a:lnTo>
                    <a:pt x="171551" y="483819"/>
                  </a:lnTo>
                  <a:lnTo>
                    <a:pt x="186080" y="500672"/>
                  </a:lnTo>
                  <a:lnTo>
                    <a:pt x="189458" y="497763"/>
                  </a:lnTo>
                  <a:lnTo>
                    <a:pt x="174917" y="480923"/>
                  </a:lnTo>
                  <a:close/>
                </a:path>
                <a:path w="2642235" h="866140">
                  <a:moveTo>
                    <a:pt x="212712" y="524725"/>
                  </a:moveTo>
                  <a:lnTo>
                    <a:pt x="209346" y="527646"/>
                  </a:lnTo>
                  <a:lnTo>
                    <a:pt x="223888" y="544499"/>
                  </a:lnTo>
                  <a:lnTo>
                    <a:pt x="227279" y="541578"/>
                  </a:lnTo>
                  <a:lnTo>
                    <a:pt x="212712" y="524725"/>
                  </a:lnTo>
                  <a:close/>
                </a:path>
                <a:path w="2642235" h="866140">
                  <a:moveTo>
                    <a:pt x="250545" y="568553"/>
                  </a:moveTo>
                  <a:lnTo>
                    <a:pt x="247180" y="571461"/>
                  </a:lnTo>
                  <a:lnTo>
                    <a:pt x="261708" y="588314"/>
                  </a:lnTo>
                  <a:lnTo>
                    <a:pt x="265074" y="585406"/>
                  </a:lnTo>
                  <a:lnTo>
                    <a:pt x="250545" y="568553"/>
                  </a:lnTo>
                  <a:close/>
                </a:path>
                <a:path w="2642235" h="866140">
                  <a:moveTo>
                    <a:pt x="288340" y="612368"/>
                  </a:moveTo>
                  <a:lnTo>
                    <a:pt x="284975" y="615289"/>
                  </a:lnTo>
                  <a:lnTo>
                    <a:pt x="299516" y="632129"/>
                  </a:lnTo>
                  <a:lnTo>
                    <a:pt x="302894" y="629221"/>
                  </a:lnTo>
                  <a:lnTo>
                    <a:pt x="288340" y="612368"/>
                  </a:lnTo>
                  <a:close/>
                </a:path>
                <a:path w="2642235" h="866140">
                  <a:moveTo>
                    <a:pt x="326161" y="656196"/>
                  </a:moveTo>
                  <a:lnTo>
                    <a:pt x="322795" y="659091"/>
                  </a:lnTo>
                  <a:lnTo>
                    <a:pt x="337337" y="675944"/>
                  </a:lnTo>
                  <a:lnTo>
                    <a:pt x="340702" y="673036"/>
                  </a:lnTo>
                  <a:lnTo>
                    <a:pt x="326161" y="656196"/>
                  </a:lnTo>
                  <a:close/>
                </a:path>
                <a:path w="2642235" h="866140">
                  <a:moveTo>
                    <a:pt x="363969" y="700011"/>
                  </a:moveTo>
                  <a:lnTo>
                    <a:pt x="360603" y="702919"/>
                  </a:lnTo>
                  <a:lnTo>
                    <a:pt x="375145" y="719772"/>
                  </a:lnTo>
                  <a:lnTo>
                    <a:pt x="378523" y="716864"/>
                  </a:lnTo>
                  <a:lnTo>
                    <a:pt x="363969" y="700011"/>
                  </a:lnTo>
                  <a:close/>
                </a:path>
                <a:path w="2642235" h="866140">
                  <a:moveTo>
                    <a:pt x="401789" y="743826"/>
                  </a:moveTo>
                  <a:lnTo>
                    <a:pt x="398424" y="746734"/>
                  </a:lnTo>
                  <a:lnTo>
                    <a:pt x="412953" y="763587"/>
                  </a:lnTo>
                  <a:lnTo>
                    <a:pt x="416331" y="760691"/>
                  </a:lnTo>
                  <a:lnTo>
                    <a:pt x="401789" y="743826"/>
                  </a:lnTo>
                  <a:close/>
                </a:path>
                <a:path w="2642235" h="866140">
                  <a:moveTo>
                    <a:pt x="439597" y="787641"/>
                  </a:moveTo>
                  <a:lnTo>
                    <a:pt x="436232" y="790562"/>
                  </a:lnTo>
                  <a:lnTo>
                    <a:pt x="450761" y="807402"/>
                  </a:lnTo>
                  <a:lnTo>
                    <a:pt x="454151" y="804506"/>
                  </a:lnTo>
                  <a:lnTo>
                    <a:pt x="439597" y="787641"/>
                  </a:lnTo>
                  <a:close/>
                </a:path>
                <a:path w="2642235" h="866140">
                  <a:moveTo>
                    <a:pt x="483285" y="815797"/>
                  </a:moveTo>
                  <a:lnTo>
                    <a:pt x="482993" y="820229"/>
                  </a:lnTo>
                  <a:lnTo>
                    <a:pt x="505218" y="821689"/>
                  </a:lnTo>
                  <a:lnTo>
                    <a:pt x="505510" y="817244"/>
                  </a:lnTo>
                  <a:lnTo>
                    <a:pt x="483285" y="815797"/>
                  </a:lnTo>
                  <a:close/>
                </a:path>
                <a:path w="2642235" h="866140">
                  <a:moveTo>
                    <a:pt x="541058" y="819556"/>
                  </a:moveTo>
                  <a:lnTo>
                    <a:pt x="540765" y="824001"/>
                  </a:lnTo>
                  <a:lnTo>
                    <a:pt x="562978" y="825449"/>
                  </a:lnTo>
                  <a:lnTo>
                    <a:pt x="563257" y="821004"/>
                  </a:lnTo>
                  <a:lnTo>
                    <a:pt x="541058" y="819556"/>
                  </a:lnTo>
                  <a:close/>
                </a:path>
                <a:path w="2642235" h="866140">
                  <a:moveTo>
                    <a:pt x="598804" y="823328"/>
                  </a:moveTo>
                  <a:lnTo>
                    <a:pt x="598525" y="827773"/>
                  </a:lnTo>
                  <a:lnTo>
                    <a:pt x="620737" y="829208"/>
                  </a:lnTo>
                  <a:lnTo>
                    <a:pt x="621017" y="824776"/>
                  </a:lnTo>
                  <a:lnTo>
                    <a:pt x="598804" y="823328"/>
                  </a:lnTo>
                  <a:close/>
                </a:path>
                <a:path w="2642235" h="866140">
                  <a:moveTo>
                    <a:pt x="656564" y="827087"/>
                  </a:moveTo>
                  <a:lnTo>
                    <a:pt x="656272" y="831545"/>
                  </a:lnTo>
                  <a:lnTo>
                    <a:pt x="678484" y="832980"/>
                  </a:lnTo>
                  <a:lnTo>
                    <a:pt x="678776" y="828535"/>
                  </a:lnTo>
                  <a:lnTo>
                    <a:pt x="656564" y="827087"/>
                  </a:lnTo>
                  <a:close/>
                </a:path>
                <a:path w="2642235" h="866140">
                  <a:moveTo>
                    <a:pt x="714324" y="830859"/>
                  </a:moveTo>
                  <a:lnTo>
                    <a:pt x="714032" y="835304"/>
                  </a:lnTo>
                  <a:lnTo>
                    <a:pt x="736231" y="836752"/>
                  </a:lnTo>
                  <a:lnTo>
                    <a:pt x="736536" y="832307"/>
                  </a:lnTo>
                  <a:lnTo>
                    <a:pt x="714324" y="830859"/>
                  </a:lnTo>
                  <a:close/>
                </a:path>
                <a:path w="2642235" h="866140">
                  <a:moveTo>
                    <a:pt x="772071" y="834631"/>
                  </a:moveTo>
                  <a:lnTo>
                    <a:pt x="771791" y="839050"/>
                  </a:lnTo>
                  <a:lnTo>
                    <a:pt x="793991" y="840524"/>
                  </a:lnTo>
                  <a:lnTo>
                    <a:pt x="794283" y="836079"/>
                  </a:lnTo>
                  <a:lnTo>
                    <a:pt x="772071" y="834631"/>
                  </a:lnTo>
                  <a:close/>
                </a:path>
                <a:path w="2642235" h="866140">
                  <a:moveTo>
                    <a:pt x="829830" y="838390"/>
                  </a:moveTo>
                  <a:lnTo>
                    <a:pt x="829538" y="842822"/>
                  </a:lnTo>
                  <a:lnTo>
                    <a:pt x="851763" y="844283"/>
                  </a:lnTo>
                  <a:lnTo>
                    <a:pt x="852055" y="839838"/>
                  </a:lnTo>
                  <a:lnTo>
                    <a:pt x="829830" y="838390"/>
                  </a:lnTo>
                  <a:close/>
                </a:path>
                <a:path w="2642235" h="866140">
                  <a:moveTo>
                    <a:pt x="887590" y="842149"/>
                  </a:moveTo>
                  <a:lnTo>
                    <a:pt x="887298" y="846594"/>
                  </a:lnTo>
                  <a:lnTo>
                    <a:pt x="909510" y="848042"/>
                  </a:lnTo>
                  <a:lnTo>
                    <a:pt x="909802" y="843610"/>
                  </a:lnTo>
                  <a:lnTo>
                    <a:pt x="887590" y="842149"/>
                  </a:lnTo>
                  <a:close/>
                </a:path>
                <a:path w="2642235" h="866140">
                  <a:moveTo>
                    <a:pt x="945349" y="845908"/>
                  </a:moveTo>
                  <a:lnTo>
                    <a:pt x="945057" y="850366"/>
                  </a:lnTo>
                  <a:lnTo>
                    <a:pt x="967270" y="851801"/>
                  </a:lnTo>
                  <a:lnTo>
                    <a:pt x="967562" y="847356"/>
                  </a:lnTo>
                  <a:lnTo>
                    <a:pt x="945349" y="845908"/>
                  </a:lnTo>
                  <a:close/>
                </a:path>
                <a:path w="2642235" h="866140">
                  <a:moveTo>
                    <a:pt x="1003109" y="849693"/>
                  </a:moveTo>
                  <a:lnTo>
                    <a:pt x="1002817" y="854125"/>
                  </a:lnTo>
                  <a:lnTo>
                    <a:pt x="1025029" y="855573"/>
                  </a:lnTo>
                  <a:lnTo>
                    <a:pt x="1025309" y="851128"/>
                  </a:lnTo>
                  <a:lnTo>
                    <a:pt x="1003109" y="849693"/>
                  </a:lnTo>
                  <a:close/>
                </a:path>
                <a:path w="2642235" h="866140">
                  <a:moveTo>
                    <a:pt x="1060856" y="853452"/>
                  </a:moveTo>
                  <a:lnTo>
                    <a:pt x="1060576" y="857897"/>
                  </a:lnTo>
                  <a:lnTo>
                    <a:pt x="1082789" y="859345"/>
                  </a:lnTo>
                  <a:lnTo>
                    <a:pt x="1083068" y="854900"/>
                  </a:lnTo>
                  <a:lnTo>
                    <a:pt x="1060856" y="853452"/>
                  </a:lnTo>
                  <a:close/>
                </a:path>
                <a:path w="2642235" h="866140">
                  <a:moveTo>
                    <a:pt x="1118615" y="857224"/>
                  </a:moveTo>
                  <a:lnTo>
                    <a:pt x="1118323" y="861656"/>
                  </a:lnTo>
                  <a:lnTo>
                    <a:pt x="1140536" y="863104"/>
                  </a:lnTo>
                  <a:lnTo>
                    <a:pt x="1140828" y="858659"/>
                  </a:lnTo>
                  <a:lnTo>
                    <a:pt x="1118615" y="857224"/>
                  </a:lnTo>
                  <a:close/>
                </a:path>
                <a:path w="2642235" h="866140">
                  <a:moveTo>
                    <a:pt x="1198270" y="860691"/>
                  </a:moveTo>
                  <a:lnTo>
                    <a:pt x="1185595" y="861580"/>
                  </a:lnTo>
                  <a:lnTo>
                    <a:pt x="1176336" y="861580"/>
                  </a:lnTo>
                  <a:lnTo>
                    <a:pt x="1176083" y="865441"/>
                  </a:lnTo>
                  <a:lnTo>
                    <a:pt x="1185608" y="866038"/>
                  </a:lnTo>
                  <a:lnTo>
                    <a:pt x="1198587" y="865136"/>
                  </a:lnTo>
                  <a:lnTo>
                    <a:pt x="1198333" y="861580"/>
                  </a:lnTo>
                  <a:lnTo>
                    <a:pt x="1185595" y="861580"/>
                  </a:lnTo>
                  <a:lnTo>
                    <a:pt x="1176375" y="860983"/>
                  </a:lnTo>
                  <a:lnTo>
                    <a:pt x="1198291" y="860983"/>
                  </a:lnTo>
                  <a:lnTo>
                    <a:pt x="1198270" y="860691"/>
                  </a:lnTo>
                  <a:close/>
                </a:path>
                <a:path w="2642235" h="866140">
                  <a:moveTo>
                    <a:pt x="1256017" y="856564"/>
                  </a:moveTo>
                  <a:lnTo>
                    <a:pt x="1233804" y="858151"/>
                  </a:lnTo>
                  <a:lnTo>
                    <a:pt x="1234122" y="862571"/>
                  </a:lnTo>
                  <a:lnTo>
                    <a:pt x="1256334" y="860996"/>
                  </a:lnTo>
                  <a:lnTo>
                    <a:pt x="1256017" y="856564"/>
                  </a:lnTo>
                  <a:close/>
                </a:path>
                <a:path w="2642235" h="866140">
                  <a:moveTo>
                    <a:pt x="1313738" y="852449"/>
                  </a:moveTo>
                  <a:lnTo>
                    <a:pt x="1291539" y="854024"/>
                  </a:lnTo>
                  <a:lnTo>
                    <a:pt x="1291856" y="858469"/>
                  </a:lnTo>
                  <a:lnTo>
                    <a:pt x="1314056" y="856881"/>
                  </a:lnTo>
                  <a:lnTo>
                    <a:pt x="1313738" y="852449"/>
                  </a:lnTo>
                  <a:close/>
                </a:path>
                <a:path w="2642235" h="866140">
                  <a:moveTo>
                    <a:pt x="1371473" y="848321"/>
                  </a:moveTo>
                  <a:lnTo>
                    <a:pt x="1349260" y="849896"/>
                  </a:lnTo>
                  <a:lnTo>
                    <a:pt x="1349578" y="854341"/>
                  </a:lnTo>
                  <a:lnTo>
                    <a:pt x="1371790" y="852766"/>
                  </a:lnTo>
                  <a:lnTo>
                    <a:pt x="1371473" y="848321"/>
                  </a:lnTo>
                  <a:close/>
                </a:path>
                <a:path w="2642235" h="866140">
                  <a:moveTo>
                    <a:pt x="1429207" y="844194"/>
                  </a:moveTo>
                  <a:lnTo>
                    <a:pt x="1406994" y="845781"/>
                  </a:lnTo>
                  <a:lnTo>
                    <a:pt x="1407312" y="850226"/>
                  </a:lnTo>
                  <a:lnTo>
                    <a:pt x="1429524" y="848639"/>
                  </a:lnTo>
                  <a:lnTo>
                    <a:pt x="1429207" y="844194"/>
                  </a:lnTo>
                  <a:close/>
                </a:path>
                <a:path w="2642235" h="866140">
                  <a:moveTo>
                    <a:pt x="1486941" y="840079"/>
                  </a:moveTo>
                  <a:lnTo>
                    <a:pt x="1464729" y="841654"/>
                  </a:lnTo>
                  <a:lnTo>
                    <a:pt x="1465046" y="846112"/>
                  </a:lnTo>
                  <a:lnTo>
                    <a:pt x="1487258" y="844511"/>
                  </a:lnTo>
                  <a:lnTo>
                    <a:pt x="1486941" y="840079"/>
                  </a:lnTo>
                  <a:close/>
                </a:path>
                <a:path w="2642235" h="866140">
                  <a:moveTo>
                    <a:pt x="1544662" y="835952"/>
                  </a:moveTo>
                  <a:lnTo>
                    <a:pt x="1522463" y="837526"/>
                  </a:lnTo>
                  <a:lnTo>
                    <a:pt x="1522780" y="841984"/>
                  </a:lnTo>
                  <a:lnTo>
                    <a:pt x="1544993" y="840397"/>
                  </a:lnTo>
                  <a:lnTo>
                    <a:pt x="1544662" y="835952"/>
                  </a:lnTo>
                  <a:close/>
                </a:path>
                <a:path w="2642235" h="866140">
                  <a:moveTo>
                    <a:pt x="1602397" y="831837"/>
                  </a:moveTo>
                  <a:lnTo>
                    <a:pt x="1580197" y="833424"/>
                  </a:lnTo>
                  <a:lnTo>
                    <a:pt x="1580515" y="837869"/>
                  </a:lnTo>
                  <a:lnTo>
                    <a:pt x="1602714" y="836269"/>
                  </a:lnTo>
                  <a:lnTo>
                    <a:pt x="1602397" y="831837"/>
                  </a:lnTo>
                  <a:close/>
                </a:path>
                <a:path w="2642235" h="866140">
                  <a:moveTo>
                    <a:pt x="1660131" y="827722"/>
                  </a:moveTo>
                  <a:lnTo>
                    <a:pt x="1637918" y="829297"/>
                  </a:lnTo>
                  <a:lnTo>
                    <a:pt x="1638236" y="833742"/>
                  </a:lnTo>
                  <a:lnTo>
                    <a:pt x="1660448" y="832154"/>
                  </a:lnTo>
                  <a:lnTo>
                    <a:pt x="1660131" y="827722"/>
                  </a:lnTo>
                  <a:close/>
                </a:path>
                <a:path w="2642235" h="866140">
                  <a:moveTo>
                    <a:pt x="1717852" y="823594"/>
                  </a:moveTo>
                  <a:lnTo>
                    <a:pt x="1695653" y="825182"/>
                  </a:lnTo>
                  <a:lnTo>
                    <a:pt x="1695970" y="829614"/>
                  </a:lnTo>
                  <a:lnTo>
                    <a:pt x="1718170" y="828039"/>
                  </a:lnTo>
                  <a:lnTo>
                    <a:pt x="1717852" y="823594"/>
                  </a:lnTo>
                  <a:close/>
                </a:path>
                <a:path w="2642235" h="866140">
                  <a:moveTo>
                    <a:pt x="1775599" y="819467"/>
                  </a:moveTo>
                  <a:lnTo>
                    <a:pt x="1753387" y="821055"/>
                  </a:lnTo>
                  <a:lnTo>
                    <a:pt x="1753704" y="825500"/>
                  </a:lnTo>
                  <a:lnTo>
                    <a:pt x="1775917" y="823912"/>
                  </a:lnTo>
                  <a:lnTo>
                    <a:pt x="1775599" y="819467"/>
                  </a:lnTo>
                  <a:close/>
                </a:path>
                <a:path w="2642235" h="866140">
                  <a:moveTo>
                    <a:pt x="1833321" y="815352"/>
                  </a:moveTo>
                  <a:lnTo>
                    <a:pt x="1811134" y="816927"/>
                  </a:lnTo>
                  <a:lnTo>
                    <a:pt x="1811439" y="821372"/>
                  </a:lnTo>
                  <a:lnTo>
                    <a:pt x="1833638" y="819797"/>
                  </a:lnTo>
                  <a:lnTo>
                    <a:pt x="1833321" y="815352"/>
                  </a:lnTo>
                  <a:close/>
                </a:path>
                <a:path w="2642235" h="866140">
                  <a:moveTo>
                    <a:pt x="1891055" y="811237"/>
                  </a:moveTo>
                  <a:lnTo>
                    <a:pt x="1868855" y="812825"/>
                  </a:lnTo>
                  <a:lnTo>
                    <a:pt x="1869160" y="817257"/>
                  </a:lnTo>
                  <a:lnTo>
                    <a:pt x="1891372" y="815670"/>
                  </a:lnTo>
                  <a:lnTo>
                    <a:pt x="1891055" y="811237"/>
                  </a:lnTo>
                  <a:close/>
                </a:path>
                <a:path w="2642235" h="866140">
                  <a:moveTo>
                    <a:pt x="1948789" y="807110"/>
                  </a:moveTo>
                  <a:lnTo>
                    <a:pt x="1926589" y="808697"/>
                  </a:lnTo>
                  <a:lnTo>
                    <a:pt x="1926920" y="813142"/>
                  </a:lnTo>
                  <a:lnTo>
                    <a:pt x="1949107" y="811542"/>
                  </a:lnTo>
                  <a:lnTo>
                    <a:pt x="1948789" y="807110"/>
                  </a:lnTo>
                  <a:close/>
                </a:path>
                <a:path w="2642235" h="866140">
                  <a:moveTo>
                    <a:pt x="2006536" y="802995"/>
                  </a:moveTo>
                  <a:lnTo>
                    <a:pt x="1984324" y="804570"/>
                  </a:lnTo>
                  <a:lnTo>
                    <a:pt x="1984641" y="809015"/>
                  </a:lnTo>
                  <a:lnTo>
                    <a:pt x="2006841" y="807440"/>
                  </a:lnTo>
                  <a:lnTo>
                    <a:pt x="2006536" y="802995"/>
                  </a:lnTo>
                  <a:close/>
                </a:path>
                <a:path w="2642235" h="866140">
                  <a:moveTo>
                    <a:pt x="2064258" y="798868"/>
                  </a:moveTo>
                  <a:lnTo>
                    <a:pt x="2042058" y="800455"/>
                  </a:lnTo>
                  <a:lnTo>
                    <a:pt x="2042375" y="804900"/>
                  </a:lnTo>
                  <a:lnTo>
                    <a:pt x="2064575" y="803300"/>
                  </a:lnTo>
                  <a:lnTo>
                    <a:pt x="2064258" y="798868"/>
                  </a:lnTo>
                  <a:close/>
                </a:path>
                <a:path w="2642235" h="866140">
                  <a:moveTo>
                    <a:pt x="2121992" y="794753"/>
                  </a:moveTo>
                  <a:lnTo>
                    <a:pt x="2099792" y="796328"/>
                  </a:lnTo>
                  <a:lnTo>
                    <a:pt x="2100110" y="800773"/>
                  </a:lnTo>
                  <a:lnTo>
                    <a:pt x="2122322" y="799185"/>
                  </a:lnTo>
                  <a:lnTo>
                    <a:pt x="2121992" y="794753"/>
                  </a:lnTo>
                  <a:close/>
                </a:path>
                <a:path w="2642235" h="866140">
                  <a:moveTo>
                    <a:pt x="2179726" y="790625"/>
                  </a:moveTo>
                  <a:lnTo>
                    <a:pt x="2157526" y="792200"/>
                  </a:lnTo>
                  <a:lnTo>
                    <a:pt x="2157831" y="796658"/>
                  </a:lnTo>
                  <a:lnTo>
                    <a:pt x="2180031" y="795070"/>
                  </a:lnTo>
                  <a:lnTo>
                    <a:pt x="2179726" y="790625"/>
                  </a:lnTo>
                  <a:close/>
                </a:path>
                <a:path w="2642235" h="866140">
                  <a:moveTo>
                    <a:pt x="2237447" y="786498"/>
                  </a:moveTo>
                  <a:lnTo>
                    <a:pt x="2215248" y="788098"/>
                  </a:lnTo>
                  <a:lnTo>
                    <a:pt x="2215565" y="792530"/>
                  </a:lnTo>
                  <a:lnTo>
                    <a:pt x="2237765" y="790943"/>
                  </a:lnTo>
                  <a:lnTo>
                    <a:pt x="2237447" y="786498"/>
                  </a:lnTo>
                  <a:close/>
                </a:path>
                <a:path w="2642235" h="866140">
                  <a:moveTo>
                    <a:pt x="2295182" y="782383"/>
                  </a:moveTo>
                  <a:lnTo>
                    <a:pt x="2272982" y="783958"/>
                  </a:lnTo>
                  <a:lnTo>
                    <a:pt x="2273299" y="788416"/>
                  </a:lnTo>
                  <a:lnTo>
                    <a:pt x="2295499" y="786828"/>
                  </a:lnTo>
                  <a:lnTo>
                    <a:pt x="2295182" y="782383"/>
                  </a:lnTo>
                  <a:close/>
                </a:path>
                <a:path w="2642235" h="866140">
                  <a:moveTo>
                    <a:pt x="2352916" y="778255"/>
                  </a:moveTo>
                  <a:lnTo>
                    <a:pt x="2330716" y="779856"/>
                  </a:lnTo>
                  <a:lnTo>
                    <a:pt x="2331034" y="784275"/>
                  </a:lnTo>
                  <a:lnTo>
                    <a:pt x="2353233" y="782713"/>
                  </a:lnTo>
                  <a:lnTo>
                    <a:pt x="2352916" y="778255"/>
                  </a:lnTo>
                  <a:close/>
                </a:path>
                <a:path w="2642235" h="866140">
                  <a:moveTo>
                    <a:pt x="2410650" y="774141"/>
                  </a:moveTo>
                  <a:lnTo>
                    <a:pt x="2388450" y="775728"/>
                  </a:lnTo>
                  <a:lnTo>
                    <a:pt x="2388768" y="780173"/>
                  </a:lnTo>
                  <a:lnTo>
                    <a:pt x="2410967" y="778586"/>
                  </a:lnTo>
                  <a:lnTo>
                    <a:pt x="2410650" y="774141"/>
                  </a:lnTo>
                  <a:close/>
                </a:path>
                <a:path w="2642235" h="866140">
                  <a:moveTo>
                    <a:pt x="2468384" y="770026"/>
                  </a:moveTo>
                  <a:lnTo>
                    <a:pt x="2446172" y="771601"/>
                  </a:lnTo>
                  <a:lnTo>
                    <a:pt x="2446489" y="776046"/>
                  </a:lnTo>
                  <a:lnTo>
                    <a:pt x="2468702" y="774471"/>
                  </a:lnTo>
                  <a:lnTo>
                    <a:pt x="2468384" y="770026"/>
                  </a:lnTo>
                  <a:close/>
                </a:path>
                <a:path w="2642235" h="866140">
                  <a:moveTo>
                    <a:pt x="2526106" y="765911"/>
                  </a:moveTo>
                  <a:lnTo>
                    <a:pt x="2503906" y="767499"/>
                  </a:lnTo>
                  <a:lnTo>
                    <a:pt x="2504224" y="771918"/>
                  </a:lnTo>
                  <a:lnTo>
                    <a:pt x="2526423" y="770343"/>
                  </a:lnTo>
                  <a:lnTo>
                    <a:pt x="2526106" y="765911"/>
                  </a:lnTo>
                  <a:close/>
                </a:path>
                <a:path w="2642235" h="866140">
                  <a:moveTo>
                    <a:pt x="2583840" y="761784"/>
                  </a:moveTo>
                  <a:lnTo>
                    <a:pt x="2561628" y="763371"/>
                  </a:lnTo>
                  <a:lnTo>
                    <a:pt x="2561945" y="767816"/>
                  </a:lnTo>
                  <a:lnTo>
                    <a:pt x="2584157" y="766229"/>
                  </a:lnTo>
                  <a:lnTo>
                    <a:pt x="2583840" y="761784"/>
                  </a:lnTo>
                  <a:close/>
                </a:path>
                <a:path w="2642235" h="866140">
                  <a:moveTo>
                    <a:pt x="2641561" y="757605"/>
                  </a:moveTo>
                  <a:lnTo>
                    <a:pt x="2619374" y="759244"/>
                  </a:lnTo>
                  <a:lnTo>
                    <a:pt x="2619692" y="763689"/>
                  </a:lnTo>
                  <a:lnTo>
                    <a:pt x="2641917" y="762038"/>
                  </a:lnTo>
                  <a:lnTo>
                    <a:pt x="2641561" y="757605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0213" y="1596974"/>
              <a:ext cx="2727325" cy="386715"/>
            </a:xfrm>
            <a:custGeom>
              <a:avLst/>
              <a:gdLst/>
              <a:ahLst/>
              <a:cxnLst/>
              <a:rect l="l" t="t" r="r" b="b"/>
              <a:pathLst>
                <a:path w="2727325" h="386714">
                  <a:moveTo>
                    <a:pt x="3822" y="0"/>
                  </a:moveTo>
                  <a:lnTo>
                    <a:pt x="0" y="2285"/>
                  </a:lnTo>
                  <a:lnTo>
                    <a:pt x="11404" y="21399"/>
                  </a:lnTo>
                  <a:lnTo>
                    <a:pt x="15227" y="19126"/>
                  </a:lnTo>
                  <a:lnTo>
                    <a:pt x="3822" y="0"/>
                  </a:lnTo>
                  <a:close/>
                </a:path>
                <a:path w="2727325" h="386714">
                  <a:moveTo>
                    <a:pt x="33451" y="49720"/>
                  </a:moveTo>
                  <a:lnTo>
                    <a:pt x="29629" y="52006"/>
                  </a:lnTo>
                  <a:lnTo>
                    <a:pt x="41021" y="71132"/>
                  </a:lnTo>
                  <a:lnTo>
                    <a:pt x="44843" y="68846"/>
                  </a:lnTo>
                  <a:lnTo>
                    <a:pt x="33451" y="49720"/>
                  </a:lnTo>
                  <a:close/>
                </a:path>
                <a:path w="2727325" h="386714">
                  <a:moveTo>
                    <a:pt x="63080" y="99441"/>
                  </a:moveTo>
                  <a:lnTo>
                    <a:pt x="59245" y="101714"/>
                  </a:lnTo>
                  <a:lnTo>
                    <a:pt x="70650" y="120853"/>
                  </a:lnTo>
                  <a:lnTo>
                    <a:pt x="74485" y="118567"/>
                  </a:lnTo>
                  <a:lnTo>
                    <a:pt x="63080" y="99441"/>
                  </a:lnTo>
                  <a:close/>
                </a:path>
                <a:path w="2727325" h="386714">
                  <a:moveTo>
                    <a:pt x="92710" y="149174"/>
                  </a:moveTo>
                  <a:lnTo>
                    <a:pt x="88887" y="151434"/>
                  </a:lnTo>
                  <a:lnTo>
                    <a:pt x="100279" y="170561"/>
                  </a:lnTo>
                  <a:lnTo>
                    <a:pt x="104101" y="168287"/>
                  </a:lnTo>
                  <a:lnTo>
                    <a:pt x="92710" y="149174"/>
                  </a:lnTo>
                  <a:close/>
                </a:path>
                <a:path w="2727325" h="386714">
                  <a:moveTo>
                    <a:pt x="122326" y="198894"/>
                  </a:moveTo>
                  <a:lnTo>
                    <a:pt x="118503" y="201168"/>
                  </a:lnTo>
                  <a:lnTo>
                    <a:pt x="129895" y="220281"/>
                  </a:lnTo>
                  <a:lnTo>
                    <a:pt x="133731" y="218008"/>
                  </a:lnTo>
                  <a:lnTo>
                    <a:pt x="122326" y="198894"/>
                  </a:lnTo>
                  <a:close/>
                </a:path>
                <a:path w="2727325" h="386714">
                  <a:moveTo>
                    <a:pt x="151968" y="248615"/>
                  </a:moveTo>
                  <a:lnTo>
                    <a:pt x="148120" y="250888"/>
                  </a:lnTo>
                  <a:lnTo>
                    <a:pt x="159511" y="270002"/>
                  </a:lnTo>
                  <a:lnTo>
                    <a:pt x="163360" y="267741"/>
                  </a:lnTo>
                  <a:lnTo>
                    <a:pt x="151968" y="248615"/>
                  </a:lnTo>
                  <a:close/>
                </a:path>
                <a:path w="2727325" h="386714">
                  <a:moveTo>
                    <a:pt x="181584" y="298335"/>
                  </a:moveTo>
                  <a:lnTo>
                    <a:pt x="177761" y="300609"/>
                  </a:lnTo>
                  <a:lnTo>
                    <a:pt x="181673" y="307174"/>
                  </a:lnTo>
                  <a:lnTo>
                    <a:pt x="197815" y="310768"/>
                  </a:lnTo>
                  <a:lnTo>
                    <a:pt x="198793" y="306412"/>
                  </a:lnTo>
                  <a:lnTo>
                    <a:pt x="184518" y="303250"/>
                  </a:lnTo>
                  <a:lnTo>
                    <a:pt x="181584" y="298335"/>
                  </a:lnTo>
                  <a:close/>
                </a:path>
                <a:path w="2727325" h="386714">
                  <a:moveTo>
                    <a:pt x="233540" y="314172"/>
                  </a:moveTo>
                  <a:lnTo>
                    <a:pt x="232575" y="318516"/>
                  </a:lnTo>
                  <a:lnTo>
                    <a:pt x="254304" y="323354"/>
                  </a:lnTo>
                  <a:lnTo>
                    <a:pt x="255269" y="319024"/>
                  </a:lnTo>
                  <a:lnTo>
                    <a:pt x="233540" y="314172"/>
                  </a:lnTo>
                  <a:close/>
                </a:path>
                <a:path w="2727325" h="386714">
                  <a:moveTo>
                    <a:pt x="290042" y="326770"/>
                  </a:moveTo>
                  <a:lnTo>
                    <a:pt x="289077" y="331114"/>
                  </a:lnTo>
                  <a:lnTo>
                    <a:pt x="310794" y="335965"/>
                  </a:lnTo>
                  <a:lnTo>
                    <a:pt x="311772" y="331609"/>
                  </a:lnTo>
                  <a:lnTo>
                    <a:pt x="290042" y="326770"/>
                  </a:lnTo>
                  <a:close/>
                </a:path>
                <a:path w="2727325" h="386714">
                  <a:moveTo>
                    <a:pt x="346532" y="339356"/>
                  </a:moveTo>
                  <a:lnTo>
                    <a:pt x="345554" y="343712"/>
                  </a:lnTo>
                  <a:lnTo>
                    <a:pt x="367283" y="348551"/>
                  </a:lnTo>
                  <a:lnTo>
                    <a:pt x="368261" y="344208"/>
                  </a:lnTo>
                  <a:lnTo>
                    <a:pt x="346532" y="339356"/>
                  </a:lnTo>
                  <a:close/>
                </a:path>
                <a:path w="2727325" h="386714">
                  <a:moveTo>
                    <a:pt x="403021" y="351955"/>
                  </a:moveTo>
                  <a:lnTo>
                    <a:pt x="402056" y="356298"/>
                  </a:lnTo>
                  <a:lnTo>
                    <a:pt x="423786" y="361149"/>
                  </a:lnTo>
                  <a:lnTo>
                    <a:pt x="424751" y="356806"/>
                  </a:lnTo>
                  <a:lnTo>
                    <a:pt x="403021" y="351955"/>
                  </a:lnTo>
                  <a:close/>
                </a:path>
                <a:path w="2727325" h="386714">
                  <a:moveTo>
                    <a:pt x="459524" y="364553"/>
                  </a:moveTo>
                  <a:lnTo>
                    <a:pt x="458558" y="368896"/>
                  </a:lnTo>
                  <a:lnTo>
                    <a:pt x="480275" y="373748"/>
                  </a:lnTo>
                  <a:lnTo>
                    <a:pt x="481241" y="369392"/>
                  </a:lnTo>
                  <a:lnTo>
                    <a:pt x="459524" y="364553"/>
                  </a:lnTo>
                  <a:close/>
                </a:path>
                <a:path w="2727325" h="386714">
                  <a:moveTo>
                    <a:pt x="516000" y="377139"/>
                  </a:moveTo>
                  <a:lnTo>
                    <a:pt x="515035" y="381495"/>
                  </a:lnTo>
                  <a:lnTo>
                    <a:pt x="536765" y="386321"/>
                  </a:lnTo>
                  <a:lnTo>
                    <a:pt x="537743" y="381977"/>
                  </a:lnTo>
                  <a:lnTo>
                    <a:pt x="516000" y="377139"/>
                  </a:lnTo>
                  <a:close/>
                </a:path>
                <a:path w="2727325" h="386714">
                  <a:moveTo>
                    <a:pt x="594779" y="381050"/>
                  </a:moveTo>
                  <a:lnTo>
                    <a:pt x="572541" y="382168"/>
                  </a:lnTo>
                  <a:lnTo>
                    <a:pt x="572769" y="386600"/>
                  </a:lnTo>
                  <a:lnTo>
                    <a:pt x="595007" y="385495"/>
                  </a:lnTo>
                  <a:lnTo>
                    <a:pt x="594779" y="381050"/>
                  </a:lnTo>
                  <a:close/>
                </a:path>
                <a:path w="2727325" h="386714">
                  <a:moveTo>
                    <a:pt x="652589" y="378129"/>
                  </a:moveTo>
                  <a:lnTo>
                    <a:pt x="630351" y="379260"/>
                  </a:lnTo>
                  <a:lnTo>
                    <a:pt x="630567" y="383705"/>
                  </a:lnTo>
                  <a:lnTo>
                    <a:pt x="652792" y="382574"/>
                  </a:lnTo>
                  <a:lnTo>
                    <a:pt x="652589" y="378129"/>
                  </a:lnTo>
                  <a:close/>
                </a:path>
                <a:path w="2727325" h="386714">
                  <a:moveTo>
                    <a:pt x="710387" y="375208"/>
                  </a:moveTo>
                  <a:lnTo>
                    <a:pt x="688149" y="376339"/>
                  </a:lnTo>
                  <a:lnTo>
                    <a:pt x="688378" y="380784"/>
                  </a:lnTo>
                  <a:lnTo>
                    <a:pt x="710603" y="379679"/>
                  </a:lnTo>
                  <a:lnTo>
                    <a:pt x="710387" y="375208"/>
                  </a:lnTo>
                  <a:close/>
                </a:path>
                <a:path w="2727325" h="386714">
                  <a:moveTo>
                    <a:pt x="768197" y="372300"/>
                  </a:moveTo>
                  <a:lnTo>
                    <a:pt x="745959" y="373418"/>
                  </a:lnTo>
                  <a:lnTo>
                    <a:pt x="746188" y="377875"/>
                  </a:lnTo>
                  <a:lnTo>
                    <a:pt x="768426" y="376745"/>
                  </a:lnTo>
                  <a:lnTo>
                    <a:pt x="768197" y="372300"/>
                  </a:lnTo>
                  <a:close/>
                </a:path>
                <a:path w="2727325" h="386714">
                  <a:moveTo>
                    <a:pt x="825995" y="369392"/>
                  </a:moveTo>
                  <a:lnTo>
                    <a:pt x="803757" y="370522"/>
                  </a:lnTo>
                  <a:lnTo>
                    <a:pt x="803986" y="374967"/>
                  </a:lnTo>
                  <a:lnTo>
                    <a:pt x="826223" y="373849"/>
                  </a:lnTo>
                  <a:lnTo>
                    <a:pt x="825995" y="369392"/>
                  </a:lnTo>
                  <a:close/>
                </a:path>
                <a:path w="2727325" h="386714">
                  <a:moveTo>
                    <a:pt x="883805" y="366483"/>
                  </a:moveTo>
                  <a:lnTo>
                    <a:pt x="861580" y="367601"/>
                  </a:lnTo>
                  <a:lnTo>
                    <a:pt x="861796" y="372033"/>
                  </a:lnTo>
                  <a:lnTo>
                    <a:pt x="884034" y="370916"/>
                  </a:lnTo>
                  <a:lnTo>
                    <a:pt x="883805" y="366483"/>
                  </a:lnTo>
                  <a:close/>
                </a:path>
                <a:path w="2727325" h="386714">
                  <a:moveTo>
                    <a:pt x="941603" y="363562"/>
                  </a:moveTo>
                  <a:lnTo>
                    <a:pt x="919365" y="364693"/>
                  </a:lnTo>
                  <a:lnTo>
                    <a:pt x="919594" y="369138"/>
                  </a:lnTo>
                  <a:lnTo>
                    <a:pt x="941819" y="368020"/>
                  </a:lnTo>
                  <a:lnTo>
                    <a:pt x="941603" y="363562"/>
                  </a:lnTo>
                  <a:close/>
                </a:path>
                <a:path w="2727325" h="386714">
                  <a:moveTo>
                    <a:pt x="999413" y="360654"/>
                  </a:moveTo>
                  <a:lnTo>
                    <a:pt x="977188" y="361772"/>
                  </a:lnTo>
                  <a:lnTo>
                    <a:pt x="977404" y="366217"/>
                  </a:lnTo>
                  <a:lnTo>
                    <a:pt x="999629" y="365112"/>
                  </a:lnTo>
                  <a:lnTo>
                    <a:pt x="999413" y="360654"/>
                  </a:lnTo>
                  <a:close/>
                </a:path>
                <a:path w="2727325" h="386714">
                  <a:moveTo>
                    <a:pt x="1057224" y="357746"/>
                  </a:moveTo>
                  <a:lnTo>
                    <a:pt x="1034986" y="358851"/>
                  </a:lnTo>
                  <a:lnTo>
                    <a:pt x="1035215" y="363308"/>
                  </a:lnTo>
                  <a:lnTo>
                    <a:pt x="1057440" y="362191"/>
                  </a:lnTo>
                  <a:lnTo>
                    <a:pt x="1057224" y="357746"/>
                  </a:lnTo>
                  <a:close/>
                </a:path>
                <a:path w="2727325" h="386714">
                  <a:moveTo>
                    <a:pt x="1115021" y="354825"/>
                  </a:moveTo>
                  <a:lnTo>
                    <a:pt x="1092784" y="355955"/>
                  </a:lnTo>
                  <a:lnTo>
                    <a:pt x="1093012" y="360387"/>
                  </a:lnTo>
                  <a:lnTo>
                    <a:pt x="1115250" y="359283"/>
                  </a:lnTo>
                  <a:lnTo>
                    <a:pt x="1115021" y="354825"/>
                  </a:lnTo>
                  <a:close/>
                </a:path>
                <a:path w="2727325" h="386714">
                  <a:moveTo>
                    <a:pt x="1172832" y="351929"/>
                  </a:moveTo>
                  <a:lnTo>
                    <a:pt x="1150594" y="353034"/>
                  </a:lnTo>
                  <a:lnTo>
                    <a:pt x="1150823" y="357479"/>
                  </a:lnTo>
                  <a:lnTo>
                    <a:pt x="1173060" y="356361"/>
                  </a:lnTo>
                  <a:lnTo>
                    <a:pt x="1172832" y="351929"/>
                  </a:lnTo>
                  <a:close/>
                </a:path>
                <a:path w="2727325" h="386714">
                  <a:moveTo>
                    <a:pt x="1230629" y="348995"/>
                  </a:moveTo>
                  <a:lnTo>
                    <a:pt x="1208392" y="350126"/>
                  </a:lnTo>
                  <a:lnTo>
                    <a:pt x="1208620" y="354571"/>
                  </a:lnTo>
                  <a:lnTo>
                    <a:pt x="1230858" y="353453"/>
                  </a:lnTo>
                  <a:lnTo>
                    <a:pt x="1230629" y="348995"/>
                  </a:lnTo>
                  <a:close/>
                </a:path>
                <a:path w="2727325" h="386714">
                  <a:moveTo>
                    <a:pt x="1288478" y="346329"/>
                  </a:moveTo>
                  <a:lnTo>
                    <a:pt x="1268463" y="347091"/>
                  </a:lnTo>
                  <a:lnTo>
                    <a:pt x="1266202" y="347218"/>
                  </a:lnTo>
                  <a:lnTo>
                    <a:pt x="1266431" y="351663"/>
                  </a:lnTo>
                  <a:lnTo>
                    <a:pt x="1268679" y="351548"/>
                  </a:lnTo>
                  <a:lnTo>
                    <a:pt x="1288643" y="350774"/>
                  </a:lnTo>
                  <a:lnTo>
                    <a:pt x="1288478" y="346329"/>
                  </a:lnTo>
                  <a:close/>
                </a:path>
                <a:path w="2727325" h="386714">
                  <a:moveTo>
                    <a:pt x="1346314" y="344106"/>
                  </a:moveTo>
                  <a:lnTo>
                    <a:pt x="1324063" y="344957"/>
                  </a:lnTo>
                  <a:lnTo>
                    <a:pt x="1324241" y="349415"/>
                  </a:lnTo>
                  <a:lnTo>
                    <a:pt x="1346492" y="348551"/>
                  </a:lnTo>
                  <a:lnTo>
                    <a:pt x="1346314" y="344106"/>
                  </a:lnTo>
                  <a:close/>
                </a:path>
                <a:path w="2727325" h="386714">
                  <a:moveTo>
                    <a:pt x="1404150" y="341871"/>
                  </a:moveTo>
                  <a:lnTo>
                    <a:pt x="1381912" y="342734"/>
                  </a:lnTo>
                  <a:lnTo>
                    <a:pt x="1382077" y="347179"/>
                  </a:lnTo>
                  <a:lnTo>
                    <a:pt x="1404327" y="346341"/>
                  </a:lnTo>
                  <a:lnTo>
                    <a:pt x="1404150" y="341871"/>
                  </a:lnTo>
                  <a:close/>
                </a:path>
                <a:path w="2727325" h="386714">
                  <a:moveTo>
                    <a:pt x="1461985" y="339648"/>
                  </a:moveTo>
                  <a:lnTo>
                    <a:pt x="1439748" y="340512"/>
                  </a:lnTo>
                  <a:lnTo>
                    <a:pt x="1439913" y="344957"/>
                  </a:lnTo>
                  <a:lnTo>
                    <a:pt x="1462151" y="344106"/>
                  </a:lnTo>
                  <a:lnTo>
                    <a:pt x="1461985" y="339648"/>
                  </a:lnTo>
                  <a:close/>
                </a:path>
                <a:path w="2727325" h="386714">
                  <a:moveTo>
                    <a:pt x="1519809" y="337438"/>
                  </a:moveTo>
                  <a:lnTo>
                    <a:pt x="1497571" y="338289"/>
                  </a:lnTo>
                  <a:lnTo>
                    <a:pt x="1497749" y="342734"/>
                  </a:lnTo>
                  <a:lnTo>
                    <a:pt x="1519986" y="341871"/>
                  </a:lnTo>
                  <a:lnTo>
                    <a:pt x="1519809" y="337438"/>
                  </a:lnTo>
                  <a:close/>
                </a:path>
                <a:path w="2727325" h="386714">
                  <a:moveTo>
                    <a:pt x="1577657" y="335216"/>
                  </a:moveTo>
                  <a:lnTo>
                    <a:pt x="1555407" y="336067"/>
                  </a:lnTo>
                  <a:lnTo>
                    <a:pt x="1555572" y="340512"/>
                  </a:lnTo>
                  <a:lnTo>
                    <a:pt x="1577822" y="339661"/>
                  </a:lnTo>
                  <a:lnTo>
                    <a:pt x="1577657" y="335216"/>
                  </a:lnTo>
                  <a:close/>
                </a:path>
                <a:path w="2727325" h="386714">
                  <a:moveTo>
                    <a:pt x="1635493" y="332981"/>
                  </a:moveTo>
                  <a:lnTo>
                    <a:pt x="1613242" y="333832"/>
                  </a:lnTo>
                  <a:lnTo>
                    <a:pt x="1613420" y="338289"/>
                  </a:lnTo>
                  <a:lnTo>
                    <a:pt x="1635671" y="337438"/>
                  </a:lnTo>
                  <a:lnTo>
                    <a:pt x="1635493" y="332981"/>
                  </a:lnTo>
                  <a:close/>
                </a:path>
                <a:path w="2727325" h="386714">
                  <a:moveTo>
                    <a:pt x="1693329" y="330758"/>
                  </a:moveTo>
                  <a:lnTo>
                    <a:pt x="1671078" y="331609"/>
                  </a:lnTo>
                  <a:lnTo>
                    <a:pt x="1671256" y="336067"/>
                  </a:lnTo>
                  <a:lnTo>
                    <a:pt x="1693494" y="335216"/>
                  </a:lnTo>
                  <a:lnTo>
                    <a:pt x="1693329" y="330758"/>
                  </a:lnTo>
                  <a:close/>
                </a:path>
                <a:path w="2727325" h="386714">
                  <a:moveTo>
                    <a:pt x="1751164" y="328536"/>
                  </a:moveTo>
                  <a:lnTo>
                    <a:pt x="1728914" y="329399"/>
                  </a:lnTo>
                  <a:lnTo>
                    <a:pt x="1729092" y="333832"/>
                  </a:lnTo>
                  <a:lnTo>
                    <a:pt x="1751329" y="332981"/>
                  </a:lnTo>
                  <a:lnTo>
                    <a:pt x="1751164" y="328536"/>
                  </a:lnTo>
                  <a:close/>
                </a:path>
                <a:path w="2727325" h="386714">
                  <a:moveTo>
                    <a:pt x="1809000" y="326313"/>
                  </a:moveTo>
                  <a:lnTo>
                    <a:pt x="1786750" y="327164"/>
                  </a:lnTo>
                  <a:lnTo>
                    <a:pt x="1786928" y="331622"/>
                  </a:lnTo>
                  <a:lnTo>
                    <a:pt x="1809165" y="330758"/>
                  </a:lnTo>
                  <a:lnTo>
                    <a:pt x="1809000" y="326313"/>
                  </a:lnTo>
                  <a:close/>
                </a:path>
                <a:path w="2727325" h="386714">
                  <a:moveTo>
                    <a:pt x="1866836" y="324091"/>
                  </a:moveTo>
                  <a:lnTo>
                    <a:pt x="1844598" y="324942"/>
                  </a:lnTo>
                  <a:lnTo>
                    <a:pt x="1844763" y="329399"/>
                  </a:lnTo>
                  <a:lnTo>
                    <a:pt x="1867014" y="328536"/>
                  </a:lnTo>
                  <a:lnTo>
                    <a:pt x="1866836" y="324091"/>
                  </a:lnTo>
                  <a:close/>
                </a:path>
                <a:path w="2727325" h="386714">
                  <a:moveTo>
                    <a:pt x="1924672" y="321856"/>
                  </a:moveTo>
                  <a:lnTo>
                    <a:pt x="1902434" y="322719"/>
                  </a:lnTo>
                  <a:lnTo>
                    <a:pt x="1902612" y="327164"/>
                  </a:lnTo>
                  <a:lnTo>
                    <a:pt x="1924850" y="326313"/>
                  </a:lnTo>
                  <a:lnTo>
                    <a:pt x="1924672" y="321856"/>
                  </a:lnTo>
                  <a:close/>
                </a:path>
                <a:path w="2727325" h="386714">
                  <a:moveTo>
                    <a:pt x="1982520" y="319646"/>
                  </a:moveTo>
                  <a:lnTo>
                    <a:pt x="1960270" y="320497"/>
                  </a:lnTo>
                  <a:lnTo>
                    <a:pt x="1960435" y="324942"/>
                  </a:lnTo>
                  <a:lnTo>
                    <a:pt x="1982685" y="324091"/>
                  </a:lnTo>
                  <a:lnTo>
                    <a:pt x="1982520" y="319646"/>
                  </a:lnTo>
                  <a:close/>
                </a:path>
                <a:path w="2727325" h="386714">
                  <a:moveTo>
                    <a:pt x="2040356" y="317423"/>
                  </a:moveTo>
                  <a:lnTo>
                    <a:pt x="2018106" y="318287"/>
                  </a:lnTo>
                  <a:lnTo>
                    <a:pt x="2018271" y="322719"/>
                  </a:lnTo>
                  <a:lnTo>
                    <a:pt x="2040509" y="321856"/>
                  </a:lnTo>
                  <a:lnTo>
                    <a:pt x="2040356" y="317423"/>
                  </a:lnTo>
                  <a:close/>
                </a:path>
                <a:path w="2727325" h="386714">
                  <a:moveTo>
                    <a:pt x="2098166" y="315188"/>
                  </a:moveTo>
                  <a:lnTo>
                    <a:pt x="2075941" y="316052"/>
                  </a:lnTo>
                  <a:lnTo>
                    <a:pt x="2076107" y="320497"/>
                  </a:lnTo>
                  <a:lnTo>
                    <a:pt x="2098357" y="319646"/>
                  </a:lnTo>
                  <a:lnTo>
                    <a:pt x="2098166" y="315188"/>
                  </a:lnTo>
                  <a:close/>
                </a:path>
                <a:path w="2727325" h="386714">
                  <a:moveTo>
                    <a:pt x="2156015" y="312978"/>
                  </a:moveTo>
                  <a:lnTo>
                    <a:pt x="2133765" y="313829"/>
                  </a:lnTo>
                  <a:lnTo>
                    <a:pt x="2133942" y="318287"/>
                  </a:lnTo>
                  <a:lnTo>
                    <a:pt x="2156180" y="317423"/>
                  </a:lnTo>
                  <a:lnTo>
                    <a:pt x="2156015" y="312978"/>
                  </a:lnTo>
                  <a:close/>
                </a:path>
                <a:path w="2727325" h="386714">
                  <a:moveTo>
                    <a:pt x="2213851" y="310743"/>
                  </a:moveTo>
                  <a:lnTo>
                    <a:pt x="2191600" y="311607"/>
                  </a:lnTo>
                  <a:lnTo>
                    <a:pt x="2191778" y="316052"/>
                  </a:lnTo>
                  <a:lnTo>
                    <a:pt x="2214029" y="315201"/>
                  </a:lnTo>
                  <a:lnTo>
                    <a:pt x="2213851" y="310743"/>
                  </a:lnTo>
                  <a:close/>
                </a:path>
                <a:path w="2727325" h="386714">
                  <a:moveTo>
                    <a:pt x="2271687" y="308533"/>
                  </a:moveTo>
                  <a:lnTo>
                    <a:pt x="2249449" y="309384"/>
                  </a:lnTo>
                  <a:lnTo>
                    <a:pt x="2249614" y="313829"/>
                  </a:lnTo>
                  <a:lnTo>
                    <a:pt x="2271864" y="312978"/>
                  </a:lnTo>
                  <a:lnTo>
                    <a:pt x="2271687" y="308533"/>
                  </a:lnTo>
                  <a:close/>
                </a:path>
                <a:path w="2727325" h="386714">
                  <a:moveTo>
                    <a:pt x="2329522" y="306311"/>
                  </a:moveTo>
                  <a:lnTo>
                    <a:pt x="2307285" y="307149"/>
                  </a:lnTo>
                  <a:lnTo>
                    <a:pt x="2307450" y="311607"/>
                  </a:lnTo>
                  <a:lnTo>
                    <a:pt x="2329688" y="310743"/>
                  </a:lnTo>
                  <a:lnTo>
                    <a:pt x="2329522" y="306311"/>
                  </a:lnTo>
                  <a:close/>
                </a:path>
                <a:path w="2727325" h="386714">
                  <a:moveTo>
                    <a:pt x="2387371" y="304076"/>
                  </a:moveTo>
                  <a:lnTo>
                    <a:pt x="2365121" y="304927"/>
                  </a:lnTo>
                  <a:lnTo>
                    <a:pt x="2365298" y="309384"/>
                  </a:lnTo>
                  <a:lnTo>
                    <a:pt x="2387536" y="308533"/>
                  </a:lnTo>
                  <a:lnTo>
                    <a:pt x="2387371" y="304076"/>
                  </a:lnTo>
                  <a:close/>
                </a:path>
                <a:path w="2727325" h="386714">
                  <a:moveTo>
                    <a:pt x="2445207" y="301853"/>
                  </a:moveTo>
                  <a:lnTo>
                    <a:pt x="2422956" y="302704"/>
                  </a:lnTo>
                  <a:lnTo>
                    <a:pt x="2423121" y="307149"/>
                  </a:lnTo>
                  <a:lnTo>
                    <a:pt x="2445372" y="306311"/>
                  </a:lnTo>
                  <a:lnTo>
                    <a:pt x="2445207" y="301853"/>
                  </a:lnTo>
                  <a:close/>
                </a:path>
                <a:path w="2727325" h="386714">
                  <a:moveTo>
                    <a:pt x="2503030" y="299618"/>
                  </a:moveTo>
                  <a:lnTo>
                    <a:pt x="2480792" y="300469"/>
                  </a:lnTo>
                  <a:lnTo>
                    <a:pt x="2480957" y="304927"/>
                  </a:lnTo>
                  <a:lnTo>
                    <a:pt x="2503208" y="304076"/>
                  </a:lnTo>
                  <a:lnTo>
                    <a:pt x="2503030" y="299618"/>
                  </a:lnTo>
                  <a:close/>
                </a:path>
                <a:path w="2727325" h="386714">
                  <a:moveTo>
                    <a:pt x="2560878" y="297395"/>
                  </a:moveTo>
                  <a:lnTo>
                    <a:pt x="2538628" y="298259"/>
                  </a:lnTo>
                  <a:lnTo>
                    <a:pt x="2538806" y="302704"/>
                  </a:lnTo>
                  <a:lnTo>
                    <a:pt x="2561043" y="301853"/>
                  </a:lnTo>
                  <a:lnTo>
                    <a:pt x="2560878" y="297395"/>
                  </a:lnTo>
                  <a:close/>
                </a:path>
                <a:path w="2727325" h="386714">
                  <a:moveTo>
                    <a:pt x="2618701" y="295186"/>
                  </a:moveTo>
                  <a:lnTo>
                    <a:pt x="2596464" y="296024"/>
                  </a:lnTo>
                  <a:lnTo>
                    <a:pt x="2596629" y="300481"/>
                  </a:lnTo>
                  <a:lnTo>
                    <a:pt x="2618866" y="299618"/>
                  </a:lnTo>
                  <a:lnTo>
                    <a:pt x="2618701" y="295186"/>
                  </a:lnTo>
                  <a:close/>
                </a:path>
                <a:path w="2727325" h="386714">
                  <a:moveTo>
                    <a:pt x="2676537" y="292950"/>
                  </a:moveTo>
                  <a:lnTo>
                    <a:pt x="2654312" y="293801"/>
                  </a:lnTo>
                  <a:lnTo>
                    <a:pt x="2654465" y="298259"/>
                  </a:lnTo>
                  <a:lnTo>
                    <a:pt x="2676715" y="297395"/>
                  </a:lnTo>
                  <a:lnTo>
                    <a:pt x="2676537" y="292950"/>
                  </a:lnTo>
                  <a:close/>
                </a:path>
                <a:path w="2727325" h="386714">
                  <a:moveTo>
                    <a:pt x="2726905" y="290537"/>
                  </a:moveTo>
                  <a:lnTo>
                    <a:pt x="2715818" y="291452"/>
                  </a:lnTo>
                  <a:lnTo>
                    <a:pt x="2712123" y="291579"/>
                  </a:lnTo>
                  <a:lnTo>
                    <a:pt x="2712300" y="296024"/>
                  </a:lnTo>
                  <a:lnTo>
                    <a:pt x="2716085" y="295884"/>
                  </a:lnTo>
                  <a:lnTo>
                    <a:pt x="2727261" y="294982"/>
                  </a:lnTo>
                  <a:lnTo>
                    <a:pt x="2726905" y="290537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49972" y="1461732"/>
              <a:ext cx="2708275" cy="648970"/>
            </a:xfrm>
            <a:custGeom>
              <a:avLst/>
              <a:gdLst/>
              <a:ahLst/>
              <a:cxnLst/>
              <a:rect l="l" t="t" r="r" b="b"/>
              <a:pathLst>
                <a:path w="2708275" h="648969">
                  <a:moveTo>
                    <a:pt x="4292" y="0"/>
                  </a:moveTo>
                  <a:lnTo>
                    <a:pt x="0" y="1193"/>
                  </a:lnTo>
                  <a:lnTo>
                    <a:pt x="5981" y="22644"/>
                  </a:lnTo>
                  <a:lnTo>
                    <a:pt x="10286" y="21437"/>
                  </a:lnTo>
                  <a:lnTo>
                    <a:pt x="4292" y="0"/>
                  </a:lnTo>
                  <a:close/>
                </a:path>
                <a:path w="2708275" h="648969">
                  <a:moveTo>
                    <a:pt x="19875" y="55740"/>
                  </a:moveTo>
                  <a:lnTo>
                    <a:pt x="15582" y="56934"/>
                  </a:lnTo>
                  <a:lnTo>
                    <a:pt x="21577" y="78384"/>
                  </a:lnTo>
                  <a:lnTo>
                    <a:pt x="25857" y="77177"/>
                  </a:lnTo>
                  <a:lnTo>
                    <a:pt x="19875" y="55740"/>
                  </a:lnTo>
                  <a:close/>
                </a:path>
                <a:path w="2708275" h="648969">
                  <a:moveTo>
                    <a:pt x="35445" y="111480"/>
                  </a:moveTo>
                  <a:lnTo>
                    <a:pt x="31165" y="112699"/>
                  </a:lnTo>
                  <a:lnTo>
                    <a:pt x="37147" y="134124"/>
                  </a:lnTo>
                  <a:lnTo>
                    <a:pt x="41452" y="132918"/>
                  </a:lnTo>
                  <a:lnTo>
                    <a:pt x="35445" y="111480"/>
                  </a:lnTo>
                  <a:close/>
                </a:path>
                <a:path w="2708275" h="648969">
                  <a:moveTo>
                    <a:pt x="51028" y="167220"/>
                  </a:moveTo>
                  <a:lnTo>
                    <a:pt x="46735" y="168427"/>
                  </a:lnTo>
                  <a:lnTo>
                    <a:pt x="52730" y="189864"/>
                  </a:lnTo>
                  <a:lnTo>
                    <a:pt x="57010" y="188658"/>
                  </a:lnTo>
                  <a:lnTo>
                    <a:pt x="51028" y="167220"/>
                  </a:lnTo>
                  <a:close/>
                </a:path>
                <a:path w="2708275" h="648969">
                  <a:moveTo>
                    <a:pt x="66611" y="222961"/>
                  </a:moveTo>
                  <a:lnTo>
                    <a:pt x="62318" y="224167"/>
                  </a:lnTo>
                  <a:lnTo>
                    <a:pt x="68300" y="245605"/>
                  </a:lnTo>
                  <a:lnTo>
                    <a:pt x="72593" y="244411"/>
                  </a:lnTo>
                  <a:lnTo>
                    <a:pt x="66611" y="222961"/>
                  </a:lnTo>
                  <a:close/>
                </a:path>
                <a:path w="2708275" h="648969">
                  <a:moveTo>
                    <a:pt x="82181" y="278701"/>
                  </a:moveTo>
                  <a:lnTo>
                    <a:pt x="77901" y="279920"/>
                  </a:lnTo>
                  <a:lnTo>
                    <a:pt x="83896" y="301358"/>
                  </a:lnTo>
                  <a:lnTo>
                    <a:pt x="88176" y="300151"/>
                  </a:lnTo>
                  <a:lnTo>
                    <a:pt x="82181" y="278701"/>
                  </a:lnTo>
                  <a:close/>
                </a:path>
                <a:path w="2708275" h="648969">
                  <a:moveTo>
                    <a:pt x="97764" y="334467"/>
                  </a:moveTo>
                  <a:lnTo>
                    <a:pt x="93471" y="335648"/>
                  </a:lnTo>
                  <a:lnTo>
                    <a:pt x="99466" y="357098"/>
                  </a:lnTo>
                  <a:lnTo>
                    <a:pt x="103758" y="355904"/>
                  </a:lnTo>
                  <a:lnTo>
                    <a:pt x="97764" y="334467"/>
                  </a:lnTo>
                  <a:close/>
                </a:path>
                <a:path w="2708275" h="648969">
                  <a:moveTo>
                    <a:pt x="113347" y="390207"/>
                  </a:moveTo>
                  <a:lnTo>
                    <a:pt x="109054" y="391401"/>
                  </a:lnTo>
                  <a:lnTo>
                    <a:pt x="115036" y="412838"/>
                  </a:lnTo>
                  <a:lnTo>
                    <a:pt x="119341" y="411645"/>
                  </a:lnTo>
                  <a:lnTo>
                    <a:pt x="113347" y="390207"/>
                  </a:lnTo>
                  <a:close/>
                </a:path>
                <a:path w="2708275" h="648969">
                  <a:moveTo>
                    <a:pt x="128917" y="445947"/>
                  </a:moveTo>
                  <a:lnTo>
                    <a:pt x="124637" y="447141"/>
                  </a:lnTo>
                  <a:lnTo>
                    <a:pt x="130632" y="468579"/>
                  </a:lnTo>
                  <a:lnTo>
                    <a:pt x="134912" y="467385"/>
                  </a:lnTo>
                  <a:lnTo>
                    <a:pt x="128917" y="445947"/>
                  </a:lnTo>
                  <a:close/>
                </a:path>
                <a:path w="2708275" h="648969">
                  <a:moveTo>
                    <a:pt x="144500" y="501688"/>
                  </a:moveTo>
                  <a:lnTo>
                    <a:pt x="140220" y="502881"/>
                  </a:lnTo>
                  <a:lnTo>
                    <a:pt x="146202" y="524306"/>
                  </a:lnTo>
                  <a:lnTo>
                    <a:pt x="150507" y="523125"/>
                  </a:lnTo>
                  <a:lnTo>
                    <a:pt x="144500" y="501688"/>
                  </a:lnTo>
                  <a:close/>
                </a:path>
                <a:path w="2708275" h="648969">
                  <a:moveTo>
                    <a:pt x="160070" y="557428"/>
                  </a:moveTo>
                  <a:lnTo>
                    <a:pt x="155803" y="558609"/>
                  </a:lnTo>
                  <a:lnTo>
                    <a:pt x="161785" y="580047"/>
                  </a:lnTo>
                  <a:lnTo>
                    <a:pt x="166077" y="578853"/>
                  </a:lnTo>
                  <a:lnTo>
                    <a:pt x="160070" y="557428"/>
                  </a:lnTo>
                  <a:close/>
                </a:path>
                <a:path w="2708275" h="648969">
                  <a:moveTo>
                    <a:pt x="175666" y="613168"/>
                  </a:moveTo>
                  <a:lnTo>
                    <a:pt x="171373" y="614362"/>
                  </a:lnTo>
                  <a:lnTo>
                    <a:pt x="177368" y="635812"/>
                  </a:lnTo>
                  <a:lnTo>
                    <a:pt x="181648" y="634593"/>
                  </a:lnTo>
                  <a:lnTo>
                    <a:pt x="175666" y="613168"/>
                  </a:lnTo>
                  <a:close/>
                </a:path>
                <a:path w="2708275" h="648969">
                  <a:moveTo>
                    <a:pt x="226428" y="641299"/>
                  </a:moveTo>
                  <a:lnTo>
                    <a:pt x="204342" y="644016"/>
                  </a:lnTo>
                  <a:lnTo>
                    <a:pt x="204889" y="648436"/>
                  </a:lnTo>
                  <a:lnTo>
                    <a:pt x="226974" y="645718"/>
                  </a:lnTo>
                  <a:lnTo>
                    <a:pt x="226428" y="641299"/>
                  </a:lnTo>
                  <a:close/>
                </a:path>
                <a:path w="2708275" h="648969">
                  <a:moveTo>
                    <a:pt x="283883" y="634225"/>
                  </a:moveTo>
                  <a:lnTo>
                    <a:pt x="261785" y="636943"/>
                  </a:lnTo>
                  <a:lnTo>
                    <a:pt x="262331" y="641362"/>
                  </a:lnTo>
                  <a:lnTo>
                    <a:pt x="284429" y="638632"/>
                  </a:lnTo>
                  <a:lnTo>
                    <a:pt x="283883" y="634225"/>
                  </a:lnTo>
                  <a:close/>
                </a:path>
                <a:path w="2708275" h="648969">
                  <a:moveTo>
                    <a:pt x="341325" y="627138"/>
                  </a:moveTo>
                  <a:lnTo>
                    <a:pt x="319239" y="629869"/>
                  </a:lnTo>
                  <a:lnTo>
                    <a:pt x="319785" y="634276"/>
                  </a:lnTo>
                  <a:lnTo>
                    <a:pt x="341871" y="631558"/>
                  </a:lnTo>
                  <a:lnTo>
                    <a:pt x="341325" y="627138"/>
                  </a:lnTo>
                  <a:close/>
                </a:path>
                <a:path w="2708275" h="648969">
                  <a:moveTo>
                    <a:pt x="398779" y="620077"/>
                  </a:moveTo>
                  <a:lnTo>
                    <a:pt x="376681" y="622795"/>
                  </a:lnTo>
                  <a:lnTo>
                    <a:pt x="377228" y="627214"/>
                  </a:lnTo>
                  <a:lnTo>
                    <a:pt x="399326" y="624497"/>
                  </a:lnTo>
                  <a:lnTo>
                    <a:pt x="398779" y="620077"/>
                  </a:lnTo>
                  <a:close/>
                </a:path>
                <a:path w="2708275" h="648969">
                  <a:moveTo>
                    <a:pt x="456209" y="612990"/>
                  </a:moveTo>
                  <a:lnTo>
                    <a:pt x="434124" y="615734"/>
                  </a:lnTo>
                  <a:lnTo>
                    <a:pt x="434657" y="620141"/>
                  </a:lnTo>
                  <a:lnTo>
                    <a:pt x="456755" y="617423"/>
                  </a:lnTo>
                  <a:lnTo>
                    <a:pt x="456209" y="612990"/>
                  </a:lnTo>
                  <a:close/>
                </a:path>
                <a:path w="2708275" h="648969">
                  <a:moveTo>
                    <a:pt x="513664" y="605916"/>
                  </a:moveTo>
                  <a:lnTo>
                    <a:pt x="491578" y="608634"/>
                  </a:lnTo>
                  <a:lnTo>
                    <a:pt x="492124" y="613054"/>
                  </a:lnTo>
                  <a:lnTo>
                    <a:pt x="514210" y="610336"/>
                  </a:lnTo>
                  <a:lnTo>
                    <a:pt x="513664" y="605916"/>
                  </a:lnTo>
                  <a:close/>
                </a:path>
                <a:path w="2708275" h="648969">
                  <a:moveTo>
                    <a:pt x="571360" y="600290"/>
                  </a:moveTo>
                  <a:lnTo>
                    <a:pt x="549160" y="601802"/>
                  </a:lnTo>
                  <a:lnTo>
                    <a:pt x="549465" y="606234"/>
                  </a:lnTo>
                  <a:lnTo>
                    <a:pt x="571665" y="604723"/>
                  </a:lnTo>
                  <a:lnTo>
                    <a:pt x="571360" y="600290"/>
                  </a:lnTo>
                  <a:close/>
                </a:path>
                <a:path w="2708275" h="648969">
                  <a:moveTo>
                    <a:pt x="629107" y="596341"/>
                  </a:moveTo>
                  <a:lnTo>
                    <a:pt x="606894" y="597852"/>
                  </a:lnTo>
                  <a:lnTo>
                    <a:pt x="607199" y="602297"/>
                  </a:lnTo>
                  <a:lnTo>
                    <a:pt x="629411" y="600773"/>
                  </a:lnTo>
                  <a:lnTo>
                    <a:pt x="629107" y="596341"/>
                  </a:lnTo>
                  <a:close/>
                </a:path>
                <a:path w="2708275" h="648969">
                  <a:moveTo>
                    <a:pt x="686854" y="592391"/>
                  </a:moveTo>
                  <a:lnTo>
                    <a:pt x="664654" y="593915"/>
                  </a:lnTo>
                  <a:lnTo>
                    <a:pt x="664959" y="598360"/>
                  </a:lnTo>
                  <a:lnTo>
                    <a:pt x="687146" y="596836"/>
                  </a:lnTo>
                  <a:lnTo>
                    <a:pt x="686854" y="592391"/>
                  </a:lnTo>
                  <a:close/>
                </a:path>
                <a:path w="2708275" h="648969">
                  <a:moveTo>
                    <a:pt x="744600" y="588454"/>
                  </a:moveTo>
                  <a:lnTo>
                    <a:pt x="722388" y="589965"/>
                  </a:lnTo>
                  <a:lnTo>
                    <a:pt x="722693" y="594410"/>
                  </a:lnTo>
                  <a:lnTo>
                    <a:pt x="744893" y="592899"/>
                  </a:lnTo>
                  <a:lnTo>
                    <a:pt x="744600" y="588454"/>
                  </a:lnTo>
                  <a:close/>
                </a:path>
                <a:path w="2708275" h="648969">
                  <a:moveTo>
                    <a:pt x="802335" y="584517"/>
                  </a:moveTo>
                  <a:lnTo>
                    <a:pt x="780135" y="586028"/>
                  </a:lnTo>
                  <a:lnTo>
                    <a:pt x="780440" y="590461"/>
                  </a:lnTo>
                  <a:lnTo>
                    <a:pt x="802652" y="588962"/>
                  </a:lnTo>
                  <a:lnTo>
                    <a:pt x="802335" y="584517"/>
                  </a:lnTo>
                  <a:close/>
                </a:path>
                <a:path w="2708275" h="648969">
                  <a:moveTo>
                    <a:pt x="860082" y="580567"/>
                  </a:moveTo>
                  <a:lnTo>
                    <a:pt x="837882" y="582091"/>
                  </a:lnTo>
                  <a:lnTo>
                    <a:pt x="838187" y="586524"/>
                  </a:lnTo>
                  <a:lnTo>
                    <a:pt x="860386" y="585000"/>
                  </a:lnTo>
                  <a:lnTo>
                    <a:pt x="860082" y="580567"/>
                  </a:lnTo>
                  <a:close/>
                </a:path>
                <a:path w="2708275" h="648969">
                  <a:moveTo>
                    <a:pt x="917828" y="576618"/>
                  </a:moveTo>
                  <a:lnTo>
                    <a:pt x="895629" y="578142"/>
                  </a:lnTo>
                  <a:lnTo>
                    <a:pt x="895934" y="582574"/>
                  </a:lnTo>
                  <a:lnTo>
                    <a:pt x="918133" y="581063"/>
                  </a:lnTo>
                  <a:lnTo>
                    <a:pt x="917828" y="576618"/>
                  </a:lnTo>
                  <a:close/>
                </a:path>
                <a:path w="2708275" h="648969">
                  <a:moveTo>
                    <a:pt x="975575" y="572668"/>
                  </a:moveTo>
                  <a:lnTo>
                    <a:pt x="953376" y="574192"/>
                  </a:lnTo>
                  <a:lnTo>
                    <a:pt x="953681" y="578637"/>
                  </a:lnTo>
                  <a:lnTo>
                    <a:pt x="975880" y="577126"/>
                  </a:lnTo>
                  <a:lnTo>
                    <a:pt x="975575" y="572668"/>
                  </a:lnTo>
                  <a:close/>
                </a:path>
                <a:path w="2708275" h="648969">
                  <a:moveTo>
                    <a:pt x="1033322" y="568731"/>
                  </a:moveTo>
                  <a:lnTo>
                    <a:pt x="1011123" y="570242"/>
                  </a:lnTo>
                  <a:lnTo>
                    <a:pt x="1011428" y="574700"/>
                  </a:lnTo>
                  <a:lnTo>
                    <a:pt x="1033627" y="573176"/>
                  </a:lnTo>
                  <a:lnTo>
                    <a:pt x="1033322" y="568731"/>
                  </a:lnTo>
                  <a:close/>
                </a:path>
                <a:path w="2708275" h="648969">
                  <a:moveTo>
                    <a:pt x="1091069" y="564794"/>
                  </a:moveTo>
                  <a:lnTo>
                    <a:pt x="1068870" y="566305"/>
                  </a:lnTo>
                  <a:lnTo>
                    <a:pt x="1069174" y="570750"/>
                  </a:lnTo>
                  <a:lnTo>
                    <a:pt x="1091374" y="569226"/>
                  </a:lnTo>
                  <a:lnTo>
                    <a:pt x="1091069" y="564794"/>
                  </a:lnTo>
                  <a:close/>
                </a:path>
                <a:path w="2708275" h="648969">
                  <a:moveTo>
                    <a:pt x="1148816" y="560844"/>
                  </a:moveTo>
                  <a:lnTo>
                    <a:pt x="1126604" y="562355"/>
                  </a:lnTo>
                  <a:lnTo>
                    <a:pt x="1126909" y="566801"/>
                  </a:lnTo>
                  <a:lnTo>
                    <a:pt x="1149121" y="565289"/>
                  </a:lnTo>
                  <a:lnTo>
                    <a:pt x="1148816" y="560844"/>
                  </a:lnTo>
                  <a:close/>
                </a:path>
                <a:path w="2708275" h="648969">
                  <a:moveTo>
                    <a:pt x="1206550" y="556907"/>
                  </a:moveTo>
                  <a:lnTo>
                    <a:pt x="1184351" y="558419"/>
                  </a:lnTo>
                  <a:lnTo>
                    <a:pt x="1184656" y="562863"/>
                  </a:lnTo>
                  <a:lnTo>
                    <a:pt x="1206855" y="561340"/>
                  </a:lnTo>
                  <a:lnTo>
                    <a:pt x="1206550" y="556907"/>
                  </a:lnTo>
                  <a:close/>
                </a:path>
                <a:path w="2708275" h="648969">
                  <a:moveTo>
                    <a:pt x="1264310" y="552970"/>
                  </a:moveTo>
                  <a:lnTo>
                    <a:pt x="1242085" y="554469"/>
                  </a:lnTo>
                  <a:lnTo>
                    <a:pt x="1242402" y="558926"/>
                  </a:lnTo>
                  <a:lnTo>
                    <a:pt x="1264615" y="557402"/>
                  </a:lnTo>
                  <a:lnTo>
                    <a:pt x="1264310" y="552970"/>
                  </a:lnTo>
                  <a:close/>
                </a:path>
                <a:path w="2708275" h="648969">
                  <a:moveTo>
                    <a:pt x="1322057" y="549008"/>
                  </a:moveTo>
                  <a:lnTo>
                    <a:pt x="1299845" y="550532"/>
                  </a:lnTo>
                  <a:lnTo>
                    <a:pt x="1300149" y="554964"/>
                  </a:lnTo>
                  <a:lnTo>
                    <a:pt x="1322362" y="553466"/>
                  </a:lnTo>
                  <a:lnTo>
                    <a:pt x="1322057" y="549008"/>
                  </a:lnTo>
                  <a:close/>
                </a:path>
                <a:path w="2708275" h="648969">
                  <a:moveTo>
                    <a:pt x="1379791" y="545071"/>
                  </a:moveTo>
                  <a:lnTo>
                    <a:pt x="1357579" y="546595"/>
                  </a:lnTo>
                  <a:lnTo>
                    <a:pt x="1357883" y="551027"/>
                  </a:lnTo>
                  <a:lnTo>
                    <a:pt x="1380096" y="549516"/>
                  </a:lnTo>
                  <a:lnTo>
                    <a:pt x="1379791" y="545071"/>
                  </a:lnTo>
                  <a:close/>
                </a:path>
                <a:path w="2708275" h="648969">
                  <a:moveTo>
                    <a:pt x="1437538" y="541134"/>
                  </a:moveTo>
                  <a:lnTo>
                    <a:pt x="1415326" y="542658"/>
                  </a:lnTo>
                  <a:lnTo>
                    <a:pt x="1415630" y="547090"/>
                  </a:lnTo>
                  <a:lnTo>
                    <a:pt x="1437843" y="545579"/>
                  </a:lnTo>
                  <a:lnTo>
                    <a:pt x="1437538" y="541134"/>
                  </a:lnTo>
                  <a:close/>
                </a:path>
                <a:path w="2708275" h="648969">
                  <a:moveTo>
                    <a:pt x="1495285" y="537184"/>
                  </a:moveTo>
                  <a:lnTo>
                    <a:pt x="1473073" y="538708"/>
                  </a:lnTo>
                  <a:lnTo>
                    <a:pt x="1473377" y="543140"/>
                  </a:lnTo>
                  <a:lnTo>
                    <a:pt x="1495590" y="541629"/>
                  </a:lnTo>
                  <a:lnTo>
                    <a:pt x="1495285" y="537184"/>
                  </a:lnTo>
                  <a:close/>
                </a:path>
                <a:path w="2708275" h="648969">
                  <a:moveTo>
                    <a:pt x="1553032" y="533234"/>
                  </a:moveTo>
                  <a:lnTo>
                    <a:pt x="1530819" y="534771"/>
                  </a:lnTo>
                  <a:lnTo>
                    <a:pt x="1531124" y="539203"/>
                  </a:lnTo>
                  <a:lnTo>
                    <a:pt x="1553336" y="537692"/>
                  </a:lnTo>
                  <a:lnTo>
                    <a:pt x="1553032" y="533234"/>
                  </a:lnTo>
                  <a:close/>
                </a:path>
                <a:path w="2708275" h="648969">
                  <a:moveTo>
                    <a:pt x="1610766" y="529297"/>
                  </a:moveTo>
                  <a:lnTo>
                    <a:pt x="1588566" y="530809"/>
                  </a:lnTo>
                  <a:lnTo>
                    <a:pt x="1588871" y="535266"/>
                  </a:lnTo>
                  <a:lnTo>
                    <a:pt x="1611071" y="533742"/>
                  </a:lnTo>
                  <a:lnTo>
                    <a:pt x="1610766" y="529297"/>
                  </a:lnTo>
                  <a:close/>
                </a:path>
                <a:path w="2708275" h="648969">
                  <a:moveTo>
                    <a:pt x="1668513" y="525360"/>
                  </a:moveTo>
                  <a:lnTo>
                    <a:pt x="1646301" y="526872"/>
                  </a:lnTo>
                  <a:lnTo>
                    <a:pt x="1646605" y="531317"/>
                  </a:lnTo>
                  <a:lnTo>
                    <a:pt x="1668818" y="529793"/>
                  </a:lnTo>
                  <a:lnTo>
                    <a:pt x="1668513" y="525360"/>
                  </a:lnTo>
                  <a:close/>
                </a:path>
                <a:path w="2708275" h="648969">
                  <a:moveTo>
                    <a:pt x="1726260" y="521411"/>
                  </a:moveTo>
                  <a:lnTo>
                    <a:pt x="1704047" y="522935"/>
                  </a:lnTo>
                  <a:lnTo>
                    <a:pt x="1704352" y="527367"/>
                  </a:lnTo>
                  <a:lnTo>
                    <a:pt x="1726564" y="525856"/>
                  </a:lnTo>
                  <a:lnTo>
                    <a:pt x="1726260" y="521411"/>
                  </a:lnTo>
                  <a:close/>
                </a:path>
                <a:path w="2708275" h="648969">
                  <a:moveTo>
                    <a:pt x="1784007" y="517474"/>
                  </a:moveTo>
                  <a:lnTo>
                    <a:pt x="1761807" y="518985"/>
                  </a:lnTo>
                  <a:lnTo>
                    <a:pt x="1762099" y="523417"/>
                  </a:lnTo>
                  <a:lnTo>
                    <a:pt x="1784311" y="521919"/>
                  </a:lnTo>
                  <a:lnTo>
                    <a:pt x="1784007" y="517474"/>
                  </a:lnTo>
                  <a:close/>
                </a:path>
                <a:path w="2708275" h="648969">
                  <a:moveTo>
                    <a:pt x="1841754" y="513537"/>
                  </a:moveTo>
                  <a:lnTo>
                    <a:pt x="1819541" y="515048"/>
                  </a:lnTo>
                  <a:lnTo>
                    <a:pt x="1819833" y="519493"/>
                  </a:lnTo>
                  <a:lnTo>
                    <a:pt x="1842046" y="517982"/>
                  </a:lnTo>
                  <a:lnTo>
                    <a:pt x="1841754" y="513537"/>
                  </a:lnTo>
                  <a:close/>
                </a:path>
                <a:path w="2708275" h="648969">
                  <a:moveTo>
                    <a:pt x="1899488" y="509600"/>
                  </a:moveTo>
                  <a:lnTo>
                    <a:pt x="1877288" y="511098"/>
                  </a:lnTo>
                  <a:lnTo>
                    <a:pt x="1877580" y="515543"/>
                  </a:lnTo>
                  <a:lnTo>
                    <a:pt x="1899792" y="514032"/>
                  </a:lnTo>
                  <a:lnTo>
                    <a:pt x="1899488" y="509600"/>
                  </a:lnTo>
                  <a:close/>
                </a:path>
                <a:path w="2708275" h="648969">
                  <a:moveTo>
                    <a:pt x="1957235" y="505650"/>
                  </a:moveTo>
                  <a:lnTo>
                    <a:pt x="1935035" y="507174"/>
                  </a:lnTo>
                  <a:lnTo>
                    <a:pt x="1935327" y="511594"/>
                  </a:lnTo>
                  <a:lnTo>
                    <a:pt x="1957539" y="510082"/>
                  </a:lnTo>
                  <a:lnTo>
                    <a:pt x="1957235" y="505650"/>
                  </a:lnTo>
                  <a:close/>
                </a:path>
                <a:path w="2708275" h="648969">
                  <a:moveTo>
                    <a:pt x="2014982" y="501700"/>
                  </a:moveTo>
                  <a:lnTo>
                    <a:pt x="1992769" y="503212"/>
                  </a:lnTo>
                  <a:lnTo>
                    <a:pt x="1993074" y="507657"/>
                  </a:lnTo>
                  <a:lnTo>
                    <a:pt x="2015286" y="506145"/>
                  </a:lnTo>
                  <a:lnTo>
                    <a:pt x="2014982" y="501700"/>
                  </a:lnTo>
                  <a:close/>
                </a:path>
                <a:path w="2708275" h="648969">
                  <a:moveTo>
                    <a:pt x="2072728" y="497763"/>
                  </a:moveTo>
                  <a:lnTo>
                    <a:pt x="2050516" y="499262"/>
                  </a:lnTo>
                  <a:lnTo>
                    <a:pt x="2050808" y="503720"/>
                  </a:lnTo>
                  <a:lnTo>
                    <a:pt x="2073033" y="502208"/>
                  </a:lnTo>
                  <a:lnTo>
                    <a:pt x="2072728" y="497763"/>
                  </a:lnTo>
                  <a:close/>
                </a:path>
                <a:path w="2708275" h="648969">
                  <a:moveTo>
                    <a:pt x="2130475" y="493801"/>
                  </a:moveTo>
                  <a:lnTo>
                    <a:pt x="2108250" y="495325"/>
                  </a:lnTo>
                  <a:lnTo>
                    <a:pt x="2108555" y="499783"/>
                  </a:lnTo>
                  <a:lnTo>
                    <a:pt x="2130780" y="498246"/>
                  </a:lnTo>
                  <a:lnTo>
                    <a:pt x="2130475" y="493801"/>
                  </a:lnTo>
                  <a:close/>
                </a:path>
                <a:path w="2708275" h="648969">
                  <a:moveTo>
                    <a:pt x="2188222" y="489864"/>
                  </a:moveTo>
                  <a:lnTo>
                    <a:pt x="2165997" y="491375"/>
                  </a:lnTo>
                  <a:lnTo>
                    <a:pt x="2166302" y="495833"/>
                  </a:lnTo>
                  <a:lnTo>
                    <a:pt x="2188527" y="494309"/>
                  </a:lnTo>
                  <a:lnTo>
                    <a:pt x="2188222" y="489864"/>
                  </a:lnTo>
                  <a:close/>
                </a:path>
                <a:path w="2708275" h="648969">
                  <a:moveTo>
                    <a:pt x="2245969" y="485927"/>
                  </a:moveTo>
                  <a:lnTo>
                    <a:pt x="2223744" y="487438"/>
                  </a:lnTo>
                  <a:lnTo>
                    <a:pt x="2224049" y="491883"/>
                  </a:lnTo>
                  <a:lnTo>
                    <a:pt x="2246261" y="490372"/>
                  </a:lnTo>
                  <a:lnTo>
                    <a:pt x="2245969" y="485927"/>
                  </a:lnTo>
                  <a:close/>
                </a:path>
                <a:path w="2708275" h="648969">
                  <a:moveTo>
                    <a:pt x="2303703" y="481990"/>
                  </a:moveTo>
                  <a:lnTo>
                    <a:pt x="2281491" y="483501"/>
                  </a:lnTo>
                  <a:lnTo>
                    <a:pt x="2281796" y="487946"/>
                  </a:lnTo>
                  <a:lnTo>
                    <a:pt x="2303995" y="486409"/>
                  </a:lnTo>
                  <a:lnTo>
                    <a:pt x="2303703" y="481990"/>
                  </a:lnTo>
                  <a:close/>
                </a:path>
                <a:path w="2708275" h="648969">
                  <a:moveTo>
                    <a:pt x="2361450" y="478040"/>
                  </a:moveTo>
                  <a:lnTo>
                    <a:pt x="2339225" y="479551"/>
                  </a:lnTo>
                  <a:lnTo>
                    <a:pt x="2339530" y="483997"/>
                  </a:lnTo>
                  <a:lnTo>
                    <a:pt x="2361742" y="482485"/>
                  </a:lnTo>
                  <a:lnTo>
                    <a:pt x="2361450" y="478040"/>
                  </a:lnTo>
                  <a:close/>
                </a:path>
                <a:path w="2708275" h="648969">
                  <a:moveTo>
                    <a:pt x="2419197" y="474091"/>
                  </a:moveTo>
                  <a:lnTo>
                    <a:pt x="2396972" y="475602"/>
                  </a:lnTo>
                  <a:lnTo>
                    <a:pt x="2397277" y="480047"/>
                  </a:lnTo>
                  <a:lnTo>
                    <a:pt x="2419489" y="478548"/>
                  </a:lnTo>
                  <a:lnTo>
                    <a:pt x="2419197" y="474091"/>
                  </a:lnTo>
                  <a:close/>
                </a:path>
                <a:path w="2708275" h="648969">
                  <a:moveTo>
                    <a:pt x="2476944" y="470154"/>
                  </a:moveTo>
                  <a:lnTo>
                    <a:pt x="2454719" y="471665"/>
                  </a:lnTo>
                  <a:lnTo>
                    <a:pt x="2455024" y="476110"/>
                  </a:lnTo>
                  <a:lnTo>
                    <a:pt x="2477236" y="474598"/>
                  </a:lnTo>
                  <a:lnTo>
                    <a:pt x="2476944" y="470154"/>
                  </a:lnTo>
                  <a:close/>
                </a:path>
                <a:path w="2708275" h="648969">
                  <a:moveTo>
                    <a:pt x="2534666" y="466204"/>
                  </a:moveTo>
                  <a:lnTo>
                    <a:pt x="2512466" y="467728"/>
                  </a:lnTo>
                  <a:lnTo>
                    <a:pt x="2512771" y="472173"/>
                  </a:lnTo>
                  <a:lnTo>
                    <a:pt x="2534983" y="470649"/>
                  </a:lnTo>
                  <a:lnTo>
                    <a:pt x="2534666" y="466204"/>
                  </a:lnTo>
                  <a:close/>
                </a:path>
                <a:path w="2708275" h="648969">
                  <a:moveTo>
                    <a:pt x="2592412" y="462267"/>
                  </a:moveTo>
                  <a:lnTo>
                    <a:pt x="2570200" y="463791"/>
                  </a:lnTo>
                  <a:lnTo>
                    <a:pt x="2570505" y="468210"/>
                  </a:lnTo>
                  <a:lnTo>
                    <a:pt x="2592717" y="466712"/>
                  </a:lnTo>
                  <a:lnTo>
                    <a:pt x="2592412" y="462267"/>
                  </a:lnTo>
                  <a:close/>
                </a:path>
                <a:path w="2708275" h="648969">
                  <a:moveTo>
                    <a:pt x="2650159" y="458317"/>
                  </a:moveTo>
                  <a:lnTo>
                    <a:pt x="2627947" y="459841"/>
                  </a:lnTo>
                  <a:lnTo>
                    <a:pt x="2628252" y="464273"/>
                  </a:lnTo>
                  <a:lnTo>
                    <a:pt x="2650464" y="462762"/>
                  </a:lnTo>
                  <a:lnTo>
                    <a:pt x="2650159" y="458317"/>
                  </a:lnTo>
                  <a:close/>
                </a:path>
                <a:path w="2708275" h="648969">
                  <a:moveTo>
                    <a:pt x="2707906" y="454380"/>
                  </a:moveTo>
                  <a:lnTo>
                    <a:pt x="2685707" y="455904"/>
                  </a:lnTo>
                  <a:lnTo>
                    <a:pt x="2686011" y="460349"/>
                  </a:lnTo>
                  <a:lnTo>
                    <a:pt x="2708211" y="458825"/>
                  </a:lnTo>
                  <a:lnTo>
                    <a:pt x="2707906" y="454380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49985" y="1422958"/>
              <a:ext cx="2694305" cy="772160"/>
            </a:xfrm>
            <a:custGeom>
              <a:avLst/>
              <a:gdLst/>
              <a:ahLst/>
              <a:cxnLst/>
              <a:rect l="l" t="t" r="r" b="b"/>
              <a:pathLst>
                <a:path w="2694304" h="772160">
                  <a:moveTo>
                    <a:pt x="4279" y="0"/>
                  </a:moveTo>
                  <a:lnTo>
                    <a:pt x="0" y="1231"/>
                  </a:lnTo>
                  <a:lnTo>
                    <a:pt x="6134" y="22644"/>
                  </a:lnTo>
                  <a:lnTo>
                    <a:pt x="10401" y="21399"/>
                  </a:lnTo>
                  <a:lnTo>
                    <a:pt x="4279" y="0"/>
                  </a:lnTo>
                  <a:close/>
                </a:path>
                <a:path w="2694304" h="772160">
                  <a:moveTo>
                    <a:pt x="20205" y="55651"/>
                  </a:moveTo>
                  <a:lnTo>
                    <a:pt x="15925" y="56870"/>
                  </a:lnTo>
                  <a:lnTo>
                    <a:pt x="22034" y="78282"/>
                  </a:lnTo>
                  <a:lnTo>
                    <a:pt x="26327" y="77050"/>
                  </a:lnTo>
                  <a:lnTo>
                    <a:pt x="20205" y="55651"/>
                  </a:lnTo>
                  <a:close/>
                </a:path>
                <a:path w="2694304" h="772160">
                  <a:moveTo>
                    <a:pt x="36131" y="111302"/>
                  </a:moveTo>
                  <a:lnTo>
                    <a:pt x="31838" y="112521"/>
                  </a:lnTo>
                  <a:lnTo>
                    <a:pt x="37973" y="133921"/>
                  </a:lnTo>
                  <a:lnTo>
                    <a:pt x="42252" y="132702"/>
                  </a:lnTo>
                  <a:lnTo>
                    <a:pt x="36131" y="111302"/>
                  </a:lnTo>
                  <a:close/>
                </a:path>
                <a:path w="2694304" h="772160">
                  <a:moveTo>
                    <a:pt x="52044" y="166928"/>
                  </a:moveTo>
                  <a:lnTo>
                    <a:pt x="47777" y="168173"/>
                  </a:lnTo>
                  <a:lnTo>
                    <a:pt x="53898" y="189560"/>
                  </a:lnTo>
                  <a:lnTo>
                    <a:pt x="58178" y="188353"/>
                  </a:lnTo>
                  <a:lnTo>
                    <a:pt x="52044" y="166928"/>
                  </a:lnTo>
                  <a:close/>
                </a:path>
                <a:path w="2694304" h="772160">
                  <a:moveTo>
                    <a:pt x="67983" y="222580"/>
                  </a:moveTo>
                  <a:lnTo>
                    <a:pt x="63703" y="223799"/>
                  </a:lnTo>
                  <a:lnTo>
                    <a:pt x="69824" y="245211"/>
                  </a:lnTo>
                  <a:lnTo>
                    <a:pt x="74104" y="243979"/>
                  </a:lnTo>
                  <a:lnTo>
                    <a:pt x="67983" y="222580"/>
                  </a:lnTo>
                  <a:close/>
                </a:path>
                <a:path w="2694304" h="772160">
                  <a:moveTo>
                    <a:pt x="83896" y="278231"/>
                  </a:moveTo>
                  <a:lnTo>
                    <a:pt x="79616" y="279450"/>
                  </a:lnTo>
                  <a:lnTo>
                    <a:pt x="85750" y="300850"/>
                  </a:lnTo>
                  <a:lnTo>
                    <a:pt x="90017" y="299631"/>
                  </a:lnTo>
                  <a:lnTo>
                    <a:pt x="83896" y="278231"/>
                  </a:lnTo>
                  <a:close/>
                </a:path>
                <a:path w="2694304" h="772160">
                  <a:moveTo>
                    <a:pt x="99821" y="333883"/>
                  </a:moveTo>
                  <a:lnTo>
                    <a:pt x="95542" y="335114"/>
                  </a:lnTo>
                  <a:lnTo>
                    <a:pt x="101663" y="356501"/>
                  </a:lnTo>
                  <a:lnTo>
                    <a:pt x="105943" y="355282"/>
                  </a:lnTo>
                  <a:lnTo>
                    <a:pt x="99821" y="333883"/>
                  </a:lnTo>
                  <a:close/>
                </a:path>
                <a:path w="2694304" h="772160">
                  <a:moveTo>
                    <a:pt x="115760" y="389509"/>
                  </a:moveTo>
                  <a:lnTo>
                    <a:pt x="111467" y="390753"/>
                  </a:lnTo>
                  <a:lnTo>
                    <a:pt x="117589" y="412153"/>
                  </a:lnTo>
                  <a:lnTo>
                    <a:pt x="121869" y="410933"/>
                  </a:lnTo>
                  <a:lnTo>
                    <a:pt x="115760" y="389509"/>
                  </a:lnTo>
                  <a:close/>
                </a:path>
                <a:path w="2694304" h="772160">
                  <a:moveTo>
                    <a:pt x="131660" y="445173"/>
                  </a:moveTo>
                  <a:lnTo>
                    <a:pt x="127380" y="446379"/>
                  </a:lnTo>
                  <a:lnTo>
                    <a:pt x="133515" y="467791"/>
                  </a:lnTo>
                  <a:lnTo>
                    <a:pt x="137794" y="466559"/>
                  </a:lnTo>
                  <a:lnTo>
                    <a:pt x="131660" y="445173"/>
                  </a:lnTo>
                  <a:close/>
                </a:path>
                <a:path w="2694304" h="772160">
                  <a:moveTo>
                    <a:pt x="147599" y="500811"/>
                  </a:moveTo>
                  <a:lnTo>
                    <a:pt x="143319" y="502030"/>
                  </a:lnTo>
                  <a:lnTo>
                    <a:pt x="149440" y="523430"/>
                  </a:lnTo>
                  <a:lnTo>
                    <a:pt x="153720" y="522223"/>
                  </a:lnTo>
                  <a:lnTo>
                    <a:pt x="147599" y="500811"/>
                  </a:lnTo>
                  <a:close/>
                </a:path>
                <a:path w="2694304" h="772160">
                  <a:moveTo>
                    <a:pt x="163525" y="556463"/>
                  </a:moveTo>
                  <a:lnTo>
                    <a:pt x="159232" y="557682"/>
                  </a:lnTo>
                  <a:lnTo>
                    <a:pt x="165366" y="579081"/>
                  </a:lnTo>
                  <a:lnTo>
                    <a:pt x="169659" y="577862"/>
                  </a:lnTo>
                  <a:lnTo>
                    <a:pt x="163525" y="556463"/>
                  </a:lnTo>
                  <a:close/>
                </a:path>
                <a:path w="2694304" h="772160">
                  <a:moveTo>
                    <a:pt x="179438" y="612101"/>
                  </a:moveTo>
                  <a:lnTo>
                    <a:pt x="175171" y="613321"/>
                  </a:lnTo>
                  <a:lnTo>
                    <a:pt x="181483" y="635431"/>
                  </a:lnTo>
                  <a:lnTo>
                    <a:pt x="182892" y="635965"/>
                  </a:lnTo>
                  <a:lnTo>
                    <a:pt x="183735" y="633730"/>
                  </a:lnTo>
                  <a:lnTo>
                    <a:pt x="183324" y="633730"/>
                  </a:lnTo>
                  <a:lnTo>
                    <a:pt x="184111" y="631659"/>
                  </a:lnTo>
                  <a:lnTo>
                    <a:pt x="185051" y="631659"/>
                  </a:lnTo>
                  <a:lnTo>
                    <a:pt x="179438" y="612101"/>
                  </a:lnTo>
                  <a:close/>
                </a:path>
                <a:path w="2694304" h="772160">
                  <a:moveTo>
                    <a:pt x="184111" y="631659"/>
                  </a:moveTo>
                  <a:lnTo>
                    <a:pt x="183324" y="633730"/>
                  </a:lnTo>
                  <a:lnTo>
                    <a:pt x="183784" y="633599"/>
                  </a:lnTo>
                  <a:lnTo>
                    <a:pt x="184467" y="631786"/>
                  </a:lnTo>
                  <a:lnTo>
                    <a:pt x="184111" y="631659"/>
                  </a:lnTo>
                  <a:close/>
                </a:path>
                <a:path w="2694304" h="772160">
                  <a:moveTo>
                    <a:pt x="183784" y="633599"/>
                  </a:moveTo>
                  <a:lnTo>
                    <a:pt x="183324" y="633730"/>
                  </a:lnTo>
                  <a:lnTo>
                    <a:pt x="183735" y="633730"/>
                  </a:lnTo>
                  <a:lnTo>
                    <a:pt x="183784" y="633599"/>
                  </a:lnTo>
                  <a:close/>
                </a:path>
                <a:path w="2694304" h="772160">
                  <a:moveTo>
                    <a:pt x="185051" y="631659"/>
                  </a:moveTo>
                  <a:lnTo>
                    <a:pt x="184111" y="631659"/>
                  </a:lnTo>
                  <a:lnTo>
                    <a:pt x="184467" y="631786"/>
                  </a:lnTo>
                  <a:lnTo>
                    <a:pt x="183784" y="633599"/>
                  </a:lnTo>
                  <a:lnTo>
                    <a:pt x="185470" y="633120"/>
                  </a:lnTo>
                  <a:lnTo>
                    <a:pt x="185051" y="631659"/>
                  </a:lnTo>
                  <a:close/>
                </a:path>
                <a:path w="2694304" h="772160">
                  <a:moveTo>
                    <a:pt x="217817" y="644321"/>
                  </a:moveTo>
                  <a:lnTo>
                    <a:pt x="216242" y="648487"/>
                  </a:lnTo>
                  <a:lnTo>
                    <a:pt x="237083" y="656310"/>
                  </a:lnTo>
                  <a:lnTo>
                    <a:pt x="238658" y="652144"/>
                  </a:lnTo>
                  <a:lnTo>
                    <a:pt x="217817" y="644321"/>
                  </a:lnTo>
                  <a:close/>
                </a:path>
                <a:path w="2694304" h="772160">
                  <a:moveTo>
                    <a:pt x="271995" y="664667"/>
                  </a:moveTo>
                  <a:lnTo>
                    <a:pt x="270421" y="668832"/>
                  </a:lnTo>
                  <a:lnTo>
                    <a:pt x="291274" y="676668"/>
                  </a:lnTo>
                  <a:lnTo>
                    <a:pt x="292823" y="672490"/>
                  </a:lnTo>
                  <a:lnTo>
                    <a:pt x="271995" y="664667"/>
                  </a:lnTo>
                  <a:close/>
                </a:path>
                <a:path w="2694304" h="772160">
                  <a:moveTo>
                    <a:pt x="326186" y="685012"/>
                  </a:moveTo>
                  <a:lnTo>
                    <a:pt x="324611" y="689178"/>
                  </a:lnTo>
                  <a:lnTo>
                    <a:pt x="345452" y="697014"/>
                  </a:lnTo>
                  <a:lnTo>
                    <a:pt x="347014" y="692848"/>
                  </a:lnTo>
                  <a:lnTo>
                    <a:pt x="326186" y="685012"/>
                  </a:lnTo>
                  <a:close/>
                </a:path>
                <a:path w="2694304" h="772160">
                  <a:moveTo>
                    <a:pt x="380352" y="705358"/>
                  </a:moveTo>
                  <a:lnTo>
                    <a:pt x="378790" y="709523"/>
                  </a:lnTo>
                  <a:lnTo>
                    <a:pt x="399630" y="717359"/>
                  </a:lnTo>
                  <a:lnTo>
                    <a:pt x="401193" y="713193"/>
                  </a:lnTo>
                  <a:lnTo>
                    <a:pt x="380352" y="705358"/>
                  </a:lnTo>
                  <a:close/>
                </a:path>
                <a:path w="2694304" h="772160">
                  <a:moveTo>
                    <a:pt x="434543" y="725716"/>
                  </a:moveTo>
                  <a:lnTo>
                    <a:pt x="432981" y="729881"/>
                  </a:lnTo>
                  <a:lnTo>
                    <a:pt x="453821" y="737717"/>
                  </a:lnTo>
                  <a:lnTo>
                    <a:pt x="455383" y="733539"/>
                  </a:lnTo>
                  <a:lnTo>
                    <a:pt x="434543" y="725716"/>
                  </a:lnTo>
                  <a:close/>
                </a:path>
                <a:path w="2694304" h="772160">
                  <a:moveTo>
                    <a:pt x="488721" y="746061"/>
                  </a:moveTo>
                  <a:lnTo>
                    <a:pt x="487159" y="750252"/>
                  </a:lnTo>
                  <a:lnTo>
                    <a:pt x="507999" y="758075"/>
                  </a:lnTo>
                  <a:lnTo>
                    <a:pt x="509562" y="753884"/>
                  </a:lnTo>
                  <a:lnTo>
                    <a:pt x="488721" y="746061"/>
                  </a:lnTo>
                  <a:close/>
                </a:path>
                <a:path w="2694304" h="772160">
                  <a:moveTo>
                    <a:pt x="542912" y="766432"/>
                  </a:moveTo>
                  <a:lnTo>
                    <a:pt x="541350" y="770597"/>
                  </a:lnTo>
                  <a:lnTo>
                    <a:pt x="544614" y="771817"/>
                  </a:lnTo>
                  <a:lnTo>
                    <a:pt x="564324" y="768819"/>
                  </a:lnTo>
                  <a:lnTo>
                    <a:pt x="564077" y="767232"/>
                  </a:lnTo>
                  <a:lnTo>
                    <a:pt x="545109" y="767232"/>
                  </a:lnTo>
                  <a:lnTo>
                    <a:pt x="542912" y="766432"/>
                  </a:lnTo>
                  <a:close/>
                </a:path>
                <a:path w="2694304" h="772160">
                  <a:moveTo>
                    <a:pt x="563638" y="764412"/>
                  </a:moveTo>
                  <a:lnTo>
                    <a:pt x="545109" y="767232"/>
                  </a:lnTo>
                  <a:lnTo>
                    <a:pt x="564077" y="767232"/>
                  </a:lnTo>
                  <a:lnTo>
                    <a:pt x="563638" y="764412"/>
                  </a:lnTo>
                  <a:close/>
                </a:path>
                <a:path w="2694304" h="772160">
                  <a:moveTo>
                    <a:pt x="620864" y="755675"/>
                  </a:moveTo>
                  <a:lnTo>
                    <a:pt x="598855" y="759040"/>
                  </a:lnTo>
                  <a:lnTo>
                    <a:pt x="599528" y="763447"/>
                  </a:lnTo>
                  <a:lnTo>
                    <a:pt x="621538" y="760082"/>
                  </a:lnTo>
                  <a:lnTo>
                    <a:pt x="620864" y="755675"/>
                  </a:lnTo>
                  <a:close/>
                </a:path>
                <a:path w="2694304" h="772160">
                  <a:moveTo>
                    <a:pt x="678065" y="746963"/>
                  </a:moveTo>
                  <a:lnTo>
                    <a:pt x="656082" y="750316"/>
                  </a:lnTo>
                  <a:lnTo>
                    <a:pt x="656742" y="754710"/>
                  </a:lnTo>
                  <a:lnTo>
                    <a:pt x="678751" y="751370"/>
                  </a:lnTo>
                  <a:lnTo>
                    <a:pt x="678065" y="746963"/>
                  </a:lnTo>
                  <a:close/>
                </a:path>
                <a:path w="2694304" h="772160">
                  <a:moveTo>
                    <a:pt x="735304" y="738238"/>
                  </a:moveTo>
                  <a:lnTo>
                    <a:pt x="713295" y="741591"/>
                  </a:lnTo>
                  <a:lnTo>
                    <a:pt x="713955" y="745998"/>
                  </a:lnTo>
                  <a:lnTo>
                    <a:pt x="735964" y="742645"/>
                  </a:lnTo>
                  <a:lnTo>
                    <a:pt x="735304" y="738238"/>
                  </a:lnTo>
                  <a:close/>
                </a:path>
                <a:path w="2694304" h="772160">
                  <a:moveTo>
                    <a:pt x="792518" y="729513"/>
                  </a:moveTo>
                  <a:lnTo>
                    <a:pt x="770509" y="732866"/>
                  </a:lnTo>
                  <a:lnTo>
                    <a:pt x="771182" y="737273"/>
                  </a:lnTo>
                  <a:lnTo>
                    <a:pt x="793191" y="733920"/>
                  </a:lnTo>
                  <a:lnTo>
                    <a:pt x="792518" y="729513"/>
                  </a:lnTo>
                  <a:close/>
                </a:path>
                <a:path w="2694304" h="772160">
                  <a:moveTo>
                    <a:pt x="849718" y="720775"/>
                  </a:moveTo>
                  <a:lnTo>
                    <a:pt x="827722" y="724128"/>
                  </a:lnTo>
                  <a:lnTo>
                    <a:pt x="828395" y="728535"/>
                  </a:lnTo>
                  <a:lnTo>
                    <a:pt x="850404" y="725182"/>
                  </a:lnTo>
                  <a:lnTo>
                    <a:pt x="849718" y="720775"/>
                  </a:lnTo>
                  <a:close/>
                </a:path>
                <a:path w="2694304" h="772160">
                  <a:moveTo>
                    <a:pt x="906957" y="712076"/>
                  </a:moveTo>
                  <a:lnTo>
                    <a:pt x="884948" y="715429"/>
                  </a:lnTo>
                  <a:lnTo>
                    <a:pt x="885621" y="719836"/>
                  </a:lnTo>
                  <a:lnTo>
                    <a:pt x="907618" y="716470"/>
                  </a:lnTo>
                  <a:lnTo>
                    <a:pt x="906957" y="712076"/>
                  </a:lnTo>
                  <a:close/>
                </a:path>
                <a:path w="2694304" h="772160">
                  <a:moveTo>
                    <a:pt x="964171" y="703338"/>
                  </a:moveTo>
                  <a:lnTo>
                    <a:pt x="942162" y="706691"/>
                  </a:lnTo>
                  <a:lnTo>
                    <a:pt x="942822" y="711098"/>
                  </a:lnTo>
                  <a:lnTo>
                    <a:pt x="964831" y="707745"/>
                  </a:lnTo>
                  <a:lnTo>
                    <a:pt x="964171" y="703338"/>
                  </a:lnTo>
                  <a:close/>
                </a:path>
                <a:path w="2694304" h="772160">
                  <a:moveTo>
                    <a:pt x="1021372" y="694601"/>
                  </a:moveTo>
                  <a:lnTo>
                    <a:pt x="999388" y="697966"/>
                  </a:lnTo>
                  <a:lnTo>
                    <a:pt x="1000048" y="702360"/>
                  </a:lnTo>
                  <a:lnTo>
                    <a:pt x="1022070" y="699008"/>
                  </a:lnTo>
                  <a:lnTo>
                    <a:pt x="1021372" y="694601"/>
                  </a:lnTo>
                  <a:close/>
                </a:path>
                <a:path w="2694304" h="772160">
                  <a:moveTo>
                    <a:pt x="1078598" y="685888"/>
                  </a:moveTo>
                  <a:lnTo>
                    <a:pt x="1056589" y="689241"/>
                  </a:lnTo>
                  <a:lnTo>
                    <a:pt x="1057262" y="693648"/>
                  </a:lnTo>
                  <a:lnTo>
                    <a:pt x="1079271" y="690283"/>
                  </a:lnTo>
                  <a:lnTo>
                    <a:pt x="1078598" y="685888"/>
                  </a:lnTo>
                  <a:close/>
                </a:path>
                <a:path w="2694304" h="772160">
                  <a:moveTo>
                    <a:pt x="1135837" y="677163"/>
                  </a:moveTo>
                  <a:lnTo>
                    <a:pt x="1113815" y="680516"/>
                  </a:lnTo>
                  <a:lnTo>
                    <a:pt x="1114475" y="684911"/>
                  </a:lnTo>
                  <a:lnTo>
                    <a:pt x="1136484" y="681570"/>
                  </a:lnTo>
                  <a:lnTo>
                    <a:pt x="1135837" y="677163"/>
                  </a:lnTo>
                  <a:close/>
                </a:path>
                <a:path w="2694304" h="772160">
                  <a:moveTo>
                    <a:pt x="1193037" y="668439"/>
                  </a:moveTo>
                  <a:lnTo>
                    <a:pt x="1171028" y="671791"/>
                  </a:lnTo>
                  <a:lnTo>
                    <a:pt x="1171689" y="676198"/>
                  </a:lnTo>
                  <a:lnTo>
                    <a:pt x="1193711" y="672833"/>
                  </a:lnTo>
                  <a:lnTo>
                    <a:pt x="1193037" y="668439"/>
                  </a:lnTo>
                  <a:close/>
                </a:path>
                <a:path w="2694304" h="772160">
                  <a:moveTo>
                    <a:pt x="1250251" y="659714"/>
                  </a:moveTo>
                  <a:lnTo>
                    <a:pt x="1228242" y="663066"/>
                  </a:lnTo>
                  <a:lnTo>
                    <a:pt x="1228928" y="667473"/>
                  </a:lnTo>
                  <a:lnTo>
                    <a:pt x="1250924" y="664108"/>
                  </a:lnTo>
                  <a:lnTo>
                    <a:pt x="1250251" y="659714"/>
                  </a:lnTo>
                  <a:close/>
                </a:path>
                <a:path w="2694304" h="772160">
                  <a:moveTo>
                    <a:pt x="1308011" y="654176"/>
                  </a:moveTo>
                  <a:lnTo>
                    <a:pt x="1285798" y="655713"/>
                  </a:lnTo>
                  <a:lnTo>
                    <a:pt x="1286103" y="660158"/>
                  </a:lnTo>
                  <a:lnTo>
                    <a:pt x="1308315" y="658622"/>
                  </a:lnTo>
                  <a:lnTo>
                    <a:pt x="1308011" y="654176"/>
                  </a:lnTo>
                  <a:close/>
                </a:path>
                <a:path w="2694304" h="772160">
                  <a:moveTo>
                    <a:pt x="1365745" y="650163"/>
                  </a:moveTo>
                  <a:lnTo>
                    <a:pt x="1343545" y="651713"/>
                  </a:lnTo>
                  <a:lnTo>
                    <a:pt x="1343850" y="656145"/>
                  </a:lnTo>
                  <a:lnTo>
                    <a:pt x="1366062" y="654596"/>
                  </a:lnTo>
                  <a:lnTo>
                    <a:pt x="1365745" y="650163"/>
                  </a:lnTo>
                  <a:close/>
                </a:path>
                <a:path w="2694304" h="772160">
                  <a:moveTo>
                    <a:pt x="1423479" y="646150"/>
                  </a:moveTo>
                  <a:lnTo>
                    <a:pt x="1401279" y="647687"/>
                  </a:lnTo>
                  <a:lnTo>
                    <a:pt x="1401584" y="652132"/>
                  </a:lnTo>
                  <a:lnTo>
                    <a:pt x="1423797" y="650595"/>
                  </a:lnTo>
                  <a:lnTo>
                    <a:pt x="1423479" y="646150"/>
                  </a:lnTo>
                  <a:close/>
                </a:path>
                <a:path w="2694304" h="772160">
                  <a:moveTo>
                    <a:pt x="1481226" y="642124"/>
                  </a:moveTo>
                  <a:lnTo>
                    <a:pt x="1459026" y="643674"/>
                  </a:lnTo>
                  <a:lnTo>
                    <a:pt x="1459331" y="648119"/>
                  </a:lnTo>
                  <a:lnTo>
                    <a:pt x="1481543" y="646569"/>
                  </a:lnTo>
                  <a:lnTo>
                    <a:pt x="1481226" y="642124"/>
                  </a:lnTo>
                  <a:close/>
                </a:path>
                <a:path w="2694304" h="772160">
                  <a:moveTo>
                    <a:pt x="1538960" y="638124"/>
                  </a:moveTo>
                  <a:lnTo>
                    <a:pt x="1516761" y="639673"/>
                  </a:lnTo>
                  <a:lnTo>
                    <a:pt x="1517065" y="644105"/>
                  </a:lnTo>
                  <a:lnTo>
                    <a:pt x="1539278" y="642556"/>
                  </a:lnTo>
                  <a:lnTo>
                    <a:pt x="1538960" y="638124"/>
                  </a:lnTo>
                  <a:close/>
                </a:path>
                <a:path w="2694304" h="772160">
                  <a:moveTo>
                    <a:pt x="1596707" y="634111"/>
                  </a:moveTo>
                  <a:lnTo>
                    <a:pt x="1574507" y="635647"/>
                  </a:lnTo>
                  <a:lnTo>
                    <a:pt x="1574800" y="640080"/>
                  </a:lnTo>
                  <a:lnTo>
                    <a:pt x="1597012" y="638555"/>
                  </a:lnTo>
                  <a:lnTo>
                    <a:pt x="1596707" y="634111"/>
                  </a:lnTo>
                  <a:close/>
                </a:path>
                <a:path w="2694304" h="772160">
                  <a:moveTo>
                    <a:pt x="1654454" y="630085"/>
                  </a:moveTo>
                  <a:lnTo>
                    <a:pt x="1632229" y="631647"/>
                  </a:lnTo>
                  <a:lnTo>
                    <a:pt x="1632546" y="636079"/>
                  </a:lnTo>
                  <a:lnTo>
                    <a:pt x="1654759" y="634530"/>
                  </a:lnTo>
                  <a:lnTo>
                    <a:pt x="1654454" y="630085"/>
                  </a:lnTo>
                  <a:close/>
                </a:path>
                <a:path w="2694304" h="772160">
                  <a:moveTo>
                    <a:pt x="1712175" y="626084"/>
                  </a:moveTo>
                  <a:lnTo>
                    <a:pt x="1689976" y="627621"/>
                  </a:lnTo>
                  <a:lnTo>
                    <a:pt x="1690281" y="632053"/>
                  </a:lnTo>
                  <a:lnTo>
                    <a:pt x="1712493" y="630516"/>
                  </a:lnTo>
                  <a:lnTo>
                    <a:pt x="1712175" y="626084"/>
                  </a:lnTo>
                  <a:close/>
                </a:path>
                <a:path w="2694304" h="772160">
                  <a:moveTo>
                    <a:pt x="1769922" y="622058"/>
                  </a:moveTo>
                  <a:lnTo>
                    <a:pt x="1747723" y="623620"/>
                  </a:lnTo>
                  <a:lnTo>
                    <a:pt x="1748027" y="628053"/>
                  </a:lnTo>
                  <a:lnTo>
                    <a:pt x="1770227" y="626503"/>
                  </a:lnTo>
                  <a:lnTo>
                    <a:pt x="1769922" y="622058"/>
                  </a:lnTo>
                  <a:close/>
                </a:path>
                <a:path w="2694304" h="772160">
                  <a:moveTo>
                    <a:pt x="1827669" y="618045"/>
                  </a:moveTo>
                  <a:lnTo>
                    <a:pt x="1805457" y="619594"/>
                  </a:lnTo>
                  <a:lnTo>
                    <a:pt x="1805774" y="624039"/>
                  </a:lnTo>
                  <a:lnTo>
                    <a:pt x="1827987" y="622490"/>
                  </a:lnTo>
                  <a:lnTo>
                    <a:pt x="1827669" y="618045"/>
                  </a:lnTo>
                  <a:close/>
                </a:path>
                <a:path w="2694304" h="772160">
                  <a:moveTo>
                    <a:pt x="1885403" y="614032"/>
                  </a:moveTo>
                  <a:lnTo>
                    <a:pt x="1863204" y="615569"/>
                  </a:lnTo>
                  <a:lnTo>
                    <a:pt x="1863509" y="620013"/>
                  </a:lnTo>
                  <a:lnTo>
                    <a:pt x="1885708" y="618477"/>
                  </a:lnTo>
                  <a:lnTo>
                    <a:pt x="1885403" y="614032"/>
                  </a:lnTo>
                  <a:close/>
                </a:path>
                <a:path w="2694304" h="772160">
                  <a:moveTo>
                    <a:pt x="1943150" y="610019"/>
                  </a:moveTo>
                  <a:lnTo>
                    <a:pt x="1920938" y="611568"/>
                  </a:lnTo>
                  <a:lnTo>
                    <a:pt x="1921243" y="616013"/>
                  </a:lnTo>
                  <a:lnTo>
                    <a:pt x="1943455" y="614451"/>
                  </a:lnTo>
                  <a:lnTo>
                    <a:pt x="1943150" y="610019"/>
                  </a:lnTo>
                  <a:close/>
                </a:path>
                <a:path w="2694304" h="772160">
                  <a:moveTo>
                    <a:pt x="2000884" y="606018"/>
                  </a:moveTo>
                  <a:lnTo>
                    <a:pt x="1978672" y="607542"/>
                  </a:lnTo>
                  <a:lnTo>
                    <a:pt x="1978977" y="611987"/>
                  </a:lnTo>
                  <a:lnTo>
                    <a:pt x="2001189" y="610450"/>
                  </a:lnTo>
                  <a:lnTo>
                    <a:pt x="2000884" y="606018"/>
                  </a:lnTo>
                  <a:close/>
                </a:path>
                <a:path w="2694304" h="772160">
                  <a:moveTo>
                    <a:pt x="2058631" y="601992"/>
                  </a:moveTo>
                  <a:lnTo>
                    <a:pt x="2036419" y="603529"/>
                  </a:lnTo>
                  <a:lnTo>
                    <a:pt x="2036724" y="607974"/>
                  </a:lnTo>
                  <a:lnTo>
                    <a:pt x="2058936" y="606425"/>
                  </a:lnTo>
                  <a:lnTo>
                    <a:pt x="2058631" y="601992"/>
                  </a:lnTo>
                  <a:close/>
                </a:path>
                <a:path w="2694304" h="772160">
                  <a:moveTo>
                    <a:pt x="2116353" y="597979"/>
                  </a:moveTo>
                  <a:lnTo>
                    <a:pt x="2094153" y="599516"/>
                  </a:lnTo>
                  <a:lnTo>
                    <a:pt x="2094458" y="603961"/>
                  </a:lnTo>
                  <a:lnTo>
                    <a:pt x="2116670" y="602411"/>
                  </a:lnTo>
                  <a:lnTo>
                    <a:pt x="2116353" y="597979"/>
                  </a:lnTo>
                  <a:close/>
                </a:path>
                <a:path w="2694304" h="772160">
                  <a:moveTo>
                    <a:pt x="2174100" y="593966"/>
                  </a:moveTo>
                  <a:lnTo>
                    <a:pt x="2151887" y="595502"/>
                  </a:lnTo>
                  <a:lnTo>
                    <a:pt x="2152192" y="599948"/>
                  </a:lnTo>
                  <a:lnTo>
                    <a:pt x="2174405" y="598411"/>
                  </a:lnTo>
                  <a:lnTo>
                    <a:pt x="2174100" y="593966"/>
                  </a:lnTo>
                  <a:close/>
                </a:path>
                <a:path w="2694304" h="772160">
                  <a:moveTo>
                    <a:pt x="2231834" y="589940"/>
                  </a:moveTo>
                  <a:lnTo>
                    <a:pt x="2209634" y="591489"/>
                  </a:lnTo>
                  <a:lnTo>
                    <a:pt x="2209939" y="595922"/>
                  </a:lnTo>
                  <a:lnTo>
                    <a:pt x="2232152" y="594398"/>
                  </a:lnTo>
                  <a:lnTo>
                    <a:pt x="2231834" y="589940"/>
                  </a:lnTo>
                  <a:close/>
                </a:path>
                <a:path w="2694304" h="772160">
                  <a:moveTo>
                    <a:pt x="2289568" y="585939"/>
                  </a:moveTo>
                  <a:lnTo>
                    <a:pt x="2267369" y="587476"/>
                  </a:lnTo>
                  <a:lnTo>
                    <a:pt x="2267673" y="591921"/>
                  </a:lnTo>
                  <a:lnTo>
                    <a:pt x="2289886" y="590372"/>
                  </a:lnTo>
                  <a:lnTo>
                    <a:pt x="2289568" y="585939"/>
                  </a:lnTo>
                  <a:close/>
                </a:path>
                <a:path w="2694304" h="772160">
                  <a:moveTo>
                    <a:pt x="2347328" y="581913"/>
                  </a:moveTo>
                  <a:lnTo>
                    <a:pt x="2325115" y="583450"/>
                  </a:lnTo>
                  <a:lnTo>
                    <a:pt x="2325420" y="587895"/>
                  </a:lnTo>
                  <a:lnTo>
                    <a:pt x="2347633" y="586358"/>
                  </a:lnTo>
                  <a:lnTo>
                    <a:pt x="2347328" y="581913"/>
                  </a:lnTo>
                  <a:close/>
                </a:path>
                <a:path w="2694304" h="772160">
                  <a:moveTo>
                    <a:pt x="2405049" y="577900"/>
                  </a:moveTo>
                  <a:lnTo>
                    <a:pt x="2382837" y="579450"/>
                  </a:lnTo>
                  <a:lnTo>
                    <a:pt x="2383167" y="583895"/>
                  </a:lnTo>
                  <a:lnTo>
                    <a:pt x="2405367" y="582345"/>
                  </a:lnTo>
                  <a:lnTo>
                    <a:pt x="2405049" y="577900"/>
                  </a:lnTo>
                  <a:close/>
                </a:path>
                <a:path w="2694304" h="772160">
                  <a:moveTo>
                    <a:pt x="2462796" y="573887"/>
                  </a:moveTo>
                  <a:lnTo>
                    <a:pt x="2440597" y="575424"/>
                  </a:lnTo>
                  <a:lnTo>
                    <a:pt x="2440901" y="579881"/>
                  </a:lnTo>
                  <a:lnTo>
                    <a:pt x="2463101" y="578332"/>
                  </a:lnTo>
                  <a:lnTo>
                    <a:pt x="2462796" y="573887"/>
                  </a:lnTo>
                  <a:close/>
                </a:path>
                <a:path w="2694304" h="772160">
                  <a:moveTo>
                    <a:pt x="2520543" y="569874"/>
                  </a:moveTo>
                  <a:lnTo>
                    <a:pt x="2498343" y="571423"/>
                  </a:lnTo>
                  <a:lnTo>
                    <a:pt x="2498648" y="575856"/>
                  </a:lnTo>
                  <a:lnTo>
                    <a:pt x="2520848" y="574319"/>
                  </a:lnTo>
                  <a:lnTo>
                    <a:pt x="2520543" y="569874"/>
                  </a:lnTo>
                  <a:close/>
                </a:path>
                <a:path w="2694304" h="772160">
                  <a:moveTo>
                    <a:pt x="2578277" y="565848"/>
                  </a:moveTo>
                  <a:lnTo>
                    <a:pt x="2556065" y="567410"/>
                  </a:lnTo>
                  <a:lnTo>
                    <a:pt x="2556383" y="571855"/>
                  </a:lnTo>
                  <a:lnTo>
                    <a:pt x="2578595" y="570306"/>
                  </a:lnTo>
                  <a:lnTo>
                    <a:pt x="2578277" y="565848"/>
                  </a:lnTo>
                  <a:close/>
                </a:path>
                <a:path w="2694304" h="772160">
                  <a:moveTo>
                    <a:pt x="2636024" y="561848"/>
                  </a:moveTo>
                  <a:lnTo>
                    <a:pt x="2613812" y="563384"/>
                  </a:lnTo>
                  <a:lnTo>
                    <a:pt x="2614117" y="567829"/>
                  </a:lnTo>
                  <a:lnTo>
                    <a:pt x="2636316" y="566293"/>
                  </a:lnTo>
                  <a:lnTo>
                    <a:pt x="2636024" y="561848"/>
                  </a:lnTo>
                  <a:close/>
                </a:path>
                <a:path w="2694304" h="772160">
                  <a:moveTo>
                    <a:pt x="2693758" y="557834"/>
                  </a:moveTo>
                  <a:lnTo>
                    <a:pt x="2671533" y="559371"/>
                  </a:lnTo>
                  <a:lnTo>
                    <a:pt x="2671864" y="563829"/>
                  </a:lnTo>
                  <a:lnTo>
                    <a:pt x="2694063" y="562279"/>
                  </a:lnTo>
                  <a:lnTo>
                    <a:pt x="2693758" y="557834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50239" y="1701101"/>
              <a:ext cx="2716530" cy="439420"/>
            </a:xfrm>
            <a:custGeom>
              <a:avLst/>
              <a:gdLst/>
              <a:ahLst/>
              <a:cxnLst/>
              <a:rect l="l" t="t" r="r" b="b"/>
              <a:pathLst>
                <a:path w="2716529" h="439419">
                  <a:moveTo>
                    <a:pt x="3759" y="0"/>
                  </a:moveTo>
                  <a:lnTo>
                    <a:pt x="0" y="2374"/>
                  </a:lnTo>
                  <a:lnTo>
                    <a:pt x="11849" y="21209"/>
                  </a:lnTo>
                  <a:lnTo>
                    <a:pt x="15621" y="18834"/>
                  </a:lnTo>
                  <a:lnTo>
                    <a:pt x="3759" y="0"/>
                  </a:lnTo>
                  <a:close/>
                </a:path>
                <a:path w="2716529" h="439419">
                  <a:moveTo>
                    <a:pt x="34620" y="48983"/>
                  </a:moveTo>
                  <a:lnTo>
                    <a:pt x="30848" y="51346"/>
                  </a:lnTo>
                  <a:lnTo>
                    <a:pt x="42697" y="70180"/>
                  </a:lnTo>
                  <a:lnTo>
                    <a:pt x="46482" y="67818"/>
                  </a:lnTo>
                  <a:lnTo>
                    <a:pt x="34620" y="48983"/>
                  </a:lnTo>
                  <a:close/>
                </a:path>
                <a:path w="2716529" h="439419">
                  <a:moveTo>
                    <a:pt x="65455" y="97942"/>
                  </a:moveTo>
                  <a:lnTo>
                    <a:pt x="61683" y="100317"/>
                  </a:lnTo>
                  <a:lnTo>
                    <a:pt x="73558" y="119151"/>
                  </a:lnTo>
                  <a:lnTo>
                    <a:pt x="77317" y="116776"/>
                  </a:lnTo>
                  <a:lnTo>
                    <a:pt x="65455" y="97942"/>
                  </a:lnTo>
                  <a:close/>
                </a:path>
                <a:path w="2716529" h="439419">
                  <a:moveTo>
                    <a:pt x="96304" y="146913"/>
                  </a:moveTo>
                  <a:lnTo>
                    <a:pt x="92544" y="149288"/>
                  </a:lnTo>
                  <a:lnTo>
                    <a:pt x="104406" y="168122"/>
                  </a:lnTo>
                  <a:lnTo>
                    <a:pt x="108178" y="165747"/>
                  </a:lnTo>
                  <a:lnTo>
                    <a:pt x="96304" y="146913"/>
                  </a:lnTo>
                  <a:close/>
                </a:path>
                <a:path w="2716529" h="439419">
                  <a:moveTo>
                    <a:pt x="127165" y="195884"/>
                  </a:moveTo>
                  <a:lnTo>
                    <a:pt x="123380" y="198259"/>
                  </a:lnTo>
                  <a:lnTo>
                    <a:pt x="135255" y="217106"/>
                  </a:lnTo>
                  <a:lnTo>
                    <a:pt x="139014" y="214731"/>
                  </a:lnTo>
                  <a:lnTo>
                    <a:pt x="127165" y="195884"/>
                  </a:lnTo>
                  <a:close/>
                </a:path>
                <a:path w="2716529" h="439419">
                  <a:moveTo>
                    <a:pt x="158000" y="244868"/>
                  </a:moveTo>
                  <a:lnTo>
                    <a:pt x="154241" y="247243"/>
                  </a:lnTo>
                  <a:lnTo>
                    <a:pt x="166103" y="266065"/>
                  </a:lnTo>
                  <a:lnTo>
                    <a:pt x="169875" y="263702"/>
                  </a:lnTo>
                  <a:lnTo>
                    <a:pt x="158000" y="244868"/>
                  </a:lnTo>
                  <a:close/>
                </a:path>
                <a:path w="2716529" h="439419">
                  <a:moveTo>
                    <a:pt x="190690" y="289585"/>
                  </a:moveTo>
                  <a:lnTo>
                    <a:pt x="188975" y="293700"/>
                  </a:lnTo>
                  <a:lnTo>
                    <a:pt x="209524" y="302272"/>
                  </a:lnTo>
                  <a:lnTo>
                    <a:pt x="211226" y="298157"/>
                  </a:lnTo>
                  <a:lnTo>
                    <a:pt x="190690" y="289585"/>
                  </a:lnTo>
                  <a:close/>
                </a:path>
                <a:path w="2716529" h="439419">
                  <a:moveTo>
                    <a:pt x="244106" y="311886"/>
                  </a:moveTo>
                  <a:lnTo>
                    <a:pt x="242392" y="315988"/>
                  </a:lnTo>
                  <a:lnTo>
                    <a:pt x="262928" y="324573"/>
                  </a:lnTo>
                  <a:lnTo>
                    <a:pt x="264642" y="320459"/>
                  </a:lnTo>
                  <a:lnTo>
                    <a:pt x="244106" y="311886"/>
                  </a:lnTo>
                  <a:close/>
                </a:path>
                <a:path w="2716529" h="439419">
                  <a:moveTo>
                    <a:pt x="297510" y="334175"/>
                  </a:moveTo>
                  <a:lnTo>
                    <a:pt x="295808" y="338289"/>
                  </a:lnTo>
                  <a:lnTo>
                    <a:pt x="316357" y="346875"/>
                  </a:lnTo>
                  <a:lnTo>
                    <a:pt x="318071" y="342760"/>
                  </a:lnTo>
                  <a:lnTo>
                    <a:pt x="297510" y="334175"/>
                  </a:lnTo>
                  <a:close/>
                </a:path>
                <a:path w="2716529" h="439419">
                  <a:moveTo>
                    <a:pt x="350939" y="356476"/>
                  </a:moveTo>
                  <a:lnTo>
                    <a:pt x="349211" y="360578"/>
                  </a:lnTo>
                  <a:lnTo>
                    <a:pt x="369760" y="369163"/>
                  </a:lnTo>
                  <a:lnTo>
                    <a:pt x="371475" y="365061"/>
                  </a:lnTo>
                  <a:lnTo>
                    <a:pt x="350939" y="356476"/>
                  </a:lnTo>
                  <a:close/>
                </a:path>
                <a:path w="2716529" h="439419">
                  <a:moveTo>
                    <a:pt x="404342" y="378764"/>
                  </a:moveTo>
                  <a:lnTo>
                    <a:pt x="402628" y="382879"/>
                  </a:lnTo>
                  <a:lnTo>
                    <a:pt x="423163" y="391452"/>
                  </a:lnTo>
                  <a:lnTo>
                    <a:pt x="424891" y="387350"/>
                  </a:lnTo>
                  <a:lnTo>
                    <a:pt x="404342" y="378764"/>
                  </a:lnTo>
                  <a:close/>
                </a:path>
                <a:path w="2716529" h="439419">
                  <a:moveTo>
                    <a:pt x="457746" y="401066"/>
                  </a:moveTo>
                  <a:lnTo>
                    <a:pt x="456044" y="405180"/>
                  </a:lnTo>
                  <a:lnTo>
                    <a:pt x="476580" y="413753"/>
                  </a:lnTo>
                  <a:lnTo>
                    <a:pt x="478294" y="409651"/>
                  </a:lnTo>
                  <a:lnTo>
                    <a:pt x="457746" y="401066"/>
                  </a:lnTo>
                  <a:close/>
                </a:path>
                <a:path w="2716529" h="439419">
                  <a:moveTo>
                    <a:pt x="511174" y="423367"/>
                  </a:moveTo>
                  <a:lnTo>
                    <a:pt x="509435" y="427469"/>
                  </a:lnTo>
                  <a:lnTo>
                    <a:pt x="529996" y="436054"/>
                  </a:lnTo>
                  <a:lnTo>
                    <a:pt x="531698" y="431939"/>
                  </a:lnTo>
                  <a:lnTo>
                    <a:pt x="511174" y="423367"/>
                  </a:lnTo>
                  <a:close/>
                </a:path>
                <a:path w="2716529" h="439419">
                  <a:moveTo>
                    <a:pt x="586955" y="432130"/>
                  </a:moveTo>
                  <a:lnTo>
                    <a:pt x="564883" y="434924"/>
                  </a:lnTo>
                  <a:lnTo>
                    <a:pt x="565442" y="439331"/>
                  </a:lnTo>
                  <a:lnTo>
                    <a:pt x="587527" y="436537"/>
                  </a:lnTo>
                  <a:lnTo>
                    <a:pt x="586955" y="432130"/>
                  </a:lnTo>
                  <a:close/>
                </a:path>
                <a:path w="2716529" h="439419">
                  <a:moveTo>
                    <a:pt x="644372" y="424840"/>
                  </a:moveTo>
                  <a:lnTo>
                    <a:pt x="622299" y="427647"/>
                  </a:lnTo>
                  <a:lnTo>
                    <a:pt x="622846" y="432066"/>
                  </a:lnTo>
                  <a:lnTo>
                    <a:pt x="644931" y="429272"/>
                  </a:lnTo>
                  <a:lnTo>
                    <a:pt x="644372" y="424840"/>
                  </a:lnTo>
                  <a:close/>
                </a:path>
                <a:path w="2716529" h="439419">
                  <a:moveTo>
                    <a:pt x="701789" y="417576"/>
                  </a:moveTo>
                  <a:lnTo>
                    <a:pt x="679716" y="420369"/>
                  </a:lnTo>
                  <a:lnTo>
                    <a:pt x="680275" y="424789"/>
                  </a:lnTo>
                  <a:lnTo>
                    <a:pt x="702360" y="421995"/>
                  </a:lnTo>
                  <a:lnTo>
                    <a:pt x="701789" y="417576"/>
                  </a:lnTo>
                  <a:close/>
                </a:path>
                <a:path w="2716529" h="439419">
                  <a:moveTo>
                    <a:pt x="759218" y="410286"/>
                  </a:moveTo>
                  <a:lnTo>
                    <a:pt x="737133" y="413092"/>
                  </a:lnTo>
                  <a:lnTo>
                    <a:pt x="737692" y="417499"/>
                  </a:lnTo>
                  <a:lnTo>
                    <a:pt x="759777" y="414705"/>
                  </a:lnTo>
                  <a:lnTo>
                    <a:pt x="759218" y="410286"/>
                  </a:lnTo>
                  <a:close/>
                </a:path>
                <a:path w="2716529" h="439419">
                  <a:moveTo>
                    <a:pt x="816635" y="403021"/>
                  </a:moveTo>
                  <a:lnTo>
                    <a:pt x="794562" y="405828"/>
                  </a:lnTo>
                  <a:lnTo>
                    <a:pt x="795121" y="410235"/>
                  </a:lnTo>
                  <a:lnTo>
                    <a:pt x="817206" y="407441"/>
                  </a:lnTo>
                  <a:lnTo>
                    <a:pt x="816635" y="403021"/>
                  </a:lnTo>
                  <a:close/>
                </a:path>
                <a:path w="2716529" h="439419">
                  <a:moveTo>
                    <a:pt x="874064" y="395744"/>
                  </a:moveTo>
                  <a:lnTo>
                    <a:pt x="851966" y="398551"/>
                  </a:lnTo>
                  <a:lnTo>
                    <a:pt x="852525" y="402958"/>
                  </a:lnTo>
                  <a:lnTo>
                    <a:pt x="874623" y="400164"/>
                  </a:lnTo>
                  <a:lnTo>
                    <a:pt x="874064" y="395744"/>
                  </a:lnTo>
                  <a:close/>
                </a:path>
                <a:path w="2716529" h="439419">
                  <a:moveTo>
                    <a:pt x="931481" y="388467"/>
                  </a:moveTo>
                  <a:lnTo>
                    <a:pt x="909396" y="391261"/>
                  </a:lnTo>
                  <a:lnTo>
                    <a:pt x="909954" y="395681"/>
                  </a:lnTo>
                  <a:lnTo>
                    <a:pt x="932040" y="392887"/>
                  </a:lnTo>
                  <a:lnTo>
                    <a:pt x="931481" y="388467"/>
                  </a:lnTo>
                  <a:close/>
                </a:path>
                <a:path w="2716529" h="439419">
                  <a:moveTo>
                    <a:pt x="988898" y="381203"/>
                  </a:moveTo>
                  <a:lnTo>
                    <a:pt x="966812" y="383997"/>
                  </a:lnTo>
                  <a:lnTo>
                    <a:pt x="967371" y="388416"/>
                  </a:lnTo>
                  <a:lnTo>
                    <a:pt x="989456" y="385622"/>
                  </a:lnTo>
                  <a:lnTo>
                    <a:pt x="988898" y="381203"/>
                  </a:lnTo>
                  <a:close/>
                </a:path>
                <a:path w="2716529" h="439419">
                  <a:moveTo>
                    <a:pt x="1046327" y="373926"/>
                  </a:moveTo>
                  <a:lnTo>
                    <a:pt x="1024242" y="376720"/>
                  </a:lnTo>
                  <a:lnTo>
                    <a:pt x="1024801" y="381127"/>
                  </a:lnTo>
                  <a:lnTo>
                    <a:pt x="1046886" y="378333"/>
                  </a:lnTo>
                  <a:lnTo>
                    <a:pt x="1046327" y="373926"/>
                  </a:lnTo>
                  <a:close/>
                </a:path>
                <a:path w="2716529" h="439419">
                  <a:moveTo>
                    <a:pt x="1103744" y="366636"/>
                  </a:moveTo>
                  <a:lnTo>
                    <a:pt x="1081659" y="369443"/>
                  </a:lnTo>
                  <a:lnTo>
                    <a:pt x="1082217" y="373862"/>
                  </a:lnTo>
                  <a:lnTo>
                    <a:pt x="1104303" y="371068"/>
                  </a:lnTo>
                  <a:lnTo>
                    <a:pt x="1103744" y="366636"/>
                  </a:lnTo>
                  <a:close/>
                </a:path>
                <a:path w="2716529" h="439419">
                  <a:moveTo>
                    <a:pt x="1161173" y="359371"/>
                  </a:moveTo>
                  <a:lnTo>
                    <a:pt x="1139075" y="362165"/>
                  </a:lnTo>
                  <a:lnTo>
                    <a:pt x="1139634" y="366572"/>
                  </a:lnTo>
                  <a:lnTo>
                    <a:pt x="1161732" y="363778"/>
                  </a:lnTo>
                  <a:lnTo>
                    <a:pt x="1161173" y="359371"/>
                  </a:lnTo>
                  <a:close/>
                </a:path>
                <a:path w="2716529" h="439419">
                  <a:moveTo>
                    <a:pt x="1218577" y="352094"/>
                  </a:moveTo>
                  <a:lnTo>
                    <a:pt x="1196492" y="354901"/>
                  </a:lnTo>
                  <a:lnTo>
                    <a:pt x="1197051" y="359321"/>
                  </a:lnTo>
                  <a:lnTo>
                    <a:pt x="1219136" y="356514"/>
                  </a:lnTo>
                  <a:lnTo>
                    <a:pt x="1218577" y="352094"/>
                  </a:lnTo>
                  <a:close/>
                </a:path>
                <a:path w="2716529" h="439419">
                  <a:moveTo>
                    <a:pt x="1276083" y="344995"/>
                  </a:moveTo>
                  <a:lnTo>
                    <a:pt x="1268285" y="345795"/>
                  </a:lnTo>
                  <a:lnTo>
                    <a:pt x="1253921" y="347611"/>
                  </a:lnTo>
                  <a:lnTo>
                    <a:pt x="1254480" y="352018"/>
                  </a:lnTo>
                  <a:lnTo>
                    <a:pt x="1268793" y="350227"/>
                  </a:lnTo>
                  <a:lnTo>
                    <a:pt x="1276527" y="349427"/>
                  </a:lnTo>
                  <a:lnTo>
                    <a:pt x="1276083" y="344995"/>
                  </a:lnTo>
                  <a:close/>
                </a:path>
                <a:path w="2716529" h="439419">
                  <a:moveTo>
                    <a:pt x="1333665" y="339128"/>
                  </a:moveTo>
                  <a:lnTo>
                    <a:pt x="1311503" y="341375"/>
                  </a:lnTo>
                  <a:lnTo>
                    <a:pt x="1311960" y="345808"/>
                  </a:lnTo>
                  <a:lnTo>
                    <a:pt x="1334109" y="343560"/>
                  </a:lnTo>
                  <a:lnTo>
                    <a:pt x="1333665" y="339128"/>
                  </a:lnTo>
                  <a:close/>
                </a:path>
                <a:path w="2716529" h="439419">
                  <a:moveTo>
                    <a:pt x="1391234" y="333235"/>
                  </a:moveTo>
                  <a:lnTo>
                    <a:pt x="1369085" y="335495"/>
                  </a:lnTo>
                  <a:lnTo>
                    <a:pt x="1369542" y="339928"/>
                  </a:lnTo>
                  <a:lnTo>
                    <a:pt x="1391678" y="337667"/>
                  </a:lnTo>
                  <a:lnTo>
                    <a:pt x="1391234" y="333235"/>
                  </a:lnTo>
                  <a:close/>
                </a:path>
                <a:path w="2716529" h="439419">
                  <a:moveTo>
                    <a:pt x="1448815" y="327367"/>
                  </a:moveTo>
                  <a:lnTo>
                    <a:pt x="1426667" y="329615"/>
                  </a:lnTo>
                  <a:lnTo>
                    <a:pt x="1427137" y="334048"/>
                  </a:lnTo>
                  <a:lnTo>
                    <a:pt x="1449273" y="331800"/>
                  </a:lnTo>
                  <a:lnTo>
                    <a:pt x="1448815" y="327367"/>
                  </a:lnTo>
                  <a:close/>
                </a:path>
                <a:path w="2716529" h="439419">
                  <a:moveTo>
                    <a:pt x="1506410" y="321487"/>
                  </a:moveTo>
                  <a:lnTo>
                    <a:pt x="1484248" y="323748"/>
                  </a:lnTo>
                  <a:lnTo>
                    <a:pt x="1484706" y="328180"/>
                  </a:lnTo>
                  <a:lnTo>
                    <a:pt x="1506842" y="325907"/>
                  </a:lnTo>
                  <a:lnTo>
                    <a:pt x="1506410" y="321487"/>
                  </a:lnTo>
                  <a:close/>
                </a:path>
                <a:path w="2716529" h="439419">
                  <a:moveTo>
                    <a:pt x="1563979" y="315595"/>
                  </a:moveTo>
                  <a:lnTo>
                    <a:pt x="1541830" y="317868"/>
                  </a:lnTo>
                  <a:lnTo>
                    <a:pt x="1542275" y="322313"/>
                  </a:lnTo>
                  <a:lnTo>
                    <a:pt x="1564424" y="320027"/>
                  </a:lnTo>
                  <a:lnTo>
                    <a:pt x="1563979" y="315595"/>
                  </a:lnTo>
                  <a:close/>
                </a:path>
                <a:path w="2716529" h="439419">
                  <a:moveTo>
                    <a:pt x="1621561" y="309727"/>
                  </a:moveTo>
                  <a:lnTo>
                    <a:pt x="1599399" y="312000"/>
                  </a:lnTo>
                  <a:lnTo>
                    <a:pt x="1599857" y="316407"/>
                  </a:lnTo>
                  <a:lnTo>
                    <a:pt x="1622005" y="314159"/>
                  </a:lnTo>
                  <a:lnTo>
                    <a:pt x="1621561" y="309727"/>
                  </a:lnTo>
                  <a:close/>
                </a:path>
                <a:path w="2716529" h="439419">
                  <a:moveTo>
                    <a:pt x="1679130" y="303860"/>
                  </a:moveTo>
                  <a:lnTo>
                    <a:pt x="1656994" y="306108"/>
                  </a:lnTo>
                  <a:lnTo>
                    <a:pt x="1657438" y="310527"/>
                  </a:lnTo>
                  <a:lnTo>
                    <a:pt x="1679574" y="308279"/>
                  </a:lnTo>
                  <a:lnTo>
                    <a:pt x="1679130" y="303860"/>
                  </a:lnTo>
                  <a:close/>
                </a:path>
                <a:path w="2716529" h="439419">
                  <a:moveTo>
                    <a:pt x="1736712" y="297980"/>
                  </a:moveTo>
                  <a:lnTo>
                    <a:pt x="1714563" y="300227"/>
                  </a:lnTo>
                  <a:lnTo>
                    <a:pt x="1715020" y="304660"/>
                  </a:lnTo>
                  <a:lnTo>
                    <a:pt x="1737169" y="302399"/>
                  </a:lnTo>
                  <a:lnTo>
                    <a:pt x="1736712" y="297980"/>
                  </a:lnTo>
                  <a:close/>
                </a:path>
                <a:path w="2716529" h="439419">
                  <a:moveTo>
                    <a:pt x="1794281" y="292074"/>
                  </a:moveTo>
                  <a:lnTo>
                    <a:pt x="1772145" y="294347"/>
                  </a:lnTo>
                  <a:lnTo>
                    <a:pt x="1772602" y="298780"/>
                  </a:lnTo>
                  <a:lnTo>
                    <a:pt x="1794738" y="296519"/>
                  </a:lnTo>
                  <a:lnTo>
                    <a:pt x="1794281" y="292074"/>
                  </a:lnTo>
                  <a:close/>
                </a:path>
                <a:path w="2716529" h="439419">
                  <a:moveTo>
                    <a:pt x="1851875" y="286207"/>
                  </a:moveTo>
                  <a:lnTo>
                    <a:pt x="1829727" y="288480"/>
                  </a:lnTo>
                  <a:lnTo>
                    <a:pt x="1830171" y="292900"/>
                  </a:lnTo>
                  <a:lnTo>
                    <a:pt x="1852320" y="290639"/>
                  </a:lnTo>
                  <a:lnTo>
                    <a:pt x="1851875" y="286207"/>
                  </a:lnTo>
                  <a:close/>
                </a:path>
                <a:path w="2716529" h="439419">
                  <a:moveTo>
                    <a:pt x="1909445" y="280327"/>
                  </a:moveTo>
                  <a:lnTo>
                    <a:pt x="1887308" y="282587"/>
                  </a:lnTo>
                  <a:lnTo>
                    <a:pt x="1887766" y="287007"/>
                  </a:lnTo>
                  <a:lnTo>
                    <a:pt x="1909902" y="284759"/>
                  </a:lnTo>
                  <a:lnTo>
                    <a:pt x="1909445" y="280327"/>
                  </a:lnTo>
                  <a:close/>
                </a:path>
                <a:path w="2716529" h="439419">
                  <a:moveTo>
                    <a:pt x="1967026" y="274447"/>
                  </a:moveTo>
                  <a:lnTo>
                    <a:pt x="1944877" y="276707"/>
                  </a:lnTo>
                  <a:lnTo>
                    <a:pt x="1945347" y="281139"/>
                  </a:lnTo>
                  <a:lnTo>
                    <a:pt x="1967483" y="278879"/>
                  </a:lnTo>
                  <a:lnTo>
                    <a:pt x="1967026" y="274447"/>
                  </a:lnTo>
                  <a:close/>
                </a:path>
                <a:path w="2716529" h="439419">
                  <a:moveTo>
                    <a:pt x="2024608" y="268566"/>
                  </a:moveTo>
                  <a:lnTo>
                    <a:pt x="2002472" y="270827"/>
                  </a:lnTo>
                  <a:lnTo>
                    <a:pt x="2002917" y="275259"/>
                  </a:lnTo>
                  <a:lnTo>
                    <a:pt x="2025065" y="273011"/>
                  </a:lnTo>
                  <a:lnTo>
                    <a:pt x="2024608" y="268566"/>
                  </a:lnTo>
                  <a:close/>
                </a:path>
                <a:path w="2716529" h="439419">
                  <a:moveTo>
                    <a:pt x="2082190" y="262686"/>
                  </a:moveTo>
                  <a:lnTo>
                    <a:pt x="2060054" y="264947"/>
                  </a:lnTo>
                  <a:lnTo>
                    <a:pt x="2060511" y="269379"/>
                  </a:lnTo>
                  <a:lnTo>
                    <a:pt x="2082647" y="267106"/>
                  </a:lnTo>
                  <a:lnTo>
                    <a:pt x="2082190" y="262686"/>
                  </a:lnTo>
                  <a:close/>
                </a:path>
                <a:path w="2716529" h="439419">
                  <a:moveTo>
                    <a:pt x="2139772" y="256806"/>
                  </a:moveTo>
                  <a:lnTo>
                    <a:pt x="2117623" y="259067"/>
                  </a:lnTo>
                  <a:lnTo>
                    <a:pt x="2118067" y="263512"/>
                  </a:lnTo>
                  <a:lnTo>
                    <a:pt x="2140229" y="261238"/>
                  </a:lnTo>
                  <a:lnTo>
                    <a:pt x="2139772" y="256806"/>
                  </a:lnTo>
                  <a:close/>
                </a:path>
                <a:path w="2716529" h="439419">
                  <a:moveTo>
                    <a:pt x="2197353" y="250926"/>
                  </a:moveTo>
                  <a:lnTo>
                    <a:pt x="2175205" y="253199"/>
                  </a:lnTo>
                  <a:lnTo>
                    <a:pt x="2175662" y="257619"/>
                  </a:lnTo>
                  <a:lnTo>
                    <a:pt x="2197798" y="255358"/>
                  </a:lnTo>
                  <a:lnTo>
                    <a:pt x="2197353" y="250926"/>
                  </a:lnTo>
                  <a:close/>
                </a:path>
                <a:path w="2716529" h="439419">
                  <a:moveTo>
                    <a:pt x="2254935" y="245046"/>
                  </a:moveTo>
                  <a:lnTo>
                    <a:pt x="2232787" y="247307"/>
                  </a:lnTo>
                  <a:lnTo>
                    <a:pt x="2233231" y="251739"/>
                  </a:lnTo>
                  <a:lnTo>
                    <a:pt x="2255380" y="249478"/>
                  </a:lnTo>
                  <a:lnTo>
                    <a:pt x="2254935" y="245046"/>
                  </a:lnTo>
                  <a:close/>
                </a:path>
                <a:path w="2716529" h="439419">
                  <a:moveTo>
                    <a:pt x="2312504" y="239179"/>
                  </a:moveTo>
                  <a:lnTo>
                    <a:pt x="2290368" y="241427"/>
                  </a:lnTo>
                  <a:lnTo>
                    <a:pt x="2290813" y="245859"/>
                  </a:lnTo>
                  <a:lnTo>
                    <a:pt x="2312962" y="243611"/>
                  </a:lnTo>
                  <a:lnTo>
                    <a:pt x="2312504" y="239179"/>
                  </a:lnTo>
                  <a:close/>
                </a:path>
                <a:path w="2716529" h="439419">
                  <a:moveTo>
                    <a:pt x="2370099" y="233311"/>
                  </a:moveTo>
                  <a:lnTo>
                    <a:pt x="2347937" y="235559"/>
                  </a:lnTo>
                  <a:lnTo>
                    <a:pt x="2348382" y="239979"/>
                  </a:lnTo>
                  <a:lnTo>
                    <a:pt x="2370543" y="237718"/>
                  </a:lnTo>
                  <a:lnTo>
                    <a:pt x="2370099" y="233311"/>
                  </a:lnTo>
                  <a:close/>
                </a:path>
                <a:path w="2716529" h="439419">
                  <a:moveTo>
                    <a:pt x="2427655" y="227406"/>
                  </a:moveTo>
                  <a:lnTo>
                    <a:pt x="2405532" y="229679"/>
                  </a:lnTo>
                  <a:lnTo>
                    <a:pt x="2405976" y="234111"/>
                  </a:lnTo>
                  <a:lnTo>
                    <a:pt x="2428112" y="231838"/>
                  </a:lnTo>
                  <a:lnTo>
                    <a:pt x="2427655" y="227406"/>
                  </a:lnTo>
                  <a:close/>
                </a:path>
                <a:path w="2716529" h="439419">
                  <a:moveTo>
                    <a:pt x="2485237" y="221538"/>
                  </a:moveTo>
                  <a:lnTo>
                    <a:pt x="2463088" y="223799"/>
                  </a:lnTo>
                  <a:lnTo>
                    <a:pt x="2463558" y="228218"/>
                  </a:lnTo>
                  <a:lnTo>
                    <a:pt x="2485707" y="225958"/>
                  </a:lnTo>
                  <a:lnTo>
                    <a:pt x="2485237" y="221538"/>
                  </a:lnTo>
                  <a:close/>
                </a:path>
                <a:path w="2716529" h="439419">
                  <a:moveTo>
                    <a:pt x="2542819" y="215658"/>
                  </a:moveTo>
                  <a:lnTo>
                    <a:pt x="2520683" y="217919"/>
                  </a:lnTo>
                  <a:lnTo>
                    <a:pt x="2521127" y="222338"/>
                  </a:lnTo>
                  <a:lnTo>
                    <a:pt x="2543289" y="220090"/>
                  </a:lnTo>
                  <a:lnTo>
                    <a:pt x="2542819" y="215658"/>
                  </a:lnTo>
                  <a:close/>
                </a:path>
                <a:path w="2716529" h="439419">
                  <a:moveTo>
                    <a:pt x="2600401" y="209778"/>
                  </a:moveTo>
                  <a:lnTo>
                    <a:pt x="2578265" y="212039"/>
                  </a:lnTo>
                  <a:lnTo>
                    <a:pt x="2578722" y="216458"/>
                  </a:lnTo>
                  <a:lnTo>
                    <a:pt x="2600858" y="214210"/>
                  </a:lnTo>
                  <a:lnTo>
                    <a:pt x="2600401" y="209778"/>
                  </a:lnTo>
                  <a:close/>
                </a:path>
                <a:path w="2716529" h="439419">
                  <a:moveTo>
                    <a:pt x="2657995" y="203898"/>
                  </a:moveTo>
                  <a:lnTo>
                    <a:pt x="2635834" y="206159"/>
                  </a:lnTo>
                  <a:lnTo>
                    <a:pt x="2636291" y="210591"/>
                  </a:lnTo>
                  <a:lnTo>
                    <a:pt x="2658440" y="208318"/>
                  </a:lnTo>
                  <a:lnTo>
                    <a:pt x="2657995" y="203898"/>
                  </a:lnTo>
                  <a:close/>
                </a:path>
                <a:path w="2716529" h="439419">
                  <a:moveTo>
                    <a:pt x="2715564" y="198005"/>
                  </a:moveTo>
                  <a:lnTo>
                    <a:pt x="2693428" y="200291"/>
                  </a:lnTo>
                  <a:lnTo>
                    <a:pt x="2693873" y="204711"/>
                  </a:lnTo>
                  <a:lnTo>
                    <a:pt x="2716009" y="202450"/>
                  </a:lnTo>
                  <a:lnTo>
                    <a:pt x="2715564" y="198005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38771" y="737222"/>
              <a:ext cx="2741295" cy="1579880"/>
            </a:xfrm>
            <a:custGeom>
              <a:avLst/>
              <a:gdLst/>
              <a:ahLst/>
              <a:cxnLst/>
              <a:rect l="l" t="t" r="r" b="b"/>
              <a:pathLst>
                <a:path w="2741295" h="1579880">
                  <a:moveTo>
                    <a:pt x="2740749" y="0"/>
                  </a:moveTo>
                  <a:lnTo>
                    <a:pt x="2736291" y="0"/>
                  </a:lnTo>
                  <a:lnTo>
                    <a:pt x="2736291" y="5080"/>
                  </a:lnTo>
                  <a:lnTo>
                    <a:pt x="2736291" y="1576070"/>
                  </a:lnTo>
                  <a:lnTo>
                    <a:pt x="4445" y="1576070"/>
                  </a:lnTo>
                  <a:lnTo>
                    <a:pt x="4445" y="5080"/>
                  </a:lnTo>
                  <a:lnTo>
                    <a:pt x="2736291" y="5080"/>
                  </a:lnTo>
                  <a:lnTo>
                    <a:pt x="2736291" y="0"/>
                  </a:lnTo>
                  <a:lnTo>
                    <a:pt x="2222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6070"/>
                  </a:lnTo>
                  <a:lnTo>
                    <a:pt x="0" y="1579880"/>
                  </a:lnTo>
                  <a:lnTo>
                    <a:pt x="2740749" y="1579880"/>
                  </a:lnTo>
                  <a:lnTo>
                    <a:pt x="2740749" y="1576070"/>
                  </a:lnTo>
                  <a:lnTo>
                    <a:pt x="2740749" y="5080"/>
                  </a:lnTo>
                  <a:lnTo>
                    <a:pt x="2740749" y="2540"/>
                  </a:lnTo>
                  <a:lnTo>
                    <a:pt x="2740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853655" y="2093151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69">
                <a:moveTo>
                  <a:pt x="30429" y="39687"/>
                </a:moveTo>
                <a:lnTo>
                  <a:pt x="23444" y="39687"/>
                </a:lnTo>
                <a:lnTo>
                  <a:pt x="23444" y="51917"/>
                </a:lnTo>
                <a:lnTo>
                  <a:pt x="30429" y="51917"/>
                </a:lnTo>
                <a:lnTo>
                  <a:pt x="30429" y="39687"/>
                </a:lnTo>
                <a:close/>
              </a:path>
              <a:path w="38100" h="52069">
                <a:moveTo>
                  <a:pt x="30429" y="0"/>
                </a:moveTo>
                <a:lnTo>
                  <a:pt x="21602" y="0"/>
                </a:lnTo>
                <a:lnTo>
                  <a:pt x="0" y="32905"/>
                </a:lnTo>
                <a:lnTo>
                  <a:pt x="0" y="39687"/>
                </a:lnTo>
                <a:lnTo>
                  <a:pt x="37846" y="39687"/>
                </a:lnTo>
                <a:lnTo>
                  <a:pt x="37846" y="33845"/>
                </a:lnTo>
                <a:lnTo>
                  <a:pt x="5715" y="33845"/>
                </a:lnTo>
                <a:lnTo>
                  <a:pt x="23444" y="6121"/>
                </a:lnTo>
                <a:lnTo>
                  <a:pt x="30429" y="6121"/>
                </a:lnTo>
                <a:lnTo>
                  <a:pt x="30429" y="0"/>
                </a:lnTo>
                <a:close/>
              </a:path>
              <a:path w="38100" h="52069">
                <a:moveTo>
                  <a:pt x="30429" y="6121"/>
                </a:moveTo>
                <a:lnTo>
                  <a:pt x="23444" y="6121"/>
                </a:lnTo>
                <a:lnTo>
                  <a:pt x="23444" y="33845"/>
                </a:lnTo>
                <a:lnTo>
                  <a:pt x="30429" y="33845"/>
                </a:lnTo>
                <a:lnTo>
                  <a:pt x="30429" y="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55141" y="1814843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4" h="53975">
                <a:moveTo>
                  <a:pt x="23304" y="0"/>
                </a:moveTo>
                <a:lnTo>
                  <a:pt x="14986" y="0"/>
                </a:lnTo>
                <a:lnTo>
                  <a:pt x="9753" y="2438"/>
                </a:lnTo>
                <a:lnTo>
                  <a:pt x="1955" y="12192"/>
                </a:lnTo>
                <a:lnTo>
                  <a:pt x="83" y="18465"/>
                </a:lnTo>
                <a:lnTo>
                  <a:pt x="0" y="35687"/>
                </a:lnTo>
                <a:lnTo>
                  <a:pt x="1600" y="42354"/>
                </a:lnTo>
                <a:lnTo>
                  <a:pt x="7950" y="51574"/>
                </a:lnTo>
                <a:lnTo>
                  <a:pt x="12534" y="53873"/>
                </a:lnTo>
                <a:lnTo>
                  <a:pt x="23799" y="53873"/>
                </a:lnTo>
                <a:lnTo>
                  <a:pt x="27978" y="52247"/>
                </a:lnTo>
                <a:lnTo>
                  <a:pt x="31845" y="48310"/>
                </a:lnTo>
                <a:lnTo>
                  <a:pt x="15392" y="48310"/>
                </a:lnTo>
                <a:lnTo>
                  <a:pt x="12903" y="47218"/>
                </a:lnTo>
                <a:lnTo>
                  <a:pt x="9207" y="42887"/>
                </a:lnTo>
                <a:lnTo>
                  <a:pt x="8280" y="39941"/>
                </a:lnTo>
                <a:lnTo>
                  <a:pt x="8280" y="32435"/>
                </a:lnTo>
                <a:lnTo>
                  <a:pt x="9207" y="29502"/>
                </a:lnTo>
                <a:lnTo>
                  <a:pt x="12903" y="25171"/>
                </a:lnTo>
                <a:lnTo>
                  <a:pt x="13752" y="24803"/>
                </a:lnTo>
                <a:lnTo>
                  <a:pt x="6997" y="24803"/>
                </a:lnTo>
                <a:lnTo>
                  <a:pt x="7353" y="18465"/>
                </a:lnTo>
                <a:lnTo>
                  <a:pt x="8750" y="13728"/>
                </a:lnTo>
                <a:lnTo>
                  <a:pt x="13639" y="7480"/>
                </a:lnTo>
                <a:lnTo>
                  <a:pt x="17183" y="5905"/>
                </a:lnTo>
                <a:lnTo>
                  <a:pt x="32486" y="5905"/>
                </a:lnTo>
                <a:lnTo>
                  <a:pt x="32486" y="2070"/>
                </a:lnTo>
                <a:lnTo>
                  <a:pt x="30543" y="1384"/>
                </a:lnTo>
                <a:lnTo>
                  <a:pt x="28663" y="876"/>
                </a:lnTo>
                <a:lnTo>
                  <a:pt x="26885" y="508"/>
                </a:lnTo>
                <a:lnTo>
                  <a:pt x="25082" y="165"/>
                </a:lnTo>
                <a:lnTo>
                  <a:pt x="23304" y="0"/>
                </a:lnTo>
                <a:close/>
              </a:path>
              <a:path w="36194" h="53975">
                <a:moveTo>
                  <a:pt x="32117" y="24091"/>
                </a:moveTo>
                <a:lnTo>
                  <a:pt x="21704" y="24091"/>
                </a:lnTo>
                <a:lnTo>
                  <a:pt x="24206" y="25171"/>
                </a:lnTo>
                <a:lnTo>
                  <a:pt x="27889" y="29502"/>
                </a:lnTo>
                <a:lnTo>
                  <a:pt x="28803" y="32435"/>
                </a:lnTo>
                <a:lnTo>
                  <a:pt x="28803" y="39941"/>
                </a:lnTo>
                <a:lnTo>
                  <a:pt x="27889" y="42887"/>
                </a:lnTo>
                <a:lnTo>
                  <a:pt x="24206" y="47218"/>
                </a:lnTo>
                <a:lnTo>
                  <a:pt x="21704" y="48310"/>
                </a:lnTo>
                <a:lnTo>
                  <a:pt x="31845" y="48310"/>
                </a:lnTo>
                <a:lnTo>
                  <a:pt x="34302" y="45808"/>
                </a:lnTo>
                <a:lnTo>
                  <a:pt x="35877" y="41541"/>
                </a:lnTo>
                <a:lnTo>
                  <a:pt x="35877" y="30759"/>
                </a:lnTo>
                <a:lnTo>
                  <a:pt x="34366" y="26454"/>
                </a:lnTo>
                <a:lnTo>
                  <a:pt x="32117" y="24091"/>
                </a:lnTo>
                <a:close/>
              </a:path>
              <a:path w="36194" h="53975">
                <a:moveTo>
                  <a:pt x="24193" y="18542"/>
                </a:moveTo>
                <a:lnTo>
                  <a:pt x="16484" y="18542"/>
                </a:lnTo>
                <a:lnTo>
                  <a:pt x="14211" y="19075"/>
                </a:lnTo>
                <a:lnTo>
                  <a:pt x="10083" y="21234"/>
                </a:lnTo>
                <a:lnTo>
                  <a:pt x="8382" y="22771"/>
                </a:lnTo>
                <a:lnTo>
                  <a:pt x="6997" y="24803"/>
                </a:lnTo>
                <a:lnTo>
                  <a:pt x="13752" y="24803"/>
                </a:lnTo>
                <a:lnTo>
                  <a:pt x="15392" y="24091"/>
                </a:lnTo>
                <a:lnTo>
                  <a:pt x="32117" y="24091"/>
                </a:lnTo>
                <a:lnTo>
                  <a:pt x="28295" y="20116"/>
                </a:lnTo>
                <a:lnTo>
                  <a:pt x="24193" y="18542"/>
                </a:lnTo>
                <a:close/>
              </a:path>
              <a:path w="36194" h="53975">
                <a:moveTo>
                  <a:pt x="32486" y="5905"/>
                </a:moveTo>
                <a:lnTo>
                  <a:pt x="23583" y="5905"/>
                </a:lnTo>
                <a:lnTo>
                  <a:pt x="25361" y="6121"/>
                </a:lnTo>
                <a:lnTo>
                  <a:pt x="28956" y="6997"/>
                </a:lnTo>
                <a:lnTo>
                  <a:pt x="30746" y="7645"/>
                </a:lnTo>
                <a:lnTo>
                  <a:pt x="32486" y="8483"/>
                </a:lnTo>
                <a:lnTo>
                  <a:pt x="32486" y="5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855014" y="1618056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4" h="53975">
                <a:moveTo>
                  <a:pt x="22974" y="0"/>
                </a:moveTo>
                <a:lnTo>
                  <a:pt x="12661" y="0"/>
                </a:lnTo>
                <a:lnTo>
                  <a:pt x="8610" y="1193"/>
                </a:lnTo>
                <a:lnTo>
                  <a:pt x="2705" y="6019"/>
                </a:lnTo>
                <a:lnTo>
                  <a:pt x="1219" y="9296"/>
                </a:lnTo>
                <a:lnTo>
                  <a:pt x="1219" y="16421"/>
                </a:lnTo>
                <a:lnTo>
                  <a:pt x="2057" y="18948"/>
                </a:lnTo>
                <a:lnTo>
                  <a:pt x="5435" y="23063"/>
                </a:lnTo>
                <a:lnTo>
                  <a:pt x="7772" y="24472"/>
                </a:lnTo>
                <a:lnTo>
                  <a:pt x="10782" y="25222"/>
                </a:lnTo>
                <a:lnTo>
                  <a:pt x="7404" y="26009"/>
                </a:lnTo>
                <a:lnTo>
                  <a:pt x="4749" y="27533"/>
                </a:lnTo>
                <a:lnTo>
                  <a:pt x="952" y="32131"/>
                </a:lnTo>
                <a:lnTo>
                  <a:pt x="0" y="34937"/>
                </a:lnTo>
                <a:lnTo>
                  <a:pt x="0" y="43294"/>
                </a:lnTo>
                <a:lnTo>
                  <a:pt x="1536" y="47142"/>
                </a:lnTo>
                <a:lnTo>
                  <a:pt x="7683" y="52539"/>
                </a:lnTo>
                <a:lnTo>
                  <a:pt x="12090" y="53873"/>
                </a:lnTo>
                <a:lnTo>
                  <a:pt x="23533" y="53873"/>
                </a:lnTo>
                <a:lnTo>
                  <a:pt x="27940" y="52539"/>
                </a:lnTo>
                <a:lnTo>
                  <a:pt x="32741" y="48323"/>
                </a:lnTo>
                <a:lnTo>
                  <a:pt x="14478" y="48323"/>
                </a:lnTo>
                <a:lnTo>
                  <a:pt x="11849" y="47409"/>
                </a:lnTo>
                <a:lnTo>
                  <a:pt x="8013" y="43853"/>
                </a:lnTo>
                <a:lnTo>
                  <a:pt x="7061" y="41402"/>
                </a:lnTo>
                <a:lnTo>
                  <a:pt x="7135" y="34937"/>
                </a:lnTo>
                <a:lnTo>
                  <a:pt x="8013" y="32677"/>
                </a:lnTo>
                <a:lnTo>
                  <a:pt x="11849" y="29095"/>
                </a:lnTo>
                <a:lnTo>
                  <a:pt x="14478" y="28206"/>
                </a:lnTo>
                <a:lnTo>
                  <a:pt x="31453" y="28206"/>
                </a:lnTo>
                <a:lnTo>
                  <a:pt x="30899" y="27533"/>
                </a:lnTo>
                <a:lnTo>
                  <a:pt x="28257" y="26009"/>
                </a:lnTo>
                <a:lnTo>
                  <a:pt x="24879" y="25222"/>
                </a:lnTo>
                <a:lnTo>
                  <a:pt x="27863" y="24472"/>
                </a:lnTo>
                <a:lnTo>
                  <a:pt x="30187" y="23063"/>
                </a:lnTo>
                <a:lnTo>
                  <a:pt x="30511" y="22669"/>
                </a:lnTo>
                <a:lnTo>
                  <a:pt x="14770" y="22669"/>
                </a:lnTo>
                <a:lnTo>
                  <a:pt x="12420" y="21907"/>
                </a:lnTo>
                <a:lnTo>
                  <a:pt x="9055" y="18910"/>
                </a:lnTo>
                <a:lnTo>
                  <a:pt x="8216" y="16814"/>
                </a:lnTo>
                <a:lnTo>
                  <a:pt x="8216" y="11417"/>
                </a:lnTo>
                <a:lnTo>
                  <a:pt x="9055" y="9321"/>
                </a:lnTo>
                <a:lnTo>
                  <a:pt x="12420" y="6311"/>
                </a:lnTo>
                <a:lnTo>
                  <a:pt x="14770" y="5562"/>
                </a:lnTo>
                <a:lnTo>
                  <a:pt x="32361" y="5562"/>
                </a:lnTo>
                <a:lnTo>
                  <a:pt x="27038" y="1193"/>
                </a:lnTo>
                <a:lnTo>
                  <a:pt x="22974" y="0"/>
                </a:lnTo>
                <a:close/>
              </a:path>
              <a:path w="36194" h="53975">
                <a:moveTo>
                  <a:pt x="31453" y="28206"/>
                </a:moveTo>
                <a:lnTo>
                  <a:pt x="21183" y="28206"/>
                </a:lnTo>
                <a:lnTo>
                  <a:pt x="23812" y="29095"/>
                </a:lnTo>
                <a:lnTo>
                  <a:pt x="27635" y="32677"/>
                </a:lnTo>
                <a:lnTo>
                  <a:pt x="28525" y="34937"/>
                </a:lnTo>
                <a:lnTo>
                  <a:pt x="28585" y="41402"/>
                </a:lnTo>
                <a:lnTo>
                  <a:pt x="27635" y="43815"/>
                </a:lnTo>
                <a:lnTo>
                  <a:pt x="23787" y="47409"/>
                </a:lnTo>
                <a:lnTo>
                  <a:pt x="21158" y="48323"/>
                </a:lnTo>
                <a:lnTo>
                  <a:pt x="32741" y="48323"/>
                </a:lnTo>
                <a:lnTo>
                  <a:pt x="34086" y="47142"/>
                </a:lnTo>
                <a:lnTo>
                  <a:pt x="35610" y="43294"/>
                </a:lnTo>
                <a:lnTo>
                  <a:pt x="35610" y="34937"/>
                </a:lnTo>
                <a:lnTo>
                  <a:pt x="34683" y="32131"/>
                </a:lnTo>
                <a:lnTo>
                  <a:pt x="31453" y="28206"/>
                </a:lnTo>
                <a:close/>
              </a:path>
              <a:path w="36194" h="53975">
                <a:moveTo>
                  <a:pt x="32361" y="5562"/>
                </a:moveTo>
                <a:lnTo>
                  <a:pt x="20828" y="5562"/>
                </a:lnTo>
                <a:lnTo>
                  <a:pt x="23190" y="6311"/>
                </a:lnTo>
                <a:lnTo>
                  <a:pt x="24892" y="7835"/>
                </a:lnTo>
                <a:lnTo>
                  <a:pt x="26593" y="9321"/>
                </a:lnTo>
                <a:lnTo>
                  <a:pt x="27444" y="11417"/>
                </a:lnTo>
                <a:lnTo>
                  <a:pt x="27444" y="16814"/>
                </a:lnTo>
                <a:lnTo>
                  <a:pt x="26593" y="18910"/>
                </a:lnTo>
                <a:lnTo>
                  <a:pt x="23190" y="21907"/>
                </a:lnTo>
                <a:lnTo>
                  <a:pt x="20828" y="22669"/>
                </a:lnTo>
                <a:lnTo>
                  <a:pt x="30511" y="22669"/>
                </a:lnTo>
                <a:lnTo>
                  <a:pt x="33566" y="18948"/>
                </a:lnTo>
                <a:lnTo>
                  <a:pt x="34404" y="16421"/>
                </a:lnTo>
                <a:lnTo>
                  <a:pt x="34404" y="9296"/>
                </a:lnTo>
                <a:lnTo>
                  <a:pt x="32918" y="6019"/>
                </a:lnTo>
                <a:lnTo>
                  <a:pt x="32361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812685" y="1465338"/>
            <a:ext cx="78105" cy="53975"/>
          </a:xfrm>
          <a:custGeom>
            <a:avLst/>
            <a:gdLst/>
            <a:ahLst/>
            <a:cxnLst/>
            <a:rect l="l" t="t" r="r" b="b"/>
            <a:pathLst>
              <a:path w="78105" h="53975">
                <a:moveTo>
                  <a:pt x="30924" y="46951"/>
                </a:moveTo>
                <a:lnTo>
                  <a:pt x="1015" y="46951"/>
                </a:lnTo>
                <a:lnTo>
                  <a:pt x="1015" y="52870"/>
                </a:lnTo>
                <a:lnTo>
                  <a:pt x="30924" y="52870"/>
                </a:lnTo>
                <a:lnTo>
                  <a:pt x="30924" y="46951"/>
                </a:lnTo>
                <a:close/>
              </a:path>
              <a:path w="78105" h="53975">
                <a:moveTo>
                  <a:pt x="19456" y="7340"/>
                </a:moveTo>
                <a:lnTo>
                  <a:pt x="12484" y="7340"/>
                </a:lnTo>
                <a:lnTo>
                  <a:pt x="12484" y="46951"/>
                </a:lnTo>
                <a:lnTo>
                  <a:pt x="19456" y="46951"/>
                </a:lnTo>
                <a:lnTo>
                  <a:pt x="19456" y="7340"/>
                </a:lnTo>
                <a:close/>
              </a:path>
              <a:path w="78105" h="53975">
                <a:moveTo>
                  <a:pt x="19456" y="939"/>
                </a:moveTo>
                <a:lnTo>
                  <a:pt x="12420" y="939"/>
                </a:lnTo>
                <a:lnTo>
                  <a:pt x="0" y="3441"/>
                </a:lnTo>
                <a:lnTo>
                  <a:pt x="0" y="9842"/>
                </a:lnTo>
                <a:lnTo>
                  <a:pt x="12484" y="7340"/>
                </a:lnTo>
                <a:lnTo>
                  <a:pt x="19456" y="7340"/>
                </a:lnTo>
                <a:lnTo>
                  <a:pt x="19456" y="939"/>
                </a:lnTo>
                <a:close/>
              </a:path>
              <a:path w="78105" h="53975">
                <a:moveTo>
                  <a:pt x="65951" y="0"/>
                </a:moveTo>
                <a:lnTo>
                  <a:pt x="54317" y="0"/>
                </a:lnTo>
                <a:lnTo>
                  <a:pt x="49847" y="2298"/>
                </a:lnTo>
                <a:lnTo>
                  <a:pt x="43713" y="11506"/>
                </a:lnTo>
                <a:lnTo>
                  <a:pt x="42176" y="18186"/>
                </a:lnTo>
                <a:lnTo>
                  <a:pt x="42176" y="35712"/>
                </a:lnTo>
                <a:lnTo>
                  <a:pt x="43713" y="42379"/>
                </a:lnTo>
                <a:lnTo>
                  <a:pt x="49847" y="51574"/>
                </a:lnTo>
                <a:lnTo>
                  <a:pt x="54317" y="53886"/>
                </a:lnTo>
                <a:lnTo>
                  <a:pt x="65951" y="53886"/>
                </a:lnTo>
                <a:lnTo>
                  <a:pt x="70396" y="51574"/>
                </a:lnTo>
                <a:lnTo>
                  <a:pt x="72582" y="48298"/>
                </a:lnTo>
                <a:lnTo>
                  <a:pt x="56514" y="48298"/>
                </a:lnTo>
                <a:lnTo>
                  <a:pt x="53797" y="46532"/>
                </a:lnTo>
                <a:lnTo>
                  <a:pt x="50152" y="39420"/>
                </a:lnTo>
                <a:lnTo>
                  <a:pt x="49237" y="34074"/>
                </a:lnTo>
                <a:lnTo>
                  <a:pt x="49237" y="19812"/>
                </a:lnTo>
                <a:lnTo>
                  <a:pt x="50152" y="14478"/>
                </a:lnTo>
                <a:lnTo>
                  <a:pt x="53797" y="7340"/>
                </a:lnTo>
                <a:lnTo>
                  <a:pt x="56514" y="5562"/>
                </a:lnTo>
                <a:lnTo>
                  <a:pt x="72570" y="5562"/>
                </a:lnTo>
                <a:lnTo>
                  <a:pt x="70396" y="2298"/>
                </a:lnTo>
                <a:lnTo>
                  <a:pt x="65951" y="0"/>
                </a:lnTo>
                <a:close/>
              </a:path>
              <a:path w="78105" h="53975">
                <a:moveTo>
                  <a:pt x="72570" y="5562"/>
                </a:moveTo>
                <a:lnTo>
                  <a:pt x="63766" y="5562"/>
                </a:lnTo>
                <a:lnTo>
                  <a:pt x="66509" y="7340"/>
                </a:lnTo>
                <a:lnTo>
                  <a:pt x="70142" y="14478"/>
                </a:lnTo>
                <a:lnTo>
                  <a:pt x="71056" y="19812"/>
                </a:lnTo>
                <a:lnTo>
                  <a:pt x="71056" y="34074"/>
                </a:lnTo>
                <a:lnTo>
                  <a:pt x="70142" y="39420"/>
                </a:lnTo>
                <a:lnTo>
                  <a:pt x="66509" y="46532"/>
                </a:lnTo>
                <a:lnTo>
                  <a:pt x="63766" y="48298"/>
                </a:lnTo>
                <a:lnTo>
                  <a:pt x="72582" y="48298"/>
                </a:lnTo>
                <a:lnTo>
                  <a:pt x="76530" y="42379"/>
                </a:lnTo>
                <a:lnTo>
                  <a:pt x="78079" y="35712"/>
                </a:lnTo>
                <a:lnTo>
                  <a:pt x="78079" y="18186"/>
                </a:lnTo>
                <a:lnTo>
                  <a:pt x="76530" y="11506"/>
                </a:lnTo>
                <a:lnTo>
                  <a:pt x="72570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10082" y="991171"/>
            <a:ext cx="81280" cy="53975"/>
          </a:xfrm>
          <a:custGeom>
            <a:avLst/>
            <a:gdLst/>
            <a:ahLst/>
            <a:cxnLst/>
            <a:rect l="l" t="t" r="r" b="b"/>
            <a:pathLst>
              <a:path w="81280" h="53975">
                <a:moveTo>
                  <a:pt x="30119" y="5918"/>
                </a:moveTo>
                <a:lnTo>
                  <a:pt x="18262" y="5918"/>
                </a:lnTo>
                <a:lnTo>
                  <a:pt x="20777" y="6794"/>
                </a:lnTo>
                <a:lnTo>
                  <a:pt x="24650" y="10274"/>
                </a:lnTo>
                <a:lnTo>
                  <a:pt x="25628" y="12522"/>
                </a:lnTo>
                <a:lnTo>
                  <a:pt x="25628" y="16967"/>
                </a:lnTo>
                <a:lnTo>
                  <a:pt x="25171" y="18694"/>
                </a:lnTo>
                <a:lnTo>
                  <a:pt x="23406" y="22199"/>
                </a:lnTo>
                <a:lnTo>
                  <a:pt x="21818" y="24333"/>
                </a:lnTo>
                <a:lnTo>
                  <a:pt x="19583" y="26847"/>
                </a:lnTo>
                <a:lnTo>
                  <a:pt x="18402" y="28206"/>
                </a:lnTo>
                <a:lnTo>
                  <a:pt x="15494" y="31203"/>
                </a:lnTo>
                <a:lnTo>
                  <a:pt x="2667" y="44208"/>
                </a:lnTo>
                <a:lnTo>
                  <a:pt x="0" y="46964"/>
                </a:lnTo>
                <a:lnTo>
                  <a:pt x="0" y="52882"/>
                </a:lnTo>
                <a:lnTo>
                  <a:pt x="32956" y="52882"/>
                </a:lnTo>
                <a:lnTo>
                  <a:pt x="32956" y="46964"/>
                </a:lnTo>
                <a:lnTo>
                  <a:pt x="8445" y="46964"/>
                </a:lnTo>
                <a:lnTo>
                  <a:pt x="18491" y="36690"/>
                </a:lnTo>
                <a:lnTo>
                  <a:pt x="32674" y="16967"/>
                </a:lnTo>
                <a:lnTo>
                  <a:pt x="32654" y="10274"/>
                </a:lnTo>
                <a:lnTo>
                  <a:pt x="31089" y="6730"/>
                </a:lnTo>
                <a:lnTo>
                  <a:pt x="30119" y="5918"/>
                </a:lnTo>
                <a:close/>
              </a:path>
              <a:path w="81280" h="53975">
                <a:moveTo>
                  <a:pt x="20396" y="0"/>
                </a:moveTo>
                <a:lnTo>
                  <a:pt x="12979" y="0"/>
                </a:lnTo>
                <a:lnTo>
                  <a:pt x="10731" y="292"/>
                </a:lnTo>
                <a:lnTo>
                  <a:pt x="5803" y="1460"/>
                </a:lnTo>
                <a:lnTo>
                  <a:pt x="3162" y="2311"/>
                </a:lnTo>
                <a:lnTo>
                  <a:pt x="342" y="3454"/>
                </a:lnTo>
                <a:lnTo>
                  <a:pt x="342" y="10553"/>
                </a:lnTo>
                <a:lnTo>
                  <a:pt x="3124" y="9004"/>
                </a:lnTo>
                <a:lnTo>
                  <a:pt x="5740" y="7823"/>
                </a:lnTo>
                <a:lnTo>
                  <a:pt x="10629" y="6311"/>
                </a:lnTo>
                <a:lnTo>
                  <a:pt x="12954" y="5918"/>
                </a:lnTo>
                <a:lnTo>
                  <a:pt x="30119" y="5918"/>
                </a:lnTo>
                <a:lnTo>
                  <a:pt x="24676" y="1358"/>
                </a:lnTo>
                <a:lnTo>
                  <a:pt x="20396" y="0"/>
                </a:lnTo>
                <a:close/>
              </a:path>
              <a:path w="81280" h="53975">
                <a:moveTo>
                  <a:pt x="68541" y="0"/>
                </a:moveTo>
                <a:lnTo>
                  <a:pt x="56908" y="0"/>
                </a:lnTo>
                <a:lnTo>
                  <a:pt x="52463" y="2311"/>
                </a:lnTo>
                <a:lnTo>
                  <a:pt x="46304" y="11518"/>
                </a:lnTo>
                <a:lnTo>
                  <a:pt x="44780" y="18199"/>
                </a:lnTo>
                <a:lnTo>
                  <a:pt x="44780" y="35699"/>
                </a:lnTo>
                <a:lnTo>
                  <a:pt x="46304" y="42379"/>
                </a:lnTo>
                <a:lnTo>
                  <a:pt x="52463" y="51574"/>
                </a:lnTo>
                <a:lnTo>
                  <a:pt x="56908" y="53886"/>
                </a:lnTo>
                <a:lnTo>
                  <a:pt x="68541" y="53886"/>
                </a:lnTo>
                <a:lnTo>
                  <a:pt x="72999" y="51574"/>
                </a:lnTo>
                <a:lnTo>
                  <a:pt x="75168" y="48323"/>
                </a:lnTo>
                <a:lnTo>
                  <a:pt x="59105" y="48323"/>
                </a:lnTo>
                <a:lnTo>
                  <a:pt x="56388" y="46532"/>
                </a:lnTo>
                <a:lnTo>
                  <a:pt x="52755" y="39433"/>
                </a:lnTo>
                <a:lnTo>
                  <a:pt x="51828" y="34086"/>
                </a:lnTo>
                <a:lnTo>
                  <a:pt x="51828" y="19824"/>
                </a:lnTo>
                <a:lnTo>
                  <a:pt x="52755" y="14477"/>
                </a:lnTo>
                <a:lnTo>
                  <a:pt x="56388" y="7353"/>
                </a:lnTo>
                <a:lnTo>
                  <a:pt x="59105" y="5575"/>
                </a:lnTo>
                <a:lnTo>
                  <a:pt x="75174" y="5575"/>
                </a:lnTo>
                <a:lnTo>
                  <a:pt x="72999" y="2311"/>
                </a:lnTo>
                <a:lnTo>
                  <a:pt x="68541" y="0"/>
                </a:lnTo>
                <a:close/>
              </a:path>
              <a:path w="81280" h="53975">
                <a:moveTo>
                  <a:pt x="75174" y="5575"/>
                </a:moveTo>
                <a:lnTo>
                  <a:pt x="66357" y="5575"/>
                </a:lnTo>
                <a:lnTo>
                  <a:pt x="69100" y="7353"/>
                </a:lnTo>
                <a:lnTo>
                  <a:pt x="72732" y="14477"/>
                </a:lnTo>
                <a:lnTo>
                  <a:pt x="73647" y="19824"/>
                </a:lnTo>
                <a:lnTo>
                  <a:pt x="73647" y="34086"/>
                </a:lnTo>
                <a:lnTo>
                  <a:pt x="72732" y="39433"/>
                </a:lnTo>
                <a:lnTo>
                  <a:pt x="70904" y="42976"/>
                </a:lnTo>
                <a:lnTo>
                  <a:pt x="69100" y="46532"/>
                </a:lnTo>
                <a:lnTo>
                  <a:pt x="66357" y="48323"/>
                </a:lnTo>
                <a:lnTo>
                  <a:pt x="75168" y="48323"/>
                </a:lnTo>
                <a:lnTo>
                  <a:pt x="79133" y="42379"/>
                </a:lnTo>
                <a:lnTo>
                  <a:pt x="80683" y="35699"/>
                </a:lnTo>
                <a:lnTo>
                  <a:pt x="80683" y="18199"/>
                </a:lnTo>
                <a:lnTo>
                  <a:pt x="79133" y="11518"/>
                </a:lnTo>
                <a:lnTo>
                  <a:pt x="75174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810272" y="713803"/>
            <a:ext cx="80645" cy="53975"/>
          </a:xfrm>
          <a:custGeom>
            <a:avLst/>
            <a:gdLst/>
            <a:ahLst/>
            <a:cxnLst/>
            <a:rect l="l" t="t" r="r" b="b"/>
            <a:pathLst>
              <a:path w="80644" h="53975">
                <a:moveTo>
                  <a:pt x="0" y="44513"/>
                </a:moveTo>
                <a:lnTo>
                  <a:pt x="0" y="51308"/>
                </a:lnTo>
                <a:lnTo>
                  <a:pt x="2476" y="52158"/>
                </a:lnTo>
                <a:lnTo>
                  <a:pt x="4851" y="52793"/>
                </a:lnTo>
                <a:lnTo>
                  <a:pt x="7150" y="53238"/>
                </a:lnTo>
                <a:lnTo>
                  <a:pt x="9461" y="53644"/>
                </a:lnTo>
                <a:lnTo>
                  <a:pt x="11709" y="53873"/>
                </a:lnTo>
                <a:lnTo>
                  <a:pt x="20383" y="53873"/>
                </a:lnTo>
                <a:lnTo>
                  <a:pt x="25399" y="52476"/>
                </a:lnTo>
                <a:lnTo>
                  <a:pt x="31050" y="47967"/>
                </a:lnTo>
                <a:lnTo>
                  <a:pt x="11150" y="47967"/>
                </a:lnTo>
                <a:lnTo>
                  <a:pt x="8737" y="47675"/>
                </a:lnTo>
                <a:lnTo>
                  <a:pt x="4089" y="46520"/>
                </a:lnTo>
                <a:lnTo>
                  <a:pt x="1955" y="45643"/>
                </a:lnTo>
                <a:lnTo>
                  <a:pt x="0" y="44513"/>
                </a:lnTo>
                <a:close/>
              </a:path>
              <a:path w="80644" h="53975">
                <a:moveTo>
                  <a:pt x="31253" y="5918"/>
                </a:moveTo>
                <a:lnTo>
                  <a:pt x="18567" y="5918"/>
                </a:lnTo>
                <a:lnTo>
                  <a:pt x="21272" y="6616"/>
                </a:lnTo>
                <a:lnTo>
                  <a:pt x="25044" y="9474"/>
                </a:lnTo>
                <a:lnTo>
                  <a:pt x="25996" y="11518"/>
                </a:lnTo>
                <a:lnTo>
                  <a:pt x="25996" y="16789"/>
                </a:lnTo>
                <a:lnTo>
                  <a:pt x="25069" y="18770"/>
                </a:lnTo>
                <a:lnTo>
                  <a:pt x="21412" y="21526"/>
                </a:lnTo>
                <a:lnTo>
                  <a:pt x="18783" y="22212"/>
                </a:lnTo>
                <a:lnTo>
                  <a:pt x="8991" y="22212"/>
                </a:lnTo>
                <a:lnTo>
                  <a:pt x="8991" y="28003"/>
                </a:lnTo>
                <a:lnTo>
                  <a:pt x="18872" y="28003"/>
                </a:lnTo>
                <a:lnTo>
                  <a:pt x="21856" y="28867"/>
                </a:lnTo>
                <a:lnTo>
                  <a:pt x="26136" y="32308"/>
                </a:lnTo>
                <a:lnTo>
                  <a:pt x="27091" y="34442"/>
                </a:lnTo>
                <a:lnTo>
                  <a:pt x="27216" y="41097"/>
                </a:lnTo>
                <a:lnTo>
                  <a:pt x="26060" y="43611"/>
                </a:lnTo>
                <a:lnTo>
                  <a:pt x="21437" y="47091"/>
                </a:lnTo>
                <a:lnTo>
                  <a:pt x="18084" y="47967"/>
                </a:lnTo>
                <a:lnTo>
                  <a:pt x="31050" y="47967"/>
                </a:lnTo>
                <a:lnTo>
                  <a:pt x="32435" y="46863"/>
                </a:lnTo>
                <a:lnTo>
                  <a:pt x="34213" y="42887"/>
                </a:lnTo>
                <a:lnTo>
                  <a:pt x="34213" y="34442"/>
                </a:lnTo>
                <a:lnTo>
                  <a:pt x="33261" y="31623"/>
                </a:lnTo>
                <a:lnTo>
                  <a:pt x="29476" y="27089"/>
                </a:lnTo>
                <a:lnTo>
                  <a:pt x="26860" y="25590"/>
                </a:lnTo>
                <a:lnTo>
                  <a:pt x="23482" y="24866"/>
                </a:lnTo>
                <a:lnTo>
                  <a:pt x="26530" y="24091"/>
                </a:lnTo>
                <a:lnTo>
                  <a:pt x="28867" y="22720"/>
                </a:lnTo>
                <a:lnTo>
                  <a:pt x="32156" y="18770"/>
                </a:lnTo>
                <a:lnTo>
                  <a:pt x="32981" y="16319"/>
                </a:lnTo>
                <a:lnTo>
                  <a:pt x="32981" y="9334"/>
                </a:lnTo>
                <a:lnTo>
                  <a:pt x="31432" y="6057"/>
                </a:lnTo>
                <a:lnTo>
                  <a:pt x="31253" y="5918"/>
                </a:lnTo>
                <a:close/>
              </a:path>
              <a:path w="80644" h="53975">
                <a:moveTo>
                  <a:pt x="20993" y="0"/>
                </a:moveTo>
                <a:lnTo>
                  <a:pt x="13614" y="0"/>
                </a:lnTo>
                <a:lnTo>
                  <a:pt x="11404" y="177"/>
                </a:lnTo>
                <a:lnTo>
                  <a:pt x="6743" y="927"/>
                </a:lnTo>
                <a:lnTo>
                  <a:pt x="4241" y="1485"/>
                </a:lnTo>
                <a:lnTo>
                  <a:pt x="1574" y="2222"/>
                </a:lnTo>
                <a:lnTo>
                  <a:pt x="1574" y="8483"/>
                </a:lnTo>
                <a:lnTo>
                  <a:pt x="4229" y="7594"/>
                </a:lnTo>
                <a:lnTo>
                  <a:pt x="6642" y="6946"/>
                </a:lnTo>
                <a:lnTo>
                  <a:pt x="11061" y="6108"/>
                </a:lnTo>
                <a:lnTo>
                  <a:pt x="13106" y="5918"/>
                </a:lnTo>
                <a:lnTo>
                  <a:pt x="31253" y="5918"/>
                </a:lnTo>
                <a:lnTo>
                  <a:pt x="25222" y="1206"/>
                </a:lnTo>
                <a:lnTo>
                  <a:pt x="20993" y="0"/>
                </a:lnTo>
                <a:close/>
              </a:path>
              <a:path w="80644" h="53975">
                <a:moveTo>
                  <a:pt x="68351" y="0"/>
                </a:moveTo>
                <a:lnTo>
                  <a:pt x="56718" y="0"/>
                </a:lnTo>
                <a:lnTo>
                  <a:pt x="52273" y="2286"/>
                </a:lnTo>
                <a:lnTo>
                  <a:pt x="46113" y="11493"/>
                </a:lnTo>
                <a:lnTo>
                  <a:pt x="44589" y="18186"/>
                </a:lnTo>
                <a:lnTo>
                  <a:pt x="44589" y="35687"/>
                </a:lnTo>
                <a:lnTo>
                  <a:pt x="46113" y="42354"/>
                </a:lnTo>
                <a:lnTo>
                  <a:pt x="52273" y="51574"/>
                </a:lnTo>
                <a:lnTo>
                  <a:pt x="56718" y="53873"/>
                </a:lnTo>
                <a:lnTo>
                  <a:pt x="68351" y="53873"/>
                </a:lnTo>
                <a:lnTo>
                  <a:pt x="72809" y="51574"/>
                </a:lnTo>
                <a:lnTo>
                  <a:pt x="74985" y="48310"/>
                </a:lnTo>
                <a:lnTo>
                  <a:pt x="58915" y="48310"/>
                </a:lnTo>
                <a:lnTo>
                  <a:pt x="56197" y="46532"/>
                </a:lnTo>
                <a:lnTo>
                  <a:pt x="52565" y="39408"/>
                </a:lnTo>
                <a:lnTo>
                  <a:pt x="51650" y="34074"/>
                </a:lnTo>
                <a:lnTo>
                  <a:pt x="51650" y="19812"/>
                </a:lnTo>
                <a:lnTo>
                  <a:pt x="52565" y="14452"/>
                </a:lnTo>
                <a:lnTo>
                  <a:pt x="56197" y="7340"/>
                </a:lnTo>
                <a:lnTo>
                  <a:pt x="58915" y="5549"/>
                </a:lnTo>
                <a:lnTo>
                  <a:pt x="74976" y="5549"/>
                </a:lnTo>
                <a:lnTo>
                  <a:pt x="72809" y="2286"/>
                </a:lnTo>
                <a:lnTo>
                  <a:pt x="68351" y="0"/>
                </a:lnTo>
                <a:close/>
              </a:path>
              <a:path w="80644" h="53975">
                <a:moveTo>
                  <a:pt x="74976" y="5549"/>
                </a:moveTo>
                <a:lnTo>
                  <a:pt x="66179" y="5549"/>
                </a:lnTo>
                <a:lnTo>
                  <a:pt x="68910" y="7340"/>
                </a:lnTo>
                <a:lnTo>
                  <a:pt x="72542" y="14452"/>
                </a:lnTo>
                <a:lnTo>
                  <a:pt x="73456" y="19812"/>
                </a:lnTo>
                <a:lnTo>
                  <a:pt x="73456" y="34074"/>
                </a:lnTo>
                <a:lnTo>
                  <a:pt x="72542" y="39408"/>
                </a:lnTo>
                <a:lnTo>
                  <a:pt x="68910" y="46532"/>
                </a:lnTo>
                <a:lnTo>
                  <a:pt x="66179" y="48310"/>
                </a:lnTo>
                <a:lnTo>
                  <a:pt x="74985" y="48310"/>
                </a:lnTo>
                <a:lnTo>
                  <a:pt x="78955" y="42354"/>
                </a:lnTo>
                <a:lnTo>
                  <a:pt x="80492" y="35687"/>
                </a:lnTo>
                <a:lnTo>
                  <a:pt x="80492" y="18186"/>
                </a:lnTo>
                <a:lnTo>
                  <a:pt x="78955" y="11493"/>
                </a:lnTo>
                <a:lnTo>
                  <a:pt x="74976" y="5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925868" y="2371801"/>
            <a:ext cx="78740" cy="53975"/>
          </a:xfrm>
          <a:custGeom>
            <a:avLst/>
            <a:gdLst/>
            <a:ahLst/>
            <a:cxnLst/>
            <a:rect l="l" t="t" r="r" b="b"/>
            <a:pathLst>
              <a:path w="78740" h="53975">
                <a:moveTo>
                  <a:pt x="30924" y="46964"/>
                </a:moveTo>
                <a:lnTo>
                  <a:pt x="1015" y="46964"/>
                </a:lnTo>
                <a:lnTo>
                  <a:pt x="1015" y="52882"/>
                </a:lnTo>
                <a:lnTo>
                  <a:pt x="30924" y="52882"/>
                </a:lnTo>
                <a:lnTo>
                  <a:pt x="30924" y="46964"/>
                </a:lnTo>
                <a:close/>
              </a:path>
              <a:path w="78740" h="53975">
                <a:moveTo>
                  <a:pt x="19456" y="7353"/>
                </a:moveTo>
                <a:lnTo>
                  <a:pt x="12484" y="7353"/>
                </a:lnTo>
                <a:lnTo>
                  <a:pt x="12484" y="46964"/>
                </a:lnTo>
                <a:lnTo>
                  <a:pt x="19456" y="46964"/>
                </a:lnTo>
                <a:lnTo>
                  <a:pt x="19456" y="7353"/>
                </a:lnTo>
                <a:close/>
              </a:path>
              <a:path w="78740" h="53975">
                <a:moveTo>
                  <a:pt x="19456" y="939"/>
                </a:moveTo>
                <a:lnTo>
                  <a:pt x="12420" y="939"/>
                </a:lnTo>
                <a:lnTo>
                  <a:pt x="0" y="3454"/>
                </a:lnTo>
                <a:lnTo>
                  <a:pt x="0" y="9867"/>
                </a:lnTo>
                <a:lnTo>
                  <a:pt x="12484" y="7353"/>
                </a:lnTo>
                <a:lnTo>
                  <a:pt x="19456" y="7353"/>
                </a:lnTo>
                <a:lnTo>
                  <a:pt x="19456" y="939"/>
                </a:lnTo>
                <a:close/>
              </a:path>
              <a:path w="78740" h="53975">
                <a:moveTo>
                  <a:pt x="65747" y="0"/>
                </a:moveTo>
                <a:lnTo>
                  <a:pt x="57429" y="0"/>
                </a:lnTo>
                <a:lnTo>
                  <a:pt x="52184" y="2451"/>
                </a:lnTo>
                <a:lnTo>
                  <a:pt x="48188" y="7480"/>
                </a:lnTo>
                <a:lnTo>
                  <a:pt x="44399" y="12204"/>
                </a:lnTo>
                <a:lnTo>
                  <a:pt x="42538" y="18478"/>
                </a:lnTo>
                <a:lnTo>
                  <a:pt x="42456" y="35712"/>
                </a:lnTo>
                <a:lnTo>
                  <a:pt x="44056" y="42392"/>
                </a:lnTo>
                <a:lnTo>
                  <a:pt x="50406" y="51587"/>
                </a:lnTo>
                <a:lnTo>
                  <a:pt x="54990" y="53886"/>
                </a:lnTo>
                <a:lnTo>
                  <a:pt x="66243" y="53886"/>
                </a:lnTo>
                <a:lnTo>
                  <a:pt x="70434" y="52285"/>
                </a:lnTo>
                <a:lnTo>
                  <a:pt x="74310" y="48323"/>
                </a:lnTo>
                <a:lnTo>
                  <a:pt x="57848" y="48323"/>
                </a:lnTo>
                <a:lnTo>
                  <a:pt x="55346" y="47243"/>
                </a:lnTo>
                <a:lnTo>
                  <a:pt x="53505" y="45059"/>
                </a:lnTo>
                <a:lnTo>
                  <a:pt x="51650" y="42900"/>
                </a:lnTo>
                <a:lnTo>
                  <a:pt x="50736" y="39966"/>
                </a:lnTo>
                <a:lnTo>
                  <a:pt x="50736" y="32461"/>
                </a:lnTo>
                <a:lnTo>
                  <a:pt x="51650" y="29514"/>
                </a:lnTo>
                <a:lnTo>
                  <a:pt x="55346" y="25196"/>
                </a:lnTo>
                <a:lnTo>
                  <a:pt x="56229" y="24815"/>
                </a:lnTo>
                <a:lnTo>
                  <a:pt x="49441" y="24815"/>
                </a:lnTo>
                <a:lnTo>
                  <a:pt x="59626" y="5918"/>
                </a:lnTo>
                <a:lnTo>
                  <a:pt x="74942" y="5918"/>
                </a:lnTo>
                <a:lnTo>
                  <a:pt x="74942" y="2108"/>
                </a:lnTo>
                <a:lnTo>
                  <a:pt x="72999" y="1396"/>
                </a:lnTo>
                <a:lnTo>
                  <a:pt x="71119" y="876"/>
                </a:lnTo>
                <a:lnTo>
                  <a:pt x="67525" y="190"/>
                </a:lnTo>
                <a:lnTo>
                  <a:pt x="65747" y="0"/>
                </a:lnTo>
                <a:close/>
              </a:path>
              <a:path w="78740" h="53975">
                <a:moveTo>
                  <a:pt x="74563" y="24117"/>
                </a:moveTo>
                <a:lnTo>
                  <a:pt x="64160" y="24117"/>
                </a:lnTo>
                <a:lnTo>
                  <a:pt x="66649" y="25196"/>
                </a:lnTo>
                <a:lnTo>
                  <a:pt x="70332" y="29514"/>
                </a:lnTo>
                <a:lnTo>
                  <a:pt x="71259" y="32461"/>
                </a:lnTo>
                <a:lnTo>
                  <a:pt x="71259" y="39966"/>
                </a:lnTo>
                <a:lnTo>
                  <a:pt x="70332" y="42900"/>
                </a:lnTo>
                <a:lnTo>
                  <a:pt x="66649" y="47243"/>
                </a:lnTo>
                <a:lnTo>
                  <a:pt x="64160" y="48323"/>
                </a:lnTo>
                <a:lnTo>
                  <a:pt x="74310" y="48323"/>
                </a:lnTo>
                <a:lnTo>
                  <a:pt x="76746" y="45834"/>
                </a:lnTo>
                <a:lnTo>
                  <a:pt x="78320" y="41554"/>
                </a:lnTo>
                <a:lnTo>
                  <a:pt x="78320" y="30772"/>
                </a:lnTo>
                <a:lnTo>
                  <a:pt x="76809" y="26466"/>
                </a:lnTo>
                <a:lnTo>
                  <a:pt x="74563" y="24117"/>
                </a:lnTo>
                <a:close/>
              </a:path>
              <a:path w="78740" h="53975">
                <a:moveTo>
                  <a:pt x="66636" y="18541"/>
                </a:moveTo>
                <a:lnTo>
                  <a:pt x="58940" y="18541"/>
                </a:lnTo>
                <a:lnTo>
                  <a:pt x="56667" y="19088"/>
                </a:lnTo>
                <a:lnTo>
                  <a:pt x="52539" y="21247"/>
                </a:lnTo>
                <a:lnTo>
                  <a:pt x="50812" y="22796"/>
                </a:lnTo>
                <a:lnTo>
                  <a:pt x="49441" y="24815"/>
                </a:lnTo>
                <a:lnTo>
                  <a:pt x="56229" y="24815"/>
                </a:lnTo>
                <a:lnTo>
                  <a:pt x="57848" y="24117"/>
                </a:lnTo>
                <a:lnTo>
                  <a:pt x="74563" y="24117"/>
                </a:lnTo>
                <a:lnTo>
                  <a:pt x="70751" y="20129"/>
                </a:lnTo>
                <a:lnTo>
                  <a:pt x="66636" y="18541"/>
                </a:lnTo>
                <a:close/>
              </a:path>
              <a:path w="78740" h="53975">
                <a:moveTo>
                  <a:pt x="74942" y="5918"/>
                </a:moveTo>
                <a:lnTo>
                  <a:pt x="66027" y="5918"/>
                </a:lnTo>
                <a:lnTo>
                  <a:pt x="67805" y="6146"/>
                </a:lnTo>
                <a:lnTo>
                  <a:pt x="71399" y="7023"/>
                </a:lnTo>
                <a:lnTo>
                  <a:pt x="73177" y="7658"/>
                </a:lnTo>
                <a:lnTo>
                  <a:pt x="74942" y="8496"/>
                </a:lnTo>
                <a:lnTo>
                  <a:pt x="74942" y="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104684" y="2371814"/>
            <a:ext cx="78105" cy="53975"/>
          </a:xfrm>
          <a:custGeom>
            <a:avLst/>
            <a:gdLst/>
            <a:ahLst/>
            <a:cxnLst/>
            <a:rect l="l" t="t" r="r" b="b"/>
            <a:pathLst>
              <a:path w="78105" h="53975">
                <a:moveTo>
                  <a:pt x="0" y="44526"/>
                </a:moveTo>
                <a:lnTo>
                  <a:pt x="0" y="51295"/>
                </a:lnTo>
                <a:lnTo>
                  <a:pt x="2463" y="52158"/>
                </a:lnTo>
                <a:lnTo>
                  <a:pt x="4838" y="52806"/>
                </a:lnTo>
                <a:lnTo>
                  <a:pt x="9448" y="53657"/>
                </a:lnTo>
                <a:lnTo>
                  <a:pt x="11696" y="53860"/>
                </a:lnTo>
                <a:lnTo>
                  <a:pt x="20370" y="53860"/>
                </a:lnTo>
                <a:lnTo>
                  <a:pt x="25374" y="52476"/>
                </a:lnTo>
                <a:lnTo>
                  <a:pt x="31035" y="47967"/>
                </a:lnTo>
                <a:lnTo>
                  <a:pt x="11137" y="47967"/>
                </a:lnTo>
                <a:lnTo>
                  <a:pt x="8724" y="47675"/>
                </a:lnTo>
                <a:lnTo>
                  <a:pt x="4076" y="46520"/>
                </a:lnTo>
                <a:lnTo>
                  <a:pt x="1943" y="45656"/>
                </a:lnTo>
                <a:lnTo>
                  <a:pt x="0" y="44526"/>
                </a:lnTo>
                <a:close/>
              </a:path>
              <a:path w="78105" h="53975">
                <a:moveTo>
                  <a:pt x="31240" y="5918"/>
                </a:moveTo>
                <a:lnTo>
                  <a:pt x="18554" y="5918"/>
                </a:lnTo>
                <a:lnTo>
                  <a:pt x="21259" y="6616"/>
                </a:lnTo>
                <a:lnTo>
                  <a:pt x="23139" y="8051"/>
                </a:lnTo>
                <a:lnTo>
                  <a:pt x="25031" y="9461"/>
                </a:lnTo>
                <a:lnTo>
                  <a:pt x="25984" y="11518"/>
                </a:lnTo>
                <a:lnTo>
                  <a:pt x="25984" y="16802"/>
                </a:lnTo>
                <a:lnTo>
                  <a:pt x="25057" y="18770"/>
                </a:lnTo>
                <a:lnTo>
                  <a:pt x="21399" y="21526"/>
                </a:lnTo>
                <a:lnTo>
                  <a:pt x="18770" y="22225"/>
                </a:lnTo>
                <a:lnTo>
                  <a:pt x="8966" y="22225"/>
                </a:lnTo>
                <a:lnTo>
                  <a:pt x="8966" y="28003"/>
                </a:lnTo>
                <a:lnTo>
                  <a:pt x="18859" y="28003"/>
                </a:lnTo>
                <a:lnTo>
                  <a:pt x="21844" y="28867"/>
                </a:lnTo>
                <a:lnTo>
                  <a:pt x="26123" y="32308"/>
                </a:lnTo>
                <a:lnTo>
                  <a:pt x="27078" y="34442"/>
                </a:lnTo>
                <a:lnTo>
                  <a:pt x="27203" y="41097"/>
                </a:lnTo>
                <a:lnTo>
                  <a:pt x="26047" y="43611"/>
                </a:lnTo>
                <a:lnTo>
                  <a:pt x="21437" y="47091"/>
                </a:lnTo>
                <a:lnTo>
                  <a:pt x="18072" y="47967"/>
                </a:lnTo>
                <a:lnTo>
                  <a:pt x="31035" y="47967"/>
                </a:lnTo>
                <a:lnTo>
                  <a:pt x="32423" y="46863"/>
                </a:lnTo>
                <a:lnTo>
                  <a:pt x="34188" y="42900"/>
                </a:lnTo>
                <a:lnTo>
                  <a:pt x="34188" y="34442"/>
                </a:lnTo>
                <a:lnTo>
                  <a:pt x="33248" y="31623"/>
                </a:lnTo>
                <a:lnTo>
                  <a:pt x="29464" y="27089"/>
                </a:lnTo>
                <a:lnTo>
                  <a:pt x="26835" y="25590"/>
                </a:lnTo>
                <a:lnTo>
                  <a:pt x="23469" y="24866"/>
                </a:lnTo>
                <a:lnTo>
                  <a:pt x="26517" y="24104"/>
                </a:lnTo>
                <a:lnTo>
                  <a:pt x="28867" y="22720"/>
                </a:lnTo>
                <a:lnTo>
                  <a:pt x="32143" y="18770"/>
                </a:lnTo>
                <a:lnTo>
                  <a:pt x="32969" y="16319"/>
                </a:lnTo>
                <a:lnTo>
                  <a:pt x="32969" y="9334"/>
                </a:lnTo>
                <a:lnTo>
                  <a:pt x="31419" y="6057"/>
                </a:lnTo>
                <a:lnTo>
                  <a:pt x="31240" y="5918"/>
                </a:lnTo>
                <a:close/>
              </a:path>
              <a:path w="78105" h="53975">
                <a:moveTo>
                  <a:pt x="20980" y="0"/>
                </a:moveTo>
                <a:lnTo>
                  <a:pt x="13589" y="0"/>
                </a:lnTo>
                <a:lnTo>
                  <a:pt x="11391" y="190"/>
                </a:lnTo>
                <a:lnTo>
                  <a:pt x="6731" y="927"/>
                </a:lnTo>
                <a:lnTo>
                  <a:pt x="4229" y="1485"/>
                </a:lnTo>
                <a:lnTo>
                  <a:pt x="1562" y="2222"/>
                </a:lnTo>
                <a:lnTo>
                  <a:pt x="1562" y="8496"/>
                </a:lnTo>
                <a:lnTo>
                  <a:pt x="4216" y="7607"/>
                </a:lnTo>
                <a:lnTo>
                  <a:pt x="6629" y="6946"/>
                </a:lnTo>
                <a:lnTo>
                  <a:pt x="11049" y="6108"/>
                </a:lnTo>
                <a:lnTo>
                  <a:pt x="13093" y="5918"/>
                </a:lnTo>
                <a:lnTo>
                  <a:pt x="31240" y="5918"/>
                </a:lnTo>
                <a:lnTo>
                  <a:pt x="25209" y="1206"/>
                </a:lnTo>
                <a:lnTo>
                  <a:pt x="20980" y="0"/>
                </a:lnTo>
                <a:close/>
              </a:path>
              <a:path w="78105" h="53975">
                <a:moveTo>
                  <a:pt x="75225" y="5918"/>
                </a:moveTo>
                <a:lnTo>
                  <a:pt x="63360" y="5918"/>
                </a:lnTo>
                <a:lnTo>
                  <a:pt x="65900" y="6781"/>
                </a:lnTo>
                <a:lnTo>
                  <a:pt x="69761" y="10248"/>
                </a:lnTo>
                <a:lnTo>
                  <a:pt x="70739" y="12509"/>
                </a:lnTo>
                <a:lnTo>
                  <a:pt x="70739" y="16967"/>
                </a:lnTo>
                <a:lnTo>
                  <a:pt x="47752" y="44196"/>
                </a:lnTo>
                <a:lnTo>
                  <a:pt x="45097" y="46951"/>
                </a:lnTo>
                <a:lnTo>
                  <a:pt x="45097" y="52870"/>
                </a:lnTo>
                <a:lnTo>
                  <a:pt x="78066" y="52870"/>
                </a:lnTo>
                <a:lnTo>
                  <a:pt x="78066" y="46951"/>
                </a:lnTo>
                <a:lnTo>
                  <a:pt x="53543" y="46951"/>
                </a:lnTo>
                <a:lnTo>
                  <a:pt x="63588" y="36690"/>
                </a:lnTo>
                <a:lnTo>
                  <a:pt x="66687" y="33477"/>
                </a:lnTo>
                <a:lnTo>
                  <a:pt x="69811" y="30276"/>
                </a:lnTo>
                <a:lnTo>
                  <a:pt x="71761" y="28194"/>
                </a:lnTo>
                <a:lnTo>
                  <a:pt x="74333" y="25057"/>
                </a:lnTo>
                <a:lnTo>
                  <a:pt x="75793" y="22809"/>
                </a:lnTo>
                <a:lnTo>
                  <a:pt x="77393" y="18973"/>
                </a:lnTo>
                <a:lnTo>
                  <a:pt x="77785" y="16967"/>
                </a:lnTo>
                <a:lnTo>
                  <a:pt x="77753" y="10248"/>
                </a:lnTo>
                <a:lnTo>
                  <a:pt x="76187" y="6731"/>
                </a:lnTo>
                <a:lnTo>
                  <a:pt x="75225" y="5918"/>
                </a:lnTo>
                <a:close/>
              </a:path>
              <a:path w="78105" h="53975">
                <a:moveTo>
                  <a:pt x="65506" y="0"/>
                </a:moveTo>
                <a:lnTo>
                  <a:pt x="58089" y="0"/>
                </a:lnTo>
                <a:lnTo>
                  <a:pt x="55829" y="292"/>
                </a:lnTo>
                <a:lnTo>
                  <a:pt x="50914" y="1447"/>
                </a:lnTo>
                <a:lnTo>
                  <a:pt x="48272" y="2311"/>
                </a:lnTo>
                <a:lnTo>
                  <a:pt x="45440" y="3429"/>
                </a:lnTo>
                <a:lnTo>
                  <a:pt x="45440" y="10528"/>
                </a:lnTo>
                <a:lnTo>
                  <a:pt x="48234" y="8978"/>
                </a:lnTo>
                <a:lnTo>
                  <a:pt x="50838" y="7810"/>
                </a:lnTo>
                <a:lnTo>
                  <a:pt x="55727" y="6299"/>
                </a:lnTo>
                <a:lnTo>
                  <a:pt x="58051" y="5918"/>
                </a:lnTo>
                <a:lnTo>
                  <a:pt x="75225" y="5918"/>
                </a:lnTo>
                <a:lnTo>
                  <a:pt x="69799" y="1333"/>
                </a:lnTo>
                <a:lnTo>
                  <a:pt x="65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465732" y="2371814"/>
            <a:ext cx="81915" cy="53975"/>
          </a:xfrm>
          <a:custGeom>
            <a:avLst/>
            <a:gdLst/>
            <a:ahLst/>
            <a:cxnLst/>
            <a:rect l="l" t="t" r="r" b="b"/>
            <a:pathLst>
              <a:path w="81915" h="53975">
                <a:moveTo>
                  <a:pt x="23304" y="0"/>
                </a:moveTo>
                <a:lnTo>
                  <a:pt x="14986" y="0"/>
                </a:lnTo>
                <a:lnTo>
                  <a:pt x="9753" y="2438"/>
                </a:lnTo>
                <a:lnTo>
                  <a:pt x="1955" y="12204"/>
                </a:lnTo>
                <a:lnTo>
                  <a:pt x="83" y="18465"/>
                </a:lnTo>
                <a:lnTo>
                  <a:pt x="0" y="35699"/>
                </a:lnTo>
                <a:lnTo>
                  <a:pt x="1600" y="42367"/>
                </a:lnTo>
                <a:lnTo>
                  <a:pt x="7950" y="51562"/>
                </a:lnTo>
                <a:lnTo>
                  <a:pt x="12534" y="53886"/>
                </a:lnTo>
                <a:lnTo>
                  <a:pt x="23799" y="53886"/>
                </a:lnTo>
                <a:lnTo>
                  <a:pt x="27978" y="52260"/>
                </a:lnTo>
                <a:lnTo>
                  <a:pt x="31857" y="48310"/>
                </a:lnTo>
                <a:lnTo>
                  <a:pt x="15392" y="48310"/>
                </a:lnTo>
                <a:lnTo>
                  <a:pt x="12890" y="47218"/>
                </a:lnTo>
                <a:lnTo>
                  <a:pt x="9220" y="42887"/>
                </a:lnTo>
                <a:lnTo>
                  <a:pt x="8280" y="39941"/>
                </a:lnTo>
                <a:lnTo>
                  <a:pt x="8280" y="32435"/>
                </a:lnTo>
                <a:lnTo>
                  <a:pt x="9220" y="29502"/>
                </a:lnTo>
                <a:lnTo>
                  <a:pt x="12890" y="25171"/>
                </a:lnTo>
                <a:lnTo>
                  <a:pt x="13744" y="24803"/>
                </a:lnTo>
                <a:lnTo>
                  <a:pt x="6997" y="24803"/>
                </a:lnTo>
                <a:lnTo>
                  <a:pt x="7353" y="18465"/>
                </a:lnTo>
                <a:lnTo>
                  <a:pt x="8750" y="13741"/>
                </a:lnTo>
                <a:lnTo>
                  <a:pt x="13639" y="7480"/>
                </a:lnTo>
                <a:lnTo>
                  <a:pt x="17183" y="5905"/>
                </a:lnTo>
                <a:lnTo>
                  <a:pt x="32486" y="5905"/>
                </a:lnTo>
                <a:lnTo>
                  <a:pt x="32486" y="2082"/>
                </a:lnTo>
                <a:lnTo>
                  <a:pt x="30556" y="1397"/>
                </a:lnTo>
                <a:lnTo>
                  <a:pt x="28676" y="876"/>
                </a:lnTo>
                <a:lnTo>
                  <a:pt x="25069" y="165"/>
                </a:lnTo>
                <a:lnTo>
                  <a:pt x="23304" y="0"/>
                </a:lnTo>
                <a:close/>
              </a:path>
              <a:path w="81915" h="53975">
                <a:moveTo>
                  <a:pt x="32103" y="24091"/>
                </a:moveTo>
                <a:lnTo>
                  <a:pt x="21704" y="24091"/>
                </a:lnTo>
                <a:lnTo>
                  <a:pt x="24206" y="25171"/>
                </a:lnTo>
                <a:lnTo>
                  <a:pt x="27889" y="29502"/>
                </a:lnTo>
                <a:lnTo>
                  <a:pt x="28803" y="32435"/>
                </a:lnTo>
                <a:lnTo>
                  <a:pt x="28803" y="39941"/>
                </a:lnTo>
                <a:lnTo>
                  <a:pt x="27889" y="42887"/>
                </a:lnTo>
                <a:lnTo>
                  <a:pt x="24206" y="47218"/>
                </a:lnTo>
                <a:lnTo>
                  <a:pt x="21704" y="48310"/>
                </a:lnTo>
                <a:lnTo>
                  <a:pt x="31857" y="48310"/>
                </a:lnTo>
                <a:lnTo>
                  <a:pt x="34302" y="45821"/>
                </a:lnTo>
                <a:lnTo>
                  <a:pt x="35864" y="41541"/>
                </a:lnTo>
                <a:lnTo>
                  <a:pt x="35864" y="30759"/>
                </a:lnTo>
                <a:lnTo>
                  <a:pt x="34366" y="26454"/>
                </a:lnTo>
                <a:lnTo>
                  <a:pt x="32103" y="24091"/>
                </a:lnTo>
                <a:close/>
              </a:path>
              <a:path w="81915" h="53975">
                <a:moveTo>
                  <a:pt x="24193" y="18542"/>
                </a:moveTo>
                <a:lnTo>
                  <a:pt x="16484" y="18542"/>
                </a:lnTo>
                <a:lnTo>
                  <a:pt x="14211" y="19075"/>
                </a:lnTo>
                <a:lnTo>
                  <a:pt x="10083" y="21234"/>
                </a:lnTo>
                <a:lnTo>
                  <a:pt x="8382" y="22771"/>
                </a:lnTo>
                <a:lnTo>
                  <a:pt x="6997" y="24803"/>
                </a:lnTo>
                <a:lnTo>
                  <a:pt x="13744" y="24803"/>
                </a:lnTo>
                <a:lnTo>
                  <a:pt x="15392" y="24091"/>
                </a:lnTo>
                <a:lnTo>
                  <a:pt x="32103" y="24091"/>
                </a:lnTo>
                <a:lnTo>
                  <a:pt x="28295" y="20116"/>
                </a:lnTo>
                <a:lnTo>
                  <a:pt x="24193" y="18542"/>
                </a:lnTo>
                <a:close/>
              </a:path>
              <a:path w="81915" h="53975">
                <a:moveTo>
                  <a:pt x="32486" y="5905"/>
                </a:moveTo>
                <a:lnTo>
                  <a:pt x="23583" y="5905"/>
                </a:lnTo>
                <a:lnTo>
                  <a:pt x="25349" y="6121"/>
                </a:lnTo>
                <a:lnTo>
                  <a:pt x="28956" y="7010"/>
                </a:lnTo>
                <a:lnTo>
                  <a:pt x="30746" y="7658"/>
                </a:lnTo>
                <a:lnTo>
                  <a:pt x="32486" y="8483"/>
                </a:lnTo>
                <a:lnTo>
                  <a:pt x="32486" y="5905"/>
                </a:lnTo>
                <a:close/>
              </a:path>
              <a:path w="81915" h="53975">
                <a:moveTo>
                  <a:pt x="74256" y="40627"/>
                </a:moveTo>
                <a:lnTo>
                  <a:pt x="67259" y="40627"/>
                </a:lnTo>
                <a:lnTo>
                  <a:pt x="67259" y="52870"/>
                </a:lnTo>
                <a:lnTo>
                  <a:pt x="74256" y="52870"/>
                </a:lnTo>
                <a:lnTo>
                  <a:pt x="74256" y="40627"/>
                </a:lnTo>
                <a:close/>
              </a:path>
              <a:path w="81915" h="53975">
                <a:moveTo>
                  <a:pt x="74256" y="927"/>
                </a:moveTo>
                <a:lnTo>
                  <a:pt x="65417" y="927"/>
                </a:lnTo>
                <a:lnTo>
                  <a:pt x="43815" y="33832"/>
                </a:lnTo>
                <a:lnTo>
                  <a:pt x="43815" y="40627"/>
                </a:lnTo>
                <a:lnTo>
                  <a:pt x="81673" y="40627"/>
                </a:lnTo>
                <a:lnTo>
                  <a:pt x="81673" y="34785"/>
                </a:lnTo>
                <a:lnTo>
                  <a:pt x="49530" y="34785"/>
                </a:lnTo>
                <a:lnTo>
                  <a:pt x="67259" y="7048"/>
                </a:lnTo>
                <a:lnTo>
                  <a:pt x="74256" y="7048"/>
                </a:lnTo>
                <a:lnTo>
                  <a:pt x="74256" y="927"/>
                </a:lnTo>
                <a:close/>
              </a:path>
              <a:path w="81915" h="53975">
                <a:moveTo>
                  <a:pt x="74256" y="7048"/>
                </a:moveTo>
                <a:lnTo>
                  <a:pt x="67259" y="7048"/>
                </a:lnTo>
                <a:lnTo>
                  <a:pt x="67259" y="34785"/>
                </a:lnTo>
                <a:lnTo>
                  <a:pt x="74256" y="34785"/>
                </a:lnTo>
                <a:lnTo>
                  <a:pt x="74256" y="7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2169871" y="2371801"/>
            <a:ext cx="123825" cy="53975"/>
          </a:xfrm>
          <a:custGeom>
            <a:avLst/>
            <a:gdLst/>
            <a:ahLst/>
            <a:cxnLst/>
            <a:rect l="l" t="t" r="r" b="b"/>
            <a:pathLst>
              <a:path w="123825" h="53975">
                <a:moveTo>
                  <a:pt x="30924" y="46964"/>
                </a:moveTo>
                <a:lnTo>
                  <a:pt x="1003" y="46964"/>
                </a:lnTo>
                <a:lnTo>
                  <a:pt x="1003" y="52882"/>
                </a:lnTo>
                <a:lnTo>
                  <a:pt x="30924" y="52882"/>
                </a:lnTo>
                <a:lnTo>
                  <a:pt x="30924" y="46964"/>
                </a:lnTo>
                <a:close/>
              </a:path>
              <a:path w="123825" h="53975">
                <a:moveTo>
                  <a:pt x="19443" y="7353"/>
                </a:moveTo>
                <a:lnTo>
                  <a:pt x="12484" y="7353"/>
                </a:lnTo>
                <a:lnTo>
                  <a:pt x="12484" y="46964"/>
                </a:lnTo>
                <a:lnTo>
                  <a:pt x="19443" y="46964"/>
                </a:lnTo>
                <a:lnTo>
                  <a:pt x="19443" y="7353"/>
                </a:lnTo>
                <a:close/>
              </a:path>
              <a:path w="123825" h="53975">
                <a:moveTo>
                  <a:pt x="19443" y="939"/>
                </a:moveTo>
                <a:lnTo>
                  <a:pt x="12420" y="939"/>
                </a:lnTo>
                <a:lnTo>
                  <a:pt x="0" y="3454"/>
                </a:lnTo>
                <a:lnTo>
                  <a:pt x="0" y="9867"/>
                </a:lnTo>
                <a:lnTo>
                  <a:pt x="12484" y="7353"/>
                </a:lnTo>
                <a:lnTo>
                  <a:pt x="19443" y="7353"/>
                </a:lnTo>
                <a:lnTo>
                  <a:pt x="19443" y="939"/>
                </a:lnTo>
                <a:close/>
              </a:path>
              <a:path w="123825" h="53975">
                <a:moveTo>
                  <a:pt x="72829" y="5918"/>
                </a:moveTo>
                <a:lnTo>
                  <a:pt x="60960" y="5918"/>
                </a:lnTo>
                <a:lnTo>
                  <a:pt x="63487" y="6794"/>
                </a:lnTo>
                <a:lnTo>
                  <a:pt x="67360" y="10261"/>
                </a:lnTo>
                <a:lnTo>
                  <a:pt x="68326" y="12522"/>
                </a:lnTo>
                <a:lnTo>
                  <a:pt x="68326" y="16967"/>
                </a:lnTo>
                <a:lnTo>
                  <a:pt x="45364" y="44195"/>
                </a:lnTo>
                <a:lnTo>
                  <a:pt x="42697" y="46964"/>
                </a:lnTo>
                <a:lnTo>
                  <a:pt x="42697" y="52882"/>
                </a:lnTo>
                <a:lnTo>
                  <a:pt x="75666" y="52882"/>
                </a:lnTo>
                <a:lnTo>
                  <a:pt x="75666" y="46964"/>
                </a:lnTo>
                <a:lnTo>
                  <a:pt x="51142" y="46964"/>
                </a:lnTo>
                <a:lnTo>
                  <a:pt x="64300" y="33489"/>
                </a:lnTo>
                <a:lnTo>
                  <a:pt x="75384" y="16967"/>
                </a:lnTo>
                <a:lnTo>
                  <a:pt x="75359" y="10261"/>
                </a:lnTo>
                <a:lnTo>
                  <a:pt x="73799" y="6730"/>
                </a:lnTo>
                <a:lnTo>
                  <a:pt x="72829" y="5918"/>
                </a:lnTo>
                <a:close/>
              </a:path>
              <a:path w="123825" h="53975">
                <a:moveTo>
                  <a:pt x="63093" y="0"/>
                </a:moveTo>
                <a:lnTo>
                  <a:pt x="55676" y="0"/>
                </a:lnTo>
                <a:lnTo>
                  <a:pt x="53428" y="292"/>
                </a:lnTo>
                <a:lnTo>
                  <a:pt x="48514" y="1460"/>
                </a:lnTo>
                <a:lnTo>
                  <a:pt x="45872" y="2311"/>
                </a:lnTo>
                <a:lnTo>
                  <a:pt x="43040" y="3454"/>
                </a:lnTo>
                <a:lnTo>
                  <a:pt x="43040" y="10540"/>
                </a:lnTo>
                <a:lnTo>
                  <a:pt x="45834" y="9004"/>
                </a:lnTo>
                <a:lnTo>
                  <a:pt x="48450" y="7823"/>
                </a:lnTo>
                <a:lnTo>
                  <a:pt x="53339" y="6311"/>
                </a:lnTo>
                <a:lnTo>
                  <a:pt x="55651" y="5918"/>
                </a:lnTo>
                <a:lnTo>
                  <a:pt x="72829" y="5918"/>
                </a:lnTo>
                <a:lnTo>
                  <a:pt x="67386" y="1358"/>
                </a:lnTo>
                <a:lnTo>
                  <a:pt x="63093" y="0"/>
                </a:lnTo>
                <a:close/>
              </a:path>
              <a:path w="123825" h="53975">
                <a:moveTo>
                  <a:pt x="110591" y="0"/>
                </a:moveTo>
                <a:lnTo>
                  <a:pt x="100291" y="0"/>
                </a:lnTo>
                <a:lnTo>
                  <a:pt x="96227" y="1206"/>
                </a:lnTo>
                <a:lnTo>
                  <a:pt x="93256" y="3619"/>
                </a:lnTo>
                <a:lnTo>
                  <a:pt x="90309" y="6045"/>
                </a:lnTo>
                <a:lnTo>
                  <a:pt x="88836" y="9321"/>
                </a:lnTo>
                <a:lnTo>
                  <a:pt x="88836" y="16433"/>
                </a:lnTo>
                <a:lnTo>
                  <a:pt x="89662" y="18961"/>
                </a:lnTo>
                <a:lnTo>
                  <a:pt x="93040" y="23088"/>
                </a:lnTo>
                <a:lnTo>
                  <a:pt x="95389" y="24498"/>
                </a:lnTo>
                <a:lnTo>
                  <a:pt x="98399" y="25222"/>
                </a:lnTo>
                <a:lnTo>
                  <a:pt x="95021" y="26009"/>
                </a:lnTo>
                <a:lnTo>
                  <a:pt x="92367" y="27558"/>
                </a:lnTo>
                <a:lnTo>
                  <a:pt x="88569" y="32143"/>
                </a:lnTo>
                <a:lnTo>
                  <a:pt x="87617" y="34963"/>
                </a:lnTo>
                <a:lnTo>
                  <a:pt x="87617" y="43306"/>
                </a:lnTo>
                <a:lnTo>
                  <a:pt x="89154" y="47167"/>
                </a:lnTo>
                <a:lnTo>
                  <a:pt x="95300" y="52552"/>
                </a:lnTo>
                <a:lnTo>
                  <a:pt x="99707" y="53886"/>
                </a:lnTo>
                <a:lnTo>
                  <a:pt x="111150" y="53886"/>
                </a:lnTo>
                <a:lnTo>
                  <a:pt x="115544" y="52552"/>
                </a:lnTo>
                <a:lnTo>
                  <a:pt x="120372" y="48323"/>
                </a:lnTo>
                <a:lnTo>
                  <a:pt x="102082" y="48323"/>
                </a:lnTo>
                <a:lnTo>
                  <a:pt x="99466" y="47434"/>
                </a:lnTo>
                <a:lnTo>
                  <a:pt x="95620" y="43827"/>
                </a:lnTo>
                <a:lnTo>
                  <a:pt x="94665" y="41401"/>
                </a:lnTo>
                <a:lnTo>
                  <a:pt x="94735" y="34963"/>
                </a:lnTo>
                <a:lnTo>
                  <a:pt x="95631" y="32689"/>
                </a:lnTo>
                <a:lnTo>
                  <a:pt x="99466" y="29108"/>
                </a:lnTo>
                <a:lnTo>
                  <a:pt x="102082" y="28219"/>
                </a:lnTo>
                <a:lnTo>
                  <a:pt x="119059" y="28219"/>
                </a:lnTo>
                <a:lnTo>
                  <a:pt x="118516" y="27558"/>
                </a:lnTo>
                <a:lnTo>
                  <a:pt x="115862" y="26009"/>
                </a:lnTo>
                <a:lnTo>
                  <a:pt x="112483" y="25222"/>
                </a:lnTo>
                <a:lnTo>
                  <a:pt x="115468" y="24498"/>
                </a:lnTo>
                <a:lnTo>
                  <a:pt x="117805" y="23088"/>
                </a:lnTo>
                <a:lnTo>
                  <a:pt x="118134" y="22682"/>
                </a:lnTo>
                <a:lnTo>
                  <a:pt x="102387" y="22682"/>
                </a:lnTo>
                <a:lnTo>
                  <a:pt x="100037" y="21932"/>
                </a:lnTo>
                <a:lnTo>
                  <a:pt x="96672" y="18922"/>
                </a:lnTo>
                <a:lnTo>
                  <a:pt x="95834" y="16827"/>
                </a:lnTo>
                <a:lnTo>
                  <a:pt x="95834" y="11429"/>
                </a:lnTo>
                <a:lnTo>
                  <a:pt x="96672" y="9347"/>
                </a:lnTo>
                <a:lnTo>
                  <a:pt x="98348" y="7823"/>
                </a:lnTo>
                <a:lnTo>
                  <a:pt x="100037" y="6337"/>
                </a:lnTo>
                <a:lnTo>
                  <a:pt x="102387" y="5575"/>
                </a:lnTo>
                <a:lnTo>
                  <a:pt x="119964" y="5575"/>
                </a:lnTo>
                <a:lnTo>
                  <a:pt x="114655" y="1206"/>
                </a:lnTo>
                <a:lnTo>
                  <a:pt x="110591" y="0"/>
                </a:lnTo>
                <a:close/>
              </a:path>
              <a:path w="123825" h="53975">
                <a:moveTo>
                  <a:pt x="119059" y="28219"/>
                </a:moveTo>
                <a:lnTo>
                  <a:pt x="108788" y="28219"/>
                </a:lnTo>
                <a:lnTo>
                  <a:pt x="111429" y="29108"/>
                </a:lnTo>
                <a:lnTo>
                  <a:pt x="115239" y="32689"/>
                </a:lnTo>
                <a:lnTo>
                  <a:pt x="116134" y="34963"/>
                </a:lnTo>
                <a:lnTo>
                  <a:pt x="116194" y="41401"/>
                </a:lnTo>
                <a:lnTo>
                  <a:pt x="115239" y="43827"/>
                </a:lnTo>
                <a:lnTo>
                  <a:pt x="111404" y="47434"/>
                </a:lnTo>
                <a:lnTo>
                  <a:pt x="108750" y="48323"/>
                </a:lnTo>
                <a:lnTo>
                  <a:pt x="120372" y="48323"/>
                </a:lnTo>
                <a:lnTo>
                  <a:pt x="121691" y="47167"/>
                </a:lnTo>
                <a:lnTo>
                  <a:pt x="123228" y="43306"/>
                </a:lnTo>
                <a:lnTo>
                  <a:pt x="123228" y="34963"/>
                </a:lnTo>
                <a:lnTo>
                  <a:pt x="122288" y="32143"/>
                </a:lnTo>
                <a:lnTo>
                  <a:pt x="119059" y="28219"/>
                </a:lnTo>
                <a:close/>
              </a:path>
              <a:path w="123825" h="53975">
                <a:moveTo>
                  <a:pt x="119964" y="5575"/>
                </a:moveTo>
                <a:lnTo>
                  <a:pt x="108432" y="5575"/>
                </a:lnTo>
                <a:lnTo>
                  <a:pt x="110807" y="6337"/>
                </a:lnTo>
                <a:lnTo>
                  <a:pt x="112509" y="7823"/>
                </a:lnTo>
                <a:lnTo>
                  <a:pt x="114211" y="9347"/>
                </a:lnTo>
                <a:lnTo>
                  <a:pt x="115062" y="11429"/>
                </a:lnTo>
                <a:lnTo>
                  <a:pt x="115062" y="16827"/>
                </a:lnTo>
                <a:lnTo>
                  <a:pt x="114211" y="18922"/>
                </a:lnTo>
                <a:lnTo>
                  <a:pt x="110807" y="21932"/>
                </a:lnTo>
                <a:lnTo>
                  <a:pt x="108432" y="22682"/>
                </a:lnTo>
                <a:lnTo>
                  <a:pt x="118134" y="22682"/>
                </a:lnTo>
                <a:lnTo>
                  <a:pt x="121183" y="18961"/>
                </a:lnTo>
                <a:lnTo>
                  <a:pt x="122008" y="16433"/>
                </a:lnTo>
                <a:lnTo>
                  <a:pt x="122008" y="9321"/>
                </a:lnTo>
                <a:lnTo>
                  <a:pt x="120535" y="6045"/>
                </a:lnTo>
                <a:lnTo>
                  <a:pt x="119964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3614674" y="2371801"/>
            <a:ext cx="126364" cy="53975"/>
          </a:xfrm>
          <a:custGeom>
            <a:avLst/>
            <a:gdLst/>
            <a:ahLst/>
            <a:cxnLst/>
            <a:rect l="l" t="t" r="r" b="b"/>
            <a:pathLst>
              <a:path w="126364" h="53975">
                <a:moveTo>
                  <a:pt x="30133" y="5918"/>
                </a:moveTo>
                <a:lnTo>
                  <a:pt x="18275" y="5918"/>
                </a:lnTo>
                <a:lnTo>
                  <a:pt x="20802" y="6794"/>
                </a:lnTo>
                <a:lnTo>
                  <a:pt x="22720" y="8534"/>
                </a:lnTo>
                <a:lnTo>
                  <a:pt x="24676" y="10261"/>
                </a:lnTo>
                <a:lnTo>
                  <a:pt x="25628" y="12522"/>
                </a:lnTo>
                <a:lnTo>
                  <a:pt x="25628" y="16979"/>
                </a:lnTo>
                <a:lnTo>
                  <a:pt x="25196" y="18694"/>
                </a:lnTo>
                <a:lnTo>
                  <a:pt x="23406" y="22199"/>
                </a:lnTo>
                <a:lnTo>
                  <a:pt x="21831" y="24333"/>
                </a:lnTo>
                <a:lnTo>
                  <a:pt x="19583" y="26847"/>
                </a:lnTo>
                <a:lnTo>
                  <a:pt x="18402" y="28206"/>
                </a:lnTo>
                <a:lnTo>
                  <a:pt x="15519" y="31203"/>
                </a:lnTo>
                <a:lnTo>
                  <a:pt x="2667" y="44195"/>
                </a:lnTo>
                <a:lnTo>
                  <a:pt x="0" y="46964"/>
                </a:lnTo>
                <a:lnTo>
                  <a:pt x="0" y="52882"/>
                </a:lnTo>
                <a:lnTo>
                  <a:pt x="32981" y="52882"/>
                </a:lnTo>
                <a:lnTo>
                  <a:pt x="32981" y="46964"/>
                </a:lnTo>
                <a:lnTo>
                  <a:pt x="8458" y="46964"/>
                </a:lnTo>
                <a:lnTo>
                  <a:pt x="21602" y="33489"/>
                </a:lnTo>
                <a:lnTo>
                  <a:pt x="32697" y="16979"/>
                </a:lnTo>
                <a:lnTo>
                  <a:pt x="32674" y="10261"/>
                </a:lnTo>
                <a:lnTo>
                  <a:pt x="31102" y="6730"/>
                </a:lnTo>
                <a:lnTo>
                  <a:pt x="30133" y="5918"/>
                </a:lnTo>
                <a:close/>
              </a:path>
              <a:path w="126364" h="53975">
                <a:moveTo>
                  <a:pt x="20408" y="0"/>
                </a:moveTo>
                <a:lnTo>
                  <a:pt x="12992" y="0"/>
                </a:lnTo>
                <a:lnTo>
                  <a:pt x="10731" y="292"/>
                </a:lnTo>
                <a:lnTo>
                  <a:pt x="5816" y="1473"/>
                </a:lnTo>
                <a:lnTo>
                  <a:pt x="3175" y="2311"/>
                </a:lnTo>
                <a:lnTo>
                  <a:pt x="355" y="3454"/>
                </a:lnTo>
                <a:lnTo>
                  <a:pt x="355" y="10553"/>
                </a:lnTo>
                <a:lnTo>
                  <a:pt x="3136" y="9004"/>
                </a:lnTo>
                <a:lnTo>
                  <a:pt x="5740" y="7823"/>
                </a:lnTo>
                <a:lnTo>
                  <a:pt x="10642" y="6311"/>
                </a:lnTo>
                <a:lnTo>
                  <a:pt x="12966" y="5918"/>
                </a:lnTo>
                <a:lnTo>
                  <a:pt x="30133" y="5918"/>
                </a:lnTo>
                <a:lnTo>
                  <a:pt x="24701" y="1358"/>
                </a:lnTo>
                <a:lnTo>
                  <a:pt x="20408" y="0"/>
                </a:lnTo>
                <a:close/>
              </a:path>
              <a:path w="126364" h="53975">
                <a:moveTo>
                  <a:pt x="45593" y="44602"/>
                </a:moveTo>
                <a:lnTo>
                  <a:pt x="45593" y="51663"/>
                </a:lnTo>
                <a:lnTo>
                  <a:pt x="48006" y="52400"/>
                </a:lnTo>
                <a:lnTo>
                  <a:pt x="50330" y="52958"/>
                </a:lnTo>
                <a:lnTo>
                  <a:pt x="54864" y="53708"/>
                </a:lnTo>
                <a:lnTo>
                  <a:pt x="57073" y="53886"/>
                </a:lnTo>
                <a:lnTo>
                  <a:pt x="65595" y="53886"/>
                </a:lnTo>
                <a:lnTo>
                  <a:pt x="70485" y="52336"/>
                </a:lnTo>
                <a:lnTo>
                  <a:pt x="75392" y="47980"/>
                </a:lnTo>
                <a:lnTo>
                  <a:pt x="56629" y="47980"/>
                </a:lnTo>
                <a:lnTo>
                  <a:pt x="54292" y="47701"/>
                </a:lnTo>
                <a:lnTo>
                  <a:pt x="49834" y="46583"/>
                </a:lnTo>
                <a:lnTo>
                  <a:pt x="47663" y="45732"/>
                </a:lnTo>
                <a:lnTo>
                  <a:pt x="45593" y="44602"/>
                </a:lnTo>
                <a:close/>
              </a:path>
              <a:path w="126364" h="53975">
                <a:moveTo>
                  <a:pt x="75342" y="24472"/>
                </a:moveTo>
                <a:lnTo>
                  <a:pt x="63119" y="24472"/>
                </a:lnTo>
                <a:lnTo>
                  <a:pt x="66306" y="25526"/>
                </a:lnTo>
                <a:lnTo>
                  <a:pt x="70993" y="29743"/>
                </a:lnTo>
                <a:lnTo>
                  <a:pt x="72148" y="32600"/>
                </a:lnTo>
                <a:lnTo>
                  <a:pt x="72148" y="39839"/>
                </a:lnTo>
                <a:lnTo>
                  <a:pt x="70993" y="42697"/>
                </a:lnTo>
                <a:lnTo>
                  <a:pt x="66306" y="46926"/>
                </a:lnTo>
                <a:lnTo>
                  <a:pt x="63119" y="47980"/>
                </a:lnTo>
                <a:lnTo>
                  <a:pt x="75392" y="47980"/>
                </a:lnTo>
                <a:lnTo>
                  <a:pt x="77444" y="46139"/>
                </a:lnTo>
                <a:lnTo>
                  <a:pt x="79197" y="41808"/>
                </a:lnTo>
                <a:lnTo>
                  <a:pt x="79197" y="30797"/>
                </a:lnTo>
                <a:lnTo>
                  <a:pt x="77495" y="26492"/>
                </a:lnTo>
                <a:lnTo>
                  <a:pt x="75342" y="24472"/>
                </a:lnTo>
                <a:close/>
              </a:path>
              <a:path w="126364" h="53975">
                <a:moveTo>
                  <a:pt x="75349" y="939"/>
                </a:moveTo>
                <a:lnTo>
                  <a:pt x="47777" y="939"/>
                </a:lnTo>
                <a:lnTo>
                  <a:pt x="47777" y="27038"/>
                </a:lnTo>
                <a:lnTo>
                  <a:pt x="49720" y="26149"/>
                </a:lnTo>
                <a:lnTo>
                  <a:pt x="51638" y="25514"/>
                </a:lnTo>
                <a:lnTo>
                  <a:pt x="55359" y="24676"/>
                </a:lnTo>
                <a:lnTo>
                  <a:pt x="57226" y="24472"/>
                </a:lnTo>
                <a:lnTo>
                  <a:pt x="75342" y="24472"/>
                </a:lnTo>
                <a:lnTo>
                  <a:pt x="70726" y="20142"/>
                </a:lnTo>
                <a:lnTo>
                  <a:pt x="69157" y="19596"/>
                </a:lnTo>
                <a:lnTo>
                  <a:pt x="54203" y="19596"/>
                </a:lnTo>
                <a:lnTo>
                  <a:pt x="54203" y="6858"/>
                </a:lnTo>
                <a:lnTo>
                  <a:pt x="75349" y="6858"/>
                </a:lnTo>
                <a:lnTo>
                  <a:pt x="75349" y="939"/>
                </a:lnTo>
                <a:close/>
              </a:path>
              <a:path w="126364" h="53975">
                <a:moveTo>
                  <a:pt x="66128" y="18541"/>
                </a:moveTo>
                <a:lnTo>
                  <a:pt x="60337" y="18541"/>
                </a:lnTo>
                <a:lnTo>
                  <a:pt x="57277" y="18795"/>
                </a:lnTo>
                <a:lnTo>
                  <a:pt x="54203" y="19596"/>
                </a:lnTo>
                <a:lnTo>
                  <a:pt x="69157" y="19596"/>
                </a:lnTo>
                <a:lnTo>
                  <a:pt x="66128" y="18541"/>
                </a:lnTo>
                <a:close/>
              </a:path>
              <a:path w="126364" h="53975">
                <a:moveTo>
                  <a:pt x="113677" y="0"/>
                </a:moveTo>
                <a:lnTo>
                  <a:pt x="105333" y="0"/>
                </a:lnTo>
                <a:lnTo>
                  <a:pt x="100114" y="2451"/>
                </a:lnTo>
                <a:lnTo>
                  <a:pt x="92316" y="12217"/>
                </a:lnTo>
                <a:lnTo>
                  <a:pt x="90456" y="18478"/>
                </a:lnTo>
                <a:lnTo>
                  <a:pt x="90373" y="35712"/>
                </a:lnTo>
                <a:lnTo>
                  <a:pt x="91960" y="42379"/>
                </a:lnTo>
                <a:lnTo>
                  <a:pt x="98323" y="51574"/>
                </a:lnTo>
                <a:lnTo>
                  <a:pt x="102908" y="53886"/>
                </a:lnTo>
                <a:lnTo>
                  <a:pt x="114160" y="53886"/>
                </a:lnTo>
                <a:lnTo>
                  <a:pt x="118351" y="52273"/>
                </a:lnTo>
                <a:lnTo>
                  <a:pt x="122220" y="48310"/>
                </a:lnTo>
                <a:lnTo>
                  <a:pt x="105752" y="48310"/>
                </a:lnTo>
                <a:lnTo>
                  <a:pt x="103251" y="47243"/>
                </a:lnTo>
                <a:lnTo>
                  <a:pt x="101422" y="45059"/>
                </a:lnTo>
                <a:lnTo>
                  <a:pt x="99580" y="42913"/>
                </a:lnTo>
                <a:lnTo>
                  <a:pt x="98640" y="39954"/>
                </a:lnTo>
                <a:lnTo>
                  <a:pt x="98640" y="32461"/>
                </a:lnTo>
                <a:lnTo>
                  <a:pt x="99580" y="29514"/>
                </a:lnTo>
                <a:lnTo>
                  <a:pt x="103251" y="25196"/>
                </a:lnTo>
                <a:lnTo>
                  <a:pt x="104123" y="24815"/>
                </a:lnTo>
                <a:lnTo>
                  <a:pt x="97370" y="24815"/>
                </a:lnTo>
                <a:lnTo>
                  <a:pt x="97713" y="18478"/>
                </a:lnTo>
                <a:lnTo>
                  <a:pt x="99110" y="13754"/>
                </a:lnTo>
                <a:lnTo>
                  <a:pt x="104000" y="7480"/>
                </a:lnTo>
                <a:lnTo>
                  <a:pt x="107543" y="5918"/>
                </a:lnTo>
                <a:lnTo>
                  <a:pt x="122859" y="5918"/>
                </a:lnTo>
                <a:lnTo>
                  <a:pt x="122859" y="2108"/>
                </a:lnTo>
                <a:lnTo>
                  <a:pt x="120903" y="1396"/>
                </a:lnTo>
                <a:lnTo>
                  <a:pt x="119037" y="888"/>
                </a:lnTo>
                <a:lnTo>
                  <a:pt x="115443" y="177"/>
                </a:lnTo>
                <a:lnTo>
                  <a:pt x="113677" y="0"/>
                </a:lnTo>
                <a:close/>
              </a:path>
              <a:path w="126364" h="53975">
                <a:moveTo>
                  <a:pt x="122468" y="24104"/>
                </a:moveTo>
                <a:lnTo>
                  <a:pt x="112064" y="24104"/>
                </a:lnTo>
                <a:lnTo>
                  <a:pt x="114566" y="25196"/>
                </a:lnTo>
                <a:lnTo>
                  <a:pt x="118249" y="29514"/>
                </a:lnTo>
                <a:lnTo>
                  <a:pt x="119164" y="32461"/>
                </a:lnTo>
                <a:lnTo>
                  <a:pt x="119164" y="39954"/>
                </a:lnTo>
                <a:lnTo>
                  <a:pt x="118249" y="42913"/>
                </a:lnTo>
                <a:lnTo>
                  <a:pt x="114566" y="47243"/>
                </a:lnTo>
                <a:lnTo>
                  <a:pt x="112064" y="48310"/>
                </a:lnTo>
                <a:lnTo>
                  <a:pt x="122220" y="48310"/>
                </a:lnTo>
                <a:lnTo>
                  <a:pt x="124650" y="45821"/>
                </a:lnTo>
                <a:lnTo>
                  <a:pt x="126225" y="41554"/>
                </a:lnTo>
                <a:lnTo>
                  <a:pt x="126225" y="30772"/>
                </a:lnTo>
                <a:lnTo>
                  <a:pt x="124714" y="26454"/>
                </a:lnTo>
                <a:lnTo>
                  <a:pt x="122468" y="24104"/>
                </a:lnTo>
                <a:close/>
              </a:path>
              <a:path w="126364" h="53975">
                <a:moveTo>
                  <a:pt x="114541" y="18541"/>
                </a:moveTo>
                <a:lnTo>
                  <a:pt x="106845" y="18541"/>
                </a:lnTo>
                <a:lnTo>
                  <a:pt x="104584" y="19075"/>
                </a:lnTo>
                <a:lnTo>
                  <a:pt x="100457" y="21247"/>
                </a:lnTo>
                <a:lnTo>
                  <a:pt x="98729" y="22796"/>
                </a:lnTo>
                <a:lnTo>
                  <a:pt x="97370" y="24815"/>
                </a:lnTo>
                <a:lnTo>
                  <a:pt x="104123" y="24815"/>
                </a:lnTo>
                <a:lnTo>
                  <a:pt x="105752" y="24104"/>
                </a:lnTo>
                <a:lnTo>
                  <a:pt x="122468" y="24104"/>
                </a:lnTo>
                <a:lnTo>
                  <a:pt x="118668" y="20129"/>
                </a:lnTo>
                <a:lnTo>
                  <a:pt x="114541" y="18541"/>
                </a:lnTo>
                <a:close/>
              </a:path>
              <a:path w="126364" h="53975">
                <a:moveTo>
                  <a:pt x="122859" y="5918"/>
                </a:moveTo>
                <a:lnTo>
                  <a:pt x="113944" y="5918"/>
                </a:lnTo>
                <a:lnTo>
                  <a:pt x="115722" y="6146"/>
                </a:lnTo>
                <a:lnTo>
                  <a:pt x="119316" y="7023"/>
                </a:lnTo>
                <a:lnTo>
                  <a:pt x="121094" y="7658"/>
                </a:lnTo>
                <a:lnTo>
                  <a:pt x="122859" y="8496"/>
                </a:lnTo>
                <a:lnTo>
                  <a:pt x="122859" y="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81418" y="1367612"/>
            <a:ext cx="73025" cy="321945"/>
          </a:xfrm>
          <a:custGeom>
            <a:avLst/>
            <a:gdLst/>
            <a:ahLst/>
            <a:cxnLst/>
            <a:rect l="l" t="t" r="r" b="b"/>
            <a:pathLst>
              <a:path w="73025" h="321944">
                <a:moveTo>
                  <a:pt x="15633" y="273646"/>
                </a:moveTo>
                <a:lnTo>
                  <a:pt x="7111" y="273646"/>
                </a:lnTo>
                <a:lnTo>
                  <a:pt x="5189" y="276453"/>
                </a:lnTo>
                <a:lnTo>
                  <a:pt x="3774" y="279438"/>
                </a:lnTo>
                <a:lnTo>
                  <a:pt x="1894" y="285762"/>
                </a:lnTo>
                <a:lnTo>
                  <a:pt x="1489" y="288670"/>
                </a:lnTo>
                <a:lnTo>
                  <a:pt x="1435" y="301663"/>
                </a:lnTo>
                <a:lnTo>
                  <a:pt x="4190" y="308775"/>
                </a:lnTo>
                <a:lnTo>
                  <a:pt x="15265" y="319176"/>
                </a:lnTo>
                <a:lnTo>
                  <a:pt x="22834" y="321792"/>
                </a:lnTo>
                <a:lnTo>
                  <a:pt x="41998" y="321792"/>
                </a:lnTo>
                <a:lnTo>
                  <a:pt x="49568" y="319176"/>
                </a:lnTo>
                <a:lnTo>
                  <a:pt x="55862" y="313258"/>
                </a:lnTo>
                <a:lnTo>
                  <a:pt x="24536" y="313258"/>
                </a:lnTo>
                <a:lnTo>
                  <a:pt x="18503" y="311454"/>
                </a:lnTo>
                <a:lnTo>
                  <a:pt x="10159" y="304215"/>
                </a:lnTo>
                <a:lnTo>
                  <a:pt x="8077" y="298983"/>
                </a:lnTo>
                <a:lnTo>
                  <a:pt x="8077" y="288670"/>
                </a:lnTo>
                <a:lnTo>
                  <a:pt x="8686" y="285419"/>
                </a:lnTo>
                <a:lnTo>
                  <a:pt x="11201" y="279247"/>
                </a:lnTo>
                <a:lnTo>
                  <a:pt x="13093" y="276339"/>
                </a:lnTo>
                <a:lnTo>
                  <a:pt x="15633" y="273646"/>
                </a:lnTo>
                <a:close/>
              </a:path>
              <a:path w="73025" h="321944">
                <a:moveTo>
                  <a:pt x="57632" y="273646"/>
                </a:moveTo>
                <a:lnTo>
                  <a:pt x="49187" y="273646"/>
                </a:lnTo>
                <a:lnTo>
                  <a:pt x="51714" y="276339"/>
                </a:lnTo>
                <a:lnTo>
                  <a:pt x="53619" y="279247"/>
                </a:lnTo>
                <a:lnTo>
                  <a:pt x="56121" y="285419"/>
                </a:lnTo>
                <a:lnTo>
                  <a:pt x="56756" y="288670"/>
                </a:lnTo>
                <a:lnTo>
                  <a:pt x="56756" y="298983"/>
                </a:lnTo>
                <a:lnTo>
                  <a:pt x="54648" y="304215"/>
                </a:lnTo>
                <a:lnTo>
                  <a:pt x="46316" y="311454"/>
                </a:lnTo>
                <a:lnTo>
                  <a:pt x="40297" y="313258"/>
                </a:lnTo>
                <a:lnTo>
                  <a:pt x="55862" y="313258"/>
                </a:lnTo>
                <a:lnTo>
                  <a:pt x="60629" y="308775"/>
                </a:lnTo>
                <a:lnTo>
                  <a:pt x="63398" y="301663"/>
                </a:lnTo>
                <a:lnTo>
                  <a:pt x="63334" y="288670"/>
                </a:lnTo>
                <a:lnTo>
                  <a:pt x="62903" y="285762"/>
                </a:lnTo>
                <a:lnTo>
                  <a:pt x="60998" y="279438"/>
                </a:lnTo>
                <a:lnTo>
                  <a:pt x="59562" y="276453"/>
                </a:lnTo>
                <a:lnTo>
                  <a:pt x="57632" y="273646"/>
                </a:lnTo>
                <a:close/>
              </a:path>
              <a:path w="73025" h="321944">
                <a:moveTo>
                  <a:pt x="9309" y="223405"/>
                </a:moveTo>
                <a:lnTo>
                  <a:pt x="2514" y="223405"/>
                </a:lnTo>
                <a:lnTo>
                  <a:pt x="2514" y="261162"/>
                </a:lnTo>
                <a:lnTo>
                  <a:pt x="62229" y="261162"/>
                </a:lnTo>
                <a:lnTo>
                  <a:pt x="62229" y="253085"/>
                </a:lnTo>
                <a:lnTo>
                  <a:pt x="9309" y="253085"/>
                </a:lnTo>
                <a:lnTo>
                  <a:pt x="9309" y="223405"/>
                </a:lnTo>
                <a:close/>
              </a:path>
              <a:path w="73025" h="321944">
                <a:moveTo>
                  <a:pt x="33794" y="224650"/>
                </a:moveTo>
                <a:lnTo>
                  <a:pt x="26987" y="224650"/>
                </a:lnTo>
                <a:lnTo>
                  <a:pt x="26987" y="253085"/>
                </a:lnTo>
                <a:lnTo>
                  <a:pt x="33794" y="253085"/>
                </a:lnTo>
                <a:lnTo>
                  <a:pt x="33794" y="224650"/>
                </a:lnTo>
                <a:close/>
              </a:path>
              <a:path w="73025" h="321944">
                <a:moveTo>
                  <a:pt x="62229" y="222694"/>
                </a:moveTo>
                <a:lnTo>
                  <a:pt x="55435" y="222694"/>
                </a:lnTo>
                <a:lnTo>
                  <a:pt x="55435" y="253085"/>
                </a:lnTo>
                <a:lnTo>
                  <a:pt x="62229" y="253085"/>
                </a:lnTo>
                <a:lnTo>
                  <a:pt x="62229" y="222694"/>
                </a:lnTo>
                <a:close/>
              </a:path>
              <a:path w="73025" h="321944">
                <a:moveTo>
                  <a:pt x="23469" y="170916"/>
                </a:moveTo>
                <a:lnTo>
                  <a:pt x="13957" y="170916"/>
                </a:lnTo>
                <a:lnTo>
                  <a:pt x="9651" y="172592"/>
                </a:lnTo>
                <a:lnTo>
                  <a:pt x="3958" y="179285"/>
                </a:lnTo>
                <a:lnTo>
                  <a:pt x="3901" y="179438"/>
                </a:lnTo>
                <a:lnTo>
                  <a:pt x="2514" y="184404"/>
                </a:lnTo>
                <a:lnTo>
                  <a:pt x="2514" y="209473"/>
                </a:lnTo>
                <a:lnTo>
                  <a:pt x="62229" y="209473"/>
                </a:lnTo>
                <a:lnTo>
                  <a:pt x="62229" y="201396"/>
                </a:lnTo>
                <a:lnTo>
                  <a:pt x="9156" y="201396"/>
                </a:lnTo>
                <a:lnTo>
                  <a:pt x="9156" y="187325"/>
                </a:lnTo>
                <a:lnTo>
                  <a:pt x="10032" y="184404"/>
                </a:lnTo>
                <a:lnTo>
                  <a:pt x="13588" y="180416"/>
                </a:lnTo>
                <a:lnTo>
                  <a:pt x="16205" y="179438"/>
                </a:lnTo>
                <a:lnTo>
                  <a:pt x="33735" y="179438"/>
                </a:lnTo>
                <a:lnTo>
                  <a:pt x="33273" y="177812"/>
                </a:lnTo>
                <a:lnTo>
                  <a:pt x="31546" y="175272"/>
                </a:lnTo>
                <a:lnTo>
                  <a:pt x="29082" y="173520"/>
                </a:lnTo>
                <a:lnTo>
                  <a:pt x="26581" y="171780"/>
                </a:lnTo>
                <a:lnTo>
                  <a:pt x="23469" y="170916"/>
                </a:lnTo>
                <a:close/>
              </a:path>
              <a:path w="73025" h="321944">
                <a:moveTo>
                  <a:pt x="33735" y="179438"/>
                </a:moveTo>
                <a:lnTo>
                  <a:pt x="23202" y="179438"/>
                </a:lnTo>
                <a:lnTo>
                  <a:pt x="25857" y="180416"/>
                </a:lnTo>
                <a:lnTo>
                  <a:pt x="27647" y="182422"/>
                </a:lnTo>
                <a:lnTo>
                  <a:pt x="29451" y="184404"/>
                </a:lnTo>
                <a:lnTo>
                  <a:pt x="30352" y="187325"/>
                </a:lnTo>
                <a:lnTo>
                  <a:pt x="30352" y="201396"/>
                </a:lnTo>
                <a:lnTo>
                  <a:pt x="36982" y="201396"/>
                </a:lnTo>
                <a:lnTo>
                  <a:pt x="36982" y="189395"/>
                </a:lnTo>
                <a:lnTo>
                  <a:pt x="37642" y="186855"/>
                </a:lnTo>
                <a:lnTo>
                  <a:pt x="40246" y="183159"/>
                </a:lnTo>
                <a:lnTo>
                  <a:pt x="42913" y="181241"/>
                </a:lnTo>
                <a:lnTo>
                  <a:pt x="43069" y="181165"/>
                </a:lnTo>
                <a:lnTo>
                  <a:pt x="34226" y="181165"/>
                </a:lnTo>
                <a:lnTo>
                  <a:pt x="33735" y="179438"/>
                </a:lnTo>
                <a:close/>
              </a:path>
              <a:path w="73025" h="321944">
                <a:moveTo>
                  <a:pt x="62229" y="162953"/>
                </a:moveTo>
                <a:lnTo>
                  <a:pt x="34226" y="181165"/>
                </a:lnTo>
                <a:lnTo>
                  <a:pt x="43069" y="181165"/>
                </a:lnTo>
                <a:lnTo>
                  <a:pt x="46913" y="179285"/>
                </a:lnTo>
                <a:lnTo>
                  <a:pt x="62229" y="171627"/>
                </a:lnTo>
                <a:lnTo>
                  <a:pt x="62229" y="162953"/>
                </a:lnTo>
                <a:close/>
              </a:path>
              <a:path w="73025" h="321944">
                <a:moveTo>
                  <a:pt x="5702" y="110693"/>
                </a:moveTo>
                <a:lnTo>
                  <a:pt x="0" y="110693"/>
                </a:lnTo>
                <a:lnTo>
                  <a:pt x="0" y="127660"/>
                </a:lnTo>
                <a:lnTo>
                  <a:pt x="73024" y="127660"/>
                </a:lnTo>
                <a:lnTo>
                  <a:pt x="73024" y="120281"/>
                </a:lnTo>
                <a:lnTo>
                  <a:pt x="5702" y="120281"/>
                </a:lnTo>
                <a:lnTo>
                  <a:pt x="5702" y="110693"/>
                </a:lnTo>
                <a:close/>
              </a:path>
              <a:path w="73025" h="321944">
                <a:moveTo>
                  <a:pt x="73024" y="110693"/>
                </a:moveTo>
                <a:lnTo>
                  <a:pt x="67297" y="110693"/>
                </a:lnTo>
                <a:lnTo>
                  <a:pt x="67297" y="120281"/>
                </a:lnTo>
                <a:lnTo>
                  <a:pt x="73024" y="120281"/>
                </a:lnTo>
                <a:lnTo>
                  <a:pt x="73024" y="110693"/>
                </a:lnTo>
                <a:close/>
              </a:path>
              <a:path w="73025" h="321944">
                <a:moveTo>
                  <a:pt x="22707" y="70611"/>
                </a:moveTo>
                <a:lnTo>
                  <a:pt x="12687" y="70611"/>
                </a:lnTo>
                <a:lnTo>
                  <a:pt x="8712" y="71881"/>
                </a:lnTo>
                <a:lnTo>
                  <a:pt x="2954" y="76847"/>
                </a:lnTo>
                <a:lnTo>
                  <a:pt x="2845" y="77012"/>
                </a:lnTo>
                <a:lnTo>
                  <a:pt x="1446" y="80225"/>
                </a:lnTo>
                <a:lnTo>
                  <a:pt x="1446" y="88696"/>
                </a:lnTo>
                <a:lnTo>
                  <a:pt x="2828" y="91859"/>
                </a:lnTo>
                <a:lnTo>
                  <a:pt x="2940" y="92049"/>
                </a:lnTo>
                <a:lnTo>
                  <a:pt x="8775" y="96977"/>
                </a:lnTo>
                <a:lnTo>
                  <a:pt x="12699" y="98234"/>
                </a:lnTo>
                <a:lnTo>
                  <a:pt x="22682" y="98234"/>
                </a:lnTo>
                <a:lnTo>
                  <a:pt x="26659" y="96977"/>
                </a:lnTo>
                <a:lnTo>
                  <a:pt x="32486" y="92049"/>
                </a:lnTo>
                <a:lnTo>
                  <a:pt x="32570" y="91859"/>
                </a:lnTo>
                <a:lnTo>
                  <a:pt x="14198" y="91859"/>
                </a:lnTo>
                <a:lnTo>
                  <a:pt x="11480" y="91211"/>
                </a:lnTo>
                <a:lnTo>
                  <a:pt x="7505" y="88582"/>
                </a:lnTo>
                <a:lnTo>
                  <a:pt x="6535" y="86779"/>
                </a:lnTo>
                <a:lnTo>
                  <a:pt x="6522" y="82143"/>
                </a:lnTo>
                <a:lnTo>
                  <a:pt x="7505" y="80365"/>
                </a:lnTo>
                <a:lnTo>
                  <a:pt x="11518" y="77685"/>
                </a:lnTo>
                <a:lnTo>
                  <a:pt x="14223" y="77012"/>
                </a:lnTo>
                <a:lnTo>
                  <a:pt x="32558" y="77012"/>
                </a:lnTo>
                <a:lnTo>
                  <a:pt x="32486" y="76847"/>
                </a:lnTo>
                <a:lnTo>
                  <a:pt x="26669" y="71869"/>
                </a:lnTo>
                <a:lnTo>
                  <a:pt x="22707" y="70611"/>
                </a:lnTo>
                <a:close/>
              </a:path>
              <a:path w="73025" h="321944">
                <a:moveTo>
                  <a:pt x="32558" y="77012"/>
                </a:moveTo>
                <a:lnTo>
                  <a:pt x="21183" y="77012"/>
                </a:lnTo>
                <a:lnTo>
                  <a:pt x="23958" y="77685"/>
                </a:lnTo>
                <a:lnTo>
                  <a:pt x="27781" y="80251"/>
                </a:lnTo>
                <a:lnTo>
                  <a:pt x="28867" y="82143"/>
                </a:lnTo>
                <a:lnTo>
                  <a:pt x="28867" y="86779"/>
                </a:lnTo>
                <a:lnTo>
                  <a:pt x="27883" y="88582"/>
                </a:lnTo>
                <a:lnTo>
                  <a:pt x="23939" y="91211"/>
                </a:lnTo>
                <a:lnTo>
                  <a:pt x="21183" y="91859"/>
                </a:lnTo>
                <a:lnTo>
                  <a:pt x="32570" y="91859"/>
                </a:lnTo>
                <a:lnTo>
                  <a:pt x="33959" y="88696"/>
                </a:lnTo>
                <a:lnTo>
                  <a:pt x="33959" y="80225"/>
                </a:lnTo>
                <a:lnTo>
                  <a:pt x="32558" y="77012"/>
                </a:lnTo>
                <a:close/>
              </a:path>
              <a:path w="73025" h="321944">
                <a:moveTo>
                  <a:pt x="1435" y="41935"/>
                </a:moveTo>
                <a:lnTo>
                  <a:pt x="1435" y="48348"/>
                </a:lnTo>
                <a:lnTo>
                  <a:pt x="63398" y="85686"/>
                </a:lnTo>
                <a:lnTo>
                  <a:pt x="63398" y="79298"/>
                </a:lnTo>
                <a:lnTo>
                  <a:pt x="1435" y="41935"/>
                </a:lnTo>
                <a:close/>
              </a:path>
              <a:path w="73025" h="321944">
                <a:moveTo>
                  <a:pt x="52133" y="29438"/>
                </a:moveTo>
                <a:lnTo>
                  <a:pt x="42163" y="29438"/>
                </a:lnTo>
                <a:lnTo>
                  <a:pt x="38186" y="30670"/>
                </a:lnTo>
                <a:lnTo>
                  <a:pt x="32346" y="35623"/>
                </a:lnTo>
                <a:lnTo>
                  <a:pt x="30873" y="38976"/>
                </a:lnTo>
                <a:lnTo>
                  <a:pt x="30879" y="47447"/>
                </a:lnTo>
                <a:lnTo>
                  <a:pt x="32244" y="50609"/>
                </a:lnTo>
                <a:lnTo>
                  <a:pt x="32366" y="50825"/>
                </a:lnTo>
                <a:lnTo>
                  <a:pt x="38150" y="55765"/>
                </a:lnTo>
                <a:lnTo>
                  <a:pt x="42125" y="57022"/>
                </a:lnTo>
                <a:lnTo>
                  <a:pt x="52133" y="57022"/>
                </a:lnTo>
                <a:lnTo>
                  <a:pt x="56110" y="55765"/>
                </a:lnTo>
                <a:lnTo>
                  <a:pt x="61937" y="50825"/>
                </a:lnTo>
                <a:lnTo>
                  <a:pt x="62031" y="50609"/>
                </a:lnTo>
                <a:lnTo>
                  <a:pt x="43637" y="50609"/>
                </a:lnTo>
                <a:lnTo>
                  <a:pt x="40881" y="49961"/>
                </a:lnTo>
                <a:lnTo>
                  <a:pt x="36931" y="47320"/>
                </a:lnTo>
                <a:lnTo>
                  <a:pt x="35940" y="45504"/>
                </a:lnTo>
                <a:lnTo>
                  <a:pt x="35940" y="40919"/>
                </a:lnTo>
                <a:lnTo>
                  <a:pt x="36944" y="39128"/>
                </a:lnTo>
                <a:lnTo>
                  <a:pt x="40906" y="36487"/>
                </a:lnTo>
                <a:lnTo>
                  <a:pt x="43662" y="35813"/>
                </a:lnTo>
                <a:lnTo>
                  <a:pt x="62010" y="35813"/>
                </a:lnTo>
                <a:lnTo>
                  <a:pt x="61908" y="35623"/>
                </a:lnTo>
                <a:lnTo>
                  <a:pt x="56095" y="30670"/>
                </a:lnTo>
                <a:lnTo>
                  <a:pt x="52133" y="29438"/>
                </a:lnTo>
                <a:close/>
              </a:path>
              <a:path w="73025" h="321944">
                <a:moveTo>
                  <a:pt x="62010" y="35813"/>
                </a:moveTo>
                <a:lnTo>
                  <a:pt x="50609" y="35813"/>
                </a:lnTo>
                <a:lnTo>
                  <a:pt x="53339" y="36487"/>
                </a:lnTo>
                <a:lnTo>
                  <a:pt x="57315" y="39128"/>
                </a:lnTo>
                <a:lnTo>
                  <a:pt x="58305" y="40919"/>
                </a:lnTo>
                <a:lnTo>
                  <a:pt x="58305" y="45504"/>
                </a:lnTo>
                <a:lnTo>
                  <a:pt x="57315" y="47320"/>
                </a:lnTo>
                <a:lnTo>
                  <a:pt x="53339" y="49961"/>
                </a:lnTo>
                <a:lnTo>
                  <a:pt x="50609" y="50609"/>
                </a:lnTo>
                <a:lnTo>
                  <a:pt x="62031" y="50609"/>
                </a:lnTo>
                <a:lnTo>
                  <a:pt x="63398" y="47447"/>
                </a:lnTo>
                <a:lnTo>
                  <a:pt x="63392" y="38976"/>
                </a:lnTo>
                <a:lnTo>
                  <a:pt x="62010" y="35813"/>
                </a:lnTo>
                <a:close/>
              </a:path>
              <a:path w="73025" h="321944">
                <a:moveTo>
                  <a:pt x="73024" y="0"/>
                </a:moveTo>
                <a:lnTo>
                  <a:pt x="0" y="0"/>
                </a:lnTo>
                <a:lnTo>
                  <a:pt x="0" y="16954"/>
                </a:lnTo>
                <a:lnTo>
                  <a:pt x="5702" y="16954"/>
                </a:lnTo>
                <a:lnTo>
                  <a:pt x="5702" y="7391"/>
                </a:lnTo>
                <a:lnTo>
                  <a:pt x="73024" y="7391"/>
                </a:lnTo>
                <a:lnTo>
                  <a:pt x="73024" y="0"/>
                </a:lnTo>
                <a:close/>
              </a:path>
              <a:path w="73025" h="321944">
                <a:moveTo>
                  <a:pt x="73024" y="7391"/>
                </a:moveTo>
                <a:lnTo>
                  <a:pt x="67297" y="7391"/>
                </a:lnTo>
                <a:lnTo>
                  <a:pt x="67297" y="16954"/>
                </a:lnTo>
                <a:lnTo>
                  <a:pt x="73024" y="16954"/>
                </a:lnTo>
                <a:lnTo>
                  <a:pt x="73024" y="7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2071192" y="2490635"/>
            <a:ext cx="479425" cy="63500"/>
          </a:xfrm>
          <a:custGeom>
            <a:avLst/>
            <a:gdLst/>
            <a:ahLst/>
            <a:cxnLst/>
            <a:rect l="l" t="t" r="r" b="b"/>
            <a:pathLst>
              <a:path w="479425" h="63500">
                <a:moveTo>
                  <a:pt x="8077" y="2514"/>
                </a:moveTo>
                <a:lnTo>
                  <a:pt x="0" y="2514"/>
                </a:lnTo>
                <a:lnTo>
                  <a:pt x="0" y="62255"/>
                </a:lnTo>
                <a:lnTo>
                  <a:pt x="37147" y="62255"/>
                </a:lnTo>
                <a:lnTo>
                  <a:pt x="37147" y="55422"/>
                </a:lnTo>
                <a:lnTo>
                  <a:pt x="8077" y="55422"/>
                </a:lnTo>
                <a:lnTo>
                  <a:pt x="8077" y="2514"/>
                </a:lnTo>
                <a:close/>
              </a:path>
              <a:path w="479425" h="63500">
                <a:moveTo>
                  <a:pt x="43230" y="51269"/>
                </a:moveTo>
                <a:lnTo>
                  <a:pt x="43230" y="59601"/>
                </a:lnTo>
                <a:lnTo>
                  <a:pt x="46647" y="60858"/>
                </a:lnTo>
                <a:lnTo>
                  <a:pt x="49936" y="61798"/>
                </a:lnTo>
                <a:lnTo>
                  <a:pt x="56324" y="63080"/>
                </a:lnTo>
                <a:lnTo>
                  <a:pt x="59334" y="63398"/>
                </a:lnTo>
                <a:lnTo>
                  <a:pt x="69634" y="63398"/>
                </a:lnTo>
                <a:lnTo>
                  <a:pt x="75323" y="61912"/>
                </a:lnTo>
                <a:lnTo>
                  <a:pt x="81938" y="56832"/>
                </a:lnTo>
                <a:lnTo>
                  <a:pt x="59105" y="56832"/>
                </a:lnTo>
                <a:lnTo>
                  <a:pt x="56019" y="56362"/>
                </a:lnTo>
                <a:lnTo>
                  <a:pt x="52882" y="55422"/>
                </a:lnTo>
                <a:lnTo>
                  <a:pt x="49720" y="54508"/>
                </a:lnTo>
                <a:lnTo>
                  <a:pt x="46507" y="53111"/>
                </a:lnTo>
                <a:lnTo>
                  <a:pt x="43230" y="51269"/>
                </a:lnTo>
                <a:close/>
              </a:path>
              <a:path w="479425" h="63500">
                <a:moveTo>
                  <a:pt x="66751" y="1422"/>
                </a:moveTo>
                <a:lnTo>
                  <a:pt x="57429" y="1422"/>
                </a:lnTo>
                <a:lnTo>
                  <a:pt x="52298" y="2946"/>
                </a:lnTo>
                <a:lnTo>
                  <a:pt x="44831" y="9055"/>
                </a:lnTo>
                <a:lnTo>
                  <a:pt x="42989" y="13195"/>
                </a:lnTo>
                <a:lnTo>
                  <a:pt x="42989" y="23037"/>
                </a:lnTo>
                <a:lnTo>
                  <a:pt x="44335" y="26606"/>
                </a:lnTo>
                <a:lnTo>
                  <a:pt x="49720" y="31724"/>
                </a:lnTo>
                <a:lnTo>
                  <a:pt x="54076" y="33616"/>
                </a:lnTo>
                <a:lnTo>
                  <a:pt x="69138" y="36588"/>
                </a:lnTo>
                <a:lnTo>
                  <a:pt x="72085" y="37846"/>
                </a:lnTo>
                <a:lnTo>
                  <a:pt x="73901" y="39471"/>
                </a:lnTo>
                <a:lnTo>
                  <a:pt x="75692" y="41122"/>
                </a:lnTo>
                <a:lnTo>
                  <a:pt x="76593" y="43434"/>
                </a:lnTo>
                <a:lnTo>
                  <a:pt x="76593" y="49720"/>
                </a:lnTo>
                <a:lnTo>
                  <a:pt x="75323" y="52311"/>
                </a:lnTo>
                <a:lnTo>
                  <a:pt x="70332" y="55943"/>
                </a:lnTo>
                <a:lnTo>
                  <a:pt x="66751" y="56832"/>
                </a:lnTo>
                <a:lnTo>
                  <a:pt x="81938" y="56832"/>
                </a:lnTo>
                <a:lnTo>
                  <a:pt x="83096" y="55943"/>
                </a:lnTo>
                <a:lnTo>
                  <a:pt x="85026" y="51549"/>
                </a:lnTo>
                <a:lnTo>
                  <a:pt x="85026" y="40919"/>
                </a:lnTo>
                <a:lnTo>
                  <a:pt x="83591" y="37045"/>
                </a:lnTo>
                <a:lnTo>
                  <a:pt x="77851" y="31242"/>
                </a:lnTo>
                <a:lnTo>
                  <a:pt x="73418" y="29235"/>
                </a:lnTo>
                <a:lnTo>
                  <a:pt x="67398" y="28079"/>
                </a:lnTo>
                <a:lnTo>
                  <a:pt x="62522" y="27063"/>
                </a:lnTo>
                <a:lnTo>
                  <a:pt x="58064" y="26263"/>
                </a:lnTo>
                <a:lnTo>
                  <a:pt x="55079" y="25171"/>
                </a:lnTo>
                <a:lnTo>
                  <a:pt x="53492" y="23812"/>
                </a:lnTo>
                <a:lnTo>
                  <a:pt x="51892" y="22479"/>
                </a:lnTo>
                <a:lnTo>
                  <a:pt x="51104" y="20485"/>
                </a:lnTo>
                <a:lnTo>
                  <a:pt x="51104" y="14693"/>
                </a:lnTo>
                <a:lnTo>
                  <a:pt x="52311" y="12280"/>
                </a:lnTo>
                <a:lnTo>
                  <a:pt x="57073" y="8839"/>
                </a:lnTo>
                <a:lnTo>
                  <a:pt x="60464" y="8001"/>
                </a:lnTo>
                <a:lnTo>
                  <a:pt x="81432" y="8001"/>
                </a:lnTo>
                <a:lnTo>
                  <a:pt x="81432" y="4483"/>
                </a:lnTo>
                <a:lnTo>
                  <a:pt x="78397" y="3467"/>
                </a:lnTo>
                <a:lnTo>
                  <a:pt x="75412" y="2692"/>
                </a:lnTo>
                <a:lnTo>
                  <a:pt x="69608" y="1689"/>
                </a:lnTo>
                <a:lnTo>
                  <a:pt x="66751" y="1422"/>
                </a:lnTo>
                <a:close/>
              </a:path>
              <a:path w="479425" h="63500">
                <a:moveTo>
                  <a:pt x="81432" y="8001"/>
                </a:moveTo>
                <a:lnTo>
                  <a:pt x="67398" y="8001"/>
                </a:lnTo>
                <a:lnTo>
                  <a:pt x="70040" y="8369"/>
                </a:lnTo>
                <a:lnTo>
                  <a:pt x="75476" y="9804"/>
                </a:lnTo>
                <a:lnTo>
                  <a:pt x="78371" y="10896"/>
                </a:lnTo>
                <a:lnTo>
                  <a:pt x="81432" y="12357"/>
                </a:lnTo>
                <a:lnTo>
                  <a:pt x="81432" y="8001"/>
                </a:lnTo>
                <a:close/>
              </a:path>
              <a:path w="479425" h="63500">
                <a:moveTo>
                  <a:pt x="118605" y="9321"/>
                </a:moveTo>
                <a:lnTo>
                  <a:pt x="110489" y="9321"/>
                </a:lnTo>
                <a:lnTo>
                  <a:pt x="110489" y="62255"/>
                </a:lnTo>
                <a:lnTo>
                  <a:pt x="118605" y="62255"/>
                </a:lnTo>
                <a:lnTo>
                  <a:pt x="118605" y="9321"/>
                </a:lnTo>
                <a:close/>
              </a:path>
              <a:path w="479425" h="63500">
                <a:moveTo>
                  <a:pt x="139801" y="2514"/>
                </a:moveTo>
                <a:lnTo>
                  <a:pt x="89281" y="2514"/>
                </a:lnTo>
                <a:lnTo>
                  <a:pt x="89281" y="9321"/>
                </a:lnTo>
                <a:lnTo>
                  <a:pt x="139801" y="9321"/>
                </a:lnTo>
                <a:lnTo>
                  <a:pt x="139801" y="2514"/>
                </a:lnTo>
                <a:close/>
              </a:path>
              <a:path w="479425" h="63500">
                <a:moveTo>
                  <a:pt x="159575" y="2514"/>
                </a:moveTo>
                <a:lnTo>
                  <a:pt x="147535" y="2514"/>
                </a:lnTo>
                <a:lnTo>
                  <a:pt x="147535" y="62255"/>
                </a:lnTo>
                <a:lnTo>
                  <a:pt x="155384" y="62255"/>
                </a:lnTo>
                <a:lnTo>
                  <a:pt x="155384" y="9804"/>
                </a:lnTo>
                <a:lnTo>
                  <a:pt x="162311" y="9804"/>
                </a:lnTo>
                <a:lnTo>
                  <a:pt x="159575" y="2514"/>
                </a:lnTo>
                <a:close/>
              </a:path>
              <a:path w="479425" h="63500">
                <a:moveTo>
                  <a:pt x="202171" y="9804"/>
                </a:moveTo>
                <a:lnTo>
                  <a:pt x="194297" y="9804"/>
                </a:lnTo>
                <a:lnTo>
                  <a:pt x="194297" y="62255"/>
                </a:lnTo>
                <a:lnTo>
                  <a:pt x="202171" y="62255"/>
                </a:lnTo>
                <a:lnTo>
                  <a:pt x="202171" y="9804"/>
                </a:lnTo>
                <a:close/>
              </a:path>
              <a:path w="479425" h="63500">
                <a:moveTo>
                  <a:pt x="162311" y="9804"/>
                </a:moveTo>
                <a:lnTo>
                  <a:pt x="155384" y="9804"/>
                </a:lnTo>
                <a:lnTo>
                  <a:pt x="170789" y="50749"/>
                </a:lnTo>
                <a:lnTo>
                  <a:pt x="178892" y="50749"/>
                </a:lnTo>
                <a:lnTo>
                  <a:pt x="181749" y="43154"/>
                </a:lnTo>
                <a:lnTo>
                  <a:pt x="174828" y="43154"/>
                </a:lnTo>
                <a:lnTo>
                  <a:pt x="162311" y="9804"/>
                </a:lnTo>
                <a:close/>
              </a:path>
              <a:path w="479425" h="63500">
                <a:moveTo>
                  <a:pt x="202171" y="2514"/>
                </a:moveTo>
                <a:lnTo>
                  <a:pt x="190144" y="2514"/>
                </a:lnTo>
                <a:lnTo>
                  <a:pt x="174828" y="43154"/>
                </a:lnTo>
                <a:lnTo>
                  <a:pt x="181749" y="43154"/>
                </a:lnTo>
                <a:lnTo>
                  <a:pt x="194297" y="9804"/>
                </a:lnTo>
                <a:lnTo>
                  <a:pt x="202171" y="9804"/>
                </a:lnTo>
                <a:lnTo>
                  <a:pt x="202171" y="2514"/>
                </a:lnTo>
                <a:close/>
              </a:path>
              <a:path w="479425" h="63500">
                <a:moveTo>
                  <a:pt x="250913" y="17437"/>
                </a:moveTo>
                <a:lnTo>
                  <a:pt x="243509" y="17437"/>
                </a:lnTo>
                <a:lnTo>
                  <a:pt x="243509" y="62255"/>
                </a:lnTo>
                <a:lnTo>
                  <a:pt x="250913" y="62255"/>
                </a:lnTo>
                <a:lnTo>
                  <a:pt x="250913" y="32550"/>
                </a:lnTo>
                <a:lnTo>
                  <a:pt x="252069" y="29095"/>
                </a:lnTo>
                <a:lnTo>
                  <a:pt x="256321" y="24396"/>
                </a:lnTo>
                <a:lnTo>
                  <a:pt x="250913" y="24396"/>
                </a:lnTo>
                <a:lnTo>
                  <a:pt x="250913" y="17437"/>
                </a:lnTo>
                <a:close/>
              </a:path>
              <a:path w="479425" h="63500">
                <a:moveTo>
                  <a:pt x="278423" y="22771"/>
                </a:moveTo>
                <a:lnTo>
                  <a:pt x="267081" y="22771"/>
                </a:lnTo>
                <a:lnTo>
                  <a:pt x="269544" y="23812"/>
                </a:lnTo>
                <a:lnTo>
                  <a:pt x="272859" y="28016"/>
                </a:lnTo>
                <a:lnTo>
                  <a:pt x="273672" y="31191"/>
                </a:lnTo>
                <a:lnTo>
                  <a:pt x="273672" y="62255"/>
                </a:lnTo>
                <a:lnTo>
                  <a:pt x="281050" y="62255"/>
                </a:lnTo>
                <a:lnTo>
                  <a:pt x="281050" y="29006"/>
                </a:lnTo>
                <a:lnTo>
                  <a:pt x="279717" y="24333"/>
                </a:lnTo>
                <a:lnTo>
                  <a:pt x="278423" y="22771"/>
                </a:lnTo>
                <a:close/>
              </a:path>
              <a:path w="479425" h="63500">
                <a:moveTo>
                  <a:pt x="270560" y="16344"/>
                </a:moveTo>
                <a:lnTo>
                  <a:pt x="262280" y="16344"/>
                </a:lnTo>
                <a:lnTo>
                  <a:pt x="259549" y="17030"/>
                </a:lnTo>
                <a:lnTo>
                  <a:pt x="254761" y="19697"/>
                </a:lnTo>
                <a:lnTo>
                  <a:pt x="252691" y="21704"/>
                </a:lnTo>
                <a:lnTo>
                  <a:pt x="250913" y="24396"/>
                </a:lnTo>
                <a:lnTo>
                  <a:pt x="256321" y="24396"/>
                </a:lnTo>
                <a:lnTo>
                  <a:pt x="256654" y="24028"/>
                </a:lnTo>
                <a:lnTo>
                  <a:pt x="259803" y="22771"/>
                </a:lnTo>
                <a:lnTo>
                  <a:pt x="278423" y="22771"/>
                </a:lnTo>
                <a:lnTo>
                  <a:pt x="274447" y="17957"/>
                </a:lnTo>
                <a:lnTo>
                  <a:pt x="270560" y="16344"/>
                </a:lnTo>
                <a:close/>
              </a:path>
              <a:path w="479425" h="63500">
                <a:moveTo>
                  <a:pt x="319417" y="16344"/>
                </a:moveTo>
                <a:lnTo>
                  <a:pt x="306603" y="16344"/>
                </a:lnTo>
                <a:lnTo>
                  <a:pt x="301561" y="18440"/>
                </a:lnTo>
                <a:lnTo>
                  <a:pt x="294271" y="26758"/>
                </a:lnTo>
                <a:lnTo>
                  <a:pt x="292455" y="32524"/>
                </a:lnTo>
                <a:lnTo>
                  <a:pt x="292455" y="47205"/>
                </a:lnTo>
                <a:lnTo>
                  <a:pt x="294271" y="52984"/>
                </a:lnTo>
                <a:lnTo>
                  <a:pt x="301561" y="61315"/>
                </a:lnTo>
                <a:lnTo>
                  <a:pt x="306603" y="63398"/>
                </a:lnTo>
                <a:lnTo>
                  <a:pt x="319417" y="63398"/>
                </a:lnTo>
                <a:lnTo>
                  <a:pt x="324446" y="61315"/>
                </a:lnTo>
                <a:lnTo>
                  <a:pt x="328087" y="57162"/>
                </a:lnTo>
                <a:lnTo>
                  <a:pt x="309041" y="57162"/>
                </a:lnTo>
                <a:lnTo>
                  <a:pt x="305917" y="55613"/>
                </a:lnTo>
                <a:lnTo>
                  <a:pt x="301364" y="49441"/>
                </a:lnTo>
                <a:lnTo>
                  <a:pt x="300215" y="45250"/>
                </a:lnTo>
                <a:lnTo>
                  <a:pt x="300215" y="34531"/>
                </a:lnTo>
                <a:lnTo>
                  <a:pt x="301370" y="30302"/>
                </a:lnTo>
                <a:lnTo>
                  <a:pt x="305955" y="24142"/>
                </a:lnTo>
                <a:lnTo>
                  <a:pt x="309079" y="22593"/>
                </a:lnTo>
                <a:lnTo>
                  <a:pt x="328092" y="22593"/>
                </a:lnTo>
                <a:lnTo>
                  <a:pt x="324446" y="18440"/>
                </a:lnTo>
                <a:lnTo>
                  <a:pt x="319417" y="16344"/>
                </a:lnTo>
                <a:close/>
              </a:path>
              <a:path w="479425" h="63500">
                <a:moveTo>
                  <a:pt x="328092" y="22593"/>
                </a:moveTo>
                <a:lnTo>
                  <a:pt x="316941" y="22593"/>
                </a:lnTo>
                <a:lnTo>
                  <a:pt x="320040" y="24155"/>
                </a:lnTo>
                <a:lnTo>
                  <a:pt x="322351" y="27254"/>
                </a:lnTo>
                <a:lnTo>
                  <a:pt x="324637" y="30378"/>
                </a:lnTo>
                <a:lnTo>
                  <a:pt x="325766" y="34531"/>
                </a:lnTo>
                <a:lnTo>
                  <a:pt x="325770" y="45250"/>
                </a:lnTo>
                <a:lnTo>
                  <a:pt x="324618" y="49466"/>
                </a:lnTo>
                <a:lnTo>
                  <a:pt x="320040" y="55613"/>
                </a:lnTo>
                <a:lnTo>
                  <a:pt x="316941" y="57162"/>
                </a:lnTo>
                <a:lnTo>
                  <a:pt x="328087" y="57162"/>
                </a:lnTo>
                <a:lnTo>
                  <a:pt x="331749" y="52984"/>
                </a:lnTo>
                <a:lnTo>
                  <a:pt x="333590" y="47205"/>
                </a:lnTo>
                <a:lnTo>
                  <a:pt x="333590" y="32524"/>
                </a:lnTo>
                <a:lnTo>
                  <a:pt x="331749" y="26758"/>
                </a:lnTo>
                <a:lnTo>
                  <a:pt x="328092" y="22593"/>
                </a:lnTo>
                <a:close/>
              </a:path>
              <a:path w="479425" h="63500">
                <a:moveTo>
                  <a:pt x="364147" y="16344"/>
                </a:moveTo>
                <a:lnTo>
                  <a:pt x="355422" y="16344"/>
                </a:lnTo>
                <a:lnTo>
                  <a:pt x="351015" y="18516"/>
                </a:lnTo>
                <a:lnTo>
                  <a:pt x="344220" y="27152"/>
                </a:lnTo>
                <a:lnTo>
                  <a:pt x="342506" y="32842"/>
                </a:lnTo>
                <a:lnTo>
                  <a:pt x="342506" y="46926"/>
                </a:lnTo>
                <a:lnTo>
                  <a:pt x="344220" y="52590"/>
                </a:lnTo>
                <a:lnTo>
                  <a:pt x="347599" y="56921"/>
                </a:lnTo>
                <a:lnTo>
                  <a:pt x="351015" y="61226"/>
                </a:lnTo>
                <a:lnTo>
                  <a:pt x="355422" y="63398"/>
                </a:lnTo>
                <a:lnTo>
                  <a:pt x="364147" y="63398"/>
                </a:lnTo>
                <a:lnTo>
                  <a:pt x="366991" y="62763"/>
                </a:lnTo>
                <a:lnTo>
                  <a:pt x="369328" y="61455"/>
                </a:lnTo>
                <a:lnTo>
                  <a:pt x="371690" y="60172"/>
                </a:lnTo>
                <a:lnTo>
                  <a:pt x="373646" y="58178"/>
                </a:lnTo>
                <a:lnTo>
                  <a:pt x="374188" y="57238"/>
                </a:lnTo>
                <a:lnTo>
                  <a:pt x="358736" y="57238"/>
                </a:lnTo>
                <a:lnTo>
                  <a:pt x="355663" y="55689"/>
                </a:lnTo>
                <a:lnTo>
                  <a:pt x="351218" y="49542"/>
                </a:lnTo>
                <a:lnTo>
                  <a:pt x="350113" y="45288"/>
                </a:lnTo>
                <a:lnTo>
                  <a:pt x="350113" y="34455"/>
                </a:lnTo>
                <a:lnTo>
                  <a:pt x="351218" y="30213"/>
                </a:lnTo>
                <a:lnTo>
                  <a:pt x="355663" y="24066"/>
                </a:lnTo>
                <a:lnTo>
                  <a:pt x="358736" y="22529"/>
                </a:lnTo>
                <a:lnTo>
                  <a:pt x="374198" y="22529"/>
                </a:lnTo>
                <a:lnTo>
                  <a:pt x="373646" y="21577"/>
                </a:lnTo>
                <a:lnTo>
                  <a:pt x="371690" y="19583"/>
                </a:lnTo>
                <a:lnTo>
                  <a:pt x="369328" y="18313"/>
                </a:lnTo>
                <a:lnTo>
                  <a:pt x="366991" y="17018"/>
                </a:lnTo>
                <a:lnTo>
                  <a:pt x="364147" y="16344"/>
                </a:lnTo>
                <a:close/>
              </a:path>
              <a:path w="479425" h="63500">
                <a:moveTo>
                  <a:pt x="382549" y="55511"/>
                </a:moveTo>
                <a:lnTo>
                  <a:pt x="375183" y="55511"/>
                </a:lnTo>
                <a:lnTo>
                  <a:pt x="375183" y="62255"/>
                </a:lnTo>
                <a:lnTo>
                  <a:pt x="382549" y="62255"/>
                </a:lnTo>
                <a:lnTo>
                  <a:pt x="382549" y="55511"/>
                </a:lnTo>
                <a:close/>
              </a:path>
              <a:path w="479425" h="63500">
                <a:moveTo>
                  <a:pt x="374198" y="22529"/>
                </a:moveTo>
                <a:lnTo>
                  <a:pt x="366534" y="22529"/>
                </a:lnTo>
                <a:lnTo>
                  <a:pt x="369582" y="24066"/>
                </a:lnTo>
                <a:lnTo>
                  <a:pt x="374065" y="30213"/>
                </a:lnTo>
                <a:lnTo>
                  <a:pt x="375183" y="34455"/>
                </a:lnTo>
                <a:lnTo>
                  <a:pt x="375183" y="45288"/>
                </a:lnTo>
                <a:lnTo>
                  <a:pt x="374065" y="49542"/>
                </a:lnTo>
                <a:lnTo>
                  <a:pt x="369582" y="55689"/>
                </a:lnTo>
                <a:lnTo>
                  <a:pt x="366534" y="57238"/>
                </a:lnTo>
                <a:lnTo>
                  <a:pt x="374188" y="57238"/>
                </a:lnTo>
                <a:lnTo>
                  <a:pt x="375183" y="55511"/>
                </a:lnTo>
                <a:lnTo>
                  <a:pt x="382549" y="55511"/>
                </a:lnTo>
                <a:lnTo>
                  <a:pt x="382549" y="24231"/>
                </a:lnTo>
                <a:lnTo>
                  <a:pt x="375183" y="24231"/>
                </a:lnTo>
                <a:lnTo>
                  <a:pt x="374198" y="22529"/>
                </a:lnTo>
                <a:close/>
              </a:path>
              <a:path w="479425" h="63500">
                <a:moveTo>
                  <a:pt x="382549" y="0"/>
                </a:moveTo>
                <a:lnTo>
                  <a:pt x="375183" y="0"/>
                </a:lnTo>
                <a:lnTo>
                  <a:pt x="375183" y="24231"/>
                </a:lnTo>
                <a:lnTo>
                  <a:pt x="382549" y="24231"/>
                </a:lnTo>
                <a:lnTo>
                  <a:pt x="382549" y="0"/>
                </a:lnTo>
                <a:close/>
              </a:path>
              <a:path w="479425" h="63500">
                <a:moveTo>
                  <a:pt x="422427" y="16344"/>
                </a:moveTo>
                <a:lnTo>
                  <a:pt x="409689" y="16344"/>
                </a:lnTo>
                <a:lnTo>
                  <a:pt x="404368" y="18516"/>
                </a:lnTo>
                <a:lnTo>
                  <a:pt x="396430" y="27114"/>
                </a:lnTo>
                <a:lnTo>
                  <a:pt x="394449" y="32956"/>
                </a:lnTo>
                <a:lnTo>
                  <a:pt x="394449" y="47371"/>
                </a:lnTo>
                <a:lnTo>
                  <a:pt x="396519" y="53009"/>
                </a:lnTo>
                <a:lnTo>
                  <a:pt x="404888" y="61328"/>
                </a:lnTo>
                <a:lnTo>
                  <a:pt x="410540" y="63398"/>
                </a:lnTo>
                <a:lnTo>
                  <a:pt x="420535" y="63398"/>
                </a:lnTo>
                <a:lnTo>
                  <a:pt x="423354" y="63093"/>
                </a:lnTo>
                <a:lnTo>
                  <a:pt x="428904" y="61937"/>
                </a:lnTo>
                <a:lnTo>
                  <a:pt x="431609" y="61087"/>
                </a:lnTo>
                <a:lnTo>
                  <a:pt x="434263" y="59969"/>
                </a:lnTo>
                <a:lnTo>
                  <a:pt x="434263" y="57162"/>
                </a:lnTo>
                <a:lnTo>
                  <a:pt x="413258" y="57162"/>
                </a:lnTo>
                <a:lnTo>
                  <a:pt x="409448" y="55841"/>
                </a:lnTo>
                <a:lnTo>
                  <a:pt x="403974" y="50533"/>
                </a:lnTo>
                <a:lnTo>
                  <a:pt x="402450" y="46672"/>
                </a:lnTo>
                <a:lnTo>
                  <a:pt x="402132" y="41592"/>
                </a:lnTo>
                <a:lnTo>
                  <a:pt x="435965" y="41592"/>
                </a:lnTo>
                <a:lnTo>
                  <a:pt x="435965" y="35864"/>
                </a:lnTo>
                <a:lnTo>
                  <a:pt x="402374" y="35864"/>
                </a:lnTo>
                <a:lnTo>
                  <a:pt x="402742" y="31673"/>
                </a:lnTo>
                <a:lnTo>
                  <a:pt x="404152" y="28397"/>
                </a:lnTo>
                <a:lnTo>
                  <a:pt x="409105" y="23774"/>
                </a:lnTo>
                <a:lnTo>
                  <a:pt x="412381" y="22593"/>
                </a:lnTo>
                <a:lnTo>
                  <a:pt x="431088" y="22593"/>
                </a:lnTo>
                <a:lnTo>
                  <a:pt x="427202" y="18313"/>
                </a:lnTo>
                <a:lnTo>
                  <a:pt x="422427" y="16344"/>
                </a:lnTo>
                <a:close/>
              </a:path>
              <a:path w="479425" h="63500">
                <a:moveTo>
                  <a:pt x="434263" y="53009"/>
                </a:moveTo>
                <a:lnTo>
                  <a:pt x="431622" y="54381"/>
                </a:lnTo>
                <a:lnTo>
                  <a:pt x="429005" y="55410"/>
                </a:lnTo>
                <a:lnTo>
                  <a:pt x="423697" y="56807"/>
                </a:lnTo>
                <a:lnTo>
                  <a:pt x="420941" y="57162"/>
                </a:lnTo>
                <a:lnTo>
                  <a:pt x="434263" y="57162"/>
                </a:lnTo>
                <a:lnTo>
                  <a:pt x="434263" y="53009"/>
                </a:lnTo>
                <a:close/>
              </a:path>
              <a:path w="479425" h="63500">
                <a:moveTo>
                  <a:pt x="431088" y="22593"/>
                </a:moveTo>
                <a:lnTo>
                  <a:pt x="420103" y="22593"/>
                </a:lnTo>
                <a:lnTo>
                  <a:pt x="423024" y="23799"/>
                </a:lnTo>
                <a:lnTo>
                  <a:pt x="427443" y="28600"/>
                </a:lnTo>
                <a:lnTo>
                  <a:pt x="428512" y="31673"/>
                </a:lnTo>
                <a:lnTo>
                  <a:pt x="428612" y="35826"/>
                </a:lnTo>
                <a:lnTo>
                  <a:pt x="402374" y="35864"/>
                </a:lnTo>
                <a:lnTo>
                  <a:pt x="435965" y="35864"/>
                </a:lnTo>
                <a:lnTo>
                  <a:pt x="435965" y="31343"/>
                </a:lnTo>
                <a:lnTo>
                  <a:pt x="434225" y="26060"/>
                </a:lnTo>
                <a:lnTo>
                  <a:pt x="431088" y="22593"/>
                </a:lnTo>
                <a:close/>
              </a:path>
              <a:path w="479425" h="63500">
                <a:moveTo>
                  <a:pt x="444766" y="53009"/>
                </a:moveTo>
                <a:lnTo>
                  <a:pt x="444766" y="60604"/>
                </a:lnTo>
                <a:lnTo>
                  <a:pt x="447636" y="61544"/>
                </a:lnTo>
                <a:lnTo>
                  <a:pt x="450354" y="62255"/>
                </a:lnTo>
                <a:lnTo>
                  <a:pt x="452983" y="62699"/>
                </a:lnTo>
                <a:lnTo>
                  <a:pt x="455574" y="63182"/>
                </a:lnTo>
                <a:lnTo>
                  <a:pt x="458076" y="63398"/>
                </a:lnTo>
                <a:lnTo>
                  <a:pt x="466229" y="63398"/>
                </a:lnTo>
                <a:lnTo>
                  <a:pt x="470776" y="62191"/>
                </a:lnTo>
                <a:lnTo>
                  <a:pt x="477354" y="57327"/>
                </a:lnTo>
                <a:lnTo>
                  <a:pt x="458050" y="57238"/>
                </a:lnTo>
                <a:lnTo>
                  <a:pt x="455434" y="56883"/>
                </a:lnTo>
                <a:lnTo>
                  <a:pt x="450151" y="55460"/>
                </a:lnTo>
                <a:lnTo>
                  <a:pt x="447471" y="54419"/>
                </a:lnTo>
                <a:lnTo>
                  <a:pt x="444766" y="53009"/>
                </a:lnTo>
                <a:close/>
              </a:path>
              <a:path w="479425" h="63500">
                <a:moveTo>
                  <a:pt x="464997" y="16344"/>
                </a:moveTo>
                <a:lnTo>
                  <a:pt x="456768" y="16344"/>
                </a:lnTo>
                <a:lnTo>
                  <a:pt x="452526" y="17513"/>
                </a:lnTo>
                <a:lnTo>
                  <a:pt x="446557" y="22085"/>
                </a:lnTo>
                <a:lnTo>
                  <a:pt x="445083" y="25323"/>
                </a:lnTo>
                <a:lnTo>
                  <a:pt x="445071" y="33032"/>
                </a:lnTo>
                <a:lnTo>
                  <a:pt x="446087" y="35763"/>
                </a:lnTo>
                <a:lnTo>
                  <a:pt x="450138" y="39712"/>
                </a:lnTo>
                <a:lnTo>
                  <a:pt x="453428" y="41198"/>
                </a:lnTo>
                <a:lnTo>
                  <a:pt x="458000" y="42164"/>
                </a:lnTo>
                <a:lnTo>
                  <a:pt x="460552" y="42760"/>
                </a:lnTo>
                <a:lnTo>
                  <a:pt x="465112" y="43751"/>
                </a:lnTo>
                <a:lnTo>
                  <a:pt x="468058" y="44767"/>
                </a:lnTo>
                <a:lnTo>
                  <a:pt x="470776" y="46913"/>
                </a:lnTo>
                <a:lnTo>
                  <a:pt x="471436" y="48437"/>
                </a:lnTo>
                <a:lnTo>
                  <a:pt x="471436" y="52590"/>
                </a:lnTo>
                <a:lnTo>
                  <a:pt x="470509" y="54279"/>
                </a:lnTo>
                <a:lnTo>
                  <a:pt x="466763" y="56642"/>
                </a:lnTo>
                <a:lnTo>
                  <a:pt x="464096" y="57238"/>
                </a:lnTo>
                <a:lnTo>
                  <a:pt x="477399" y="57238"/>
                </a:lnTo>
                <a:lnTo>
                  <a:pt x="478873" y="54279"/>
                </a:lnTo>
                <a:lnTo>
                  <a:pt x="478993" y="46228"/>
                </a:lnTo>
                <a:lnTo>
                  <a:pt x="477888" y="43383"/>
                </a:lnTo>
                <a:lnTo>
                  <a:pt x="473494" y="39293"/>
                </a:lnTo>
                <a:lnTo>
                  <a:pt x="469785" y="37731"/>
                </a:lnTo>
                <a:lnTo>
                  <a:pt x="458076" y="35166"/>
                </a:lnTo>
                <a:lnTo>
                  <a:pt x="455460" y="34239"/>
                </a:lnTo>
                <a:lnTo>
                  <a:pt x="452843" y="32283"/>
                </a:lnTo>
                <a:lnTo>
                  <a:pt x="452196" y="30949"/>
                </a:lnTo>
                <a:lnTo>
                  <a:pt x="452196" y="27000"/>
                </a:lnTo>
                <a:lnTo>
                  <a:pt x="453110" y="25323"/>
                </a:lnTo>
                <a:lnTo>
                  <a:pt x="454926" y="24193"/>
                </a:lnTo>
                <a:lnTo>
                  <a:pt x="456755" y="23088"/>
                </a:lnTo>
                <a:lnTo>
                  <a:pt x="459498" y="22529"/>
                </a:lnTo>
                <a:lnTo>
                  <a:pt x="476580" y="22529"/>
                </a:lnTo>
                <a:lnTo>
                  <a:pt x="476580" y="18770"/>
                </a:lnTo>
                <a:lnTo>
                  <a:pt x="474560" y="17957"/>
                </a:lnTo>
                <a:lnTo>
                  <a:pt x="472351" y="17360"/>
                </a:lnTo>
                <a:lnTo>
                  <a:pt x="467563" y="16560"/>
                </a:lnTo>
                <a:lnTo>
                  <a:pt x="464997" y="16344"/>
                </a:lnTo>
                <a:close/>
              </a:path>
              <a:path w="479425" h="63500">
                <a:moveTo>
                  <a:pt x="476580" y="22529"/>
                </a:moveTo>
                <a:lnTo>
                  <a:pt x="465556" y="22529"/>
                </a:lnTo>
                <a:lnTo>
                  <a:pt x="467880" y="22796"/>
                </a:lnTo>
                <a:lnTo>
                  <a:pt x="472351" y="23863"/>
                </a:lnTo>
                <a:lnTo>
                  <a:pt x="474510" y="24663"/>
                </a:lnTo>
                <a:lnTo>
                  <a:pt x="476580" y="25730"/>
                </a:lnTo>
                <a:lnTo>
                  <a:pt x="476580" y="22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 descr=""/>
          <p:cNvGrpSpPr/>
          <p:nvPr/>
        </p:nvGrpSpPr>
        <p:grpSpPr>
          <a:xfrm>
            <a:off x="4071264" y="737210"/>
            <a:ext cx="2741295" cy="1579880"/>
            <a:chOff x="4071264" y="737210"/>
            <a:chExt cx="2741295" cy="1579880"/>
          </a:xfrm>
        </p:grpSpPr>
        <p:sp>
          <p:nvSpPr>
            <p:cNvPr id="36" name="object 36" descr=""/>
            <p:cNvSpPr/>
            <p:nvPr/>
          </p:nvSpPr>
          <p:spPr>
            <a:xfrm>
              <a:off x="4071264" y="737222"/>
              <a:ext cx="2741295" cy="1579880"/>
            </a:xfrm>
            <a:custGeom>
              <a:avLst/>
              <a:gdLst/>
              <a:ahLst/>
              <a:cxnLst/>
              <a:rect l="l" t="t" r="r" b="b"/>
              <a:pathLst>
                <a:path w="2741295" h="1579880">
                  <a:moveTo>
                    <a:pt x="2740761" y="0"/>
                  </a:moveTo>
                  <a:lnTo>
                    <a:pt x="2736316" y="0"/>
                  </a:lnTo>
                  <a:lnTo>
                    <a:pt x="2736316" y="5080"/>
                  </a:lnTo>
                  <a:lnTo>
                    <a:pt x="2736316" y="277660"/>
                  </a:lnTo>
                  <a:lnTo>
                    <a:pt x="2705595" y="277660"/>
                  </a:lnTo>
                  <a:lnTo>
                    <a:pt x="2705595" y="282105"/>
                  </a:lnTo>
                  <a:lnTo>
                    <a:pt x="2736316" y="282105"/>
                  </a:lnTo>
                  <a:lnTo>
                    <a:pt x="2736316" y="751827"/>
                  </a:lnTo>
                  <a:lnTo>
                    <a:pt x="2705595" y="751827"/>
                  </a:lnTo>
                  <a:lnTo>
                    <a:pt x="2705595" y="756272"/>
                  </a:lnTo>
                  <a:lnTo>
                    <a:pt x="2736316" y="756272"/>
                  </a:lnTo>
                  <a:lnTo>
                    <a:pt x="2736316" y="904506"/>
                  </a:lnTo>
                  <a:lnTo>
                    <a:pt x="2705595" y="904506"/>
                  </a:lnTo>
                  <a:lnTo>
                    <a:pt x="2705595" y="908977"/>
                  </a:lnTo>
                  <a:lnTo>
                    <a:pt x="2736316" y="908977"/>
                  </a:lnTo>
                  <a:lnTo>
                    <a:pt x="2736316" y="1101331"/>
                  </a:lnTo>
                  <a:lnTo>
                    <a:pt x="2705595" y="1101331"/>
                  </a:lnTo>
                  <a:lnTo>
                    <a:pt x="2705595" y="1105789"/>
                  </a:lnTo>
                  <a:lnTo>
                    <a:pt x="2736316" y="1105789"/>
                  </a:lnTo>
                  <a:lnTo>
                    <a:pt x="2736316" y="1378673"/>
                  </a:lnTo>
                  <a:lnTo>
                    <a:pt x="2705595" y="1378673"/>
                  </a:lnTo>
                  <a:lnTo>
                    <a:pt x="2705595" y="1383131"/>
                  </a:lnTo>
                  <a:lnTo>
                    <a:pt x="2736316" y="1383131"/>
                  </a:lnTo>
                  <a:lnTo>
                    <a:pt x="2736316" y="1576070"/>
                  </a:lnTo>
                  <a:lnTo>
                    <a:pt x="2729636" y="1576070"/>
                  </a:lnTo>
                  <a:lnTo>
                    <a:pt x="2729636" y="1544764"/>
                  </a:lnTo>
                  <a:lnTo>
                    <a:pt x="2725178" y="1544764"/>
                  </a:lnTo>
                  <a:lnTo>
                    <a:pt x="2725178" y="1576070"/>
                  </a:lnTo>
                  <a:lnTo>
                    <a:pt x="1282242" y="1576070"/>
                  </a:lnTo>
                  <a:lnTo>
                    <a:pt x="1282242" y="1544764"/>
                  </a:lnTo>
                  <a:lnTo>
                    <a:pt x="1277797" y="1544764"/>
                  </a:lnTo>
                  <a:lnTo>
                    <a:pt x="1277797" y="1576070"/>
                  </a:lnTo>
                  <a:lnTo>
                    <a:pt x="558292" y="1576070"/>
                  </a:lnTo>
                  <a:lnTo>
                    <a:pt x="558292" y="1544764"/>
                  </a:lnTo>
                  <a:lnTo>
                    <a:pt x="553847" y="1544764"/>
                  </a:lnTo>
                  <a:lnTo>
                    <a:pt x="553847" y="1576070"/>
                  </a:lnTo>
                  <a:lnTo>
                    <a:pt x="196773" y="1576070"/>
                  </a:lnTo>
                  <a:lnTo>
                    <a:pt x="196773" y="1544764"/>
                  </a:lnTo>
                  <a:lnTo>
                    <a:pt x="192290" y="1544764"/>
                  </a:lnTo>
                  <a:lnTo>
                    <a:pt x="192290" y="1576070"/>
                  </a:lnTo>
                  <a:lnTo>
                    <a:pt x="15582" y="1576070"/>
                  </a:lnTo>
                  <a:lnTo>
                    <a:pt x="15582" y="1544764"/>
                  </a:lnTo>
                  <a:lnTo>
                    <a:pt x="11099" y="1544764"/>
                  </a:lnTo>
                  <a:lnTo>
                    <a:pt x="11099" y="1576070"/>
                  </a:lnTo>
                  <a:lnTo>
                    <a:pt x="4457" y="1576070"/>
                  </a:lnTo>
                  <a:lnTo>
                    <a:pt x="4457" y="1383131"/>
                  </a:lnTo>
                  <a:lnTo>
                    <a:pt x="35140" y="1383131"/>
                  </a:lnTo>
                  <a:lnTo>
                    <a:pt x="35140" y="1378673"/>
                  </a:lnTo>
                  <a:lnTo>
                    <a:pt x="4457" y="1378673"/>
                  </a:lnTo>
                  <a:lnTo>
                    <a:pt x="4457" y="1105789"/>
                  </a:lnTo>
                  <a:lnTo>
                    <a:pt x="35140" y="1105789"/>
                  </a:lnTo>
                  <a:lnTo>
                    <a:pt x="35140" y="1101331"/>
                  </a:lnTo>
                  <a:lnTo>
                    <a:pt x="4457" y="1101331"/>
                  </a:lnTo>
                  <a:lnTo>
                    <a:pt x="4457" y="908977"/>
                  </a:lnTo>
                  <a:lnTo>
                    <a:pt x="35153" y="908977"/>
                  </a:lnTo>
                  <a:lnTo>
                    <a:pt x="35153" y="904519"/>
                  </a:lnTo>
                  <a:lnTo>
                    <a:pt x="4457" y="904519"/>
                  </a:lnTo>
                  <a:lnTo>
                    <a:pt x="4457" y="756272"/>
                  </a:lnTo>
                  <a:lnTo>
                    <a:pt x="35153" y="756272"/>
                  </a:lnTo>
                  <a:lnTo>
                    <a:pt x="35153" y="751814"/>
                  </a:lnTo>
                  <a:lnTo>
                    <a:pt x="4457" y="751814"/>
                  </a:lnTo>
                  <a:lnTo>
                    <a:pt x="4457" y="282105"/>
                  </a:lnTo>
                  <a:lnTo>
                    <a:pt x="35153" y="282105"/>
                  </a:lnTo>
                  <a:lnTo>
                    <a:pt x="35153" y="277660"/>
                  </a:lnTo>
                  <a:lnTo>
                    <a:pt x="4457" y="277660"/>
                  </a:lnTo>
                  <a:lnTo>
                    <a:pt x="4457" y="5080"/>
                  </a:lnTo>
                  <a:lnTo>
                    <a:pt x="11099" y="5080"/>
                  </a:lnTo>
                  <a:lnTo>
                    <a:pt x="11099" y="35458"/>
                  </a:lnTo>
                  <a:lnTo>
                    <a:pt x="15582" y="35458"/>
                  </a:lnTo>
                  <a:lnTo>
                    <a:pt x="15582" y="5080"/>
                  </a:lnTo>
                  <a:lnTo>
                    <a:pt x="192290" y="5080"/>
                  </a:lnTo>
                  <a:lnTo>
                    <a:pt x="192290" y="35458"/>
                  </a:lnTo>
                  <a:lnTo>
                    <a:pt x="196773" y="35458"/>
                  </a:lnTo>
                  <a:lnTo>
                    <a:pt x="196773" y="5080"/>
                  </a:lnTo>
                  <a:lnTo>
                    <a:pt x="553847" y="5080"/>
                  </a:lnTo>
                  <a:lnTo>
                    <a:pt x="553847" y="35458"/>
                  </a:lnTo>
                  <a:lnTo>
                    <a:pt x="558292" y="35458"/>
                  </a:lnTo>
                  <a:lnTo>
                    <a:pt x="558292" y="5080"/>
                  </a:lnTo>
                  <a:lnTo>
                    <a:pt x="1277797" y="5080"/>
                  </a:lnTo>
                  <a:lnTo>
                    <a:pt x="1277797" y="35458"/>
                  </a:lnTo>
                  <a:lnTo>
                    <a:pt x="1282242" y="35458"/>
                  </a:lnTo>
                  <a:lnTo>
                    <a:pt x="1282242" y="5080"/>
                  </a:lnTo>
                  <a:lnTo>
                    <a:pt x="2725153" y="5080"/>
                  </a:lnTo>
                  <a:lnTo>
                    <a:pt x="2725153" y="35458"/>
                  </a:lnTo>
                  <a:lnTo>
                    <a:pt x="2729611" y="35458"/>
                  </a:lnTo>
                  <a:lnTo>
                    <a:pt x="2729611" y="5080"/>
                  </a:lnTo>
                  <a:lnTo>
                    <a:pt x="2736316" y="5080"/>
                  </a:lnTo>
                  <a:lnTo>
                    <a:pt x="2736316" y="0"/>
                  </a:lnTo>
                  <a:lnTo>
                    <a:pt x="2222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6070"/>
                  </a:lnTo>
                  <a:lnTo>
                    <a:pt x="0" y="1579880"/>
                  </a:lnTo>
                  <a:lnTo>
                    <a:pt x="2740761" y="1579880"/>
                  </a:lnTo>
                  <a:lnTo>
                    <a:pt x="2740761" y="1576070"/>
                  </a:lnTo>
                  <a:lnTo>
                    <a:pt x="2740761" y="5080"/>
                  </a:lnTo>
                  <a:lnTo>
                    <a:pt x="2740761" y="2540"/>
                  </a:lnTo>
                  <a:lnTo>
                    <a:pt x="2740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539" y="786902"/>
              <a:ext cx="238594" cy="6893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125481" y="738504"/>
              <a:ext cx="2684780" cy="525145"/>
            </a:xfrm>
            <a:custGeom>
              <a:avLst/>
              <a:gdLst/>
              <a:ahLst/>
              <a:cxnLst/>
              <a:rect l="l" t="t" r="r" b="b"/>
              <a:pathLst>
                <a:path w="2684779" h="525144">
                  <a:moveTo>
                    <a:pt x="2230183" y="73342"/>
                  </a:moveTo>
                  <a:lnTo>
                    <a:pt x="2015604" y="73342"/>
                  </a:lnTo>
                  <a:lnTo>
                    <a:pt x="2015604" y="77800"/>
                  </a:lnTo>
                  <a:lnTo>
                    <a:pt x="2230183" y="77800"/>
                  </a:lnTo>
                  <a:lnTo>
                    <a:pt x="2230183" y="73342"/>
                  </a:lnTo>
                  <a:close/>
                </a:path>
                <a:path w="2684779" h="525144">
                  <a:moveTo>
                    <a:pt x="2684322" y="520344"/>
                  </a:moveTo>
                  <a:lnTo>
                    <a:pt x="2673210" y="520344"/>
                  </a:lnTo>
                  <a:lnTo>
                    <a:pt x="1226058" y="493229"/>
                  </a:lnTo>
                  <a:lnTo>
                    <a:pt x="502475" y="343700"/>
                  </a:lnTo>
                  <a:lnTo>
                    <a:pt x="141770" y="204635"/>
                  </a:lnTo>
                  <a:lnTo>
                    <a:pt x="3683" y="0"/>
                  </a:lnTo>
                  <a:lnTo>
                    <a:pt x="0" y="2501"/>
                  </a:lnTo>
                  <a:lnTo>
                    <a:pt x="138887" y="208280"/>
                  </a:lnTo>
                  <a:lnTo>
                    <a:pt x="501230" y="347980"/>
                  </a:lnTo>
                  <a:lnTo>
                    <a:pt x="1225562" y="497674"/>
                  </a:lnTo>
                  <a:lnTo>
                    <a:pt x="2673146" y="524802"/>
                  </a:lnTo>
                  <a:lnTo>
                    <a:pt x="2684322" y="524802"/>
                  </a:lnTo>
                  <a:lnTo>
                    <a:pt x="2684322" y="520344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486016" y="869693"/>
              <a:ext cx="274955" cy="69215"/>
            </a:xfrm>
            <a:custGeom>
              <a:avLst/>
              <a:gdLst/>
              <a:ahLst/>
              <a:cxnLst/>
              <a:rect l="l" t="t" r="r" b="b"/>
              <a:pathLst>
                <a:path w="274954" h="69215">
                  <a:moveTo>
                    <a:pt x="0" y="45786"/>
                  </a:moveTo>
                  <a:lnTo>
                    <a:pt x="0" y="52567"/>
                  </a:lnTo>
                  <a:lnTo>
                    <a:pt x="2476" y="53431"/>
                  </a:lnTo>
                  <a:lnTo>
                    <a:pt x="4851" y="54079"/>
                  </a:lnTo>
                  <a:lnTo>
                    <a:pt x="9461" y="54930"/>
                  </a:lnTo>
                  <a:lnTo>
                    <a:pt x="11696" y="55145"/>
                  </a:lnTo>
                  <a:lnTo>
                    <a:pt x="20383" y="55145"/>
                  </a:lnTo>
                  <a:lnTo>
                    <a:pt x="25387" y="53748"/>
                  </a:lnTo>
                  <a:lnTo>
                    <a:pt x="31058" y="49240"/>
                  </a:lnTo>
                  <a:lnTo>
                    <a:pt x="11137" y="49240"/>
                  </a:lnTo>
                  <a:lnTo>
                    <a:pt x="8737" y="48948"/>
                  </a:lnTo>
                  <a:lnTo>
                    <a:pt x="4102" y="47792"/>
                  </a:lnTo>
                  <a:lnTo>
                    <a:pt x="1955" y="46929"/>
                  </a:lnTo>
                  <a:lnTo>
                    <a:pt x="0" y="45786"/>
                  </a:lnTo>
                  <a:close/>
                </a:path>
                <a:path w="274954" h="69215">
                  <a:moveTo>
                    <a:pt x="31237" y="7178"/>
                  </a:moveTo>
                  <a:lnTo>
                    <a:pt x="18567" y="7178"/>
                  </a:lnTo>
                  <a:lnTo>
                    <a:pt x="21285" y="7889"/>
                  </a:lnTo>
                  <a:lnTo>
                    <a:pt x="25057" y="10734"/>
                  </a:lnTo>
                  <a:lnTo>
                    <a:pt x="25984" y="12791"/>
                  </a:lnTo>
                  <a:lnTo>
                    <a:pt x="25984" y="18074"/>
                  </a:lnTo>
                  <a:lnTo>
                    <a:pt x="25095" y="20043"/>
                  </a:lnTo>
                  <a:lnTo>
                    <a:pt x="23241" y="21414"/>
                  </a:lnTo>
                  <a:lnTo>
                    <a:pt x="21424" y="22799"/>
                  </a:lnTo>
                  <a:lnTo>
                    <a:pt x="18783" y="23497"/>
                  </a:lnTo>
                  <a:lnTo>
                    <a:pt x="8978" y="23497"/>
                  </a:lnTo>
                  <a:lnTo>
                    <a:pt x="8978" y="29276"/>
                  </a:lnTo>
                  <a:lnTo>
                    <a:pt x="18872" y="29276"/>
                  </a:lnTo>
                  <a:lnTo>
                    <a:pt x="21869" y="30139"/>
                  </a:lnTo>
                  <a:lnTo>
                    <a:pt x="26149" y="33581"/>
                  </a:lnTo>
                  <a:lnTo>
                    <a:pt x="27081" y="35714"/>
                  </a:lnTo>
                  <a:lnTo>
                    <a:pt x="27203" y="42369"/>
                  </a:lnTo>
                  <a:lnTo>
                    <a:pt x="26047" y="44884"/>
                  </a:lnTo>
                  <a:lnTo>
                    <a:pt x="21450" y="48364"/>
                  </a:lnTo>
                  <a:lnTo>
                    <a:pt x="18097" y="49240"/>
                  </a:lnTo>
                  <a:lnTo>
                    <a:pt x="31058" y="49240"/>
                  </a:lnTo>
                  <a:lnTo>
                    <a:pt x="32448" y="48135"/>
                  </a:lnTo>
                  <a:lnTo>
                    <a:pt x="34213" y="44173"/>
                  </a:lnTo>
                  <a:lnTo>
                    <a:pt x="34213" y="35714"/>
                  </a:lnTo>
                  <a:lnTo>
                    <a:pt x="33248" y="32895"/>
                  </a:lnTo>
                  <a:lnTo>
                    <a:pt x="29489" y="28361"/>
                  </a:lnTo>
                  <a:lnTo>
                    <a:pt x="26860" y="26863"/>
                  </a:lnTo>
                  <a:lnTo>
                    <a:pt x="23495" y="26139"/>
                  </a:lnTo>
                  <a:lnTo>
                    <a:pt x="26517" y="25377"/>
                  </a:lnTo>
                  <a:lnTo>
                    <a:pt x="28867" y="23992"/>
                  </a:lnTo>
                  <a:lnTo>
                    <a:pt x="32143" y="20043"/>
                  </a:lnTo>
                  <a:lnTo>
                    <a:pt x="32994" y="17592"/>
                  </a:lnTo>
                  <a:lnTo>
                    <a:pt x="32994" y="10607"/>
                  </a:lnTo>
                  <a:lnTo>
                    <a:pt x="31432" y="7330"/>
                  </a:lnTo>
                  <a:lnTo>
                    <a:pt x="31237" y="7178"/>
                  </a:lnTo>
                  <a:close/>
                </a:path>
                <a:path w="274954" h="69215">
                  <a:moveTo>
                    <a:pt x="20993" y="1272"/>
                  </a:moveTo>
                  <a:lnTo>
                    <a:pt x="13601" y="1272"/>
                  </a:lnTo>
                  <a:lnTo>
                    <a:pt x="11417" y="1463"/>
                  </a:lnTo>
                  <a:lnTo>
                    <a:pt x="6731" y="2199"/>
                  </a:lnTo>
                  <a:lnTo>
                    <a:pt x="4241" y="2745"/>
                  </a:lnTo>
                  <a:lnTo>
                    <a:pt x="1574" y="3495"/>
                  </a:lnTo>
                  <a:lnTo>
                    <a:pt x="1574" y="9768"/>
                  </a:lnTo>
                  <a:lnTo>
                    <a:pt x="4229" y="8879"/>
                  </a:lnTo>
                  <a:lnTo>
                    <a:pt x="6642" y="8219"/>
                  </a:lnTo>
                  <a:lnTo>
                    <a:pt x="11049" y="7381"/>
                  </a:lnTo>
                  <a:lnTo>
                    <a:pt x="13106" y="7178"/>
                  </a:lnTo>
                  <a:lnTo>
                    <a:pt x="31237" y="7178"/>
                  </a:lnTo>
                  <a:lnTo>
                    <a:pt x="25234" y="2479"/>
                  </a:lnTo>
                  <a:lnTo>
                    <a:pt x="20993" y="1272"/>
                  </a:lnTo>
                  <a:close/>
                </a:path>
                <a:path w="274954" h="69215">
                  <a:moveTo>
                    <a:pt x="75577" y="0"/>
                  </a:moveTo>
                  <a:lnTo>
                    <a:pt x="69176" y="0"/>
                  </a:lnTo>
                  <a:lnTo>
                    <a:pt x="69176" y="54129"/>
                  </a:lnTo>
                  <a:lnTo>
                    <a:pt x="75577" y="54129"/>
                  </a:lnTo>
                  <a:lnTo>
                    <a:pt x="75577" y="0"/>
                  </a:lnTo>
                  <a:close/>
                </a:path>
                <a:path w="274954" h="69215">
                  <a:moveTo>
                    <a:pt x="116218" y="19674"/>
                  </a:moveTo>
                  <a:lnTo>
                    <a:pt x="105422" y="19674"/>
                  </a:lnTo>
                  <a:lnTo>
                    <a:pt x="108153" y="20474"/>
                  </a:lnTo>
                  <a:lnTo>
                    <a:pt x="112013" y="23700"/>
                  </a:lnTo>
                  <a:lnTo>
                    <a:pt x="113004" y="25974"/>
                  </a:lnTo>
                  <a:lnTo>
                    <a:pt x="113004" y="29555"/>
                  </a:lnTo>
                  <a:lnTo>
                    <a:pt x="98209" y="29555"/>
                  </a:lnTo>
                  <a:lnTo>
                    <a:pt x="93814" y="30673"/>
                  </a:lnTo>
                  <a:lnTo>
                    <a:pt x="87960" y="35118"/>
                  </a:lnTo>
                  <a:lnTo>
                    <a:pt x="86499" y="38420"/>
                  </a:lnTo>
                  <a:lnTo>
                    <a:pt x="86499" y="46560"/>
                  </a:lnTo>
                  <a:lnTo>
                    <a:pt x="87668" y="49557"/>
                  </a:lnTo>
                  <a:lnTo>
                    <a:pt x="92379" y="54028"/>
                  </a:lnTo>
                  <a:lnTo>
                    <a:pt x="95542" y="55145"/>
                  </a:lnTo>
                  <a:lnTo>
                    <a:pt x="102679" y="55145"/>
                  </a:lnTo>
                  <a:lnTo>
                    <a:pt x="105346" y="54587"/>
                  </a:lnTo>
                  <a:lnTo>
                    <a:pt x="109715" y="52339"/>
                  </a:lnTo>
                  <a:lnTo>
                    <a:pt x="111531" y="50586"/>
                  </a:lnTo>
                  <a:lnTo>
                    <a:pt x="112030" y="49786"/>
                  </a:lnTo>
                  <a:lnTo>
                    <a:pt x="98666" y="49786"/>
                  </a:lnTo>
                  <a:lnTo>
                    <a:pt x="96621" y="49113"/>
                  </a:lnTo>
                  <a:lnTo>
                    <a:pt x="93637" y="46459"/>
                  </a:lnTo>
                  <a:lnTo>
                    <a:pt x="92887" y="44668"/>
                  </a:lnTo>
                  <a:lnTo>
                    <a:pt x="92887" y="39524"/>
                  </a:lnTo>
                  <a:lnTo>
                    <a:pt x="93903" y="37518"/>
                  </a:lnTo>
                  <a:lnTo>
                    <a:pt x="97866" y="35156"/>
                  </a:lnTo>
                  <a:lnTo>
                    <a:pt x="101447" y="34559"/>
                  </a:lnTo>
                  <a:lnTo>
                    <a:pt x="119392" y="34559"/>
                  </a:lnTo>
                  <a:lnTo>
                    <a:pt x="119392" y="25974"/>
                  </a:lnTo>
                  <a:lnTo>
                    <a:pt x="118008" y="21554"/>
                  </a:lnTo>
                  <a:lnTo>
                    <a:pt x="116218" y="19674"/>
                  </a:lnTo>
                  <a:close/>
                </a:path>
                <a:path w="274954" h="69215">
                  <a:moveTo>
                    <a:pt x="119392" y="48224"/>
                  </a:moveTo>
                  <a:lnTo>
                    <a:pt x="113004" y="48224"/>
                  </a:lnTo>
                  <a:lnTo>
                    <a:pt x="113004" y="54129"/>
                  </a:lnTo>
                  <a:lnTo>
                    <a:pt x="119392" y="54129"/>
                  </a:lnTo>
                  <a:lnTo>
                    <a:pt x="119392" y="48224"/>
                  </a:lnTo>
                  <a:close/>
                </a:path>
                <a:path w="274954" h="69215">
                  <a:moveTo>
                    <a:pt x="119392" y="34559"/>
                  </a:moveTo>
                  <a:lnTo>
                    <a:pt x="113004" y="34559"/>
                  </a:lnTo>
                  <a:lnTo>
                    <a:pt x="113004" y="40147"/>
                  </a:lnTo>
                  <a:lnTo>
                    <a:pt x="111925" y="43500"/>
                  </a:lnTo>
                  <a:lnTo>
                    <a:pt x="107632" y="48529"/>
                  </a:lnTo>
                  <a:lnTo>
                    <a:pt x="104775" y="49786"/>
                  </a:lnTo>
                  <a:lnTo>
                    <a:pt x="112030" y="49786"/>
                  </a:lnTo>
                  <a:lnTo>
                    <a:pt x="113004" y="48224"/>
                  </a:lnTo>
                  <a:lnTo>
                    <a:pt x="119392" y="48224"/>
                  </a:lnTo>
                  <a:lnTo>
                    <a:pt x="119392" y="34559"/>
                  </a:lnTo>
                  <a:close/>
                </a:path>
                <a:path w="274954" h="69215">
                  <a:moveTo>
                    <a:pt x="108242" y="14239"/>
                  </a:moveTo>
                  <a:lnTo>
                    <a:pt x="100495" y="14239"/>
                  </a:lnTo>
                  <a:lnTo>
                    <a:pt x="98361" y="14467"/>
                  </a:lnTo>
                  <a:lnTo>
                    <a:pt x="93967" y="15369"/>
                  </a:lnTo>
                  <a:lnTo>
                    <a:pt x="91681" y="16055"/>
                  </a:lnTo>
                  <a:lnTo>
                    <a:pt x="89331" y="16957"/>
                  </a:lnTo>
                  <a:lnTo>
                    <a:pt x="89331" y="22862"/>
                  </a:lnTo>
                  <a:lnTo>
                    <a:pt x="91287" y="21808"/>
                  </a:lnTo>
                  <a:lnTo>
                    <a:pt x="93319" y="21008"/>
                  </a:lnTo>
                  <a:lnTo>
                    <a:pt x="97536" y="19941"/>
                  </a:lnTo>
                  <a:lnTo>
                    <a:pt x="99707" y="19674"/>
                  </a:lnTo>
                  <a:lnTo>
                    <a:pt x="116218" y="19674"/>
                  </a:lnTo>
                  <a:lnTo>
                    <a:pt x="112445" y="15699"/>
                  </a:lnTo>
                  <a:lnTo>
                    <a:pt x="108242" y="14239"/>
                  </a:lnTo>
                  <a:close/>
                </a:path>
                <a:path w="274954" h="69215">
                  <a:moveTo>
                    <a:pt x="134721" y="15191"/>
                  </a:moveTo>
                  <a:lnTo>
                    <a:pt x="127927" y="15191"/>
                  </a:lnTo>
                  <a:lnTo>
                    <a:pt x="143687" y="53520"/>
                  </a:lnTo>
                  <a:lnTo>
                    <a:pt x="142532" y="56441"/>
                  </a:lnTo>
                  <a:lnTo>
                    <a:pt x="141363" y="59552"/>
                  </a:lnTo>
                  <a:lnTo>
                    <a:pt x="140284" y="61508"/>
                  </a:lnTo>
                  <a:lnTo>
                    <a:pt x="138328" y="63185"/>
                  </a:lnTo>
                  <a:lnTo>
                    <a:pt x="136956" y="63604"/>
                  </a:lnTo>
                  <a:lnTo>
                    <a:pt x="131445" y="63604"/>
                  </a:lnTo>
                  <a:lnTo>
                    <a:pt x="131445" y="68950"/>
                  </a:lnTo>
                  <a:lnTo>
                    <a:pt x="139420" y="68950"/>
                  </a:lnTo>
                  <a:lnTo>
                    <a:pt x="141719" y="68252"/>
                  </a:lnTo>
                  <a:lnTo>
                    <a:pt x="145173" y="65420"/>
                  </a:lnTo>
                  <a:lnTo>
                    <a:pt x="146938" y="62397"/>
                  </a:lnTo>
                  <a:lnTo>
                    <a:pt x="148717" y="57762"/>
                  </a:lnTo>
                  <a:lnTo>
                    <a:pt x="153584" y="45659"/>
                  </a:lnTo>
                  <a:lnTo>
                    <a:pt x="146900" y="45659"/>
                  </a:lnTo>
                  <a:lnTo>
                    <a:pt x="134721" y="15191"/>
                  </a:lnTo>
                  <a:close/>
                </a:path>
                <a:path w="274954" h="69215">
                  <a:moveTo>
                    <a:pt x="165836" y="15191"/>
                  </a:moveTo>
                  <a:lnTo>
                    <a:pt x="159067" y="15191"/>
                  </a:lnTo>
                  <a:lnTo>
                    <a:pt x="146900" y="45659"/>
                  </a:lnTo>
                  <a:lnTo>
                    <a:pt x="153584" y="45659"/>
                  </a:lnTo>
                  <a:lnTo>
                    <a:pt x="165836" y="15191"/>
                  </a:lnTo>
                  <a:close/>
                </a:path>
                <a:path w="274954" h="69215">
                  <a:moveTo>
                    <a:pt x="196164" y="14239"/>
                  </a:moveTo>
                  <a:lnTo>
                    <a:pt x="185077" y="14239"/>
                  </a:lnTo>
                  <a:lnTo>
                    <a:pt x="180454" y="16118"/>
                  </a:lnTo>
                  <a:lnTo>
                    <a:pt x="176199" y="20716"/>
                  </a:lnTo>
                  <a:lnTo>
                    <a:pt x="173558" y="23611"/>
                  </a:lnTo>
                  <a:lnTo>
                    <a:pt x="171830" y="28653"/>
                  </a:lnTo>
                  <a:lnTo>
                    <a:pt x="171830" y="41214"/>
                  </a:lnTo>
                  <a:lnTo>
                    <a:pt x="173647" y="46103"/>
                  </a:lnTo>
                  <a:lnTo>
                    <a:pt x="177279" y="49710"/>
                  </a:lnTo>
                  <a:lnTo>
                    <a:pt x="180898" y="53342"/>
                  </a:lnTo>
                  <a:lnTo>
                    <a:pt x="185826" y="55145"/>
                  </a:lnTo>
                  <a:lnTo>
                    <a:pt x="194525" y="55145"/>
                  </a:lnTo>
                  <a:lnTo>
                    <a:pt x="196989" y="54891"/>
                  </a:lnTo>
                  <a:lnTo>
                    <a:pt x="201790" y="53863"/>
                  </a:lnTo>
                  <a:lnTo>
                    <a:pt x="204152" y="53126"/>
                  </a:lnTo>
                  <a:lnTo>
                    <a:pt x="206451" y="52161"/>
                  </a:lnTo>
                  <a:lnTo>
                    <a:pt x="206451" y="49710"/>
                  </a:lnTo>
                  <a:lnTo>
                    <a:pt x="188188" y="49710"/>
                  </a:lnTo>
                  <a:lnTo>
                    <a:pt x="184886" y="48567"/>
                  </a:lnTo>
                  <a:lnTo>
                    <a:pt x="180111" y="43969"/>
                  </a:lnTo>
                  <a:lnTo>
                    <a:pt x="178790" y="40604"/>
                  </a:lnTo>
                  <a:lnTo>
                    <a:pt x="178511" y="36184"/>
                  </a:lnTo>
                  <a:lnTo>
                    <a:pt x="207937" y="36184"/>
                  </a:lnTo>
                  <a:lnTo>
                    <a:pt x="207937" y="31231"/>
                  </a:lnTo>
                  <a:lnTo>
                    <a:pt x="178714" y="31231"/>
                  </a:lnTo>
                  <a:lnTo>
                    <a:pt x="179057" y="27548"/>
                  </a:lnTo>
                  <a:lnTo>
                    <a:pt x="180276" y="24704"/>
                  </a:lnTo>
                  <a:lnTo>
                    <a:pt x="184569" y="20678"/>
                  </a:lnTo>
                  <a:lnTo>
                    <a:pt x="187413" y="19674"/>
                  </a:lnTo>
                  <a:lnTo>
                    <a:pt x="203708" y="19674"/>
                  </a:lnTo>
                  <a:lnTo>
                    <a:pt x="200329" y="15928"/>
                  </a:lnTo>
                  <a:lnTo>
                    <a:pt x="196164" y="14239"/>
                  </a:lnTo>
                  <a:close/>
                </a:path>
                <a:path w="274954" h="69215">
                  <a:moveTo>
                    <a:pt x="206451" y="46103"/>
                  </a:moveTo>
                  <a:lnTo>
                    <a:pt x="204190" y="47310"/>
                  </a:lnTo>
                  <a:lnTo>
                    <a:pt x="201879" y="48211"/>
                  </a:lnTo>
                  <a:lnTo>
                    <a:pt x="197256" y="49418"/>
                  </a:lnTo>
                  <a:lnTo>
                    <a:pt x="194881" y="49710"/>
                  </a:lnTo>
                  <a:lnTo>
                    <a:pt x="206451" y="49710"/>
                  </a:lnTo>
                  <a:lnTo>
                    <a:pt x="206451" y="46103"/>
                  </a:lnTo>
                  <a:close/>
                </a:path>
                <a:path w="274954" h="69215">
                  <a:moveTo>
                    <a:pt x="203708" y="19674"/>
                  </a:moveTo>
                  <a:lnTo>
                    <a:pt x="194132" y="19674"/>
                  </a:lnTo>
                  <a:lnTo>
                    <a:pt x="196684" y="20716"/>
                  </a:lnTo>
                  <a:lnTo>
                    <a:pt x="198615" y="22799"/>
                  </a:lnTo>
                  <a:lnTo>
                    <a:pt x="200507" y="24881"/>
                  </a:lnTo>
                  <a:lnTo>
                    <a:pt x="201448" y="27548"/>
                  </a:lnTo>
                  <a:lnTo>
                    <a:pt x="201536" y="31181"/>
                  </a:lnTo>
                  <a:lnTo>
                    <a:pt x="178714" y="31231"/>
                  </a:lnTo>
                  <a:lnTo>
                    <a:pt x="207937" y="31231"/>
                  </a:lnTo>
                  <a:lnTo>
                    <a:pt x="207937" y="27269"/>
                  </a:lnTo>
                  <a:lnTo>
                    <a:pt x="206425" y="22684"/>
                  </a:lnTo>
                  <a:lnTo>
                    <a:pt x="203708" y="19674"/>
                  </a:lnTo>
                  <a:close/>
                </a:path>
                <a:path w="274954" h="69215">
                  <a:moveTo>
                    <a:pt x="224637" y="15191"/>
                  </a:moveTo>
                  <a:lnTo>
                    <a:pt x="218186" y="15191"/>
                  </a:lnTo>
                  <a:lnTo>
                    <a:pt x="218186" y="54129"/>
                  </a:lnTo>
                  <a:lnTo>
                    <a:pt x="224637" y="54129"/>
                  </a:lnTo>
                  <a:lnTo>
                    <a:pt x="224637" y="29199"/>
                  </a:lnTo>
                  <a:lnTo>
                    <a:pt x="225590" y="25834"/>
                  </a:lnTo>
                  <a:lnTo>
                    <a:pt x="229380" y="21224"/>
                  </a:lnTo>
                  <a:lnTo>
                    <a:pt x="224637" y="21224"/>
                  </a:lnTo>
                  <a:lnTo>
                    <a:pt x="224637" y="15191"/>
                  </a:lnTo>
                  <a:close/>
                </a:path>
                <a:path w="274954" h="69215">
                  <a:moveTo>
                    <a:pt x="237718" y="14239"/>
                  </a:moveTo>
                  <a:lnTo>
                    <a:pt x="234657" y="14239"/>
                  </a:lnTo>
                  <a:lnTo>
                    <a:pt x="232028" y="14810"/>
                  </a:lnTo>
                  <a:lnTo>
                    <a:pt x="227711" y="17096"/>
                  </a:lnTo>
                  <a:lnTo>
                    <a:pt x="225958" y="18874"/>
                  </a:lnTo>
                  <a:lnTo>
                    <a:pt x="224637" y="21224"/>
                  </a:lnTo>
                  <a:lnTo>
                    <a:pt x="229380" y="21224"/>
                  </a:lnTo>
                  <a:lnTo>
                    <a:pt x="232232" y="19954"/>
                  </a:lnTo>
                  <a:lnTo>
                    <a:pt x="240988" y="19954"/>
                  </a:lnTo>
                  <a:lnTo>
                    <a:pt x="240957" y="14582"/>
                  </a:lnTo>
                  <a:lnTo>
                    <a:pt x="239191" y="14328"/>
                  </a:lnTo>
                  <a:lnTo>
                    <a:pt x="237718" y="14239"/>
                  </a:lnTo>
                  <a:close/>
                </a:path>
                <a:path w="274954" h="69215">
                  <a:moveTo>
                    <a:pt x="240988" y="19954"/>
                  </a:moveTo>
                  <a:lnTo>
                    <a:pt x="235851" y="19954"/>
                  </a:lnTo>
                  <a:lnTo>
                    <a:pt x="238645" y="20246"/>
                  </a:lnTo>
                  <a:lnTo>
                    <a:pt x="240995" y="21173"/>
                  </a:lnTo>
                  <a:lnTo>
                    <a:pt x="240988" y="19954"/>
                  </a:lnTo>
                  <a:close/>
                </a:path>
                <a:path w="274954" h="69215">
                  <a:moveTo>
                    <a:pt x="244830" y="46103"/>
                  </a:moveTo>
                  <a:lnTo>
                    <a:pt x="244830" y="52707"/>
                  </a:lnTo>
                  <a:lnTo>
                    <a:pt x="247370" y="53520"/>
                  </a:lnTo>
                  <a:lnTo>
                    <a:pt x="249732" y="54129"/>
                  </a:lnTo>
                  <a:lnTo>
                    <a:pt x="251993" y="54549"/>
                  </a:lnTo>
                  <a:lnTo>
                    <a:pt x="254266" y="54942"/>
                  </a:lnTo>
                  <a:lnTo>
                    <a:pt x="256425" y="55145"/>
                  </a:lnTo>
                  <a:lnTo>
                    <a:pt x="263525" y="55145"/>
                  </a:lnTo>
                  <a:lnTo>
                    <a:pt x="267461" y="54091"/>
                  </a:lnTo>
                  <a:lnTo>
                    <a:pt x="273189" y="49875"/>
                  </a:lnTo>
                  <a:lnTo>
                    <a:pt x="256413" y="49786"/>
                  </a:lnTo>
                  <a:lnTo>
                    <a:pt x="254127" y="49494"/>
                  </a:lnTo>
                  <a:lnTo>
                    <a:pt x="249554" y="48249"/>
                  </a:lnTo>
                  <a:lnTo>
                    <a:pt x="247218" y="47322"/>
                  </a:lnTo>
                  <a:lnTo>
                    <a:pt x="244830" y="46103"/>
                  </a:lnTo>
                  <a:close/>
                </a:path>
                <a:path w="274954" h="69215">
                  <a:moveTo>
                    <a:pt x="262445" y="14239"/>
                  </a:moveTo>
                  <a:lnTo>
                    <a:pt x="255308" y="14239"/>
                  </a:lnTo>
                  <a:lnTo>
                    <a:pt x="251625" y="15242"/>
                  </a:lnTo>
                  <a:lnTo>
                    <a:pt x="246418" y="19230"/>
                  </a:lnTo>
                  <a:lnTo>
                    <a:pt x="245146" y="22024"/>
                  </a:lnTo>
                  <a:lnTo>
                    <a:pt x="245135" y="28729"/>
                  </a:lnTo>
                  <a:lnTo>
                    <a:pt x="245998" y="31104"/>
                  </a:lnTo>
                  <a:lnTo>
                    <a:pt x="249542" y="34571"/>
                  </a:lnTo>
                  <a:lnTo>
                    <a:pt x="252399" y="35829"/>
                  </a:lnTo>
                  <a:lnTo>
                    <a:pt x="256362" y="36680"/>
                  </a:lnTo>
                  <a:lnTo>
                    <a:pt x="258597" y="37200"/>
                  </a:lnTo>
                  <a:lnTo>
                    <a:pt x="262547" y="38051"/>
                  </a:lnTo>
                  <a:lnTo>
                    <a:pt x="265112" y="38953"/>
                  </a:lnTo>
                  <a:lnTo>
                    <a:pt x="267461" y="40794"/>
                  </a:lnTo>
                  <a:lnTo>
                    <a:pt x="268058" y="42141"/>
                  </a:lnTo>
                  <a:lnTo>
                    <a:pt x="268058" y="45760"/>
                  </a:lnTo>
                  <a:lnTo>
                    <a:pt x="267246" y="47208"/>
                  </a:lnTo>
                  <a:lnTo>
                    <a:pt x="263994" y="49278"/>
                  </a:lnTo>
                  <a:lnTo>
                    <a:pt x="261683" y="49786"/>
                  </a:lnTo>
                  <a:lnTo>
                    <a:pt x="273234" y="49786"/>
                  </a:lnTo>
                  <a:lnTo>
                    <a:pt x="274523" y="47208"/>
                  </a:lnTo>
                  <a:lnTo>
                    <a:pt x="274624" y="40210"/>
                  </a:lnTo>
                  <a:lnTo>
                    <a:pt x="273672" y="37734"/>
                  </a:lnTo>
                  <a:lnTo>
                    <a:pt x="269836" y="34190"/>
                  </a:lnTo>
                  <a:lnTo>
                    <a:pt x="266623" y="32819"/>
                  </a:lnTo>
                  <a:lnTo>
                    <a:pt x="256451" y="30584"/>
                  </a:lnTo>
                  <a:lnTo>
                    <a:pt x="254165" y="29796"/>
                  </a:lnTo>
                  <a:lnTo>
                    <a:pt x="251891" y="28094"/>
                  </a:lnTo>
                  <a:lnTo>
                    <a:pt x="251320" y="26926"/>
                  </a:lnTo>
                  <a:lnTo>
                    <a:pt x="251320" y="23497"/>
                  </a:lnTo>
                  <a:lnTo>
                    <a:pt x="252120" y="22024"/>
                  </a:lnTo>
                  <a:lnTo>
                    <a:pt x="253720" y="21059"/>
                  </a:lnTo>
                  <a:lnTo>
                    <a:pt x="255282" y="20081"/>
                  </a:lnTo>
                  <a:lnTo>
                    <a:pt x="257670" y="19611"/>
                  </a:lnTo>
                  <a:lnTo>
                    <a:pt x="272529" y="19611"/>
                  </a:lnTo>
                  <a:lnTo>
                    <a:pt x="272529" y="16334"/>
                  </a:lnTo>
                  <a:lnTo>
                    <a:pt x="270776" y="15636"/>
                  </a:lnTo>
                  <a:lnTo>
                    <a:pt x="268859" y="15102"/>
                  </a:lnTo>
                  <a:lnTo>
                    <a:pt x="264680" y="14417"/>
                  </a:lnTo>
                  <a:lnTo>
                    <a:pt x="262445" y="14239"/>
                  </a:lnTo>
                  <a:close/>
                </a:path>
                <a:path w="274954" h="69215">
                  <a:moveTo>
                    <a:pt x="272529" y="19611"/>
                  </a:moveTo>
                  <a:lnTo>
                    <a:pt x="262940" y="19611"/>
                  </a:lnTo>
                  <a:lnTo>
                    <a:pt x="264960" y="19827"/>
                  </a:lnTo>
                  <a:lnTo>
                    <a:pt x="268859" y="20754"/>
                  </a:lnTo>
                  <a:lnTo>
                    <a:pt x="270725" y="21465"/>
                  </a:lnTo>
                  <a:lnTo>
                    <a:pt x="272529" y="22392"/>
                  </a:lnTo>
                  <a:lnTo>
                    <a:pt x="272529" y="19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082542" y="894676"/>
              <a:ext cx="2727325" cy="878840"/>
            </a:xfrm>
            <a:custGeom>
              <a:avLst/>
              <a:gdLst/>
              <a:ahLst/>
              <a:cxnLst/>
              <a:rect l="l" t="t" r="r" b="b"/>
              <a:pathLst>
                <a:path w="2727325" h="878839">
                  <a:moveTo>
                    <a:pt x="2273122" y="0"/>
                  </a:moveTo>
                  <a:lnTo>
                    <a:pt x="2058543" y="0"/>
                  </a:lnTo>
                  <a:lnTo>
                    <a:pt x="2058543" y="4457"/>
                  </a:lnTo>
                  <a:lnTo>
                    <a:pt x="2273122" y="4457"/>
                  </a:lnTo>
                  <a:lnTo>
                    <a:pt x="2273122" y="0"/>
                  </a:lnTo>
                  <a:close/>
                </a:path>
                <a:path w="2727325" h="878839">
                  <a:moveTo>
                    <a:pt x="2727248" y="873937"/>
                  </a:moveTo>
                  <a:lnTo>
                    <a:pt x="1268818" y="859726"/>
                  </a:lnTo>
                  <a:lnTo>
                    <a:pt x="545604" y="800989"/>
                  </a:lnTo>
                  <a:lnTo>
                    <a:pt x="185089" y="536409"/>
                  </a:lnTo>
                  <a:lnTo>
                    <a:pt x="4140" y="53086"/>
                  </a:lnTo>
                  <a:lnTo>
                    <a:pt x="0" y="54648"/>
                  </a:lnTo>
                  <a:lnTo>
                    <a:pt x="181394" y="539203"/>
                  </a:lnTo>
                  <a:lnTo>
                    <a:pt x="543979" y="805332"/>
                  </a:lnTo>
                  <a:lnTo>
                    <a:pt x="1268628" y="864171"/>
                  </a:lnTo>
                  <a:lnTo>
                    <a:pt x="2727248" y="878395"/>
                  </a:lnTo>
                  <a:lnTo>
                    <a:pt x="2727248" y="873937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486093" y="952523"/>
              <a:ext cx="274955" cy="69215"/>
            </a:xfrm>
            <a:custGeom>
              <a:avLst/>
              <a:gdLst/>
              <a:ahLst/>
              <a:cxnLst/>
              <a:rect l="l" t="t" r="r" b="b"/>
              <a:pathLst>
                <a:path w="274954" h="69215">
                  <a:moveTo>
                    <a:pt x="0" y="45836"/>
                  </a:moveTo>
                  <a:lnTo>
                    <a:pt x="0" y="52885"/>
                  </a:lnTo>
                  <a:lnTo>
                    <a:pt x="2425" y="53647"/>
                  </a:lnTo>
                  <a:lnTo>
                    <a:pt x="4762" y="54206"/>
                  </a:lnTo>
                  <a:lnTo>
                    <a:pt x="9283" y="54942"/>
                  </a:lnTo>
                  <a:lnTo>
                    <a:pt x="11493" y="55133"/>
                  </a:lnTo>
                  <a:lnTo>
                    <a:pt x="20002" y="55133"/>
                  </a:lnTo>
                  <a:lnTo>
                    <a:pt x="24904" y="53596"/>
                  </a:lnTo>
                  <a:lnTo>
                    <a:pt x="29838" y="49202"/>
                  </a:lnTo>
                  <a:lnTo>
                    <a:pt x="11049" y="49202"/>
                  </a:lnTo>
                  <a:lnTo>
                    <a:pt x="8699" y="48922"/>
                  </a:lnTo>
                  <a:lnTo>
                    <a:pt x="4254" y="47830"/>
                  </a:lnTo>
                  <a:lnTo>
                    <a:pt x="2095" y="46979"/>
                  </a:lnTo>
                  <a:lnTo>
                    <a:pt x="0" y="45836"/>
                  </a:lnTo>
                  <a:close/>
                </a:path>
                <a:path w="274954" h="69215">
                  <a:moveTo>
                    <a:pt x="29743" y="25694"/>
                  </a:moveTo>
                  <a:lnTo>
                    <a:pt x="17551" y="25694"/>
                  </a:lnTo>
                  <a:lnTo>
                    <a:pt x="20739" y="26761"/>
                  </a:lnTo>
                  <a:lnTo>
                    <a:pt x="25412" y="30977"/>
                  </a:lnTo>
                  <a:lnTo>
                    <a:pt x="26568" y="33835"/>
                  </a:lnTo>
                  <a:lnTo>
                    <a:pt x="26568" y="41074"/>
                  </a:lnTo>
                  <a:lnTo>
                    <a:pt x="25412" y="43944"/>
                  </a:lnTo>
                  <a:lnTo>
                    <a:pt x="20739" y="48160"/>
                  </a:lnTo>
                  <a:lnTo>
                    <a:pt x="17551" y="49202"/>
                  </a:lnTo>
                  <a:lnTo>
                    <a:pt x="29838" y="49202"/>
                  </a:lnTo>
                  <a:lnTo>
                    <a:pt x="31876" y="47386"/>
                  </a:lnTo>
                  <a:lnTo>
                    <a:pt x="33616" y="43055"/>
                  </a:lnTo>
                  <a:lnTo>
                    <a:pt x="33616" y="32031"/>
                  </a:lnTo>
                  <a:lnTo>
                    <a:pt x="31915" y="27739"/>
                  </a:lnTo>
                  <a:lnTo>
                    <a:pt x="29743" y="25694"/>
                  </a:lnTo>
                  <a:close/>
                </a:path>
                <a:path w="274954" h="69215">
                  <a:moveTo>
                    <a:pt x="29781" y="2186"/>
                  </a:moveTo>
                  <a:lnTo>
                    <a:pt x="2197" y="2186"/>
                  </a:lnTo>
                  <a:lnTo>
                    <a:pt x="2197" y="28272"/>
                  </a:lnTo>
                  <a:lnTo>
                    <a:pt x="4152" y="27396"/>
                  </a:lnTo>
                  <a:lnTo>
                    <a:pt x="6057" y="26748"/>
                  </a:lnTo>
                  <a:lnTo>
                    <a:pt x="9791" y="25910"/>
                  </a:lnTo>
                  <a:lnTo>
                    <a:pt x="11645" y="25694"/>
                  </a:lnTo>
                  <a:lnTo>
                    <a:pt x="29743" y="25694"/>
                  </a:lnTo>
                  <a:lnTo>
                    <a:pt x="25158" y="21376"/>
                  </a:lnTo>
                  <a:lnTo>
                    <a:pt x="23577" y="20830"/>
                  </a:lnTo>
                  <a:lnTo>
                    <a:pt x="8636" y="20830"/>
                  </a:lnTo>
                  <a:lnTo>
                    <a:pt x="8636" y="8092"/>
                  </a:lnTo>
                  <a:lnTo>
                    <a:pt x="29781" y="8092"/>
                  </a:lnTo>
                  <a:lnTo>
                    <a:pt x="29781" y="2186"/>
                  </a:lnTo>
                  <a:close/>
                </a:path>
                <a:path w="274954" h="69215">
                  <a:moveTo>
                    <a:pt x="20561" y="19789"/>
                  </a:moveTo>
                  <a:lnTo>
                    <a:pt x="14757" y="19789"/>
                  </a:lnTo>
                  <a:lnTo>
                    <a:pt x="11684" y="20055"/>
                  </a:lnTo>
                  <a:lnTo>
                    <a:pt x="8636" y="20830"/>
                  </a:lnTo>
                  <a:lnTo>
                    <a:pt x="23577" y="20830"/>
                  </a:lnTo>
                  <a:lnTo>
                    <a:pt x="20561" y="19789"/>
                  </a:lnTo>
                  <a:close/>
                </a:path>
                <a:path w="274954" h="69215">
                  <a:moveTo>
                    <a:pt x="75501" y="0"/>
                  </a:moveTo>
                  <a:lnTo>
                    <a:pt x="69100" y="0"/>
                  </a:lnTo>
                  <a:lnTo>
                    <a:pt x="69100" y="54117"/>
                  </a:lnTo>
                  <a:lnTo>
                    <a:pt x="75501" y="54117"/>
                  </a:lnTo>
                  <a:lnTo>
                    <a:pt x="75501" y="0"/>
                  </a:lnTo>
                  <a:close/>
                </a:path>
                <a:path w="274954" h="69215">
                  <a:moveTo>
                    <a:pt x="116126" y="19649"/>
                  </a:moveTo>
                  <a:lnTo>
                    <a:pt x="105346" y="19649"/>
                  </a:lnTo>
                  <a:lnTo>
                    <a:pt x="108076" y="20462"/>
                  </a:lnTo>
                  <a:lnTo>
                    <a:pt x="111937" y="23688"/>
                  </a:lnTo>
                  <a:lnTo>
                    <a:pt x="112915" y="25948"/>
                  </a:lnTo>
                  <a:lnTo>
                    <a:pt x="112915" y="29517"/>
                  </a:lnTo>
                  <a:lnTo>
                    <a:pt x="98132" y="29517"/>
                  </a:lnTo>
                  <a:lnTo>
                    <a:pt x="93738" y="30634"/>
                  </a:lnTo>
                  <a:lnTo>
                    <a:pt x="87884" y="35092"/>
                  </a:lnTo>
                  <a:lnTo>
                    <a:pt x="86398" y="38394"/>
                  </a:lnTo>
                  <a:lnTo>
                    <a:pt x="86398" y="46535"/>
                  </a:lnTo>
                  <a:lnTo>
                    <a:pt x="87591" y="49532"/>
                  </a:lnTo>
                  <a:lnTo>
                    <a:pt x="89928" y="51767"/>
                  </a:lnTo>
                  <a:lnTo>
                    <a:pt x="92303" y="54002"/>
                  </a:lnTo>
                  <a:lnTo>
                    <a:pt x="95465" y="55133"/>
                  </a:lnTo>
                  <a:lnTo>
                    <a:pt x="102603" y="55133"/>
                  </a:lnTo>
                  <a:lnTo>
                    <a:pt x="105270" y="54574"/>
                  </a:lnTo>
                  <a:lnTo>
                    <a:pt x="109639" y="52313"/>
                  </a:lnTo>
                  <a:lnTo>
                    <a:pt x="111455" y="50573"/>
                  </a:lnTo>
                  <a:lnTo>
                    <a:pt x="111955" y="49761"/>
                  </a:lnTo>
                  <a:lnTo>
                    <a:pt x="98577" y="49761"/>
                  </a:lnTo>
                  <a:lnTo>
                    <a:pt x="96545" y="49100"/>
                  </a:lnTo>
                  <a:lnTo>
                    <a:pt x="93548" y="46433"/>
                  </a:lnTo>
                  <a:lnTo>
                    <a:pt x="92824" y="44630"/>
                  </a:lnTo>
                  <a:lnTo>
                    <a:pt x="92824" y="39512"/>
                  </a:lnTo>
                  <a:lnTo>
                    <a:pt x="93827" y="37492"/>
                  </a:lnTo>
                  <a:lnTo>
                    <a:pt x="97790" y="35143"/>
                  </a:lnTo>
                  <a:lnTo>
                    <a:pt x="101371" y="34533"/>
                  </a:lnTo>
                  <a:lnTo>
                    <a:pt x="119329" y="34533"/>
                  </a:lnTo>
                  <a:lnTo>
                    <a:pt x="119329" y="25948"/>
                  </a:lnTo>
                  <a:lnTo>
                    <a:pt x="117932" y="21529"/>
                  </a:lnTo>
                  <a:lnTo>
                    <a:pt x="116126" y="19649"/>
                  </a:lnTo>
                  <a:close/>
                </a:path>
                <a:path w="274954" h="69215">
                  <a:moveTo>
                    <a:pt x="119329" y="48199"/>
                  </a:moveTo>
                  <a:lnTo>
                    <a:pt x="112915" y="48199"/>
                  </a:lnTo>
                  <a:lnTo>
                    <a:pt x="112915" y="54117"/>
                  </a:lnTo>
                  <a:lnTo>
                    <a:pt x="119329" y="54117"/>
                  </a:lnTo>
                  <a:lnTo>
                    <a:pt x="119329" y="48199"/>
                  </a:lnTo>
                  <a:close/>
                </a:path>
                <a:path w="274954" h="69215">
                  <a:moveTo>
                    <a:pt x="119329" y="34533"/>
                  </a:moveTo>
                  <a:lnTo>
                    <a:pt x="112915" y="34533"/>
                  </a:lnTo>
                  <a:lnTo>
                    <a:pt x="112915" y="40134"/>
                  </a:lnTo>
                  <a:lnTo>
                    <a:pt x="111836" y="43474"/>
                  </a:lnTo>
                  <a:lnTo>
                    <a:pt x="107556" y="48516"/>
                  </a:lnTo>
                  <a:lnTo>
                    <a:pt x="104698" y="49761"/>
                  </a:lnTo>
                  <a:lnTo>
                    <a:pt x="111955" y="49761"/>
                  </a:lnTo>
                  <a:lnTo>
                    <a:pt x="112915" y="48199"/>
                  </a:lnTo>
                  <a:lnTo>
                    <a:pt x="119329" y="48199"/>
                  </a:lnTo>
                  <a:lnTo>
                    <a:pt x="119329" y="34533"/>
                  </a:lnTo>
                  <a:close/>
                </a:path>
                <a:path w="274954" h="69215">
                  <a:moveTo>
                    <a:pt x="108165" y="14239"/>
                  </a:moveTo>
                  <a:lnTo>
                    <a:pt x="100418" y="14239"/>
                  </a:lnTo>
                  <a:lnTo>
                    <a:pt x="98285" y="14455"/>
                  </a:lnTo>
                  <a:lnTo>
                    <a:pt x="93891" y="15356"/>
                  </a:lnTo>
                  <a:lnTo>
                    <a:pt x="91605" y="16029"/>
                  </a:lnTo>
                  <a:lnTo>
                    <a:pt x="89255" y="16931"/>
                  </a:lnTo>
                  <a:lnTo>
                    <a:pt x="89255" y="22849"/>
                  </a:lnTo>
                  <a:lnTo>
                    <a:pt x="91211" y="21783"/>
                  </a:lnTo>
                  <a:lnTo>
                    <a:pt x="93243" y="20982"/>
                  </a:lnTo>
                  <a:lnTo>
                    <a:pt x="97447" y="19916"/>
                  </a:lnTo>
                  <a:lnTo>
                    <a:pt x="99631" y="19649"/>
                  </a:lnTo>
                  <a:lnTo>
                    <a:pt x="116126" y="19649"/>
                  </a:lnTo>
                  <a:lnTo>
                    <a:pt x="112356" y="15687"/>
                  </a:lnTo>
                  <a:lnTo>
                    <a:pt x="108165" y="14239"/>
                  </a:lnTo>
                  <a:close/>
                </a:path>
                <a:path w="274954" h="69215">
                  <a:moveTo>
                    <a:pt x="134645" y="15153"/>
                  </a:moveTo>
                  <a:lnTo>
                    <a:pt x="127838" y="15153"/>
                  </a:lnTo>
                  <a:lnTo>
                    <a:pt x="143611" y="53494"/>
                  </a:lnTo>
                  <a:lnTo>
                    <a:pt x="142455" y="56415"/>
                  </a:lnTo>
                  <a:lnTo>
                    <a:pt x="141287" y="59514"/>
                  </a:lnTo>
                  <a:lnTo>
                    <a:pt x="140207" y="61483"/>
                  </a:lnTo>
                  <a:lnTo>
                    <a:pt x="138252" y="63159"/>
                  </a:lnTo>
                  <a:lnTo>
                    <a:pt x="136880" y="63578"/>
                  </a:lnTo>
                  <a:lnTo>
                    <a:pt x="131368" y="63578"/>
                  </a:lnTo>
                  <a:lnTo>
                    <a:pt x="131368" y="68925"/>
                  </a:lnTo>
                  <a:lnTo>
                    <a:pt x="139344" y="68925"/>
                  </a:lnTo>
                  <a:lnTo>
                    <a:pt x="141630" y="68226"/>
                  </a:lnTo>
                  <a:lnTo>
                    <a:pt x="145097" y="65407"/>
                  </a:lnTo>
                  <a:lnTo>
                    <a:pt x="146862" y="62372"/>
                  </a:lnTo>
                  <a:lnTo>
                    <a:pt x="148640" y="57736"/>
                  </a:lnTo>
                  <a:lnTo>
                    <a:pt x="153506" y="45633"/>
                  </a:lnTo>
                  <a:lnTo>
                    <a:pt x="146824" y="45633"/>
                  </a:lnTo>
                  <a:lnTo>
                    <a:pt x="134645" y="15153"/>
                  </a:lnTo>
                  <a:close/>
                </a:path>
                <a:path w="274954" h="69215">
                  <a:moveTo>
                    <a:pt x="165760" y="15153"/>
                  </a:moveTo>
                  <a:lnTo>
                    <a:pt x="158991" y="15153"/>
                  </a:lnTo>
                  <a:lnTo>
                    <a:pt x="146824" y="45633"/>
                  </a:lnTo>
                  <a:lnTo>
                    <a:pt x="153506" y="45633"/>
                  </a:lnTo>
                  <a:lnTo>
                    <a:pt x="165760" y="15153"/>
                  </a:lnTo>
                  <a:close/>
                </a:path>
                <a:path w="274954" h="69215">
                  <a:moveTo>
                    <a:pt x="196088" y="14239"/>
                  </a:moveTo>
                  <a:lnTo>
                    <a:pt x="185000" y="14239"/>
                  </a:lnTo>
                  <a:lnTo>
                    <a:pt x="180365" y="16093"/>
                  </a:lnTo>
                  <a:lnTo>
                    <a:pt x="173482" y="23573"/>
                  </a:lnTo>
                  <a:lnTo>
                    <a:pt x="171754" y="28653"/>
                  </a:lnTo>
                  <a:lnTo>
                    <a:pt x="171754" y="41201"/>
                  </a:lnTo>
                  <a:lnTo>
                    <a:pt x="173570" y="46090"/>
                  </a:lnTo>
                  <a:lnTo>
                    <a:pt x="177203" y="49697"/>
                  </a:lnTo>
                  <a:lnTo>
                    <a:pt x="180822" y="53329"/>
                  </a:lnTo>
                  <a:lnTo>
                    <a:pt x="185750" y="55133"/>
                  </a:lnTo>
                  <a:lnTo>
                    <a:pt x="194449" y="55133"/>
                  </a:lnTo>
                  <a:lnTo>
                    <a:pt x="206362" y="52136"/>
                  </a:lnTo>
                  <a:lnTo>
                    <a:pt x="206362" y="49697"/>
                  </a:lnTo>
                  <a:lnTo>
                    <a:pt x="188112" y="49697"/>
                  </a:lnTo>
                  <a:lnTo>
                    <a:pt x="184797" y="48541"/>
                  </a:lnTo>
                  <a:lnTo>
                    <a:pt x="182410" y="46243"/>
                  </a:lnTo>
                  <a:lnTo>
                    <a:pt x="180035" y="43919"/>
                  </a:lnTo>
                  <a:lnTo>
                    <a:pt x="178701" y="40566"/>
                  </a:lnTo>
                  <a:lnTo>
                    <a:pt x="178434" y="36172"/>
                  </a:lnTo>
                  <a:lnTo>
                    <a:pt x="207860" y="36172"/>
                  </a:lnTo>
                  <a:lnTo>
                    <a:pt x="207860" y="31193"/>
                  </a:lnTo>
                  <a:lnTo>
                    <a:pt x="178625" y="31193"/>
                  </a:lnTo>
                  <a:lnTo>
                    <a:pt x="178981" y="27536"/>
                  </a:lnTo>
                  <a:lnTo>
                    <a:pt x="180200" y="24691"/>
                  </a:lnTo>
                  <a:lnTo>
                    <a:pt x="182347" y="22659"/>
                  </a:lnTo>
                  <a:lnTo>
                    <a:pt x="184492" y="20665"/>
                  </a:lnTo>
                  <a:lnTo>
                    <a:pt x="187350" y="19649"/>
                  </a:lnTo>
                  <a:lnTo>
                    <a:pt x="203621" y="19649"/>
                  </a:lnTo>
                  <a:lnTo>
                    <a:pt x="200240" y="15915"/>
                  </a:lnTo>
                  <a:lnTo>
                    <a:pt x="196088" y="14239"/>
                  </a:lnTo>
                  <a:close/>
                </a:path>
                <a:path w="274954" h="69215">
                  <a:moveTo>
                    <a:pt x="206362" y="46090"/>
                  </a:moveTo>
                  <a:lnTo>
                    <a:pt x="204089" y="47284"/>
                  </a:lnTo>
                  <a:lnTo>
                    <a:pt x="201803" y="48199"/>
                  </a:lnTo>
                  <a:lnTo>
                    <a:pt x="197180" y="49405"/>
                  </a:lnTo>
                  <a:lnTo>
                    <a:pt x="194817" y="49697"/>
                  </a:lnTo>
                  <a:lnTo>
                    <a:pt x="206362" y="49697"/>
                  </a:lnTo>
                  <a:lnTo>
                    <a:pt x="206362" y="46090"/>
                  </a:lnTo>
                  <a:close/>
                </a:path>
                <a:path w="274954" h="69215">
                  <a:moveTo>
                    <a:pt x="203621" y="19649"/>
                  </a:moveTo>
                  <a:lnTo>
                    <a:pt x="194068" y="19649"/>
                  </a:lnTo>
                  <a:lnTo>
                    <a:pt x="196608" y="20690"/>
                  </a:lnTo>
                  <a:lnTo>
                    <a:pt x="198513" y="22786"/>
                  </a:lnTo>
                  <a:lnTo>
                    <a:pt x="200431" y="24856"/>
                  </a:lnTo>
                  <a:lnTo>
                    <a:pt x="201377" y="27536"/>
                  </a:lnTo>
                  <a:lnTo>
                    <a:pt x="201460" y="31168"/>
                  </a:lnTo>
                  <a:lnTo>
                    <a:pt x="178625" y="31193"/>
                  </a:lnTo>
                  <a:lnTo>
                    <a:pt x="207860" y="31193"/>
                  </a:lnTo>
                  <a:lnTo>
                    <a:pt x="207860" y="27244"/>
                  </a:lnTo>
                  <a:lnTo>
                    <a:pt x="206336" y="22659"/>
                  </a:lnTo>
                  <a:lnTo>
                    <a:pt x="203621" y="19649"/>
                  </a:lnTo>
                  <a:close/>
                </a:path>
                <a:path w="274954" h="69215">
                  <a:moveTo>
                    <a:pt x="224548" y="15153"/>
                  </a:moveTo>
                  <a:lnTo>
                    <a:pt x="218109" y="15153"/>
                  </a:lnTo>
                  <a:lnTo>
                    <a:pt x="218109" y="54117"/>
                  </a:lnTo>
                  <a:lnTo>
                    <a:pt x="224548" y="54117"/>
                  </a:lnTo>
                  <a:lnTo>
                    <a:pt x="224548" y="29187"/>
                  </a:lnTo>
                  <a:lnTo>
                    <a:pt x="225513" y="25808"/>
                  </a:lnTo>
                  <a:lnTo>
                    <a:pt x="229282" y="21224"/>
                  </a:lnTo>
                  <a:lnTo>
                    <a:pt x="224548" y="21224"/>
                  </a:lnTo>
                  <a:lnTo>
                    <a:pt x="224548" y="15153"/>
                  </a:lnTo>
                  <a:close/>
                </a:path>
                <a:path w="274954" h="69215">
                  <a:moveTo>
                    <a:pt x="237667" y="14239"/>
                  </a:moveTo>
                  <a:lnTo>
                    <a:pt x="234581" y="14239"/>
                  </a:lnTo>
                  <a:lnTo>
                    <a:pt x="231965" y="14798"/>
                  </a:lnTo>
                  <a:lnTo>
                    <a:pt x="227634" y="17096"/>
                  </a:lnTo>
                  <a:lnTo>
                    <a:pt x="225882" y="18836"/>
                  </a:lnTo>
                  <a:lnTo>
                    <a:pt x="224548" y="21224"/>
                  </a:lnTo>
                  <a:lnTo>
                    <a:pt x="229282" y="21224"/>
                  </a:lnTo>
                  <a:lnTo>
                    <a:pt x="232156" y="19928"/>
                  </a:lnTo>
                  <a:lnTo>
                    <a:pt x="240911" y="19928"/>
                  </a:lnTo>
                  <a:lnTo>
                    <a:pt x="240880" y="14569"/>
                  </a:lnTo>
                  <a:lnTo>
                    <a:pt x="239115" y="14302"/>
                  </a:lnTo>
                  <a:lnTo>
                    <a:pt x="237667" y="14239"/>
                  </a:lnTo>
                  <a:close/>
                </a:path>
                <a:path w="274954" h="69215">
                  <a:moveTo>
                    <a:pt x="240911" y="19928"/>
                  </a:moveTo>
                  <a:lnTo>
                    <a:pt x="235775" y="19928"/>
                  </a:lnTo>
                  <a:lnTo>
                    <a:pt x="238569" y="20220"/>
                  </a:lnTo>
                  <a:lnTo>
                    <a:pt x="240919" y="21135"/>
                  </a:lnTo>
                  <a:lnTo>
                    <a:pt x="240911" y="19928"/>
                  </a:lnTo>
                  <a:close/>
                </a:path>
                <a:path w="274954" h="69215">
                  <a:moveTo>
                    <a:pt x="244754" y="46090"/>
                  </a:moveTo>
                  <a:lnTo>
                    <a:pt x="244754" y="52694"/>
                  </a:lnTo>
                  <a:lnTo>
                    <a:pt x="247281" y="53507"/>
                  </a:lnTo>
                  <a:lnTo>
                    <a:pt x="249656" y="54117"/>
                  </a:lnTo>
                  <a:lnTo>
                    <a:pt x="254190" y="54930"/>
                  </a:lnTo>
                  <a:lnTo>
                    <a:pt x="256374" y="55133"/>
                  </a:lnTo>
                  <a:lnTo>
                    <a:pt x="263448" y="55133"/>
                  </a:lnTo>
                  <a:lnTo>
                    <a:pt x="267385" y="54079"/>
                  </a:lnTo>
                  <a:lnTo>
                    <a:pt x="273113" y="49850"/>
                  </a:lnTo>
                  <a:lnTo>
                    <a:pt x="256336" y="49761"/>
                  </a:lnTo>
                  <a:lnTo>
                    <a:pt x="254050" y="49456"/>
                  </a:lnTo>
                  <a:lnTo>
                    <a:pt x="249466" y="48237"/>
                  </a:lnTo>
                  <a:lnTo>
                    <a:pt x="247142" y="47310"/>
                  </a:lnTo>
                  <a:lnTo>
                    <a:pt x="244754" y="46090"/>
                  </a:lnTo>
                  <a:close/>
                </a:path>
                <a:path w="274954" h="69215">
                  <a:moveTo>
                    <a:pt x="262369" y="14239"/>
                  </a:moveTo>
                  <a:lnTo>
                    <a:pt x="255231" y="14239"/>
                  </a:lnTo>
                  <a:lnTo>
                    <a:pt x="251548" y="15217"/>
                  </a:lnTo>
                  <a:lnTo>
                    <a:pt x="246341" y="19217"/>
                  </a:lnTo>
                  <a:lnTo>
                    <a:pt x="245058" y="22011"/>
                  </a:lnTo>
                  <a:lnTo>
                    <a:pt x="245046" y="28717"/>
                  </a:lnTo>
                  <a:lnTo>
                    <a:pt x="245922" y="31092"/>
                  </a:lnTo>
                  <a:lnTo>
                    <a:pt x="247700" y="32806"/>
                  </a:lnTo>
                  <a:lnTo>
                    <a:pt x="249453" y="34533"/>
                  </a:lnTo>
                  <a:lnTo>
                    <a:pt x="252323" y="35829"/>
                  </a:lnTo>
                  <a:lnTo>
                    <a:pt x="256286" y="36667"/>
                  </a:lnTo>
                  <a:lnTo>
                    <a:pt x="262470" y="38039"/>
                  </a:lnTo>
                  <a:lnTo>
                    <a:pt x="265049" y="38928"/>
                  </a:lnTo>
                  <a:lnTo>
                    <a:pt x="267385" y="40782"/>
                  </a:lnTo>
                  <a:lnTo>
                    <a:pt x="267982" y="42115"/>
                  </a:lnTo>
                  <a:lnTo>
                    <a:pt x="267982" y="45735"/>
                  </a:lnTo>
                  <a:lnTo>
                    <a:pt x="267169" y="47195"/>
                  </a:lnTo>
                  <a:lnTo>
                    <a:pt x="263918" y="49265"/>
                  </a:lnTo>
                  <a:lnTo>
                    <a:pt x="261607" y="49761"/>
                  </a:lnTo>
                  <a:lnTo>
                    <a:pt x="273158" y="49761"/>
                  </a:lnTo>
                  <a:lnTo>
                    <a:pt x="274446" y="47195"/>
                  </a:lnTo>
                  <a:lnTo>
                    <a:pt x="274548" y="40185"/>
                  </a:lnTo>
                  <a:lnTo>
                    <a:pt x="273596" y="37721"/>
                  </a:lnTo>
                  <a:lnTo>
                    <a:pt x="269760" y="34165"/>
                  </a:lnTo>
                  <a:lnTo>
                    <a:pt x="266534" y="32793"/>
                  </a:lnTo>
                  <a:lnTo>
                    <a:pt x="256374" y="30571"/>
                  </a:lnTo>
                  <a:lnTo>
                    <a:pt x="254088" y="29758"/>
                  </a:lnTo>
                  <a:lnTo>
                    <a:pt x="251815" y="28082"/>
                  </a:lnTo>
                  <a:lnTo>
                    <a:pt x="251244" y="26913"/>
                  </a:lnTo>
                  <a:lnTo>
                    <a:pt x="251244" y="23472"/>
                  </a:lnTo>
                  <a:lnTo>
                    <a:pt x="252044" y="22011"/>
                  </a:lnTo>
                  <a:lnTo>
                    <a:pt x="253644" y="21046"/>
                  </a:lnTo>
                  <a:lnTo>
                    <a:pt x="255206" y="20068"/>
                  </a:lnTo>
                  <a:lnTo>
                    <a:pt x="257594" y="19573"/>
                  </a:lnTo>
                  <a:lnTo>
                    <a:pt x="272465" y="19573"/>
                  </a:lnTo>
                  <a:lnTo>
                    <a:pt x="272465" y="16309"/>
                  </a:lnTo>
                  <a:lnTo>
                    <a:pt x="270700" y="15610"/>
                  </a:lnTo>
                  <a:lnTo>
                    <a:pt x="268770" y="15090"/>
                  </a:lnTo>
                  <a:lnTo>
                    <a:pt x="264604" y="14391"/>
                  </a:lnTo>
                  <a:lnTo>
                    <a:pt x="262369" y="14239"/>
                  </a:lnTo>
                  <a:close/>
                </a:path>
                <a:path w="274954" h="69215">
                  <a:moveTo>
                    <a:pt x="272465" y="19573"/>
                  </a:moveTo>
                  <a:lnTo>
                    <a:pt x="262864" y="19573"/>
                  </a:lnTo>
                  <a:lnTo>
                    <a:pt x="264871" y="19814"/>
                  </a:lnTo>
                  <a:lnTo>
                    <a:pt x="268770" y="20741"/>
                  </a:lnTo>
                  <a:lnTo>
                    <a:pt x="270649" y="21427"/>
                  </a:lnTo>
                  <a:lnTo>
                    <a:pt x="272465" y="22354"/>
                  </a:lnTo>
                  <a:lnTo>
                    <a:pt x="272465" y="19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82466" y="953249"/>
              <a:ext cx="2727960" cy="961390"/>
            </a:xfrm>
            <a:custGeom>
              <a:avLst/>
              <a:gdLst/>
              <a:ahLst/>
              <a:cxnLst/>
              <a:rect l="l" t="t" r="r" b="b"/>
              <a:pathLst>
                <a:path w="2727959" h="961389">
                  <a:moveTo>
                    <a:pt x="2273198" y="24244"/>
                  </a:moveTo>
                  <a:lnTo>
                    <a:pt x="2058619" y="24244"/>
                  </a:lnTo>
                  <a:lnTo>
                    <a:pt x="2058619" y="28702"/>
                  </a:lnTo>
                  <a:lnTo>
                    <a:pt x="2273198" y="28702"/>
                  </a:lnTo>
                  <a:lnTo>
                    <a:pt x="2273198" y="24244"/>
                  </a:lnTo>
                  <a:close/>
                </a:path>
                <a:path w="2727959" h="961389">
                  <a:moveTo>
                    <a:pt x="2727414" y="956525"/>
                  </a:moveTo>
                  <a:lnTo>
                    <a:pt x="545617" y="886231"/>
                  </a:lnTo>
                  <a:lnTo>
                    <a:pt x="185254" y="627938"/>
                  </a:lnTo>
                  <a:lnTo>
                    <a:pt x="4279" y="0"/>
                  </a:lnTo>
                  <a:lnTo>
                    <a:pt x="0" y="1231"/>
                  </a:lnTo>
                  <a:lnTo>
                    <a:pt x="181406" y="630643"/>
                  </a:lnTo>
                  <a:lnTo>
                    <a:pt x="544106" y="890625"/>
                  </a:lnTo>
                  <a:lnTo>
                    <a:pt x="2727223" y="960970"/>
                  </a:lnTo>
                  <a:lnTo>
                    <a:pt x="2727414" y="956525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86448" y="1035346"/>
              <a:ext cx="274320" cy="69215"/>
            </a:xfrm>
            <a:custGeom>
              <a:avLst/>
              <a:gdLst/>
              <a:ahLst/>
              <a:cxnLst/>
              <a:rect l="l" t="t" r="r" b="b"/>
              <a:pathLst>
                <a:path w="274320" h="69215">
                  <a:moveTo>
                    <a:pt x="33375" y="2180"/>
                  </a:moveTo>
                  <a:lnTo>
                    <a:pt x="0" y="2180"/>
                  </a:lnTo>
                  <a:lnTo>
                    <a:pt x="0" y="8098"/>
                  </a:lnTo>
                  <a:lnTo>
                    <a:pt x="24930" y="8098"/>
                  </a:lnTo>
                  <a:lnTo>
                    <a:pt x="7213" y="54123"/>
                  </a:lnTo>
                  <a:lnTo>
                    <a:pt x="14528" y="54123"/>
                  </a:lnTo>
                  <a:lnTo>
                    <a:pt x="33375" y="5177"/>
                  </a:lnTo>
                  <a:lnTo>
                    <a:pt x="33375" y="2180"/>
                  </a:lnTo>
                  <a:close/>
                </a:path>
                <a:path w="274320" h="69215">
                  <a:moveTo>
                    <a:pt x="75145" y="0"/>
                  </a:moveTo>
                  <a:lnTo>
                    <a:pt x="68745" y="0"/>
                  </a:lnTo>
                  <a:lnTo>
                    <a:pt x="68745" y="54123"/>
                  </a:lnTo>
                  <a:lnTo>
                    <a:pt x="75145" y="54123"/>
                  </a:lnTo>
                  <a:lnTo>
                    <a:pt x="75145" y="0"/>
                  </a:lnTo>
                  <a:close/>
                </a:path>
                <a:path w="274320" h="69215">
                  <a:moveTo>
                    <a:pt x="115783" y="19655"/>
                  </a:moveTo>
                  <a:lnTo>
                    <a:pt x="104990" y="19655"/>
                  </a:lnTo>
                  <a:lnTo>
                    <a:pt x="107721" y="20455"/>
                  </a:lnTo>
                  <a:lnTo>
                    <a:pt x="111582" y="23681"/>
                  </a:lnTo>
                  <a:lnTo>
                    <a:pt x="112560" y="25954"/>
                  </a:lnTo>
                  <a:lnTo>
                    <a:pt x="112560" y="29523"/>
                  </a:lnTo>
                  <a:lnTo>
                    <a:pt x="97777" y="29523"/>
                  </a:lnTo>
                  <a:lnTo>
                    <a:pt x="93383" y="30641"/>
                  </a:lnTo>
                  <a:lnTo>
                    <a:pt x="87522" y="35111"/>
                  </a:lnTo>
                  <a:lnTo>
                    <a:pt x="86067" y="38400"/>
                  </a:lnTo>
                  <a:lnTo>
                    <a:pt x="86067" y="46528"/>
                  </a:lnTo>
                  <a:lnTo>
                    <a:pt x="87236" y="49526"/>
                  </a:lnTo>
                  <a:lnTo>
                    <a:pt x="91947" y="54021"/>
                  </a:lnTo>
                  <a:lnTo>
                    <a:pt x="95110" y="55126"/>
                  </a:lnTo>
                  <a:lnTo>
                    <a:pt x="102247" y="55126"/>
                  </a:lnTo>
                  <a:lnTo>
                    <a:pt x="104914" y="54568"/>
                  </a:lnTo>
                  <a:lnTo>
                    <a:pt x="109283" y="52307"/>
                  </a:lnTo>
                  <a:lnTo>
                    <a:pt x="111099" y="50567"/>
                  </a:lnTo>
                  <a:lnTo>
                    <a:pt x="111594" y="49767"/>
                  </a:lnTo>
                  <a:lnTo>
                    <a:pt x="98234" y="49767"/>
                  </a:lnTo>
                  <a:lnTo>
                    <a:pt x="96189" y="49107"/>
                  </a:lnTo>
                  <a:lnTo>
                    <a:pt x="94703" y="47760"/>
                  </a:lnTo>
                  <a:lnTo>
                    <a:pt x="93192" y="46440"/>
                  </a:lnTo>
                  <a:lnTo>
                    <a:pt x="92468" y="44636"/>
                  </a:lnTo>
                  <a:lnTo>
                    <a:pt x="92468" y="39518"/>
                  </a:lnTo>
                  <a:lnTo>
                    <a:pt x="93472" y="37499"/>
                  </a:lnTo>
                  <a:lnTo>
                    <a:pt x="97434" y="35111"/>
                  </a:lnTo>
                  <a:lnTo>
                    <a:pt x="101015" y="34540"/>
                  </a:lnTo>
                  <a:lnTo>
                    <a:pt x="118973" y="34540"/>
                  </a:lnTo>
                  <a:lnTo>
                    <a:pt x="118973" y="25954"/>
                  </a:lnTo>
                  <a:lnTo>
                    <a:pt x="117576" y="21522"/>
                  </a:lnTo>
                  <a:lnTo>
                    <a:pt x="115783" y="19655"/>
                  </a:lnTo>
                  <a:close/>
                </a:path>
                <a:path w="274320" h="69215">
                  <a:moveTo>
                    <a:pt x="118973" y="48205"/>
                  </a:moveTo>
                  <a:lnTo>
                    <a:pt x="112560" y="48205"/>
                  </a:lnTo>
                  <a:lnTo>
                    <a:pt x="112560" y="54123"/>
                  </a:lnTo>
                  <a:lnTo>
                    <a:pt x="118973" y="54123"/>
                  </a:lnTo>
                  <a:lnTo>
                    <a:pt x="118973" y="48205"/>
                  </a:lnTo>
                  <a:close/>
                </a:path>
                <a:path w="274320" h="69215">
                  <a:moveTo>
                    <a:pt x="118973" y="34540"/>
                  </a:moveTo>
                  <a:lnTo>
                    <a:pt x="112560" y="34540"/>
                  </a:lnTo>
                  <a:lnTo>
                    <a:pt x="112560" y="40128"/>
                  </a:lnTo>
                  <a:lnTo>
                    <a:pt x="111493" y="43480"/>
                  </a:lnTo>
                  <a:lnTo>
                    <a:pt x="107200" y="48510"/>
                  </a:lnTo>
                  <a:lnTo>
                    <a:pt x="104343" y="49767"/>
                  </a:lnTo>
                  <a:lnTo>
                    <a:pt x="111594" y="49767"/>
                  </a:lnTo>
                  <a:lnTo>
                    <a:pt x="112560" y="48205"/>
                  </a:lnTo>
                  <a:lnTo>
                    <a:pt x="118973" y="48205"/>
                  </a:lnTo>
                  <a:lnTo>
                    <a:pt x="118973" y="34540"/>
                  </a:lnTo>
                  <a:close/>
                </a:path>
                <a:path w="274320" h="69215">
                  <a:moveTo>
                    <a:pt x="107810" y="14220"/>
                  </a:moveTo>
                  <a:lnTo>
                    <a:pt x="100063" y="14220"/>
                  </a:lnTo>
                  <a:lnTo>
                    <a:pt x="97929" y="14461"/>
                  </a:lnTo>
                  <a:lnTo>
                    <a:pt x="93535" y="15350"/>
                  </a:lnTo>
                  <a:lnTo>
                    <a:pt x="91249" y="16036"/>
                  </a:lnTo>
                  <a:lnTo>
                    <a:pt x="88900" y="16925"/>
                  </a:lnTo>
                  <a:lnTo>
                    <a:pt x="88900" y="22856"/>
                  </a:lnTo>
                  <a:lnTo>
                    <a:pt x="90855" y="21776"/>
                  </a:lnTo>
                  <a:lnTo>
                    <a:pt x="92887" y="20976"/>
                  </a:lnTo>
                  <a:lnTo>
                    <a:pt x="97104" y="19922"/>
                  </a:lnTo>
                  <a:lnTo>
                    <a:pt x="99263" y="19655"/>
                  </a:lnTo>
                  <a:lnTo>
                    <a:pt x="115783" y="19655"/>
                  </a:lnTo>
                  <a:lnTo>
                    <a:pt x="112013" y="15693"/>
                  </a:lnTo>
                  <a:lnTo>
                    <a:pt x="107810" y="14220"/>
                  </a:lnTo>
                  <a:close/>
                </a:path>
                <a:path w="274320" h="69215">
                  <a:moveTo>
                    <a:pt x="134289" y="15159"/>
                  </a:moveTo>
                  <a:lnTo>
                    <a:pt x="127495" y="15159"/>
                  </a:lnTo>
                  <a:lnTo>
                    <a:pt x="143255" y="53501"/>
                  </a:lnTo>
                  <a:lnTo>
                    <a:pt x="142100" y="56409"/>
                  </a:lnTo>
                  <a:lnTo>
                    <a:pt x="140931" y="59521"/>
                  </a:lnTo>
                  <a:lnTo>
                    <a:pt x="139852" y="61502"/>
                  </a:lnTo>
                  <a:lnTo>
                    <a:pt x="137896" y="63165"/>
                  </a:lnTo>
                  <a:lnTo>
                    <a:pt x="136525" y="63572"/>
                  </a:lnTo>
                  <a:lnTo>
                    <a:pt x="131013" y="63572"/>
                  </a:lnTo>
                  <a:lnTo>
                    <a:pt x="131013" y="68944"/>
                  </a:lnTo>
                  <a:lnTo>
                    <a:pt x="138988" y="68944"/>
                  </a:lnTo>
                  <a:lnTo>
                    <a:pt x="141274" y="68233"/>
                  </a:lnTo>
                  <a:lnTo>
                    <a:pt x="144741" y="65401"/>
                  </a:lnTo>
                  <a:lnTo>
                    <a:pt x="146507" y="62365"/>
                  </a:lnTo>
                  <a:lnTo>
                    <a:pt x="148285" y="57743"/>
                  </a:lnTo>
                  <a:lnTo>
                    <a:pt x="153156" y="45627"/>
                  </a:lnTo>
                  <a:lnTo>
                    <a:pt x="146469" y="45627"/>
                  </a:lnTo>
                  <a:lnTo>
                    <a:pt x="134289" y="15159"/>
                  </a:lnTo>
                  <a:close/>
                </a:path>
                <a:path w="274320" h="69215">
                  <a:moveTo>
                    <a:pt x="165404" y="15159"/>
                  </a:moveTo>
                  <a:lnTo>
                    <a:pt x="158635" y="15159"/>
                  </a:lnTo>
                  <a:lnTo>
                    <a:pt x="146469" y="45627"/>
                  </a:lnTo>
                  <a:lnTo>
                    <a:pt x="153156" y="45627"/>
                  </a:lnTo>
                  <a:lnTo>
                    <a:pt x="165404" y="15159"/>
                  </a:lnTo>
                  <a:close/>
                </a:path>
                <a:path w="274320" h="69215">
                  <a:moveTo>
                    <a:pt x="195732" y="14220"/>
                  </a:moveTo>
                  <a:lnTo>
                    <a:pt x="184645" y="14220"/>
                  </a:lnTo>
                  <a:lnTo>
                    <a:pt x="180022" y="16099"/>
                  </a:lnTo>
                  <a:lnTo>
                    <a:pt x="173126" y="23580"/>
                  </a:lnTo>
                  <a:lnTo>
                    <a:pt x="171399" y="28647"/>
                  </a:lnTo>
                  <a:lnTo>
                    <a:pt x="171399" y="41194"/>
                  </a:lnTo>
                  <a:lnTo>
                    <a:pt x="173215" y="46084"/>
                  </a:lnTo>
                  <a:lnTo>
                    <a:pt x="180467" y="53323"/>
                  </a:lnTo>
                  <a:lnTo>
                    <a:pt x="185394" y="55126"/>
                  </a:lnTo>
                  <a:lnTo>
                    <a:pt x="194094" y="55126"/>
                  </a:lnTo>
                  <a:lnTo>
                    <a:pt x="196545" y="54872"/>
                  </a:lnTo>
                  <a:lnTo>
                    <a:pt x="201358" y="53856"/>
                  </a:lnTo>
                  <a:lnTo>
                    <a:pt x="203708" y="53107"/>
                  </a:lnTo>
                  <a:lnTo>
                    <a:pt x="206019" y="52142"/>
                  </a:lnTo>
                  <a:lnTo>
                    <a:pt x="206019" y="49703"/>
                  </a:lnTo>
                  <a:lnTo>
                    <a:pt x="187756" y="49703"/>
                  </a:lnTo>
                  <a:lnTo>
                    <a:pt x="184454" y="48548"/>
                  </a:lnTo>
                  <a:lnTo>
                    <a:pt x="179679" y="43925"/>
                  </a:lnTo>
                  <a:lnTo>
                    <a:pt x="178358" y="40572"/>
                  </a:lnTo>
                  <a:lnTo>
                    <a:pt x="178079" y="36165"/>
                  </a:lnTo>
                  <a:lnTo>
                    <a:pt x="207505" y="36165"/>
                  </a:lnTo>
                  <a:lnTo>
                    <a:pt x="207505" y="31200"/>
                  </a:lnTo>
                  <a:lnTo>
                    <a:pt x="178269" y="31200"/>
                  </a:lnTo>
                  <a:lnTo>
                    <a:pt x="178625" y="27542"/>
                  </a:lnTo>
                  <a:lnTo>
                    <a:pt x="179844" y="24697"/>
                  </a:lnTo>
                  <a:lnTo>
                    <a:pt x="184137" y="20659"/>
                  </a:lnTo>
                  <a:lnTo>
                    <a:pt x="186994" y="19655"/>
                  </a:lnTo>
                  <a:lnTo>
                    <a:pt x="203268" y="19655"/>
                  </a:lnTo>
                  <a:lnTo>
                    <a:pt x="199897" y="15909"/>
                  </a:lnTo>
                  <a:lnTo>
                    <a:pt x="195732" y="14220"/>
                  </a:lnTo>
                  <a:close/>
                </a:path>
                <a:path w="274320" h="69215">
                  <a:moveTo>
                    <a:pt x="206019" y="46084"/>
                  </a:moveTo>
                  <a:lnTo>
                    <a:pt x="203733" y="47278"/>
                  </a:lnTo>
                  <a:lnTo>
                    <a:pt x="201447" y="48192"/>
                  </a:lnTo>
                  <a:lnTo>
                    <a:pt x="196824" y="49399"/>
                  </a:lnTo>
                  <a:lnTo>
                    <a:pt x="194462" y="49703"/>
                  </a:lnTo>
                  <a:lnTo>
                    <a:pt x="206019" y="49703"/>
                  </a:lnTo>
                  <a:lnTo>
                    <a:pt x="206019" y="46084"/>
                  </a:lnTo>
                  <a:close/>
                </a:path>
                <a:path w="274320" h="69215">
                  <a:moveTo>
                    <a:pt x="203268" y="19655"/>
                  </a:moveTo>
                  <a:lnTo>
                    <a:pt x="193700" y="19655"/>
                  </a:lnTo>
                  <a:lnTo>
                    <a:pt x="196253" y="20697"/>
                  </a:lnTo>
                  <a:lnTo>
                    <a:pt x="200075" y="24862"/>
                  </a:lnTo>
                  <a:lnTo>
                    <a:pt x="201021" y="27542"/>
                  </a:lnTo>
                  <a:lnTo>
                    <a:pt x="201104" y="31149"/>
                  </a:lnTo>
                  <a:lnTo>
                    <a:pt x="178269" y="31200"/>
                  </a:lnTo>
                  <a:lnTo>
                    <a:pt x="207505" y="31200"/>
                  </a:lnTo>
                  <a:lnTo>
                    <a:pt x="207505" y="27237"/>
                  </a:lnTo>
                  <a:lnTo>
                    <a:pt x="205993" y="22652"/>
                  </a:lnTo>
                  <a:lnTo>
                    <a:pt x="203268" y="19655"/>
                  </a:lnTo>
                  <a:close/>
                </a:path>
                <a:path w="274320" h="69215">
                  <a:moveTo>
                    <a:pt x="224193" y="15159"/>
                  </a:moveTo>
                  <a:lnTo>
                    <a:pt x="217754" y="15159"/>
                  </a:lnTo>
                  <a:lnTo>
                    <a:pt x="217754" y="54123"/>
                  </a:lnTo>
                  <a:lnTo>
                    <a:pt x="224193" y="54123"/>
                  </a:lnTo>
                  <a:lnTo>
                    <a:pt x="224193" y="29193"/>
                  </a:lnTo>
                  <a:lnTo>
                    <a:pt x="225158" y="25815"/>
                  </a:lnTo>
                  <a:lnTo>
                    <a:pt x="228937" y="21217"/>
                  </a:lnTo>
                  <a:lnTo>
                    <a:pt x="224193" y="21217"/>
                  </a:lnTo>
                  <a:lnTo>
                    <a:pt x="224193" y="15159"/>
                  </a:lnTo>
                  <a:close/>
                </a:path>
                <a:path w="274320" h="69215">
                  <a:moveTo>
                    <a:pt x="237312" y="14220"/>
                  </a:moveTo>
                  <a:lnTo>
                    <a:pt x="234226" y="14220"/>
                  </a:lnTo>
                  <a:lnTo>
                    <a:pt x="231609" y="14791"/>
                  </a:lnTo>
                  <a:lnTo>
                    <a:pt x="229438" y="15934"/>
                  </a:lnTo>
                  <a:lnTo>
                    <a:pt x="227279" y="17103"/>
                  </a:lnTo>
                  <a:lnTo>
                    <a:pt x="225526" y="18855"/>
                  </a:lnTo>
                  <a:lnTo>
                    <a:pt x="224193" y="21217"/>
                  </a:lnTo>
                  <a:lnTo>
                    <a:pt x="228937" y="21217"/>
                  </a:lnTo>
                  <a:lnTo>
                    <a:pt x="231800" y="19935"/>
                  </a:lnTo>
                  <a:lnTo>
                    <a:pt x="240556" y="19935"/>
                  </a:lnTo>
                  <a:lnTo>
                    <a:pt x="240525" y="14575"/>
                  </a:lnTo>
                  <a:lnTo>
                    <a:pt x="238759" y="14309"/>
                  </a:lnTo>
                  <a:lnTo>
                    <a:pt x="237312" y="14220"/>
                  </a:lnTo>
                  <a:close/>
                </a:path>
                <a:path w="274320" h="69215">
                  <a:moveTo>
                    <a:pt x="240556" y="19935"/>
                  </a:moveTo>
                  <a:lnTo>
                    <a:pt x="235419" y="19935"/>
                  </a:lnTo>
                  <a:lnTo>
                    <a:pt x="238213" y="20227"/>
                  </a:lnTo>
                  <a:lnTo>
                    <a:pt x="240563" y="21141"/>
                  </a:lnTo>
                  <a:lnTo>
                    <a:pt x="240556" y="19935"/>
                  </a:lnTo>
                  <a:close/>
                </a:path>
                <a:path w="274320" h="69215">
                  <a:moveTo>
                    <a:pt x="244398" y="46084"/>
                  </a:moveTo>
                  <a:lnTo>
                    <a:pt x="244398" y="52701"/>
                  </a:lnTo>
                  <a:lnTo>
                    <a:pt x="246938" y="53513"/>
                  </a:lnTo>
                  <a:lnTo>
                    <a:pt x="249300" y="54123"/>
                  </a:lnTo>
                  <a:lnTo>
                    <a:pt x="251561" y="54504"/>
                  </a:lnTo>
                  <a:lnTo>
                    <a:pt x="253834" y="54936"/>
                  </a:lnTo>
                  <a:lnTo>
                    <a:pt x="256019" y="55126"/>
                  </a:lnTo>
                  <a:lnTo>
                    <a:pt x="263093" y="55126"/>
                  </a:lnTo>
                  <a:lnTo>
                    <a:pt x="267030" y="54085"/>
                  </a:lnTo>
                  <a:lnTo>
                    <a:pt x="272757" y="49843"/>
                  </a:lnTo>
                  <a:lnTo>
                    <a:pt x="255981" y="49767"/>
                  </a:lnTo>
                  <a:lnTo>
                    <a:pt x="253695" y="49462"/>
                  </a:lnTo>
                  <a:lnTo>
                    <a:pt x="249123" y="48243"/>
                  </a:lnTo>
                  <a:lnTo>
                    <a:pt x="246786" y="47303"/>
                  </a:lnTo>
                  <a:lnTo>
                    <a:pt x="244398" y="46084"/>
                  </a:lnTo>
                  <a:close/>
                </a:path>
                <a:path w="274320" h="69215">
                  <a:moveTo>
                    <a:pt x="262013" y="14220"/>
                  </a:moveTo>
                  <a:lnTo>
                    <a:pt x="254876" y="14220"/>
                  </a:lnTo>
                  <a:lnTo>
                    <a:pt x="251193" y="15223"/>
                  </a:lnTo>
                  <a:lnTo>
                    <a:pt x="245986" y="19211"/>
                  </a:lnTo>
                  <a:lnTo>
                    <a:pt x="244715" y="22017"/>
                  </a:lnTo>
                  <a:lnTo>
                    <a:pt x="244703" y="28723"/>
                  </a:lnTo>
                  <a:lnTo>
                    <a:pt x="245567" y="31085"/>
                  </a:lnTo>
                  <a:lnTo>
                    <a:pt x="249097" y="34540"/>
                  </a:lnTo>
                  <a:lnTo>
                    <a:pt x="251968" y="35835"/>
                  </a:lnTo>
                  <a:lnTo>
                    <a:pt x="255930" y="36661"/>
                  </a:lnTo>
                  <a:lnTo>
                    <a:pt x="258165" y="37181"/>
                  </a:lnTo>
                  <a:lnTo>
                    <a:pt x="262115" y="38045"/>
                  </a:lnTo>
                  <a:lnTo>
                    <a:pt x="264693" y="38934"/>
                  </a:lnTo>
                  <a:lnTo>
                    <a:pt x="267030" y="40788"/>
                  </a:lnTo>
                  <a:lnTo>
                    <a:pt x="267627" y="42109"/>
                  </a:lnTo>
                  <a:lnTo>
                    <a:pt x="267627" y="45741"/>
                  </a:lnTo>
                  <a:lnTo>
                    <a:pt x="266814" y="47202"/>
                  </a:lnTo>
                  <a:lnTo>
                    <a:pt x="263563" y="49246"/>
                  </a:lnTo>
                  <a:lnTo>
                    <a:pt x="261251" y="49767"/>
                  </a:lnTo>
                  <a:lnTo>
                    <a:pt x="272796" y="49767"/>
                  </a:lnTo>
                  <a:lnTo>
                    <a:pt x="274084" y="47202"/>
                  </a:lnTo>
                  <a:lnTo>
                    <a:pt x="274193" y="40191"/>
                  </a:lnTo>
                  <a:lnTo>
                    <a:pt x="273240" y="37727"/>
                  </a:lnTo>
                  <a:lnTo>
                    <a:pt x="269405" y="34171"/>
                  </a:lnTo>
                  <a:lnTo>
                    <a:pt x="266179" y="32800"/>
                  </a:lnTo>
                  <a:lnTo>
                    <a:pt x="256019" y="30577"/>
                  </a:lnTo>
                  <a:lnTo>
                    <a:pt x="253733" y="29764"/>
                  </a:lnTo>
                  <a:lnTo>
                    <a:pt x="251459" y="28075"/>
                  </a:lnTo>
                  <a:lnTo>
                    <a:pt x="250888" y="26907"/>
                  </a:lnTo>
                  <a:lnTo>
                    <a:pt x="250888" y="23478"/>
                  </a:lnTo>
                  <a:lnTo>
                    <a:pt x="251688" y="22017"/>
                  </a:lnTo>
                  <a:lnTo>
                    <a:pt x="254850" y="20062"/>
                  </a:lnTo>
                  <a:lnTo>
                    <a:pt x="257238" y="19579"/>
                  </a:lnTo>
                  <a:lnTo>
                    <a:pt x="272110" y="19579"/>
                  </a:lnTo>
                  <a:lnTo>
                    <a:pt x="272110" y="16315"/>
                  </a:lnTo>
                  <a:lnTo>
                    <a:pt x="270344" y="15604"/>
                  </a:lnTo>
                  <a:lnTo>
                    <a:pt x="268414" y="15083"/>
                  </a:lnTo>
                  <a:lnTo>
                    <a:pt x="264248" y="14397"/>
                  </a:lnTo>
                  <a:lnTo>
                    <a:pt x="262013" y="14220"/>
                  </a:lnTo>
                  <a:close/>
                </a:path>
                <a:path w="274320" h="69215">
                  <a:moveTo>
                    <a:pt x="272110" y="19579"/>
                  </a:moveTo>
                  <a:lnTo>
                    <a:pt x="262509" y="19579"/>
                  </a:lnTo>
                  <a:lnTo>
                    <a:pt x="264515" y="19820"/>
                  </a:lnTo>
                  <a:lnTo>
                    <a:pt x="268414" y="20747"/>
                  </a:lnTo>
                  <a:lnTo>
                    <a:pt x="270294" y="21433"/>
                  </a:lnTo>
                  <a:lnTo>
                    <a:pt x="272110" y="22360"/>
                  </a:lnTo>
                  <a:lnTo>
                    <a:pt x="272110" y="19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082466" y="894549"/>
              <a:ext cx="2727960" cy="1065530"/>
            </a:xfrm>
            <a:custGeom>
              <a:avLst/>
              <a:gdLst/>
              <a:ahLst/>
              <a:cxnLst/>
              <a:rect l="l" t="t" r="r" b="b"/>
              <a:pathLst>
                <a:path w="2727959" h="1065530">
                  <a:moveTo>
                    <a:pt x="2273198" y="165760"/>
                  </a:moveTo>
                  <a:lnTo>
                    <a:pt x="2058619" y="165760"/>
                  </a:lnTo>
                  <a:lnTo>
                    <a:pt x="2058619" y="170218"/>
                  </a:lnTo>
                  <a:lnTo>
                    <a:pt x="2273198" y="170218"/>
                  </a:lnTo>
                  <a:lnTo>
                    <a:pt x="2273198" y="165760"/>
                  </a:lnTo>
                  <a:close/>
                </a:path>
                <a:path w="2727959" h="1065530">
                  <a:moveTo>
                    <a:pt x="2727401" y="1013891"/>
                  </a:moveTo>
                  <a:lnTo>
                    <a:pt x="2727236" y="1009434"/>
                  </a:lnTo>
                  <a:lnTo>
                    <a:pt x="1268818" y="1060653"/>
                  </a:lnTo>
                  <a:lnTo>
                    <a:pt x="545807" y="1028611"/>
                  </a:lnTo>
                  <a:lnTo>
                    <a:pt x="185318" y="681443"/>
                  </a:lnTo>
                  <a:lnTo>
                    <a:pt x="4292" y="0"/>
                  </a:lnTo>
                  <a:lnTo>
                    <a:pt x="0" y="1130"/>
                  </a:lnTo>
                  <a:lnTo>
                    <a:pt x="181343" y="683780"/>
                  </a:lnTo>
                  <a:lnTo>
                    <a:pt x="543928" y="1032992"/>
                  </a:lnTo>
                  <a:lnTo>
                    <a:pt x="1268806" y="1065110"/>
                  </a:lnTo>
                  <a:lnTo>
                    <a:pt x="2727401" y="1013891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485090" y="1118150"/>
              <a:ext cx="275590" cy="69215"/>
            </a:xfrm>
            <a:custGeom>
              <a:avLst/>
              <a:gdLst/>
              <a:ahLst/>
              <a:cxnLst/>
              <a:rect l="l" t="t" r="r" b="b"/>
              <a:pathLst>
                <a:path w="275590" h="69215">
                  <a:moveTo>
                    <a:pt x="3352" y="46643"/>
                  </a:moveTo>
                  <a:lnTo>
                    <a:pt x="3352" y="53044"/>
                  </a:lnTo>
                  <a:lnTo>
                    <a:pt x="5283" y="53729"/>
                  </a:lnTo>
                  <a:lnTo>
                    <a:pt x="7162" y="54263"/>
                  </a:lnTo>
                  <a:lnTo>
                    <a:pt x="10782" y="54949"/>
                  </a:lnTo>
                  <a:lnTo>
                    <a:pt x="12560" y="55126"/>
                  </a:lnTo>
                  <a:lnTo>
                    <a:pt x="20878" y="55126"/>
                  </a:lnTo>
                  <a:lnTo>
                    <a:pt x="26123" y="52688"/>
                  </a:lnTo>
                  <a:lnTo>
                    <a:pt x="28873" y="49234"/>
                  </a:lnTo>
                  <a:lnTo>
                    <a:pt x="12293" y="49234"/>
                  </a:lnTo>
                  <a:lnTo>
                    <a:pt x="10515" y="49005"/>
                  </a:lnTo>
                  <a:lnTo>
                    <a:pt x="6896" y="48129"/>
                  </a:lnTo>
                  <a:lnTo>
                    <a:pt x="5105" y="47468"/>
                  </a:lnTo>
                  <a:lnTo>
                    <a:pt x="3352" y="46643"/>
                  </a:lnTo>
                  <a:close/>
                </a:path>
                <a:path w="275590" h="69215">
                  <a:moveTo>
                    <a:pt x="35813" y="30323"/>
                  </a:moveTo>
                  <a:lnTo>
                    <a:pt x="28828" y="30323"/>
                  </a:lnTo>
                  <a:lnTo>
                    <a:pt x="28486" y="36686"/>
                  </a:lnTo>
                  <a:lnTo>
                    <a:pt x="27114" y="41423"/>
                  </a:lnTo>
                  <a:lnTo>
                    <a:pt x="24637" y="44547"/>
                  </a:lnTo>
                  <a:lnTo>
                    <a:pt x="22212" y="47659"/>
                  </a:lnTo>
                  <a:lnTo>
                    <a:pt x="18656" y="49234"/>
                  </a:lnTo>
                  <a:lnTo>
                    <a:pt x="28873" y="49234"/>
                  </a:lnTo>
                  <a:lnTo>
                    <a:pt x="33896" y="42922"/>
                  </a:lnTo>
                  <a:lnTo>
                    <a:pt x="35728" y="36686"/>
                  </a:lnTo>
                  <a:lnTo>
                    <a:pt x="35813" y="30323"/>
                  </a:lnTo>
                  <a:close/>
                </a:path>
                <a:path w="275590" h="69215">
                  <a:moveTo>
                    <a:pt x="23342" y="1253"/>
                  </a:moveTo>
                  <a:lnTo>
                    <a:pt x="12064" y="1253"/>
                  </a:lnTo>
                  <a:lnTo>
                    <a:pt x="7899" y="2853"/>
                  </a:lnTo>
                  <a:lnTo>
                    <a:pt x="1562" y="9305"/>
                  </a:lnTo>
                  <a:lnTo>
                    <a:pt x="0" y="13597"/>
                  </a:lnTo>
                  <a:lnTo>
                    <a:pt x="0" y="24380"/>
                  </a:lnTo>
                  <a:lnTo>
                    <a:pt x="1511" y="28660"/>
                  </a:lnTo>
                  <a:lnTo>
                    <a:pt x="7569" y="34946"/>
                  </a:lnTo>
                  <a:lnTo>
                    <a:pt x="11696" y="36534"/>
                  </a:lnTo>
                  <a:lnTo>
                    <a:pt x="19380" y="36534"/>
                  </a:lnTo>
                  <a:lnTo>
                    <a:pt x="21666" y="35987"/>
                  </a:lnTo>
                  <a:lnTo>
                    <a:pt x="25780" y="33867"/>
                  </a:lnTo>
                  <a:lnTo>
                    <a:pt x="27482" y="32317"/>
                  </a:lnTo>
                  <a:lnTo>
                    <a:pt x="28348" y="31034"/>
                  </a:lnTo>
                  <a:lnTo>
                    <a:pt x="14173" y="31034"/>
                  </a:lnTo>
                  <a:lnTo>
                    <a:pt x="11683" y="29955"/>
                  </a:lnTo>
                  <a:lnTo>
                    <a:pt x="7988" y="25637"/>
                  </a:lnTo>
                  <a:lnTo>
                    <a:pt x="7061" y="22678"/>
                  </a:lnTo>
                  <a:lnTo>
                    <a:pt x="7061" y="15185"/>
                  </a:lnTo>
                  <a:lnTo>
                    <a:pt x="7988" y="12251"/>
                  </a:lnTo>
                  <a:lnTo>
                    <a:pt x="9817" y="10067"/>
                  </a:lnTo>
                  <a:lnTo>
                    <a:pt x="11683" y="7908"/>
                  </a:lnTo>
                  <a:lnTo>
                    <a:pt x="14173" y="6816"/>
                  </a:lnTo>
                  <a:lnTo>
                    <a:pt x="30161" y="6816"/>
                  </a:lnTo>
                  <a:lnTo>
                    <a:pt x="27914" y="3552"/>
                  </a:lnTo>
                  <a:lnTo>
                    <a:pt x="23342" y="1253"/>
                  </a:lnTo>
                  <a:close/>
                </a:path>
                <a:path w="275590" h="69215">
                  <a:moveTo>
                    <a:pt x="30161" y="6816"/>
                  </a:moveTo>
                  <a:lnTo>
                    <a:pt x="20485" y="6816"/>
                  </a:lnTo>
                  <a:lnTo>
                    <a:pt x="22974" y="7908"/>
                  </a:lnTo>
                  <a:lnTo>
                    <a:pt x="26669" y="12251"/>
                  </a:lnTo>
                  <a:lnTo>
                    <a:pt x="27571" y="15185"/>
                  </a:lnTo>
                  <a:lnTo>
                    <a:pt x="27571" y="22678"/>
                  </a:lnTo>
                  <a:lnTo>
                    <a:pt x="26669" y="25637"/>
                  </a:lnTo>
                  <a:lnTo>
                    <a:pt x="24803" y="27783"/>
                  </a:lnTo>
                  <a:lnTo>
                    <a:pt x="22974" y="29955"/>
                  </a:lnTo>
                  <a:lnTo>
                    <a:pt x="20485" y="31034"/>
                  </a:lnTo>
                  <a:lnTo>
                    <a:pt x="28348" y="31034"/>
                  </a:lnTo>
                  <a:lnTo>
                    <a:pt x="28828" y="30323"/>
                  </a:lnTo>
                  <a:lnTo>
                    <a:pt x="35813" y="30323"/>
                  </a:lnTo>
                  <a:lnTo>
                    <a:pt x="35813" y="19439"/>
                  </a:lnTo>
                  <a:lnTo>
                    <a:pt x="34251" y="12759"/>
                  </a:lnTo>
                  <a:lnTo>
                    <a:pt x="30161" y="6816"/>
                  </a:lnTo>
                  <a:close/>
                </a:path>
                <a:path w="275590" h="69215">
                  <a:moveTo>
                    <a:pt x="76504" y="0"/>
                  </a:moveTo>
                  <a:lnTo>
                    <a:pt x="70103" y="0"/>
                  </a:lnTo>
                  <a:lnTo>
                    <a:pt x="70103" y="54123"/>
                  </a:lnTo>
                  <a:lnTo>
                    <a:pt x="76504" y="54123"/>
                  </a:lnTo>
                  <a:lnTo>
                    <a:pt x="76504" y="0"/>
                  </a:lnTo>
                  <a:close/>
                </a:path>
                <a:path w="275590" h="69215">
                  <a:moveTo>
                    <a:pt x="117133" y="19655"/>
                  </a:moveTo>
                  <a:lnTo>
                    <a:pt x="106349" y="19655"/>
                  </a:lnTo>
                  <a:lnTo>
                    <a:pt x="109080" y="20468"/>
                  </a:lnTo>
                  <a:lnTo>
                    <a:pt x="112941" y="23681"/>
                  </a:lnTo>
                  <a:lnTo>
                    <a:pt x="113931" y="25954"/>
                  </a:lnTo>
                  <a:lnTo>
                    <a:pt x="113931" y="29523"/>
                  </a:lnTo>
                  <a:lnTo>
                    <a:pt x="99136" y="29523"/>
                  </a:lnTo>
                  <a:lnTo>
                    <a:pt x="94741" y="30628"/>
                  </a:lnTo>
                  <a:lnTo>
                    <a:pt x="88874" y="35098"/>
                  </a:lnTo>
                  <a:lnTo>
                    <a:pt x="87426" y="38400"/>
                  </a:lnTo>
                  <a:lnTo>
                    <a:pt x="87426" y="46541"/>
                  </a:lnTo>
                  <a:lnTo>
                    <a:pt x="88595" y="49551"/>
                  </a:lnTo>
                  <a:lnTo>
                    <a:pt x="93294" y="54009"/>
                  </a:lnTo>
                  <a:lnTo>
                    <a:pt x="96456" y="55126"/>
                  </a:lnTo>
                  <a:lnTo>
                    <a:pt x="103606" y="55126"/>
                  </a:lnTo>
                  <a:lnTo>
                    <a:pt x="106273" y="54568"/>
                  </a:lnTo>
                  <a:lnTo>
                    <a:pt x="110629" y="52320"/>
                  </a:lnTo>
                  <a:lnTo>
                    <a:pt x="112458" y="50580"/>
                  </a:lnTo>
                  <a:lnTo>
                    <a:pt x="112949" y="49792"/>
                  </a:lnTo>
                  <a:lnTo>
                    <a:pt x="99593" y="49792"/>
                  </a:lnTo>
                  <a:lnTo>
                    <a:pt x="97548" y="49094"/>
                  </a:lnTo>
                  <a:lnTo>
                    <a:pt x="94564" y="46440"/>
                  </a:lnTo>
                  <a:lnTo>
                    <a:pt x="93814" y="44636"/>
                  </a:lnTo>
                  <a:lnTo>
                    <a:pt x="93814" y="39518"/>
                  </a:lnTo>
                  <a:lnTo>
                    <a:pt x="94805" y="37499"/>
                  </a:lnTo>
                  <a:lnTo>
                    <a:pt x="98793" y="35137"/>
                  </a:lnTo>
                  <a:lnTo>
                    <a:pt x="102374" y="34540"/>
                  </a:lnTo>
                  <a:lnTo>
                    <a:pt x="120319" y="34540"/>
                  </a:lnTo>
                  <a:lnTo>
                    <a:pt x="120319" y="25954"/>
                  </a:lnTo>
                  <a:lnTo>
                    <a:pt x="118922" y="21535"/>
                  </a:lnTo>
                  <a:lnTo>
                    <a:pt x="117133" y="19655"/>
                  </a:lnTo>
                  <a:close/>
                </a:path>
                <a:path w="275590" h="69215">
                  <a:moveTo>
                    <a:pt x="120319" y="48218"/>
                  </a:moveTo>
                  <a:lnTo>
                    <a:pt x="113931" y="48218"/>
                  </a:lnTo>
                  <a:lnTo>
                    <a:pt x="113931" y="54123"/>
                  </a:lnTo>
                  <a:lnTo>
                    <a:pt x="120319" y="54123"/>
                  </a:lnTo>
                  <a:lnTo>
                    <a:pt x="120319" y="48218"/>
                  </a:lnTo>
                  <a:close/>
                </a:path>
                <a:path w="275590" h="69215">
                  <a:moveTo>
                    <a:pt x="120319" y="34540"/>
                  </a:moveTo>
                  <a:lnTo>
                    <a:pt x="113931" y="34540"/>
                  </a:lnTo>
                  <a:lnTo>
                    <a:pt x="113931" y="40140"/>
                  </a:lnTo>
                  <a:lnTo>
                    <a:pt x="112852" y="43480"/>
                  </a:lnTo>
                  <a:lnTo>
                    <a:pt x="108559" y="48522"/>
                  </a:lnTo>
                  <a:lnTo>
                    <a:pt x="105702" y="49792"/>
                  </a:lnTo>
                  <a:lnTo>
                    <a:pt x="112949" y="49792"/>
                  </a:lnTo>
                  <a:lnTo>
                    <a:pt x="113931" y="48218"/>
                  </a:lnTo>
                  <a:lnTo>
                    <a:pt x="120319" y="48218"/>
                  </a:lnTo>
                  <a:lnTo>
                    <a:pt x="120319" y="34540"/>
                  </a:lnTo>
                  <a:close/>
                </a:path>
                <a:path w="275590" h="69215">
                  <a:moveTo>
                    <a:pt x="109169" y="14232"/>
                  </a:moveTo>
                  <a:lnTo>
                    <a:pt x="101422" y="14232"/>
                  </a:lnTo>
                  <a:lnTo>
                    <a:pt x="99288" y="14461"/>
                  </a:lnTo>
                  <a:lnTo>
                    <a:pt x="94894" y="15363"/>
                  </a:lnTo>
                  <a:lnTo>
                    <a:pt x="92595" y="16036"/>
                  </a:lnTo>
                  <a:lnTo>
                    <a:pt x="90258" y="16937"/>
                  </a:lnTo>
                  <a:lnTo>
                    <a:pt x="90258" y="22856"/>
                  </a:lnTo>
                  <a:lnTo>
                    <a:pt x="92214" y="21789"/>
                  </a:lnTo>
                  <a:lnTo>
                    <a:pt x="94246" y="20989"/>
                  </a:lnTo>
                  <a:lnTo>
                    <a:pt x="98463" y="19922"/>
                  </a:lnTo>
                  <a:lnTo>
                    <a:pt x="100634" y="19655"/>
                  </a:lnTo>
                  <a:lnTo>
                    <a:pt x="117133" y="19655"/>
                  </a:lnTo>
                  <a:lnTo>
                    <a:pt x="113372" y="15693"/>
                  </a:lnTo>
                  <a:lnTo>
                    <a:pt x="109169" y="14232"/>
                  </a:lnTo>
                  <a:close/>
                </a:path>
                <a:path w="275590" h="69215">
                  <a:moveTo>
                    <a:pt x="135648" y="15172"/>
                  </a:moveTo>
                  <a:lnTo>
                    <a:pt x="128854" y="15172"/>
                  </a:lnTo>
                  <a:lnTo>
                    <a:pt x="144614" y="53501"/>
                  </a:lnTo>
                  <a:lnTo>
                    <a:pt x="143459" y="56422"/>
                  </a:lnTo>
                  <a:lnTo>
                    <a:pt x="142290" y="59533"/>
                  </a:lnTo>
                  <a:lnTo>
                    <a:pt x="141211" y="61489"/>
                  </a:lnTo>
                  <a:lnTo>
                    <a:pt x="139268" y="63165"/>
                  </a:lnTo>
                  <a:lnTo>
                    <a:pt x="137883" y="63597"/>
                  </a:lnTo>
                  <a:lnTo>
                    <a:pt x="132372" y="63597"/>
                  </a:lnTo>
                  <a:lnTo>
                    <a:pt x="132372" y="68931"/>
                  </a:lnTo>
                  <a:lnTo>
                    <a:pt x="140360" y="68931"/>
                  </a:lnTo>
                  <a:lnTo>
                    <a:pt x="142646" y="68233"/>
                  </a:lnTo>
                  <a:lnTo>
                    <a:pt x="144360" y="66810"/>
                  </a:lnTo>
                  <a:lnTo>
                    <a:pt x="146100" y="65401"/>
                  </a:lnTo>
                  <a:lnTo>
                    <a:pt x="147853" y="62378"/>
                  </a:lnTo>
                  <a:lnTo>
                    <a:pt x="149644" y="57743"/>
                  </a:lnTo>
                  <a:lnTo>
                    <a:pt x="154511" y="45639"/>
                  </a:lnTo>
                  <a:lnTo>
                    <a:pt x="147827" y="45639"/>
                  </a:lnTo>
                  <a:lnTo>
                    <a:pt x="135648" y="15172"/>
                  </a:lnTo>
                  <a:close/>
                </a:path>
                <a:path w="275590" h="69215">
                  <a:moveTo>
                    <a:pt x="166763" y="15172"/>
                  </a:moveTo>
                  <a:lnTo>
                    <a:pt x="159981" y="15172"/>
                  </a:lnTo>
                  <a:lnTo>
                    <a:pt x="147827" y="45639"/>
                  </a:lnTo>
                  <a:lnTo>
                    <a:pt x="154511" y="45639"/>
                  </a:lnTo>
                  <a:lnTo>
                    <a:pt x="166763" y="15172"/>
                  </a:lnTo>
                  <a:close/>
                </a:path>
                <a:path w="275590" h="69215">
                  <a:moveTo>
                    <a:pt x="197091" y="14232"/>
                  </a:moveTo>
                  <a:lnTo>
                    <a:pt x="186004" y="14232"/>
                  </a:lnTo>
                  <a:lnTo>
                    <a:pt x="181381" y="16099"/>
                  </a:lnTo>
                  <a:lnTo>
                    <a:pt x="174485" y="23605"/>
                  </a:lnTo>
                  <a:lnTo>
                    <a:pt x="172758" y="28647"/>
                  </a:lnTo>
                  <a:lnTo>
                    <a:pt x="172758" y="41207"/>
                  </a:lnTo>
                  <a:lnTo>
                    <a:pt x="174574" y="46097"/>
                  </a:lnTo>
                  <a:lnTo>
                    <a:pt x="178206" y="49691"/>
                  </a:lnTo>
                  <a:lnTo>
                    <a:pt x="181838" y="53323"/>
                  </a:lnTo>
                  <a:lnTo>
                    <a:pt x="186753" y="55126"/>
                  </a:lnTo>
                  <a:lnTo>
                    <a:pt x="195452" y="55126"/>
                  </a:lnTo>
                  <a:lnTo>
                    <a:pt x="197916" y="54872"/>
                  </a:lnTo>
                  <a:lnTo>
                    <a:pt x="202717" y="53856"/>
                  </a:lnTo>
                  <a:lnTo>
                    <a:pt x="205079" y="53107"/>
                  </a:lnTo>
                  <a:lnTo>
                    <a:pt x="207378" y="52142"/>
                  </a:lnTo>
                  <a:lnTo>
                    <a:pt x="207378" y="49691"/>
                  </a:lnTo>
                  <a:lnTo>
                    <a:pt x="189115" y="49691"/>
                  </a:lnTo>
                  <a:lnTo>
                    <a:pt x="185813" y="48548"/>
                  </a:lnTo>
                  <a:lnTo>
                    <a:pt x="183400" y="46236"/>
                  </a:lnTo>
                  <a:lnTo>
                    <a:pt x="181038" y="43938"/>
                  </a:lnTo>
                  <a:lnTo>
                    <a:pt x="179717" y="40572"/>
                  </a:lnTo>
                  <a:lnTo>
                    <a:pt x="179438" y="36165"/>
                  </a:lnTo>
                  <a:lnTo>
                    <a:pt x="208851" y="36165"/>
                  </a:lnTo>
                  <a:lnTo>
                    <a:pt x="208851" y="31187"/>
                  </a:lnTo>
                  <a:lnTo>
                    <a:pt x="179641" y="31187"/>
                  </a:lnTo>
                  <a:lnTo>
                    <a:pt x="179971" y="27529"/>
                  </a:lnTo>
                  <a:lnTo>
                    <a:pt x="181203" y="24697"/>
                  </a:lnTo>
                  <a:lnTo>
                    <a:pt x="185496" y="20659"/>
                  </a:lnTo>
                  <a:lnTo>
                    <a:pt x="188340" y="19655"/>
                  </a:lnTo>
                  <a:lnTo>
                    <a:pt x="204624" y="19655"/>
                  </a:lnTo>
                  <a:lnTo>
                    <a:pt x="201256" y="15921"/>
                  </a:lnTo>
                  <a:lnTo>
                    <a:pt x="197091" y="14232"/>
                  </a:lnTo>
                  <a:close/>
                </a:path>
                <a:path w="275590" h="69215">
                  <a:moveTo>
                    <a:pt x="207378" y="46097"/>
                  </a:moveTo>
                  <a:lnTo>
                    <a:pt x="205092" y="47290"/>
                  </a:lnTo>
                  <a:lnTo>
                    <a:pt x="202818" y="48205"/>
                  </a:lnTo>
                  <a:lnTo>
                    <a:pt x="200494" y="48789"/>
                  </a:lnTo>
                  <a:lnTo>
                    <a:pt x="198183" y="49399"/>
                  </a:lnTo>
                  <a:lnTo>
                    <a:pt x="195808" y="49691"/>
                  </a:lnTo>
                  <a:lnTo>
                    <a:pt x="207378" y="49691"/>
                  </a:lnTo>
                  <a:lnTo>
                    <a:pt x="207378" y="46097"/>
                  </a:lnTo>
                  <a:close/>
                </a:path>
                <a:path w="275590" h="69215">
                  <a:moveTo>
                    <a:pt x="204624" y="19655"/>
                  </a:moveTo>
                  <a:lnTo>
                    <a:pt x="195071" y="19655"/>
                  </a:lnTo>
                  <a:lnTo>
                    <a:pt x="197611" y="20684"/>
                  </a:lnTo>
                  <a:lnTo>
                    <a:pt x="199516" y="22792"/>
                  </a:lnTo>
                  <a:lnTo>
                    <a:pt x="201434" y="24875"/>
                  </a:lnTo>
                  <a:lnTo>
                    <a:pt x="202363" y="27529"/>
                  </a:lnTo>
                  <a:lnTo>
                    <a:pt x="202463" y="31161"/>
                  </a:lnTo>
                  <a:lnTo>
                    <a:pt x="179641" y="31187"/>
                  </a:lnTo>
                  <a:lnTo>
                    <a:pt x="208851" y="31187"/>
                  </a:lnTo>
                  <a:lnTo>
                    <a:pt x="208851" y="27237"/>
                  </a:lnTo>
                  <a:lnTo>
                    <a:pt x="207340" y="22665"/>
                  </a:lnTo>
                  <a:lnTo>
                    <a:pt x="204624" y="19655"/>
                  </a:lnTo>
                  <a:close/>
                </a:path>
                <a:path w="275590" h="69215">
                  <a:moveTo>
                    <a:pt x="225564" y="15172"/>
                  </a:moveTo>
                  <a:lnTo>
                    <a:pt x="219113" y="15172"/>
                  </a:lnTo>
                  <a:lnTo>
                    <a:pt x="219113" y="54123"/>
                  </a:lnTo>
                  <a:lnTo>
                    <a:pt x="225564" y="54123"/>
                  </a:lnTo>
                  <a:lnTo>
                    <a:pt x="225564" y="29193"/>
                  </a:lnTo>
                  <a:lnTo>
                    <a:pt x="226517" y="25815"/>
                  </a:lnTo>
                  <a:lnTo>
                    <a:pt x="230306" y="21217"/>
                  </a:lnTo>
                  <a:lnTo>
                    <a:pt x="225564" y="21217"/>
                  </a:lnTo>
                  <a:lnTo>
                    <a:pt x="225564" y="15172"/>
                  </a:lnTo>
                  <a:close/>
                </a:path>
                <a:path w="275590" h="69215">
                  <a:moveTo>
                    <a:pt x="238645" y="14232"/>
                  </a:moveTo>
                  <a:lnTo>
                    <a:pt x="235584" y="14232"/>
                  </a:lnTo>
                  <a:lnTo>
                    <a:pt x="232956" y="14804"/>
                  </a:lnTo>
                  <a:lnTo>
                    <a:pt x="228638" y="17103"/>
                  </a:lnTo>
                  <a:lnTo>
                    <a:pt x="226885" y="18868"/>
                  </a:lnTo>
                  <a:lnTo>
                    <a:pt x="225564" y="21217"/>
                  </a:lnTo>
                  <a:lnTo>
                    <a:pt x="230306" y="21217"/>
                  </a:lnTo>
                  <a:lnTo>
                    <a:pt x="233159" y="19935"/>
                  </a:lnTo>
                  <a:lnTo>
                    <a:pt x="241915" y="19935"/>
                  </a:lnTo>
                  <a:lnTo>
                    <a:pt x="241884" y="14575"/>
                  </a:lnTo>
                  <a:lnTo>
                    <a:pt x="240106" y="14309"/>
                  </a:lnTo>
                  <a:lnTo>
                    <a:pt x="238645" y="14232"/>
                  </a:lnTo>
                  <a:close/>
                </a:path>
                <a:path w="275590" h="69215">
                  <a:moveTo>
                    <a:pt x="241915" y="19935"/>
                  </a:moveTo>
                  <a:lnTo>
                    <a:pt x="236778" y="19935"/>
                  </a:lnTo>
                  <a:lnTo>
                    <a:pt x="239572" y="20239"/>
                  </a:lnTo>
                  <a:lnTo>
                    <a:pt x="241922" y="21154"/>
                  </a:lnTo>
                  <a:lnTo>
                    <a:pt x="241915" y="19935"/>
                  </a:lnTo>
                  <a:close/>
                </a:path>
                <a:path w="275590" h="69215">
                  <a:moveTo>
                    <a:pt x="245757" y="46097"/>
                  </a:moveTo>
                  <a:lnTo>
                    <a:pt x="245757" y="52701"/>
                  </a:lnTo>
                  <a:lnTo>
                    <a:pt x="248297" y="53513"/>
                  </a:lnTo>
                  <a:lnTo>
                    <a:pt x="250659" y="54123"/>
                  </a:lnTo>
                  <a:lnTo>
                    <a:pt x="255193" y="54923"/>
                  </a:lnTo>
                  <a:lnTo>
                    <a:pt x="257352" y="55126"/>
                  </a:lnTo>
                  <a:lnTo>
                    <a:pt x="264452" y="55126"/>
                  </a:lnTo>
                  <a:lnTo>
                    <a:pt x="268389" y="54072"/>
                  </a:lnTo>
                  <a:lnTo>
                    <a:pt x="274129" y="49856"/>
                  </a:lnTo>
                  <a:lnTo>
                    <a:pt x="257340" y="49792"/>
                  </a:lnTo>
                  <a:lnTo>
                    <a:pt x="255054" y="49475"/>
                  </a:lnTo>
                  <a:lnTo>
                    <a:pt x="250482" y="48243"/>
                  </a:lnTo>
                  <a:lnTo>
                    <a:pt x="248145" y="47316"/>
                  </a:lnTo>
                  <a:lnTo>
                    <a:pt x="245757" y="46097"/>
                  </a:lnTo>
                  <a:close/>
                </a:path>
                <a:path w="275590" h="69215">
                  <a:moveTo>
                    <a:pt x="263372" y="14232"/>
                  </a:moveTo>
                  <a:lnTo>
                    <a:pt x="256222" y="14232"/>
                  </a:lnTo>
                  <a:lnTo>
                    <a:pt x="252552" y="15223"/>
                  </a:lnTo>
                  <a:lnTo>
                    <a:pt x="247345" y="19211"/>
                  </a:lnTo>
                  <a:lnTo>
                    <a:pt x="246073" y="22017"/>
                  </a:lnTo>
                  <a:lnTo>
                    <a:pt x="246062" y="28710"/>
                  </a:lnTo>
                  <a:lnTo>
                    <a:pt x="246926" y="31085"/>
                  </a:lnTo>
                  <a:lnTo>
                    <a:pt x="250469" y="34552"/>
                  </a:lnTo>
                  <a:lnTo>
                    <a:pt x="253326" y="35822"/>
                  </a:lnTo>
                  <a:lnTo>
                    <a:pt x="257289" y="36661"/>
                  </a:lnTo>
                  <a:lnTo>
                    <a:pt x="259524" y="37181"/>
                  </a:lnTo>
                  <a:lnTo>
                    <a:pt x="263474" y="38045"/>
                  </a:lnTo>
                  <a:lnTo>
                    <a:pt x="266039" y="38921"/>
                  </a:lnTo>
                  <a:lnTo>
                    <a:pt x="268389" y="40788"/>
                  </a:lnTo>
                  <a:lnTo>
                    <a:pt x="268985" y="42134"/>
                  </a:lnTo>
                  <a:lnTo>
                    <a:pt x="268985" y="45728"/>
                  </a:lnTo>
                  <a:lnTo>
                    <a:pt x="268173" y="47189"/>
                  </a:lnTo>
                  <a:lnTo>
                    <a:pt x="264921" y="49272"/>
                  </a:lnTo>
                  <a:lnTo>
                    <a:pt x="262610" y="49792"/>
                  </a:lnTo>
                  <a:lnTo>
                    <a:pt x="274161" y="49792"/>
                  </a:lnTo>
                  <a:lnTo>
                    <a:pt x="275457" y="47189"/>
                  </a:lnTo>
                  <a:lnTo>
                    <a:pt x="275551" y="40204"/>
                  </a:lnTo>
                  <a:lnTo>
                    <a:pt x="274586" y="37715"/>
                  </a:lnTo>
                  <a:lnTo>
                    <a:pt x="270763" y="34184"/>
                  </a:lnTo>
                  <a:lnTo>
                    <a:pt x="267550" y="32800"/>
                  </a:lnTo>
                  <a:lnTo>
                    <a:pt x="262991" y="31835"/>
                  </a:lnTo>
                  <a:lnTo>
                    <a:pt x="257378" y="30565"/>
                  </a:lnTo>
                  <a:lnTo>
                    <a:pt x="255092" y="29764"/>
                  </a:lnTo>
                  <a:lnTo>
                    <a:pt x="252818" y="28075"/>
                  </a:lnTo>
                  <a:lnTo>
                    <a:pt x="252247" y="26907"/>
                  </a:lnTo>
                  <a:lnTo>
                    <a:pt x="252247" y="23465"/>
                  </a:lnTo>
                  <a:lnTo>
                    <a:pt x="253047" y="22017"/>
                  </a:lnTo>
                  <a:lnTo>
                    <a:pt x="256209" y="20062"/>
                  </a:lnTo>
                  <a:lnTo>
                    <a:pt x="258597" y="19592"/>
                  </a:lnTo>
                  <a:lnTo>
                    <a:pt x="273456" y="19592"/>
                  </a:lnTo>
                  <a:lnTo>
                    <a:pt x="273456" y="16315"/>
                  </a:lnTo>
                  <a:lnTo>
                    <a:pt x="271703" y="15629"/>
                  </a:lnTo>
                  <a:lnTo>
                    <a:pt x="269773" y="15096"/>
                  </a:lnTo>
                  <a:lnTo>
                    <a:pt x="265607" y="14397"/>
                  </a:lnTo>
                  <a:lnTo>
                    <a:pt x="263372" y="14232"/>
                  </a:lnTo>
                  <a:close/>
                </a:path>
                <a:path w="275590" h="69215">
                  <a:moveTo>
                    <a:pt x="273456" y="19592"/>
                  </a:moveTo>
                  <a:lnTo>
                    <a:pt x="263867" y="19592"/>
                  </a:lnTo>
                  <a:lnTo>
                    <a:pt x="265887" y="19808"/>
                  </a:lnTo>
                  <a:lnTo>
                    <a:pt x="269773" y="20735"/>
                  </a:lnTo>
                  <a:lnTo>
                    <a:pt x="271652" y="21433"/>
                  </a:lnTo>
                  <a:lnTo>
                    <a:pt x="273456" y="22360"/>
                  </a:lnTo>
                  <a:lnTo>
                    <a:pt x="273456" y="19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082466" y="851852"/>
              <a:ext cx="2727960" cy="1093470"/>
            </a:xfrm>
            <a:custGeom>
              <a:avLst/>
              <a:gdLst/>
              <a:ahLst/>
              <a:cxnLst/>
              <a:rect l="l" t="t" r="r" b="b"/>
              <a:pathLst>
                <a:path w="2727959" h="1093470">
                  <a:moveTo>
                    <a:pt x="2273198" y="291236"/>
                  </a:moveTo>
                  <a:lnTo>
                    <a:pt x="2058619" y="291236"/>
                  </a:lnTo>
                  <a:lnTo>
                    <a:pt x="2058619" y="295694"/>
                  </a:lnTo>
                  <a:lnTo>
                    <a:pt x="2273198" y="295694"/>
                  </a:lnTo>
                  <a:lnTo>
                    <a:pt x="2273198" y="291236"/>
                  </a:lnTo>
                  <a:close/>
                </a:path>
                <a:path w="2727959" h="1093470">
                  <a:moveTo>
                    <a:pt x="2727680" y="1091298"/>
                  </a:moveTo>
                  <a:lnTo>
                    <a:pt x="2726982" y="1086891"/>
                  </a:lnTo>
                  <a:lnTo>
                    <a:pt x="2716072" y="1088631"/>
                  </a:lnTo>
                  <a:lnTo>
                    <a:pt x="1268945" y="1013866"/>
                  </a:lnTo>
                  <a:lnTo>
                    <a:pt x="545553" y="959573"/>
                  </a:lnTo>
                  <a:lnTo>
                    <a:pt x="185267" y="749274"/>
                  </a:lnTo>
                  <a:lnTo>
                    <a:pt x="4318" y="0"/>
                  </a:lnTo>
                  <a:lnTo>
                    <a:pt x="0" y="1041"/>
                  </a:lnTo>
                  <a:lnTo>
                    <a:pt x="181394" y="752170"/>
                  </a:lnTo>
                  <a:lnTo>
                    <a:pt x="544207" y="963930"/>
                  </a:lnTo>
                  <a:lnTo>
                    <a:pt x="1268691" y="1018311"/>
                  </a:lnTo>
                  <a:lnTo>
                    <a:pt x="2716326" y="1093101"/>
                  </a:lnTo>
                  <a:lnTo>
                    <a:pt x="2727680" y="1091298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082631" y="1073074"/>
              <a:ext cx="2727325" cy="757555"/>
            </a:xfrm>
            <a:custGeom>
              <a:avLst/>
              <a:gdLst/>
              <a:ahLst/>
              <a:cxnLst/>
              <a:rect l="l" t="t" r="r" b="b"/>
              <a:pathLst>
                <a:path w="2727325" h="757555">
                  <a:moveTo>
                    <a:pt x="3975" y="0"/>
                  </a:moveTo>
                  <a:lnTo>
                    <a:pt x="0" y="1993"/>
                  </a:lnTo>
                  <a:lnTo>
                    <a:pt x="10045" y="21869"/>
                  </a:lnTo>
                  <a:lnTo>
                    <a:pt x="14033" y="19862"/>
                  </a:lnTo>
                  <a:lnTo>
                    <a:pt x="3975" y="0"/>
                  </a:lnTo>
                  <a:close/>
                </a:path>
                <a:path w="2727325" h="757555">
                  <a:moveTo>
                    <a:pt x="30086" y="51650"/>
                  </a:moveTo>
                  <a:lnTo>
                    <a:pt x="26111" y="53657"/>
                  </a:lnTo>
                  <a:lnTo>
                    <a:pt x="36169" y="73520"/>
                  </a:lnTo>
                  <a:lnTo>
                    <a:pt x="40131" y="71513"/>
                  </a:lnTo>
                  <a:lnTo>
                    <a:pt x="30086" y="51650"/>
                  </a:lnTo>
                  <a:close/>
                </a:path>
                <a:path w="2727325" h="757555">
                  <a:moveTo>
                    <a:pt x="56210" y="103301"/>
                  </a:moveTo>
                  <a:lnTo>
                    <a:pt x="52235" y="105308"/>
                  </a:lnTo>
                  <a:lnTo>
                    <a:pt x="62268" y="125183"/>
                  </a:lnTo>
                  <a:lnTo>
                    <a:pt x="66243" y="123177"/>
                  </a:lnTo>
                  <a:lnTo>
                    <a:pt x="56210" y="103301"/>
                  </a:lnTo>
                  <a:close/>
                </a:path>
                <a:path w="2727325" h="757555">
                  <a:moveTo>
                    <a:pt x="82295" y="154965"/>
                  </a:moveTo>
                  <a:lnTo>
                    <a:pt x="78346" y="156959"/>
                  </a:lnTo>
                  <a:lnTo>
                    <a:pt x="88379" y="176834"/>
                  </a:lnTo>
                  <a:lnTo>
                    <a:pt x="92341" y="174828"/>
                  </a:lnTo>
                  <a:lnTo>
                    <a:pt x="82295" y="154965"/>
                  </a:lnTo>
                  <a:close/>
                </a:path>
                <a:path w="2727325" h="757555">
                  <a:moveTo>
                    <a:pt x="108432" y="206616"/>
                  </a:moveTo>
                  <a:lnTo>
                    <a:pt x="104444" y="208622"/>
                  </a:lnTo>
                  <a:lnTo>
                    <a:pt x="114503" y="228498"/>
                  </a:lnTo>
                  <a:lnTo>
                    <a:pt x="118478" y="226491"/>
                  </a:lnTo>
                  <a:lnTo>
                    <a:pt x="108432" y="206616"/>
                  </a:lnTo>
                  <a:close/>
                </a:path>
                <a:path w="2727325" h="757555">
                  <a:moveTo>
                    <a:pt x="134543" y="258267"/>
                  </a:moveTo>
                  <a:lnTo>
                    <a:pt x="130581" y="260273"/>
                  </a:lnTo>
                  <a:lnTo>
                    <a:pt x="140614" y="280136"/>
                  </a:lnTo>
                  <a:lnTo>
                    <a:pt x="144576" y="278129"/>
                  </a:lnTo>
                  <a:lnTo>
                    <a:pt x="134543" y="258267"/>
                  </a:lnTo>
                  <a:close/>
                </a:path>
                <a:path w="2727325" h="757555">
                  <a:moveTo>
                    <a:pt x="160629" y="309905"/>
                  </a:moveTo>
                  <a:lnTo>
                    <a:pt x="156679" y="311937"/>
                  </a:lnTo>
                  <a:lnTo>
                    <a:pt x="166712" y="331800"/>
                  </a:lnTo>
                  <a:lnTo>
                    <a:pt x="170700" y="329780"/>
                  </a:lnTo>
                  <a:lnTo>
                    <a:pt x="160629" y="309905"/>
                  </a:lnTo>
                  <a:close/>
                </a:path>
                <a:path w="2727325" h="757555">
                  <a:moveTo>
                    <a:pt x="187350" y="359079"/>
                  </a:moveTo>
                  <a:lnTo>
                    <a:pt x="185305" y="363016"/>
                  </a:lnTo>
                  <a:lnTo>
                    <a:pt x="205054" y="373316"/>
                  </a:lnTo>
                  <a:lnTo>
                    <a:pt x="207111" y="369366"/>
                  </a:lnTo>
                  <a:lnTo>
                    <a:pt x="187350" y="359079"/>
                  </a:lnTo>
                  <a:close/>
                </a:path>
                <a:path w="2727325" h="757555">
                  <a:moveTo>
                    <a:pt x="238683" y="385813"/>
                  </a:moveTo>
                  <a:lnTo>
                    <a:pt x="236626" y="389763"/>
                  </a:lnTo>
                  <a:lnTo>
                    <a:pt x="256374" y="400050"/>
                  </a:lnTo>
                  <a:lnTo>
                    <a:pt x="258432" y="396100"/>
                  </a:lnTo>
                  <a:lnTo>
                    <a:pt x="238683" y="385813"/>
                  </a:lnTo>
                  <a:close/>
                </a:path>
                <a:path w="2727325" h="757555">
                  <a:moveTo>
                    <a:pt x="290004" y="412559"/>
                  </a:moveTo>
                  <a:lnTo>
                    <a:pt x="287947" y="416496"/>
                  </a:lnTo>
                  <a:lnTo>
                    <a:pt x="307708" y="426783"/>
                  </a:lnTo>
                  <a:lnTo>
                    <a:pt x="309765" y="422846"/>
                  </a:lnTo>
                  <a:lnTo>
                    <a:pt x="290004" y="412559"/>
                  </a:lnTo>
                  <a:close/>
                </a:path>
                <a:path w="2727325" h="757555">
                  <a:moveTo>
                    <a:pt x="341350" y="439293"/>
                  </a:moveTo>
                  <a:lnTo>
                    <a:pt x="339293" y="443242"/>
                  </a:lnTo>
                  <a:lnTo>
                    <a:pt x="359028" y="453516"/>
                  </a:lnTo>
                  <a:lnTo>
                    <a:pt x="361099" y="449592"/>
                  </a:lnTo>
                  <a:lnTo>
                    <a:pt x="341350" y="439293"/>
                  </a:lnTo>
                  <a:close/>
                </a:path>
                <a:path w="2727325" h="757555">
                  <a:moveTo>
                    <a:pt x="392671" y="466039"/>
                  </a:moveTo>
                  <a:lnTo>
                    <a:pt x="390626" y="469988"/>
                  </a:lnTo>
                  <a:lnTo>
                    <a:pt x="410375" y="480275"/>
                  </a:lnTo>
                  <a:lnTo>
                    <a:pt x="412419" y="476326"/>
                  </a:lnTo>
                  <a:lnTo>
                    <a:pt x="392671" y="466039"/>
                  </a:lnTo>
                  <a:close/>
                </a:path>
                <a:path w="2727325" h="757555">
                  <a:moveTo>
                    <a:pt x="444017" y="492785"/>
                  </a:moveTo>
                  <a:lnTo>
                    <a:pt x="441959" y="496735"/>
                  </a:lnTo>
                  <a:lnTo>
                    <a:pt x="461708" y="507022"/>
                  </a:lnTo>
                  <a:lnTo>
                    <a:pt x="463740" y="503072"/>
                  </a:lnTo>
                  <a:lnTo>
                    <a:pt x="444017" y="492785"/>
                  </a:lnTo>
                  <a:close/>
                </a:path>
                <a:path w="2727325" h="757555">
                  <a:moveTo>
                    <a:pt x="495325" y="519531"/>
                  </a:moveTo>
                  <a:lnTo>
                    <a:pt x="493280" y="523468"/>
                  </a:lnTo>
                  <a:lnTo>
                    <a:pt x="513029" y="533755"/>
                  </a:lnTo>
                  <a:lnTo>
                    <a:pt x="515099" y="529818"/>
                  </a:lnTo>
                  <a:lnTo>
                    <a:pt x="495325" y="519531"/>
                  </a:lnTo>
                  <a:close/>
                </a:path>
                <a:path w="2727325" h="757555">
                  <a:moveTo>
                    <a:pt x="546328" y="545909"/>
                  </a:moveTo>
                  <a:lnTo>
                    <a:pt x="545096" y="550176"/>
                  </a:lnTo>
                  <a:lnTo>
                    <a:pt x="566496" y="556310"/>
                  </a:lnTo>
                  <a:lnTo>
                    <a:pt x="567728" y="552018"/>
                  </a:lnTo>
                  <a:lnTo>
                    <a:pt x="546328" y="545909"/>
                  </a:lnTo>
                  <a:close/>
                </a:path>
                <a:path w="2727325" h="757555">
                  <a:moveTo>
                    <a:pt x="601967" y="561822"/>
                  </a:moveTo>
                  <a:lnTo>
                    <a:pt x="600760" y="566102"/>
                  </a:lnTo>
                  <a:lnTo>
                    <a:pt x="622147" y="572236"/>
                  </a:lnTo>
                  <a:lnTo>
                    <a:pt x="623379" y="567944"/>
                  </a:lnTo>
                  <a:lnTo>
                    <a:pt x="601967" y="561822"/>
                  </a:lnTo>
                  <a:close/>
                </a:path>
                <a:path w="2727325" h="757555">
                  <a:moveTo>
                    <a:pt x="657618" y="577735"/>
                  </a:moveTo>
                  <a:lnTo>
                    <a:pt x="656412" y="582015"/>
                  </a:lnTo>
                  <a:lnTo>
                    <a:pt x="677811" y="588137"/>
                  </a:lnTo>
                  <a:lnTo>
                    <a:pt x="679043" y="583844"/>
                  </a:lnTo>
                  <a:lnTo>
                    <a:pt x="657618" y="577735"/>
                  </a:lnTo>
                  <a:close/>
                </a:path>
                <a:path w="2727325" h="757555">
                  <a:moveTo>
                    <a:pt x="713270" y="593648"/>
                  </a:moveTo>
                  <a:lnTo>
                    <a:pt x="712050" y="597928"/>
                  </a:lnTo>
                  <a:lnTo>
                    <a:pt x="733450" y="604050"/>
                  </a:lnTo>
                  <a:lnTo>
                    <a:pt x="734682" y="599770"/>
                  </a:lnTo>
                  <a:lnTo>
                    <a:pt x="713270" y="593648"/>
                  </a:lnTo>
                  <a:close/>
                </a:path>
                <a:path w="2727325" h="757555">
                  <a:moveTo>
                    <a:pt x="768908" y="609561"/>
                  </a:moveTo>
                  <a:lnTo>
                    <a:pt x="767689" y="613841"/>
                  </a:lnTo>
                  <a:lnTo>
                    <a:pt x="789101" y="619950"/>
                  </a:lnTo>
                  <a:lnTo>
                    <a:pt x="790320" y="615695"/>
                  </a:lnTo>
                  <a:lnTo>
                    <a:pt x="768908" y="609561"/>
                  </a:lnTo>
                  <a:close/>
                </a:path>
                <a:path w="2727325" h="757555">
                  <a:moveTo>
                    <a:pt x="824572" y="625475"/>
                  </a:moveTo>
                  <a:lnTo>
                    <a:pt x="823353" y="629754"/>
                  </a:lnTo>
                  <a:lnTo>
                    <a:pt x="844753" y="635876"/>
                  </a:lnTo>
                  <a:lnTo>
                    <a:pt x="845972" y="631583"/>
                  </a:lnTo>
                  <a:lnTo>
                    <a:pt x="824572" y="625475"/>
                  </a:lnTo>
                  <a:close/>
                </a:path>
                <a:path w="2727325" h="757555">
                  <a:moveTo>
                    <a:pt x="880224" y="641388"/>
                  </a:moveTo>
                  <a:lnTo>
                    <a:pt x="879005" y="645668"/>
                  </a:lnTo>
                  <a:lnTo>
                    <a:pt x="900391" y="651802"/>
                  </a:lnTo>
                  <a:lnTo>
                    <a:pt x="901636" y="647509"/>
                  </a:lnTo>
                  <a:lnTo>
                    <a:pt x="880224" y="641388"/>
                  </a:lnTo>
                  <a:close/>
                </a:path>
                <a:path w="2727325" h="757555">
                  <a:moveTo>
                    <a:pt x="935850" y="657301"/>
                  </a:moveTo>
                  <a:lnTo>
                    <a:pt x="934643" y="661593"/>
                  </a:lnTo>
                  <a:lnTo>
                    <a:pt x="956043" y="667702"/>
                  </a:lnTo>
                  <a:lnTo>
                    <a:pt x="957262" y="663435"/>
                  </a:lnTo>
                  <a:lnTo>
                    <a:pt x="935850" y="657301"/>
                  </a:lnTo>
                  <a:close/>
                </a:path>
                <a:path w="2727325" h="757555">
                  <a:moveTo>
                    <a:pt x="991514" y="673214"/>
                  </a:moveTo>
                  <a:lnTo>
                    <a:pt x="990307" y="677506"/>
                  </a:lnTo>
                  <a:lnTo>
                    <a:pt x="1011694" y="683628"/>
                  </a:lnTo>
                  <a:lnTo>
                    <a:pt x="1012913" y="679335"/>
                  </a:lnTo>
                  <a:lnTo>
                    <a:pt x="991514" y="673214"/>
                  </a:lnTo>
                  <a:close/>
                </a:path>
                <a:path w="2727325" h="757555">
                  <a:moveTo>
                    <a:pt x="1047165" y="689140"/>
                  </a:moveTo>
                  <a:lnTo>
                    <a:pt x="1045946" y="693407"/>
                  </a:lnTo>
                  <a:lnTo>
                    <a:pt x="1067346" y="699541"/>
                  </a:lnTo>
                  <a:lnTo>
                    <a:pt x="1068578" y="695261"/>
                  </a:lnTo>
                  <a:lnTo>
                    <a:pt x="1047165" y="689140"/>
                  </a:lnTo>
                  <a:close/>
                </a:path>
                <a:path w="2727325" h="757555">
                  <a:moveTo>
                    <a:pt x="1102804" y="705040"/>
                  </a:moveTo>
                  <a:lnTo>
                    <a:pt x="1101585" y="709333"/>
                  </a:lnTo>
                  <a:lnTo>
                    <a:pt x="1122997" y="715441"/>
                  </a:lnTo>
                  <a:lnTo>
                    <a:pt x="1124216" y="711174"/>
                  </a:lnTo>
                  <a:lnTo>
                    <a:pt x="1102804" y="705040"/>
                  </a:lnTo>
                  <a:close/>
                </a:path>
                <a:path w="2727325" h="757555">
                  <a:moveTo>
                    <a:pt x="1158455" y="720966"/>
                  </a:moveTo>
                  <a:lnTo>
                    <a:pt x="1157236" y="725246"/>
                  </a:lnTo>
                  <a:lnTo>
                    <a:pt x="1178648" y="731367"/>
                  </a:lnTo>
                  <a:lnTo>
                    <a:pt x="1179855" y="727075"/>
                  </a:lnTo>
                  <a:lnTo>
                    <a:pt x="1158455" y="720966"/>
                  </a:lnTo>
                  <a:close/>
                </a:path>
                <a:path w="2727325" h="757555">
                  <a:moveTo>
                    <a:pt x="1214120" y="736879"/>
                  </a:moveTo>
                  <a:lnTo>
                    <a:pt x="1212900" y="741146"/>
                  </a:lnTo>
                  <a:lnTo>
                    <a:pt x="1234287" y="747280"/>
                  </a:lnTo>
                  <a:lnTo>
                    <a:pt x="1235506" y="743000"/>
                  </a:lnTo>
                  <a:lnTo>
                    <a:pt x="1214120" y="736879"/>
                  </a:lnTo>
                  <a:close/>
                </a:path>
                <a:path w="2727325" h="757555">
                  <a:moveTo>
                    <a:pt x="1291412" y="752398"/>
                  </a:moveTo>
                  <a:lnTo>
                    <a:pt x="1269149" y="752563"/>
                  </a:lnTo>
                  <a:lnTo>
                    <a:pt x="1269174" y="757008"/>
                  </a:lnTo>
                  <a:lnTo>
                    <a:pt x="1291437" y="756856"/>
                  </a:lnTo>
                  <a:lnTo>
                    <a:pt x="1291412" y="752398"/>
                  </a:lnTo>
                  <a:close/>
                </a:path>
                <a:path w="2727325" h="757555">
                  <a:moveTo>
                    <a:pt x="1349273" y="751992"/>
                  </a:moveTo>
                  <a:lnTo>
                    <a:pt x="1327023" y="752144"/>
                  </a:lnTo>
                  <a:lnTo>
                    <a:pt x="1327048" y="756602"/>
                  </a:lnTo>
                  <a:lnTo>
                    <a:pt x="1349298" y="756450"/>
                  </a:lnTo>
                  <a:lnTo>
                    <a:pt x="1349273" y="751992"/>
                  </a:lnTo>
                  <a:close/>
                </a:path>
                <a:path w="2727325" h="757555">
                  <a:moveTo>
                    <a:pt x="1407159" y="751586"/>
                  </a:moveTo>
                  <a:lnTo>
                    <a:pt x="1384909" y="751738"/>
                  </a:lnTo>
                  <a:lnTo>
                    <a:pt x="1384934" y="756196"/>
                  </a:lnTo>
                  <a:lnTo>
                    <a:pt x="1407185" y="756030"/>
                  </a:lnTo>
                  <a:lnTo>
                    <a:pt x="1407159" y="751586"/>
                  </a:lnTo>
                  <a:close/>
                </a:path>
                <a:path w="2727325" h="757555">
                  <a:moveTo>
                    <a:pt x="1465033" y="751166"/>
                  </a:moveTo>
                  <a:lnTo>
                    <a:pt x="1442783" y="751331"/>
                  </a:lnTo>
                  <a:lnTo>
                    <a:pt x="1442808" y="755776"/>
                  </a:lnTo>
                  <a:lnTo>
                    <a:pt x="1465059" y="755624"/>
                  </a:lnTo>
                  <a:lnTo>
                    <a:pt x="1465033" y="751166"/>
                  </a:lnTo>
                  <a:close/>
                </a:path>
                <a:path w="2727325" h="757555">
                  <a:moveTo>
                    <a:pt x="1522920" y="750760"/>
                  </a:moveTo>
                  <a:lnTo>
                    <a:pt x="1500657" y="750912"/>
                  </a:lnTo>
                  <a:lnTo>
                    <a:pt x="1500682" y="755370"/>
                  </a:lnTo>
                  <a:lnTo>
                    <a:pt x="1522945" y="755205"/>
                  </a:lnTo>
                  <a:lnTo>
                    <a:pt x="1522920" y="750760"/>
                  </a:lnTo>
                  <a:close/>
                </a:path>
                <a:path w="2727325" h="757555">
                  <a:moveTo>
                    <a:pt x="1580794" y="750354"/>
                  </a:moveTo>
                  <a:lnTo>
                    <a:pt x="1558531" y="750506"/>
                  </a:lnTo>
                  <a:lnTo>
                    <a:pt x="1558569" y="754964"/>
                  </a:lnTo>
                  <a:lnTo>
                    <a:pt x="1580819" y="754799"/>
                  </a:lnTo>
                  <a:lnTo>
                    <a:pt x="1580794" y="750354"/>
                  </a:lnTo>
                  <a:close/>
                </a:path>
                <a:path w="2727325" h="757555">
                  <a:moveTo>
                    <a:pt x="1638668" y="749934"/>
                  </a:moveTo>
                  <a:lnTo>
                    <a:pt x="1616405" y="750100"/>
                  </a:lnTo>
                  <a:lnTo>
                    <a:pt x="1616430" y="754545"/>
                  </a:lnTo>
                  <a:lnTo>
                    <a:pt x="1638693" y="754392"/>
                  </a:lnTo>
                  <a:lnTo>
                    <a:pt x="1638668" y="749934"/>
                  </a:lnTo>
                  <a:close/>
                </a:path>
                <a:path w="2727325" h="757555">
                  <a:moveTo>
                    <a:pt x="1696542" y="749528"/>
                  </a:moveTo>
                  <a:lnTo>
                    <a:pt x="1674279" y="749680"/>
                  </a:lnTo>
                  <a:lnTo>
                    <a:pt x="1674304" y="754138"/>
                  </a:lnTo>
                  <a:lnTo>
                    <a:pt x="1696567" y="753973"/>
                  </a:lnTo>
                  <a:lnTo>
                    <a:pt x="1696542" y="749528"/>
                  </a:lnTo>
                  <a:close/>
                </a:path>
                <a:path w="2727325" h="757555">
                  <a:moveTo>
                    <a:pt x="1754416" y="749109"/>
                  </a:moveTo>
                  <a:lnTo>
                    <a:pt x="1732165" y="749274"/>
                  </a:lnTo>
                  <a:lnTo>
                    <a:pt x="1732191" y="753732"/>
                  </a:lnTo>
                  <a:lnTo>
                    <a:pt x="1754441" y="753567"/>
                  </a:lnTo>
                  <a:lnTo>
                    <a:pt x="1754416" y="749109"/>
                  </a:lnTo>
                  <a:close/>
                </a:path>
                <a:path w="2727325" h="757555">
                  <a:moveTo>
                    <a:pt x="1812302" y="748703"/>
                  </a:moveTo>
                  <a:lnTo>
                    <a:pt x="1790039" y="748855"/>
                  </a:lnTo>
                  <a:lnTo>
                    <a:pt x="1790064" y="753313"/>
                  </a:lnTo>
                  <a:lnTo>
                    <a:pt x="1812328" y="753160"/>
                  </a:lnTo>
                  <a:lnTo>
                    <a:pt x="1812302" y="748703"/>
                  </a:lnTo>
                  <a:close/>
                </a:path>
                <a:path w="2727325" h="757555">
                  <a:moveTo>
                    <a:pt x="1870189" y="748296"/>
                  </a:moveTo>
                  <a:lnTo>
                    <a:pt x="1847926" y="748449"/>
                  </a:lnTo>
                  <a:lnTo>
                    <a:pt x="1847951" y="752906"/>
                  </a:lnTo>
                  <a:lnTo>
                    <a:pt x="1870227" y="752741"/>
                  </a:lnTo>
                  <a:lnTo>
                    <a:pt x="1870189" y="748296"/>
                  </a:lnTo>
                  <a:close/>
                </a:path>
                <a:path w="2727325" h="757555">
                  <a:moveTo>
                    <a:pt x="1928063" y="747890"/>
                  </a:moveTo>
                  <a:lnTo>
                    <a:pt x="1905800" y="748042"/>
                  </a:lnTo>
                  <a:lnTo>
                    <a:pt x="1905812" y="752500"/>
                  </a:lnTo>
                  <a:lnTo>
                    <a:pt x="1928101" y="752335"/>
                  </a:lnTo>
                  <a:lnTo>
                    <a:pt x="1928063" y="747890"/>
                  </a:lnTo>
                  <a:close/>
                </a:path>
                <a:path w="2727325" h="757555">
                  <a:moveTo>
                    <a:pt x="1985937" y="747471"/>
                  </a:moveTo>
                  <a:lnTo>
                    <a:pt x="1963674" y="747636"/>
                  </a:lnTo>
                  <a:lnTo>
                    <a:pt x="1963699" y="752081"/>
                  </a:lnTo>
                  <a:lnTo>
                    <a:pt x="1985975" y="751928"/>
                  </a:lnTo>
                  <a:lnTo>
                    <a:pt x="1985937" y="747471"/>
                  </a:lnTo>
                  <a:close/>
                </a:path>
                <a:path w="2727325" h="757555">
                  <a:moveTo>
                    <a:pt x="2043823" y="747064"/>
                  </a:moveTo>
                  <a:lnTo>
                    <a:pt x="2021560" y="747217"/>
                  </a:lnTo>
                  <a:lnTo>
                    <a:pt x="2021586" y="751674"/>
                  </a:lnTo>
                  <a:lnTo>
                    <a:pt x="2043861" y="751509"/>
                  </a:lnTo>
                  <a:lnTo>
                    <a:pt x="2043823" y="747064"/>
                  </a:lnTo>
                  <a:close/>
                </a:path>
                <a:path w="2727325" h="757555">
                  <a:moveTo>
                    <a:pt x="2101697" y="746658"/>
                  </a:moveTo>
                  <a:lnTo>
                    <a:pt x="2079421" y="746810"/>
                  </a:lnTo>
                  <a:lnTo>
                    <a:pt x="2079447" y="751268"/>
                  </a:lnTo>
                  <a:lnTo>
                    <a:pt x="2101735" y="751103"/>
                  </a:lnTo>
                  <a:lnTo>
                    <a:pt x="2101697" y="746658"/>
                  </a:lnTo>
                  <a:close/>
                </a:path>
                <a:path w="2727325" h="757555">
                  <a:moveTo>
                    <a:pt x="2159571" y="746239"/>
                  </a:moveTo>
                  <a:lnTo>
                    <a:pt x="2137308" y="746404"/>
                  </a:lnTo>
                  <a:lnTo>
                    <a:pt x="2137333" y="750849"/>
                  </a:lnTo>
                  <a:lnTo>
                    <a:pt x="2159609" y="750684"/>
                  </a:lnTo>
                  <a:lnTo>
                    <a:pt x="2159571" y="746239"/>
                  </a:lnTo>
                  <a:close/>
                </a:path>
                <a:path w="2727325" h="757555">
                  <a:moveTo>
                    <a:pt x="2217458" y="745832"/>
                  </a:moveTo>
                  <a:lnTo>
                    <a:pt x="2195182" y="745985"/>
                  </a:lnTo>
                  <a:lnTo>
                    <a:pt x="2195207" y="750430"/>
                  </a:lnTo>
                  <a:lnTo>
                    <a:pt x="2217483" y="750277"/>
                  </a:lnTo>
                  <a:lnTo>
                    <a:pt x="2217458" y="745832"/>
                  </a:lnTo>
                  <a:close/>
                </a:path>
                <a:path w="2727325" h="757555">
                  <a:moveTo>
                    <a:pt x="2275319" y="745426"/>
                  </a:moveTo>
                  <a:lnTo>
                    <a:pt x="2253056" y="745578"/>
                  </a:lnTo>
                  <a:lnTo>
                    <a:pt x="2253094" y="750036"/>
                  </a:lnTo>
                  <a:lnTo>
                    <a:pt x="2275357" y="749871"/>
                  </a:lnTo>
                  <a:lnTo>
                    <a:pt x="2275319" y="745426"/>
                  </a:lnTo>
                  <a:close/>
                </a:path>
                <a:path w="2727325" h="757555">
                  <a:moveTo>
                    <a:pt x="2333193" y="745007"/>
                  </a:moveTo>
                  <a:lnTo>
                    <a:pt x="2310930" y="745172"/>
                  </a:lnTo>
                  <a:lnTo>
                    <a:pt x="2310968" y="749617"/>
                  </a:lnTo>
                  <a:lnTo>
                    <a:pt x="2333243" y="749477"/>
                  </a:lnTo>
                  <a:lnTo>
                    <a:pt x="2333193" y="745007"/>
                  </a:lnTo>
                  <a:close/>
                </a:path>
                <a:path w="2727325" h="757555">
                  <a:moveTo>
                    <a:pt x="2391067" y="744601"/>
                  </a:moveTo>
                  <a:lnTo>
                    <a:pt x="2368816" y="744753"/>
                  </a:lnTo>
                  <a:lnTo>
                    <a:pt x="2368842" y="749223"/>
                  </a:lnTo>
                  <a:lnTo>
                    <a:pt x="2391105" y="749058"/>
                  </a:lnTo>
                  <a:lnTo>
                    <a:pt x="2391067" y="744601"/>
                  </a:lnTo>
                  <a:close/>
                </a:path>
                <a:path w="2727325" h="757555">
                  <a:moveTo>
                    <a:pt x="2448953" y="744194"/>
                  </a:moveTo>
                  <a:lnTo>
                    <a:pt x="2426690" y="744347"/>
                  </a:lnTo>
                  <a:lnTo>
                    <a:pt x="2426715" y="748804"/>
                  </a:lnTo>
                  <a:lnTo>
                    <a:pt x="2448991" y="748652"/>
                  </a:lnTo>
                  <a:lnTo>
                    <a:pt x="2448953" y="744194"/>
                  </a:lnTo>
                  <a:close/>
                </a:path>
                <a:path w="2727325" h="757555">
                  <a:moveTo>
                    <a:pt x="2506840" y="743775"/>
                  </a:moveTo>
                  <a:lnTo>
                    <a:pt x="2484564" y="743940"/>
                  </a:lnTo>
                  <a:lnTo>
                    <a:pt x="2484615" y="748398"/>
                  </a:lnTo>
                  <a:lnTo>
                    <a:pt x="2506878" y="748233"/>
                  </a:lnTo>
                  <a:lnTo>
                    <a:pt x="2506840" y="743775"/>
                  </a:lnTo>
                  <a:close/>
                </a:path>
                <a:path w="2727325" h="757555">
                  <a:moveTo>
                    <a:pt x="2564701" y="743369"/>
                  </a:moveTo>
                  <a:lnTo>
                    <a:pt x="2542438" y="743534"/>
                  </a:lnTo>
                  <a:lnTo>
                    <a:pt x="2542489" y="747979"/>
                  </a:lnTo>
                  <a:lnTo>
                    <a:pt x="2564739" y="747826"/>
                  </a:lnTo>
                  <a:lnTo>
                    <a:pt x="2564701" y="743369"/>
                  </a:lnTo>
                  <a:close/>
                </a:path>
                <a:path w="2727325" h="757555">
                  <a:moveTo>
                    <a:pt x="2622588" y="742962"/>
                  </a:moveTo>
                  <a:lnTo>
                    <a:pt x="2600324" y="743115"/>
                  </a:lnTo>
                  <a:lnTo>
                    <a:pt x="2600375" y="747572"/>
                  </a:lnTo>
                  <a:lnTo>
                    <a:pt x="2622626" y="747420"/>
                  </a:lnTo>
                  <a:lnTo>
                    <a:pt x="2622588" y="742962"/>
                  </a:lnTo>
                  <a:close/>
                </a:path>
                <a:path w="2727325" h="757555">
                  <a:moveTo>
                    <a:pt x="2680474" y="742543"/>
                  </a:moveTo>
                  <a:lnTo>
                    <a:pt x="2658198" y="742695"/>
                  </a:lnTo>
                  <a:lnTo>
                    <a:pt x="2658262" y="747166"/>
                  </a:lnTo>
                  <a:lnTo>
                    <a:pt x="2680500" y="747001"/>
                  </a:lnTo>
                  <a:lnTo>
                    <a:pt x="2680474" y="742543"/>
                  </a:lnTo>
                  <a:close/>
                </a:path>
                <a:path w="2727325" h="757555">
                  <a:moveTo>
                    <a:pt x="2727146" y="742289"/>
                  </a:moveTo>
                  <a:lnTo>
                    <a:pt x="2716085" y="742289"/>
                  </a:lnTo>
                  <a:lnTo>
                    <a:pt x="2716085" y="746754"/>
                  </a:lnTo>
                  <a:lnTo>
                    <a:pt x="2727146" y="746754"/>
                  </a:lnTo>
                  <a:lnTo>
                    <a:pt x="2727146" y="742289"/>
                  </a:lnTo>
                  <a:close/>
                </a:path>
              </a:pathLst>
            </a:custGeom>
            <a:solidFill>
              <a:srgbClr val="9400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082554" y="1359599"/>
              <a:ext cx="2717800" cy="783590"/>
            </a:xfrm>
            <a:custGeom>
              <a:avLst/>
              <a:gdLst/>
              <a:ahLst/>
              <a:cxnLst/>
              <a:rect l="l" t="t" r="r" b="b"/>
              <a:pathLst>
                <a:path w="2717800" h="783589">
                  <a:moveTo>
                    <a:pt x="4140" y="0"/>
                  </a:moveTo>
                  <a:lnTo>
                    <a:pt x="0" y="1562"/>
                  </a:lnTo>
                  <a:lnTo>
                    <a:pt x="7759" y="22415"/>
                  </a:lnTo>
                  <a:lnTo>
                    <a:pt x="11925" y="20853"/>
                  </a:lnTo>
                  <a:lnTo>
                    <a:pt x="4140" y="0"/>
                  </a:lnTo>
                  <a:close/>
                </a:path>
                <a:path w="2717800" h="783589">
                  <a:moveTo>
                    <a:pt x="24384" y="54228"/>
                  </a:moveTo>
                  <a:lnTo>
                    <a:pt x="20205" y="55791"/>
                  </a:lnTo>
                  <a:lnTo>
                    <a:pt x="27978" y="76644"/>
                  </a:lnTo>
                  <a:lnTo>
                    <a:pt x="32156" y="75082"/>
                  </a:lnTo>
                  <a:lnTo>
                    <a:pt x="24384" y="54228"/>
                  </a:lnTo>
                  <a:close/>
                </a:path>
                <a:path w="2717800" h="783589">
                  <a:moveTo>
                    <a:pt x="44615" y="108457"/>
                  </a:moveTo>
                  <a:lnTo>
                    <a:pt x="40436" y="110020"/>
                  </a:lnTo>
                  <a:lnTo>
                    <a:pt x="48221" y="130873"/>
                  </a:lnTo>
                  <a:lnTo>
                    <a:pt x="52387" y="129311"/>
                  </a:lnTo>
                  <a:lnTo>
                    <a:pt x="44615" y="108457"/>
                  </a:lnTo>
                  <a:close/>
                </a:path>
                <a:path w="2717800" h="783589">
                  <a:moveTo>
                    <a:pt x="64833" y="162687"/>
                  </a:moveTo>
                  <a:lnTo>
                    <a:pt x="60667" y="164249"/>
                  </a:lnTo>
                  <a:lnTo>
                    <a:pt x="68440" y="185102"/>
                  </a:lnTo>
                  <a:lnTo>
                    <a:pt x="72631" y="183540"/>
                  </a:lnTo>
                  <a:lnTo>
                    <a:pt x="64833" y="162687"/>
                  </a:lnTo>
                  <a:close/>
                </a:path>
                <a:path w="2717800" h="783589">
                  <a:moveTo>
                    <a:pt x="85051" y="216915"/>
                  </a:moveTo>
                  <a:lnTo>
                    <a:pt x="80886" y="218465"/>
                  </a:lnTo>
                  <a:lnTo>
                    <a:pt x="88684" y="239331"/>
                  </a:lnTo>
                  <a:lnTo>
                    <a:pt x="92849" y="237769"/>
                  </a:lnTo>
                  <a:lnTo>
                    <a:pt x="85051" y="216915"/>
                  </a:lnTo>
                  <a:close/>
                </a:path>
                <a:path w="2717800" h="783589">
                  <a:moveTo>
                    <a:pt x="105295" y="271145"/>
                  </a:moveTo>
                  <a:lnTo>
                    <a:pt x="101104" y="272694"/>
                  </a:lnTo>
                  <a:lnTo>
                    <a:pt x="108889" y="293560"/>
                  </a:lnTo>
                  <a:lnTo>
                    <a:pt x="113055" y="291998"/>
                  </a:lnTo>
                  <a:lnTo>
                    <a:pt x="105295" y="271145"/>
                  </a:lnTo>
                  <a:close/>
                </a:path>
                <a:path w="2717800" h="783589">
                  <a:moveTo>
                    <a:pt x="125514" y="325374"/>
                  </a:moveTo>
                  <a:lnTo>
                    <a:pt x="121348" y="326923"/>
                  </a:lnTo>
                  <a:lnTo>
                    <a:pt x="129120" y="347802"/>
                  </a:lnTo>
                  <a:lnTo>
                    <a:pt x="133299" y="346227"/>
                  </a:lnTo>
                  <a:lnTo>
                    <a:pt x="125514" y="325374"/>
                  </a:lnTo>
                  <a:close/>
                </a:path>
                <a:path w="2717800" h="783589">
                  <a:moveTo>
                    <a:pt x="145745" y="379602"/>
                  </a:moveTo>
                  <a:lnTo>
                    <a:pt x="141579" y="381152"/>
                  </a:lnTo>
                  <a:lnTo>
                    <a:pt x="149364" y="402018"/>
                  </a:lnTo>
                  <a:lnTo>
                    <a:pt x="153517" y="400456"/>
                  </a:lnTo>
                  <a:lnTo>
                    <a:pt x="145745" y="379602"/>
                  </a:lnTo>
                  <a:close/>
                </a:path>
                <a:path w="2717800" h="783589">
                  <a:moveTo>
                    <a:pt x="165976" y="433831"/>
                  </a:moveTo>
                  <a:lnTo>
                    <a:pt x="161785" y="435394"/>
                  </a:lnTo>
                  <a:lnTo>
                    <a:pt x="169570" y="456247"/>
                  </a:lnTo>
                  <a:lnTo>
                    <a:pt x="173761" y="454685"/>
                  </a:lnTo>
                  <a:lnTo>
                    <a:pt x="165976" y="433831"/>
                  </a:lnTo>
                  <a:close/>
                </a:path>
                <a:path w="2717800" h="783589">
                  <a:moveTo>
                    <a:pt x="186563" y="486257"/>
                  </a:moveTo>
                  <a:lnTo>
                    <a:pt x="183857" y="489800"/>
                  </a:lnTo>
                  <a:lnTo>
                    <a:pt x="201510" y="503339"/>
                  </a:lnTo>
                  <a:lnTo>
                    <a:pt x="204215" y="499821"/>
                  </a:lnTo>
                  <a:lnTo>
                    <a:pt x="186563" y="486257"/>
                  </a:lnTo>
                  <a:close/>
                </a:path>
                <a:path w="2717800" h="783589">
                  <a:moveTo>
                    <a:pt x="232498" y="521487"/>
                  </a:moveTo>
                  <a:lnTo>
                    <a:pt x="229768" y="525018"/>
                  </a:lnTo>
                  <a:lnTo>
                    <a:pt x="247446" y="538581"/>
                  </a:lnTo>
                  <a:lnTo>
                    <a:pt x="250151" y="535051"/>
                  </a:lnTo>
                  <a:lnTo>
                    <a:pt x="232498" y="521487"/>
                  </a:lnTo>
                  <a:close/>
                </a:path>
                <a:path w="2717800" h="783589">
                  <a:moveTo>
                    <a:pt x="278396" y="556729"/>
                  </a:moveTo>
                  <a:lnTo>
                    <a:pt x="275691" y="560260"/>
                  </a:lnTo>
                  <a:lnTo>
                    <a:pt x="293370" y="573824"/>
                  </a:lnTo>
                  <a:lnTo>
                    <a:pt x="296075" y="570268"/>
                  </a:lnTo>
                  <a:lnTo>
                    <a:pt x="278396" y="556729"/>
                  </a:lnTo>
                  <a:close/>
                </a:path>
                <a:path w="2717800" h="783589">
                  <a:moveTo>
                    <a:pt x="324319" y="591959"/>
                  </a:moveTo>
                  <a:lnTo>
                    <a:pt x="321614" y="595490"/>
                  </a:lnTo>
                  <a:lnTo>
                    <a:pt x="339267" y="609041"/>
                  </a:lnTo>
                  <a:lnTo>
                    <a:pt x="341998" y="605497"/>
                  </a:lnTo>
                  <a:lnTo>
                    <a:pt x="324319" y="591959"/>
                  </a:lnTo>
                  <a:close/>
                </a:path>
                <a:path w="2717800" h="783589">
                  <a:moveTo>
                    <a:pt x="370243" y="627189"/>
                  </a:moveTo>
                  <a:lnTo>
                    <a:pt x="367550" y="630720"/>
                  </a:lnTo>
                  <a:lnTo>
                    <a:pt x="385203" y="644270"/>
                  </a:lnTo>
                  <a:lnTo>
                    <a:pt x="387908" y="640740"/>
                  </a:lnTo>
                  <a:lnTo>
                    <a:pt x="370243" y="627189"/>
                  </a:lnTo>
                  <a:close/>
                </a:path>
                <a:path w="2717800" h="783589">
                  <a:moveTo>
                    <a:pt x="416179" y="662406"/>
                  </a:moveTo>
                  <a:lnTo>
                    <a:pt x="413473" y="665937"/>
                  </a:lnTo>
                  <a:lnTo>
                    <a:pt x="431126" y="679500"/>
                  </a:lnTo>
                  <a:lnTo>
                    <a:pt x="433831" y="675957"/>
                  </a:lnTo>
                  <a:lnTo>
                    <a:pt x="416179" y="662406"/>
                  </a:lnTo>
                  <a:close/>
                </a:path>
                <a:path w="2717800" h="783589">
                  <a:moveTo>
                    <a:pt x="462102" y="697649"/>
                  </a:moveTo>
                  <a:lnTo>
                    <a:pt x="459384" y="701179"/>
                  </a:lnTo>
                  <a:lnTo>
                    <a:pt x="477062" y="714717"/>
                  </a:lnTo>
                  <a:lnTo>
                    <a:pt x="479767" y="711187"/>
                  </a:lnTo>
                  <a:lnTo>
                    <a:pt x="462102" y="697649"/>
                  </a:lnTo>
                  <a:close/>
                </a:path>
                <a:path w="2717800" h="783589">
                  <a:moveTo>
                    <a:pt x="508025" y="732878"/>
                  </a:moveTo>
                  <a:lnTo>
                    <a:pt x="505320" y="736409"/>
                  </a:lnTo>
                  <a:lnTo>
                    <a:pt x="522986" y="749947"/>
                  </a:lnTo>
                  <a:lnTo>
                    <a:pt x="525703" y="746429"/>
                  </a:lnTo>
                  <a:lnTo>
                    <a:pt x="508025" y="732878"/>
                  </a:lnTo>
                  <a:close/>
                </a:path>
                <a:path w="2717800" h="783589">
                  <a:moveTo>
                    <a:pt x="554672" y="761898"/>
                  </a:moveTo>
                  <a:lnTo>
                    <a:pt x="554558" y="766330"/>
                  </a:lnTo>
                  <a:lnTo>
                    <a:pt x="576821" y="766851"/>
                  </a:lnTo>
                  <a:lnTo>
                    <a:pt x="576935" y="762406"/>
                  </a:lnTo>
                  <a:lnTo>
                    <a:pt x="554672" y="761898"/>
                  </a:lnTo>
                  <a:close/>
                </a:path>
                <a:path w="2717800" h="783589">
                  <a:moveTo>
                    <a:pt x="612546" y="763231"/>
                  </a:moveTo>
                  <a:lnTo>
                    <a:pt x="612432" y="767689"/>
                  </a:lnTo>
                  <a:lnTo>
                    <a:pt x="634682" y="768197"/>
                  </a:lnTo>
                  <a:lnTo>
                    <a:pt x="634796" y="763765"/>
                  </a:lnTo>
                  <a:lnTo>
                    <a:pt x="612546" y="763231"/>
                  </a:lnTo>
                  <a:close/>
                </a:path>
                <a:path w="2717800" h="783589">
                  <a:moveTo>
                    <a:pt x="670382" y="764590"/>
                  </a:moveTo>
                  <a:lnTo>
                    <a:pt x="670280" y="769035"/>
                  </a:lnTo>
                  <a:lnTo>
                    <a:pt x="692530" y="769556"/>
                  </a:lnTo>
                  <a:lnTo>
                    <a:pt x="692645" y="765098"/>
                  </a:lnTo>
                  <a:lnTo>
                    <a:pt x="670382" y="764590"/>
                  </a:lnTo>
                  <a:close/>
                </a:path>
                <a:path w="2717800" h="783589">
                  <a:moveTo>
                    <a:pt x="728256" y="765937"/>
                  </a:moveTo>
                  <a:lnTo>
                    <a:pt x="728154" y="770394"/>
                  </a:lnTo>
                  <a:lnTo>
                    <a:pt x="750404" y="770915"/>
                  </a:lnTo>
                  <a:lnTo>
                    <a:pt x="750506" y="766457"/>
                  </a:lnTo>
                  <a:lnTo>
                    <a:pt x="728256" y="765937"/>
                  </a:lnTo>
                  <a:close/>
                </a:path>
                <a:path w="2717800" h="783589">
                  <a:moveTo>
                    <a:pt x="786130" y="767295"/>
                  </a:moveTo>
                  <a:lnTo>
                    <a:pt x="786028" y="771740"/>
                  </a:lnTo>
                  <a:lnTo>
                    <a:pt x="808266" y="772261"/>
                  </a:lnTo>
                  <a:lnTo>
                    <a:pt x="808380" y="767803"/>
                  </a:lnTo>
                  <a:lnTo>
                    <a:pt x="786130" y="767295"/>
                  </a:lnTo>
                  <a:close/>
                </a:path>
                <a:path w="2717800" h="783589">
                  <a:moveTo>
                    <a:pt x="843978" y="768642"/>
                  </a:moveTo>
                  <a:lnTo>
                    <a:pt x="843876" y="773087"/>
                  </a:lnTo>
                  <a:lnTo>
                    <a:pt x="866127" y="773607"/>
                  </a:lnTo>
                  <a:lnTo>
                    <a:pt x="866241" y="769162"/>
                  </a:lnTo>
                  <a:lnTo>
                    <a:pt x="843978" y="768642"/>
                  </a:lnTo>
                  <a:close/>
                </a:path>
                <a:path w="2717800" h="783589">
                  <a:moveTo>
                    <a:pt x="901839" y="769988"/>
                  </a:moveTo>
                  <a:lnTo>
                    <a:pt x="901750" y="774445"/>
                  </a:lnTo>
                  <a:lnTo>
                    <a:pt x="923988" y="774954"/>
                  </a:lnTo>
                  <a:lnTo>
                    <a:pt x="924102" y="770521"/>
                  </a:lnTo>
                  <a:lnTo>
                    <a:pt x="901839" y="769988"/>
                  </a:lnTo>
                  <a:close/>
                </a:path>
                <a:path w="2717800" h="783589">
                  <a:moveTo>
                    <a:pt x="959713" y="771334"/>
                  </a:moveTo>
                  <a:lnTo>
                    <a:pt x="959624" y="775792"/>
                  </a:lnTo>
                  <a:lnTo>
                    <a:pt x="981862" y="776312"/>
                  </a:lnTo>
                  <a:lnTo>
                    <a:pt x="981964" y="771867"/>
                  </a:lnTo>
                  <a:lnTo>
                    <a:pt x="959713" y="771334"/>
                  </a:lnTo>
                  <a:close/>
                </a:path>
                <a:path w="2717800" h="783589">
                  <a:moveTo>
                    <a:pt x="1017574" y="772693"/>
                  </a:moveTo>
                  <a:lnTo>
                    <a:pt x="1017473" y="777138"/>
                  </a:lnTo>
                  <a:lnTo>
                    <a:pt x="1039723" y="777659"/>
                  </a:lnTo>
                  <a:lnTo>
                    <a:pt x="1039837" y="773214"/>
                  </a:lnTo>
                  <a:lnTo>
                    <a:pt x="1017574" y="772693"/>
                  </a:lnTo>
                  <a:close/>
                </a:path>
                <a:path w="2717800" h="783589">
                  <a:moveTo>
                    <a:pt x="1075435" y="774039"/>
                  </a:moveTo>
                  <a:lnTo>
                    <a:pt x="1075321" y="778497"/>
                  </a:lnTo>
                  <a:lnTo>
                    <a:pt x="1097584" y="779018"/>
                  </a:lnTo>
                  <a:lnTo>
                    <a:pt x="1097699" y="774560"/>
                  </a:lnTo>
                  <a:lnTo>
                    <a:pt x="1075435" y="774039"/>
                  </a:lnTo>
                  <a:close/>
                </a:path>
                <a:path w="2717800" h="783589">
                  <a:moveTo>
                    <a:pt x="1133297" y="775398"/>
                  </a:moveTo>
                  <a:lnTo>
                    <a:pt x="1133195" y="779843"/>
                  </a:lnTo>
                  <a:lnTo>
                    <a:pt x="1155445" y="780376"/>
                  </a:lnTo>
                  <a:lnTo>
                    <a:pt x="1155560" y="775906"/>
                  </a:lnTo>
                  <a:lnTo>
                    <a:pt x="1133297" y="775398"/>
                  </a:lnTo>
                  <a:close/>
                </a:path>
                <a:path w="2717800" h="783589">
                  <a:moveTo>
                    <a:pt x="1191158" y="776744"/>
                  </a:moveTo>
                  <a:lnTo>
                    <a:pt x="1191044" y="781189"/>
                  </a:lnTo>
                  <a:lnTo>
                    <a:pt x="1213307" y="781710"/>
                  </a:lnTo>
                  <a:lnTo>
                    <a:pt x="1213421" y="777265"/>
                  </a:lnTo>
                  <a:lnTo>
                    <a:pt x="1191158" y="776744"/>
                  </a:lnTo>
                  <a:close/>
                </a:path>
                <a:path w="2717800" h="783589">
                  <a:moveTo>
                    <a:pt x="1249019" y="778103"/>
                  </a:moveTo>
                  <a:lnTo>
                    <a:pt x="1248918" y="782548"/>
                  </a:lnTo>
                  <a:lnTo>
                    <a:pt x="1268806" y="783005"/>
                  </a:lnTo>
                  <a:lnTo>
                    <a:pt x="1271320" y="782904"/>
                  </a:lnTo>
                  <a:lnTo>
                    <a:pt x="1271134" y="778548"/>
                  </a:lnTo>
                  <a:lnTo>
                    <a:pt x="1268717" y="778548"/>
                  </a:lnTo>
                  <a:lnTo>
                    <a:pt x="1249019" y="778103"/>
                  </a:lnTo>
                  <a:close/>
                </a:path>
                <a:path w="2717800" h="783589">
                  <a:moveTo>
                    <a:pt x="1271130" y="778459"/>
                  </a:moveTo>
                  <a:lnTo>
                    <a:pt x="1268717" y="778548"/>
                  </a:lnTo>
                  <a:lnTo>
                    <a:pt x="1271134" y="778548"/>
                  </a:lnTo>
                  <a:close/>
                </a:path>
                <a:path w="2717800" h="783589">
                  <a:moveTo>
                    <a:pt x="1328978" y="776211"/>
                  </a:moveTo>
                  <a:lnTo>
                    <a:pt x="1306741" y="777087"/>
                  </a:lnTo>
                  <a:lnTo>
                    <a:pt x="1306893" y="781545"/>
                  </a:lnTo>
                  <a:lnTo>
                    <a:pt x="1329143" y="780681"/>
                  </a:lnTo>
                  <a:lnTo>
                    <a:pt x="1328978" y="776211"/>
                  </a:lnTo>
                  <a:close/>
                </a:path>
                <a:path w="2717800" h="783589">
                  <a:moveTo>
                    <a:pt x="1386814" y="773976"/>
                  </a:moveTo>
                  <a:lnTo>
                    <a:pt x="1364564" y="774839"/>
                  </a:lnTo>
                  <a:lnTo>
                    <a:pt x="1364742" y="779297"/>
                  </a:lnTo>
                  <a:lnTo>
                    <a:pt x="1386992" y="778433"/>
                  </a:lnTo>
                  <a:lnTo>
                    <a:pt x="1386814" y="773976"/>
                  </a:lnTo>
                  <a:close/>
                </a:path>
                <a:path w="2717800" h="783589">
                  <a:moveTo>
                    <a:pt x="1444650" y="771740"/>
                  </a:moveTo>
                  <a:lnTo>
                    <a:pt x="1422400" y="772604"/>
                  </a:lnTo>
                  <a:lnTo>
                    <a:pt x="1422577" y="777062"/>
                  </a:lnTo>
                  <a:lnTo>
                    <a:pt x="1444840" y="776185"/>
                  </a:lnTo>
                  <a:lnTo>
                    <a:pt x="1444650" y="771740"/>
                  </a:lnTo>
                  <a:close/>
                </a:path>
                <a:path w="2717800" h="783589">
                  <a:moveTo>
                    <a:pt x="1502486" y="769505"/>
                  </a:moveTo>
                  <a:lnTo>
                    <a:pt x="1480248" y="770369"/>
                  </a:lnTo>
                  <a:lnTo>
                    <a:pt x="1480426" y="774814"/>
                  </a:lnTo>
                  <a:lnTo>
                    <a:pt x="1502664" y="773950"/>
                  </a:lnTo>
                  <a:lnTo>
                    <a:pt x="1502486" y="769505"/>
                  </a:lnTo>
                  <a:close/>
                </a:path>
                <a:path w="2717800" h="783589">
                  <a:moveTo>
                    <a:pt x="1560321" y="767270"/>
                  </a:moveTo>
                  <a:lnTo>
                    <a:pt x="1538084" y="768134"/>
                  </a:lnTo>
                  <a:lnTo>
                    <a:pt x="1538249" y="772566"/>
                  </a:lnTo>
                  <a:lnTo>
                    <a:pt x="1560499" y="771715"/>
                  </a:lnTo>
                  <a:lnTo>
                    <a:pt x="1560321" y="767270"/>
                  </a:lnTo>
                  <a:close/>
                </a:path>
                <a:path w="2717800" h="783589">
                  <a:moveTo>
                    <a:pt x="1618145" y="765022"/>
                  </a:moveTo>
                  <a:lnTo>
                    <a:pt x="1595920" y="765886"/>
                  </a:lnTo>
                  <a:lnTo>
                    <a:pt x="1596085" y="770318"/>
                  </a:lnTo>
                  <a:lnTo>
                    <a:pt x="1618310" y="769467"/>
                  </a:lnTo>
                  <a:lnTo>
                    <a:pt x="1618145" y="765022"/>
                  </a:lnTo>
                  <a:close/>
                </a:path>
                <a:path w="2717800" h="783589">
                  <a:moveTo>
                    <a:pt x="1675993" y="762787"/>
                  </a:moveTo>
                  <a:lnTo>
                    <a:pt x="1653755" y="763638"/>
                  </a:lnTo>
                  <a:lnTo>
                    <a:pt x="1653921" y="768083"/>
                  </a:lnTo>
                  <a:lnTo>
                    <a:pt x="1676158" y="767219"/>
                  </a:lnTo>
                  <a:lnTo>
                    <a:pt x="1675993" y="762787"/>
                  </a:lnTo>
                  <a:close/>
                </a:path>
                <a:path w="2717800" h="783589">
                  <a:moveTo>
                    <a:pt x="1733829" y="760539"/>
                  </a:moveTo>
                  <a:lnTo>
                    <a:pt x="1711591" y="761403"/>
                  </a:lnTo>
                  <a:lnTo>
                    <a:pt x="1711744" y="765848"/>
                  </a:lnTo>
                  <a:lnTo>
                    <a:pt x="1733994" y="764984"/>
                  </a:lnTo>
                  <a:lnTo>
                    <a:pt x="1733829" y="760539"/>
                  </a:lnTo>
                  <a:close/>
                </a:path>
                <a:path w="2717800" h="783589">
                  <a:moveTo>
                    <a:pt x="1791665" y="758291"/>
                  </a:moveTo>
                  <a:lnTo>
                    <a:pt x="1769414" y="759155"/>
                  </a:lnTo>
                  <a:lnTo>
                    <a:pt x="1769592" y="763612"/>
                  </a:lnTo>
                  <a:lnTo>
                    <a:pt x="1791830" y="762762"/>
                  </a:lnTo>
                  <a:lnTo>
                    <a:pt x="1791665" y="758291"/>
                  </a:lnTo>
                  <a:close/>
                </a:path>
                <a:path w="2717800" h="783589">
                  <a:moveTo>
                    <a:pt x="1849501" y="756056"/>
                  </a:moveTo>
                  <a:lnTo>
                    <a:pt x="1827237" y="756919"/>
                  </a:lnTo>
                  <a:lnTo>
                    <a:pt x="1827441" y="761377"/>
                  </a:lnTo>
                  <a:lnTo>
                    <a:pt x="1849678" y="760514"/>
                  </a:lnTo>
                  <a:lnTo>
                    <a:pt x="1849501" y="756056"/>
                  </a:lnTo>
                  <a:close/>
                </a:path>
                <a:path w="2717800" h="783589">
                  <a:moveTo>
                    <a:pt x="1907336" y="753833"/>
                  </a:moveTo>
                  <a:lnTo>
                    <a:pt x="1885086" y="754672"/>
                  </a:lnTo>
                  <a:lnTo>
                    <a:pt x="1885251" y="759142"/>
                  </a:lnTo>
                  <a:lnTo>
                    <a:pt x="1907514" y="758266"/>
                  </a:lnTo>
                  <a:lnTo>
                    <a:pt x="1907336" y="753833"/>
                  </a:lnTo>
                  <a:close/>
                </a:path>
                <a:path w="2717800" h="783589">
                  <a:moveTo>
                    <a:pt x="1965159" y="751586"/>
                  </a:moveTo>
                  <a:lnTo>
                    <a:pt x="1942922" y="752449"/>
                  </a:lnTo>
                  <a:lnTo>
                    <a:pt x="1943099" y="756894"/>
                  </a:lnTo>
                  <a:lnTo>
                    <a:pt x="1965324" y="756030"/>
                  </a:lnTo>
                  <a:lnTo>
                    <a:pt x="1965159" y="751586"/>
                  </a:lnTo>
                  <a:close/>
                </a:path>
                <a:path w="2717800" h="783589">
                  <a:moveTo>
                    <a:pt x="2023008" y="749350"/>
                  </a:moveTo>
                  <a:lnTo>
                    <a:pt x="2000745" y="750201"/>
                  </a:lnTo>
                  <a:lnTo>
                    <a:pt x="2000935" y="754646"/>
                  </a:lnTo>
                  <a:lnTo>
                    <a:pt x="2023173" y="753795"/>
                  </a:lnTo>
                  <a:lnTo>
                    <a:pt x="2023008" y="749350"/>
                  </a:lnTo>
                  <a:close/>
                </a:path>
                <a:path w="2717800" h="783589">
                  <a:moveTo>
                    <a:pt x="2080844" y="747102"/>
                  </a:moveTo>
                  <a:lnTo>
                    <a:pt x="2058593" y="747966"/>
                  </a:lnTo>
                  <a:lnTo>
                    <a:pt x="2058771" y="752411"/>
                  </a:lnTo>
                  <a:lnTo>
                    <a:pt x="2081021" y="751547"/>
                  </a:lnTo>
                  <a:lnTo>
                    <a:pt x="2080844" y="747102"/>
                  </a:lnTo>
                  <a:close/>
                </a:path>
                <a:path w="2717800" h="783589">
                  <a:moveTo>
                    <a:pt x="2138692" y="744855"/>
                  </a:moveTo>
                  <a:lnTo>
                    <a:pt x="2116442" y="745718"/>
                  </a:lnTo>
                  <a:lnTo>
                    <a:pt x="2116607" y="750163"/>
                  </a:lnTo>
                  <a:lnTo>
                    <a:pt x="2138845" y="749300"/>
                  </a:lnTo>
                  <a:lnTo>
                    <a:pt x="2138692" y="744855"/>
                  </a:lnTo>
                  <a:close/>
                </a:path>
                <a:path w="2717800" h="783589">
                  <a:moveTo>
                    <a:pt x="2196515" y="742619"/>
                  </a:moveTo>
                  <a:lnTo>
                    <a:pt x="2174252" y="743483"/>
                  </a:lnTo>
                  <a:lnTo>
                    <a:pt x="2174455" y="747928"/>
                  </a:lnTo>
                  <a:lnTo>
                    <a:pt x="2196693" y="747077"/>
                  </a:lnTo>
                  <a:lnTo>
                    <a:pt x="2196515" y="742619"/>
                  </a:lnTo>
                  <a:close/>
                </a:path>
                <a:path w="2717800" h="783589">
                  <a:moveTo>
                    <a:pt x="2254351" y="740371"/>
                  </a:moveTo>
                  <a:lnTo>
                    <a:pt x="2232101" y="741235"/>
                  </a:lnTo>
                  <a:lnTo>
                    <a:pt x="2232266" y="745693"/>
                  </a:lnTo>
                  <a:lnTo>
                    <a:pt x="2254529" y="744829"/>
                  </a:lnTo>
                  <a:lnTo>
                    <a:pt x="2254351" y="740371"/>
                  </a:lnTo>
                  <a:close/>
                </a:path>
                <a:path w="2717800" h="783589">
                  <a:moveTo>
                    <a:pt x="2312187" y="738136"/>
                  </a:moveTo>
                  <a:lnTo>
                    <a:pt x="2289949" y="739000"/>
                  </a:lnTo>
                  <a:lnTo>
                    <a:pt x="2290102" y="743458"/>
                  </a:lnTo>
                  <a:lnTo>
                    <a:pt x="2312352" y="742581"/>
                  </a:lnTo>
                  <a:lnTo>
                    <a:pt x="2312187" y="738136"/>
                  </a:lnTo>
                  <a:close/>
                </a:path>
                <a:path w="2717800" h="783589">
                  <a:moveTo>
                    <a:pt x="2369997" y="735901"/>
                  </a:moveTo>
                  <a:lnTo>
                    <a:pt x="2347772" y="736752"/>
                  </a:lnTo>
                  <a:lnTo>
                    <a:pt x="2347937" y="741210"/>
                  </a:lnTo>
                  <a:lnTo>
                    <a:pt x="2370188" y="740346"/>
                  </a:lnTo>
                  <a:lnTo>
                    <a:pt x="2369997" y="735901"/>
                  </a:lnTo>
                  <a:close/>
                </a:path>
                <a:path w="2717800" h="783589">
                  <a:moveTo>
                    <a:pt x="2427846" y="733666"/>
                  </a:moveTo>
                  <a:lnTo>
                    <a:pt x="2405608" y="734529"/>
                  </a:lnTo>
                  <a:lnTo>
                    <a:pt x="2405773" y="738962"/>
                  </a:lnTo>
                  <a:lnTo>
                    <a:pt x="2428024" y="738111"/>
                  </a:lnTo>
                  <a:lnTo>
                    <a:pt x="2427846" y="733666"/>
                  </a:lnTo>
                  <a:close/>
                </a:path>
                <a:path w="2717800" h="783589">
                  <a:moveTo>
                    <a:pt x="2485694" y="731418"/>
                  </a:moveTo>
                  <a:lnTo>
                    <a:pt x="2463444" y="732281"/>
                  </a:lnTo>
                  <a:lnTo>
                    <a:pt x="2463622" y="736726"/>
                  </a:lnTo>
                  <a:lnTo>
                    <a:pt x="2485859" y="735863"/>
                  </a:lnTo>
                  <a:lnTo>
                    <a:pt x="2485694" y="731418"/>
                  </a:lnTo>
                  <a:close/>
                </a:path>
                <a:path w="2717800" h="783589">
                  <a:moveTo>
                    <a:pt x="2543517" y="729183"/>
                  </a:moveTo>
                  <a:lnTo>
                    <a:pt x="2521280" y="730034"/>
                  </a:lnTo>
                  <a:lnTo>
                    <a:pt x="2521445" y="734491"/>
                  </a:lnTo>
                  <a:lnTo>
                    <a:pt x="2543708" y="733628"/>
                  </a:lnTo>
                  <a:lnTo>
                    <a:pt x="2543517" y="729183"/>
                  </a:lnTo>
                  <a:close/>
                </a:path>
                <a:path w="2717800" h="783589">
                  <a:moveTo>
                    <a:pt x="2601353" y="726935"/>
                  </a:moveTo>
                  <a:lnTo>
                    <a:pt x="2579115" y="727798"/>
                  </a:lnTo>
                  <a:lnTo>
                    <a:pt x="2579281" y="732243"/>
                  </a:lnTo>
                  <a:lnTo>
                    <a:pt x="2601544" y="731380"/>
                  </a:lnTo>
                  <a:lnTo>
                    <a:pt x="2601353" y="726935"/>
                  </a:lnTo>
                  <a:close/>
                </a:path>
                <a:path w="2717800" h="783589">
                  <a:moveTo>
                    <a:pt x="2659202" y="724700"/>
                  </a:moveTo>
                  <a:lnTo>
                    <a:pt x="2636951" y="725551"/>
                  </a:lnTo>
                  <a:lnTo>
                    <a:pt x="2637129" y="730021"/>
                  </a:lnTo>
                  <a:lnTo>
                    <a:pt x="2659367" y="729157"/>
                  </a:lnTo>
                  <a:lnTo>
                    <a:pt x="2659202" y="724700"/>
                  </a:lnTo>
                  <a:close/>
                </a:path>
                <a:path w="2717800" h="783589">
                  <a:moveTo>
                    <a:pt x="2716085" y="722502"/>
                  </a:moveTo>
                  <a:lnTo>
                    <a:pt x="2694800" y="723315"/>
                  </a:lnTo>
                  <a:lnTo>
                    <a:pt x="2694952" y="727773"/>
                  </a:lnTo>
                  <a:lnTo>
                    <a:pt x="2716085" y="726948"/>
                  </a:lnTo>
                  <a:lnTo>
                    <a:pt x="2717039" y="726948"/>
                  </a:lnTo>
                  <a:lnTo>
                    <a:pt x="2717177" y="722541"/>
                  </a:lnTo>
                  <a:lnTo>
                    <a:pt x="2716085" y="722502"/>
                  </a:lnTo>
                  <a:close/>
                </a:path>
                <a:path w="2717800" h="783589">
                  <a:moveTo>
                    <a:pt x="2717039" y="726948"/>
                  </a:moveTo>
                  <a:lnTo>
                    <a:pt x="2716085" y="726948"/>
                  </a:lnTo>
                  <a:lnTo>
                    <a:pt x="2717037" y="726986"/>
                  </a:lnTo>
                  <a:close/>
                </a:path>
              </a:pathLst>
            </a:custGeom>
            <a:solidFill>
              <a:srgbClr val="009E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082478" y="1246276"/>
              <a:ext cx="2700655" cy="858519"/>
            </a:xfrm>
            <a:custGeom>
              <a:avLst/>
              <a:gdLst/>
              <a:ahLst/>
              <a:cxnLst/>
              <a:rect l="l" t="t" r="r" b="b"/>
              <a:pathLst>
                <a:path w="2700654" h="858519">
                  <a:moveTo>
                    <a:pt x="4292" y="0"/>
                  </a:moveTo>
                  <a:lnTo>
                    <a:pt x="0" y="1143"/>
                  </a:lnTo>
                  <a:lnTo>
                    <a:pt x="5702" y="22656"/>
                  </a:lnTo>
                  <a:lnTo>
                    <a:pt x="9994" y="21513"/>
                  </a:lnTo>
                  <a:lnTo>
                    <a:pt x="4292" y="0"/>
                  </a:lnTo>
                  <a:close/>
                </a:path>
                <a:path w="2700654" h="858519">
                  <a:moveTo>
                    <a:pt x="19113" y="55943"/>
                  </a:moveTo>
                  <a:lnTo>
                    <a:pt x="14808" y="57086"/>
                  </a:lnTo>
                  <a:lnTo>
                    <a:pt x="20523" y="78600"/>
                  </a:lnTo>
                  <a:lnTo>
                    <a:pt x="24815" y="77470"/>
                  </a:lnTo>
                  <a:lnTo>
                    <a:pt x="19113" y="55943"/>
                  </a:lnTo>
                  <a:close/>
                </a:path>
                <a:path w="2700654" h="858519">
                  <a:moveTo>
                    <a:pt x="33947" y="111887"/>
                  </a:moveTo>
                  <a:lnTo>
                    <a:pt x="29629" y="113029"/>
                  </a:lnTo>
                  <a:lnTo>
                    <a:pt x="35344" y="134543"/>
                  </a:lnTo>
                  <a:lnTo>
                    <a:pt x="39636" y="133400"/>
                  </a:lnTo>
                  <a:lnTo>
                    <a:pt x="33947" y="111887"/>
                  </a:lnTo>
                  <a:close/>
                </a:path>
                <a:path w="2700654" h="858519">
                  <a:moveTo>
                    <a:pt x="48768" y="167843"/>
                  </a:moveTo>
                  <a:lnTo>
                    <a:pt x="44462" y="168986"/>
                  </a:lnTo>
                  <a:lnTo>
                    <a:pt x="50165" y="190500"/>
                  </a:lnTo>
                  <a:lnTo>
                    <a:pt x="54457" y="189356"/>
                  </a:lnTo>
                  <a:lnTo>
                    <a:pt x="48768" y="167843"/>
                  </a:lnTo>
                  <a:close/>
                </a:path>
                <a:path w="2700654" h="858519">
                  <a:moveTo>
                    <a:pt x="63588" y="223786"/>
                  </a:moveTo>
                  <a:lnTo>
                    <a:pt x="59283" y="224929"/>
                  </a:lnTo>
                  <a:lnTo>
                    <a:pt x="64985" y="246456"/>
                  </a:lnTo>
                  <a:lnTo>
                    <a:pt x="69278" y="245313"/>
                  </a:lnTo>
                  <a:lnTo>
                    <a:pt x="63588" y="223786"/>
                  </a:lnTo>
                  <a:close/>
                </a:path>
                <a:path w="2700654" h="858519">
                  <a:moveTo>
                    <a:pt x="78409" y="279742"/>
                  </a:moveTo>
                  <a:lnTo>
                    <a:pt x="74091" y="280885"/>
                  </a:lnTo>
                  <a:lnTo>
                    <a:pt x="79794" y="302399"/>
                  </a:lnTo>
                  <a:lnTo>
                    <a:pt x="84112" y="301256"/>
                  </a:lnTo>
                  <a:lnTo>
                    <a:pt x="78409" y="279742"/>
                  </a:lnTo>
                  <a:close/>
                </a:path>
                <a:path w="2700654" h="858519">
                  <a:moveTo>
                    <a:pt x="93230" y="335686"/>
                  </a:moveTo>
                  <a:lnTo>
                    <a:pt x="88925" y="336829"/>
                  </a:lnTo>
                  <a:lnTo>
                    <a:pt x="94627" y="358355"/>
                  </a:lnTo>
                  <a:lnTo>
                    <a:pt x="98920" y="357212"/>
                  </a:lnTo>
                  <a:lnTo>
                    <a:pt x="93230" y="335686"/>
                  </a:lnTo>
                  <a:close/>
                </a:path>
                <a:path w="2700654" h="858519">
                  <a:moveTo>
                    <a:pt x="108064" y="391642"/>
                  </a:moveTo>
                  <a:lnTo>
                    <a:pt x="103746" y="392772"/>
                  </a:lnTo>
                  <a:lnTo>
                    <a:pt x="109435" y="414299"/>
                  </a:lnTo>
                  <a:lnTo>
                    <a:pt x="113741" y="413169"/>
                  </a:lnTo>
                  <a:lnTo>
                    <a:pt x="108064" y="391642"/>
                  </a:lnTo>
                  <a:close/>
                </a:path>
                <a:path w="2700654" h="858519">
                  <a:moveTo>
                    <a:pt x="122885" y="447586"/>
                  </a:moveTo>
                  <a:lnTo>
                    <a:pt x="118579" y="448729"/>
                  </a:lnTo>
                  <a:lnTo>
                    <a:pt x="124256" y="470242"/>
                  </a:lnTo>
                  <a:lnTo>
                    <a:pt x="128574" y="469099"/>
                  </a:lnTo>
                  <a:lnTo>
                    <a:pt x="122885" y="447586"/>
                  </a:lnTo>
                  <a:close/>
                </a:path>
                <a:path w="2700654" h="858519">
                  <a:moveTo>
                    <a:pt x="137693" y="503542"/>
                  </a:moveTo>
                  <a:lnTo>
                    <a:pt x="133400" y="504672"/>
                  </a:lnTo>
                  <a:lnTo>
                    <a:pt x="139090" y="526199"/>
                  </a:lnTo>
                  <a:lnTo>
                    <a:pt x="143395" y="525068"/>
                  </a:lnTo>
                  <a:lnTo>
                    <a:pt x="137693" y="503542"/>
                  </a:lnTo>
                  <a:close/>
                </a:path>
                <a:path w="2700654" h="858519">
                  <a:moveTo>
                    <a:pt x="152514" y="559485"/>
                  </a:moveTo>
                  <a:lnTo>
                    <a:pt x="148221" y="560628"/>
                  </a:lnTo>
                  <a:lnTo>
                    <a:pt x="153911" y="582142"/>
                  </a:lnTo>
                  <a:lnTo>
                    <a:pt x="158229" y="580999"/>
                  </a:lnTo>
                  <a:lnTo>
                    <a:pt x="152514" y="559485"/>
                  </a:lnTo>
                  <a:close/>
                </a:path>
                <a:path w="2700654" h="858519">
                  <a:moveTo>
                    <a:pt x="167335" y="615429"/>
                  </a:moveTo>
                  <a:lnTo>
                    <a:pt x="163029" y="616584"/>
                  </a:lnTo>
                  <a:lnTo>
                    <a:pt x="168744" y="638086"/>
                  </a:lnTo>
                  <a:lnTo>
                    <a:pt x="173037" y="636955"/>
                  </a:lnTo>
                  <a:lnTo>
                    <a:pt x="167335" y="615429"/>
                  </a:lnTo>
                  <a:close/>
                </a:path>
                <a:path w="2700654" h="858519">
                  <a:moveTo>
                    <a:pt x="182168" y="671372"/>
                  </a:moveTo>
                  <a:lnTo>
                    <a:pt x="177850" y="672515"/>
                  </a:lnTo>
                  <a:lnTo>
                    <a:pt x="181432" y="686015"/>
                  </a:lnTo>
                  <a:lnTo>
                    <a:pt x="190817" y="690460"/>
                  </a:lnTo>
                  <a:lnTo>
                    <a:pt x="192709" y="686422"/>
                  </a:lnTo>
                  <a:lnTo>
                    <a:pt x="185204" y="682866"/>
                  </a:lnTo>
                  <a:lnTo>
                    <a:pt x="182168" y="671372"/>
                  </a:lnTo>
                  <a:close/>
                </a:path>
                <a:path w="2700654" h="858519">
                  <a:moveTo>
                    <a:pt x="224878" y="701725"/>
                  </a:moveTo>
                  <a:lnTo>
                    <a:pt x="222973" y="705738"/>
                  </a:lnTo>
                  <a:lnTo>
                    <a:pt x="243090" y="715302"/>
                  </a:lnTo>
                  <a:lnTo>
                    <a:pt x="244995" y="711276"/>
                  </a:lnTo>
                  <a:lnTo>
                    <a:pt x="224878" y="701725"/>
                  </a:lnTo>
                  <a:close/>
                </a:path>
                <a:path w="2700654" h="858519">
                  <a:moveTo>
                    <a:pt x="277177" y="726579"/>
                  </a:moveTo>
                  <a:lnTo>
                    <a:pt x="275247" y="730592"/>
                  </a:lnTo>
                  <a:lnTo>
                    <a:pt x="295363" y="740155"/>
                  </a:lnTo>
                  <a:lnTo>
                    <a:pt x="297268" y="736117"/>
                  </a:lnTo>
                  <a:lnTo>
                    <a:pt x="277177" y="726579"/>
                  </a:lnTo>
                  <a:close/>
                </a:path>
                <a:path w="2700654" h="858519">
                  <a:moveTo>
                    <a:pt x="329425" y="751420"/>
                  </a:moveTo>
                  <a:lnTo>
                    <a:pt x="327520" y="755446"/>
                  </a:lnTo>
                  <a:lnTo>
                    <a:pt x="347624" y="764997"/>
                  </a:lnTo>
                  <a:lnTo>
                    <a:pt x="349554" y="760971"/>
                  </a:lnTo>
                  <a:lnTo>
                    <a:pt x="329425" y="751420"/>
                  </a:lnTo>
                  <a:close/>
                </a:path>
                <a:path w="2700654" h="858519">
                  <a:moveTo>
                    <a:pt x="381711" y="776249"/>
                  </a:moveTo>
                  <a:lnTo>
                    <a:pt x="379806" y="780287"/>
                  </a:lnTo>
                  <a:lnTo>
                    <a:pt x="399910" y="789851"/>
                  </a:lnTo>
                  <a:lnTo>
                    <a:pt x="401828" y="785825"/>
                  </a:lnTo>
                  <a:lnTo>
                    <a:pt x="381711" y="776249"/>
                  </a:lnTo>
                  <a:close/>
                </a:path>
                <a:path w="2700654" h="858519">
                  <a:moveTo>
                    <a:pt x="433997" y="801103"/>
                  </a:moveTo>
                  <a:lnTo>
                    <a:pt x="432092" y="805116"/>
                  </a:lnTo>
                  <a:lnTo>
                    <a:pt x="452183" y="814679"/>
                  </a:lnTo>
                  <a:lnTo>
                    <a:pt x="454101" y="810666"/>
                  </a:lnTo>
                  <a:lnTo>
                    <a:pt x="433997" y="801103"/>
                  </a:lnTo>
                  <a:close/>
                </a:path>
                <a:path w="2700654" h="858519">
                  <a:moveTo>
                    <a:pt x="486270" y="825944"/>
                  </a:moveTo>
                  <a:lnTo>
                    <a:pt x="484365" y="829970"/>
                  </a:lnTo>
                  <a:lnTo>
                    <a:pt x="504456" y="839520"/>
                  </a:lnTo>
                  <a:lnTo>
                    <a:pt x="506349" y="835494"/>
                  </a:lnTo>
                  <a:lnTo>
                    <a:pt x="486270" y="825944"/>
                  </a:lnTo>
                  <a:close/>
                </a:path>
                <a:path w="2700654" h="858519">
                  <a:moveTo>
                    <a:pt x="538543" y="850798"/>
                  </a:moveTo>
                  <a:lnTo>
                    <a:pt x="536613" y="854824"/>
                  </a:lnTo>
                  <a:lnTo>
                    <a:pt x="544360" y="858494"/>
                  </a:lnTo>
                  <a:lnTo>
                    <a:pt x="559079" y="858456"/>
                  </a:lnTo>
                  <a:lnTo>
                    <a:pt x="559066" y="854036"/>
                  </a:lnTo>
                  <a:lnTo>
                    <a:pt x="545336" y="854024"/>
                  </a:lnTo>
                  <a:lnTo>
                    <a:pt x="538543" y="850798"/>
                  </a:lnTo>
                  <a:close/>
                </a:path>
                <a:path w="2700654" h="858519">
                  <a:moveTo>
                    <a:pt x="559066" y="854024"/>
                  </a:moveTo>
                  <a:lnTo>
                    <a:pt x="545363" y="854036"/>
                  </a:lnTo>
                  <a:lnTo>
                    <a:pt x="559066" y="854036"/>
                  </a:lnTo>
                  <a:close/>
                </a:path>
                <a:path w="2700654" h="858519">
                  <a:moveTo>
                    <a:pt x="616953" y="853909"/>
                  </a:moveTo>
                  <a:lnTo>
                    <a:pt x="594677" y="853947"/>
                  </a:lnTo>
                  <a:lnTo>
                    <a:pt x="594677" y="858418"/>
                  </a:lnTo>
                  <a:lnTo>
                    <a:pt x="616953" y="858367"/>
                  </a:lnTo>
                  <a:lnTo>
                    <a:pt x="616953" y="853909"/>
                  </a:lnTo>
                  <a:close/>
                </a:path>
                <a:path w="2700654" h="858519">
                  <a:moveTo>
                    <a:pt x="674814" y="853821"/>
                  </a:moveTo>
                  <a:lnTo>
                    <a:pt x="652564" y="853859"/>
                  </a:lnTo>
                  <a:lnTo>
                    <a:pt x="652564" y="858316"/>
                  </a:lnTo>
                  <a:lnTo>
                    <a:pt x="674814" y="858278"/>
                  </a:lnTo>
                  <a:lnTo>
                    <a:pt x="674814" y="853821"/>
                  </a:lnTo>
                  <a:close/>
                </a:path>
                <a:path w="2700654" h="858519">
                  <a:moveTo>
                    <a:pt x="732701" y="853732"/>
                  </a:moveTo>
                  <a:lnTo>
                    <a:pt x="710450" y="853770"/>
                  </a:lnTo>
                  <a:lnTo>
                    <a:pt x="710450" y="858227"/>
                  </a:lnTo>
                  <a:lnTo>
                    <a:pt x="732701" y="858189"/>
                  </a:lnTo>
                  <a:lnTo>
                    <a:pt x="732701" y="853732"/>
                  </a:lnTo>
                  <a:close/>
                </a:path>
                <a:path w="2700654" h="858519">
                  <a:moveTo>
                    <a:pt x="790574" y="853630"/>
                  </a:moveTo>
                  <a:lnTo>
                    <a:pt x="768311" y="853668"/>
                  </a:lnTo>
                  <a:lnTo>
                    <a:pt x="768311" y="858113"/>
                  </a:lnTo>
                  <a:lnTo>
                    <a:pt x="790574" y="858088"/>
                  </a:lnTo>
                  <a:lnTo>
                    <a:pt x="790574" y="853630"/>
                  </a:lnTo>
                  <a:close/>
                </a:path>
                <a:path w="2700654" h="858519">
                  <a:moveTo>
                    <a:pt x="848448" y="853541"/>
                  </a:moveTo>
                  <a:lnTo>
                    <a:pt x="826198" y="853579"/>
                  </a:lnTo>
                  <a:lnTo>
                    <a:pt x="826198" y="858024"/>
                  </a:lnTo>
                  <a:lnTo>
                    <a:pt x="848461" y="857999"/>
                  </a:lnTo>
                  <a:lnTo>
                    <a:pt x="848448" y="853541"/>
                  </a:lnTo>
                  <a:close/>
                </a:path>
                <a:path w="2700654" h="858519">
                  <a:moveTo>
                    <a:pt x="906335" y="853452"/>
                  </a:moveTo>
                  <a:lnTo>
                    <a:pt x="884085" y="853490"/>
                  </a:lnTo>
                  <a:lnTo>
                    <a:pt x="884097" y="857935"/>
                  </a:lnTo>
                  <a:lnTo>
                    <a:pt x="906348" y="857897"/>
                  </a:lnTo>
                  <a:lnTo>
                    <a:pt x="906335" y="853452"/>
                  </a:lnTo>
                  <a:close/>
                </a:path>
                <a:path w="2700654" h="858519">
                  <a:moveTo>
                    <a:pt x="964209" y="853351"/>
                  </a:moveTo>
                  <a:lnTo>
                    <a:pt x="941959" y="853389"/>
                  </a:lnTo>
                  <a:lnTo>
                    <a:pt x="941971" y="857834"/>
                  </a:lnTo>
                  <a:lnTo>
                    <a:pt x="964222" y="857796"/>
                  </a:lnTo>
                  <a:lnTo>
                    <a:pt x="964209" y="853351"/>
                  </a:lnTo>
                  <a:close/>
                </a:path>
                <a:path w="2700654" h="858519">
                  <a:moveTo>
                    <a:pt x="1022095" y="853262"/>
                  </a:moveTo>
                  <a:lnTo>
                    <a:pt x="999832" y="853287"/>
                  </a:lnTo>
                  <a:lnTo>
                    <a:pt x="999845" y="857745"/>
                  </a:lnTo>
                  <a:lnTo>
                    <a:pt x="1022108" y="857707"/>
                  </a:lnTo>
                  <a:lnTo>
                    <a:pt x="1022095" y="853262"/>
                  </a:lnTo>
                  <a:close/>
                </a:path>
                <a:path w="2700654" h="858519">
                  <a:moveTo>
                    <a:pt x="1079969" y="853147"/>
                  </a:moveTo>
                  <a:lnTo>
                    <a:pt x="1057706" y="853198"/>
                  </a:lnTo>
                  <a:lnTo>
                    <a:pt x="1057719" y="857656"/>
                  </a:lnTo>
                  <a:lnTo>
                    <a:pt x="1079969" y="857618"/>
                  </a:lnTo>
                  <a:lnTo>
                    <a:pt x="1079969" y="853147"/>
                  </a:lnTo>
                  <a:close/>
                </a:path>
                <a:path w="2700654" h="858519">
                  <a:moveTo>
                    <a:pt x="1137856" y="853058"/>
                  </a:moveTo>
                  <a:lnTo>
                    <a:pt x="1115593" y="853097"/>
                  </a:lnTo>
                  <a:lnTo>
                    <a:pt x="1115606" y="857567"/>
                  </a:lnTo>
                  <a:lnTo>
                    <a:pt x="1137856" y="857516"/>
                  </a:lnTo>
                  <a:lnTo>
                    <a:pt x="1137856" y="853058"/>
                  </a:lnTo>
                  <a:close/>
                </a:path>
                <a:path w="2700654" h="858519">
                  <a:moveTo>
                    <a:pt x="1195743" y="852970"/>
                  </a:moveTo>
                  <a:lnTo>
                    <a:pt x="1173467" y="853008"/>
                  </a:lnTo>
                  <a:lnTo>
                    <a:pt x="1173467" y="857465"/>
                  </a:lnTo>
                  <a:lnTo>
                    <a:pt x="1195743" y="857427"/>
                  </a:lnTo>
                  <a:lnTo>
                    <a:pt x="1195743" y="852970"/>
                  </a:lnTo>
                  <a:close/>
                </a:path>
                <a:path w="2700654" h="858519">
                  <a:moveTo>
                    <a:pt x="1253591" y="852881"/>
                  </a:moveTo>
                  <a:lnTo>
                    <a:pt x="1231341" y="852919"/>
                  </a:lnTo>
                  <a:lnTo>
                    <a:pt x="1231341" y="857364"/>
                  </a:lnTo>
                  <a:lnTo>
                    <a:pt x="1253591" y="857338"/>
                  </a:lnTo>
                  <a:lnTo>
                    <a:pt x="1253591" y="852881"/>
                  </a:lnTo>
                  <a:close/>
                </a:path>
                <a:path w="2700654" h="858519">
                  <a:moveTo>
                    <a:pt x="1311478" y="852779"/>
                  </a:moveTo>
                  <a:lnTo>
                    <a:pt x="1289227" y="852817"/>
                  </a:lnTo>
                  <a:lnTo>
                    <a:pt x="1289227" y="857275"/>
                  </a:lnTo>
                  <a:lnTo>
                    <a:pt x="1311490" y="857237"/>
                  </a:lnTo>
                  <a:lnTo>
                    <a:pt x="1311478" y="852779"/>
                  </a:lnTo>
                  <a:close/>
                </a:path>
                <a:path w="2700654" h="858519">
                  <a:moveTo>
                    <a:pt x="1369364" y="852690"/>
                  </a:moveTo>
                  <a:lnTo>
                    <a:pt x="1347114" y="852728"/>
                  </a:lnTo>
                  <a:lnTo>
                    <a:pt x="1347127" y="857173"/>
                  </a:lnTo>
                  <a:lnTo>
                    <a:pt x="1369377" y="857135"/>
                  </a:lnTo>
                  <a:lnTo>
                    <a:pt x="1369364" y="852690"/>
                  </a:lnTo>
                  <a:close/>
                </a:path>
                <a:path w="2700654" h="858519">
                  <a:moveTo>
                    <a:pt x="1427238" y="852601"/>
                  </a:moveTo>
                  <a:lnTo>
                    <a:pt x="1404975" y="852627"/>
                  </a:lnTo>
                  <a:lnTo>
                    <a:pt x="1404988" y="857084"/>
                  </a:lnTo>
                  <a:lnTo>
                    <a:pt x="1427264" y="857046"/>
                  </a:lnTo>
                  <a:lnTo>
                    <a:pt x="1427238" y="852601"/>
                  </a:lnTo>
                  <a:close/>
                </a:path>
                <a:path w="2700654" h="858519">
                  <a:moveTo>
                    <a:pt x="1485112" y="852500"/>
                  </a:moveTo>
                  <a:lnTo>
                    <a:pt x="1462862" y="852525"/>
                  </a:lnTo>
                  <a:lnTo>
                    <a:pt x="1462874" y="856983"/>
                  </a:lnTo>
                  <a:lnTo>
                    <a:pt x="1485137" y="856945"/>
                  </a:lnTo>
                  <a:lnTo>
                    <a:pt x="1485112" y="852500"/>
                  </a:lnTo>
                  <a:close/>
                </a:path>
                <a:path w="2700654" h="858519">
                  <a:moveTo>
                    <a:pt x="1542999" y="852398"/>
                  </a:moveTo>
                  <a:lnTo>
                    <a:pt x="1520736" y="852436"/>
                  </a:lnTo>
                  <a:lnTo>
                    <a:pt x="1520748" y="856894"/>
                  </a:lnTo>
                  <a:lnTo>
                    <a:pt x="1543011" y="856856"/>
                  </a:lnTo>
                  <a:lnTo>
                    <a:pt x="1542999" y="852398"/>
                  </a:lnTo>
                  <a:close/>
                </a:path>
                <a:path w="2700654" h="858519">
                  <a:moveTo>
                    <a:pt x="1600898" y="852309"/>
                  </a:moveTo>
                  <a:lnTo>
                    <a:pt x="1578609" y="852360"/>
                  </a:lnTo>
                  <a:lnTo>
                    <a:pt x="1578622" y="856805"/>
                  </a:lnTo>
                  <a:lnTo>
                    <a:pt x="1600898" y="856767"/>
                  </a:lnTo>
                  <a:lnTo>
                    <a:pt x="1600898" y="852309"/>
                  </a:lnTo>
                  <a:close/>
                </a:path>
                <a:path w="2700654" h="858519">
                  <a:moveTo>
                    <a:pt x="1658772" y="852208"/>
                  </a:moveTo>
                  <a:lnTo>
                    <a:pt x="1636509" y="852246"/>
                  </a:lnTo>
                  <a:lnTo>
                    <a:pt x="1636509" y="856716"/>
                  </a:lnTo>
                  <a:lnTo>
                    <a:pt x="1658772" y="856665"/>
                  </a:lnTo>
                  <a:lnTo>
                    <a:pt x="1658772" y="852208"/>
                  </a:lnTo>
                  <a:close/>
                </a:path>
                <a:path w="2700654" h="858519">
                  <a:moveTo>
                    <a:pt x="1716646" y="852119"/>
                  </a:moveTo>
                  <a:lnTo>
                    <a:pt x="1694383" y="852157"/>
                  </a:lnTo>
                  <a:lnTo>
                    <a:pt x="1694383" y="856602"/>
                  </a:lnTo>
                  <a:lnTo>
                    <a:pt x="1716646" y="856576"/>
                  </a:lnTo>
                  <a:lnTo>
                    <a:pt x="1716646" y="852119"/>
                  </a:lnTo>
                  <a:close/>
                </a:path>
                <a:path w="2700654" h="858519">
                  <a:moveTo>
                    <a:pt x="1774532" y="852030"/>
                  </a:moveTo>
                  <a:lnTo>
                    <a:pt x="1752269" y="852081"/>
                  </a:lnTo>
                  <a:lnTo>
                    <a:pt x="1752269" y="856513"/>
                  </a:lnTo>
                  <a:lnTo>
                    <a:pt x="1774532" y="856488"/>
                  </a:lnTo>
                  <a:lnTo>
                    <a:pt x="1774532" y="852030"/>
                  </a:lnTo>
                  <a:close/>
                </a:path>
                <a:path w="2700654" h="858519">
                  <a:moveTo>
                    <a:pt x="1832406" y="851928"/>
                  </a:moveTo>
                  <a:lnTo>
                    <a:pt x="1810131" y="851966"/>
                  </a:lnTo>
                  <a:lnTo>
                    <a:pt x="1810131" y="856411"/>
                  </a:lnTo>
                  <a:lnTo>
                    <a:pt x="1832419" y="856373"/>
                  </a:lnTo>
                  <a:lnTo>
                    <a:pt x="1832406" y="851928"/>
                  </a:lnTo>
                  <a:close/>
                </a:path>
                <a:path w="2700654" h="858519">
                  <a:moveTo>
                    <a:pt x="1890267" y="851839"/>
                  </a:moveTo>
                  <a:lnTo>
                    <a:pt x="1868004" y="851865"/>
                  </a:lnTo>
                  <a:lnTo>
                    <a:pt x="1868017" y="856322"/>
                  </a:lnTo>
                  <a:lnTo>
                    <a:pt x="1890280" y="856284"/>
                  </a:lnTo>
                  <a:lnTo>
                    <a:pt x="1890267" y="851839"/>
                  </a:lnTo>
                  <a:close/>
                </a:path>
                <a:path w="2700654" h="858519">
                  <a:moveTo>
                    <a:pt x="1948154" y="851750"/>
                  </a:moveTo>
                  <a:lnTo>
                    <a:pt x="1925891" y="851776"/>
                  </a:lnTo>
                  <a:lnTo>
                    <a:pt x="1925904" y="856233"/>
                  </a:lnTo>
                  <a:lnTo>
                    <a:pt x="1948167" y="856195"/>
                  </a:lnTo>
                  <a:lnTo>
                    <a:pt x="1948154" y="851750"/>
                  </a:lnTo>
                  <a:close/>
                </a:path>
                <a:path w="2700654" h="858519">
                  <a:moveTo>
                    <a:pt x="2006028" y="851649"/>
                  </a:moveTo>
                  <a:lnTo>
                    <a:pt x="1983752" y="851674"/>
                  </a:lnTo>
                  <a:lnTo>
                    <a:pt x="1983765" y="856132"/>
                  </a:lnTo>
                  <a:lnTo>
                    <a:pt x="2006041" y="856094"/>
                  </a:lnTo>
                  <a:lnTo>
                    <a:pt x="2006028" y="851649"/>
                  </a:lnTo>
                  <a:close/>
                </a:path>
                <a:path w="2700654" h="858519">
                  <a:moveTo>
                    <a:pt x="2063902" y="851560"/>
                  </a:moveTo>
                  <a:lnTo>
                    <a:pt x="2041639" y="851585"/>
                  </a:lnTo>
                  <a:lnTo>
                    <a:pt x="2041651" y="856056"/>
                  </a:lnTo>
                  <a:lnTo>
                    <a:pt x="2063915" y="856018"/>
                  </a:lnTo>
                  <a:lnTo>
                    <a:pt x="2063902" y="851560"/>
                  </a:lnTo>
                  <a:close/>
                </a:path>
                <a:path w="2700654" h="858519">
                  <a:moveTo>
                    <a:pt x="2121801" y="851458"/>
                  </a:moveTo>
                  <a:lnTo>
                    <a:pt x="2099525" y="851496"/>
                  </a:lnTo>
                  <a:lnTo>
                    <a:pt x="2099538" y="855954"/>
                  </a:lnTo>
                  <a:lnTo>
                    <a:pt x="2121801" y="855916"/>
                  </a:lnTo>
                  <a:lnTo>
                    <a:pt x="2121801" y="851458"/>
                  </a:lnTo>
                  <a:close/>
                </a:path>
                <a:path w="2700654" h="858519">
                  <a:moveTo>
                    <a:pt x="2179675" y="851357"/>
                  </a:moveTo>
                  <a:lnTo>
                    <a:pt x="2157412" y="851408"/>
                  </a:lnTo>
                  <a:lnTo>
                    <a:pt x="2157412" y="855852"/>
                  </a:lnTo>
                  <a:lnTo>
                    <a:pt x="2179675" y="855814"/>
                  </a:lnTo>
                  <a:lnTo>
                    <a:pt x="2179675" y="851357"/>
                  </a:lnTo>
                  <a:close/>
                </a:path>
                <a:path w="2700654" h="858519">
                  <a:moveTo>
                    <a:pt x="2237562" y="851280"/>
                  </a:moveTo>
                  <a:lnTo>
                    <a:pt x="2215286" y="851306"/>
                  </a:lnTo>
                  <a:lnTo>
                    <a:pt x="2215286" y="855764"/>
                  </a:lnTo>
                  <a:lnTo>
                    <a:pt x="2237562" y="855738"/>
                  </a:lnTo>
                  <a:lnTo>
                    <a:pt x="2237562" y="851280"/>
                  </a:lnTo>
                  <a:close/>
                </a:path>
                <a:path w="2700654" h="858519">
                  <a:moveTo>
                    <a:pt x="2295423" y="851179"/>
                  </a:moveTo>
                  <a:lnTo>
                    <a:pt x="2273185" y="851217"/>
                  </a:lnTo>
                  <a:lnTo>
                    <a:pt x="2273185" y="855662"/>
                  </a:lnTo>
                  <a:lnTo>
                    <a:pt x="2295423" y="855637"/>
                  </a:lnTo>
                  <a:lnTo>
                    <a:pt x="2295423" y="851179"/>
                  </a:lnTo>
                  <a:close/>
                </a:path>
                <a:path w="2700654" h="858519">
                  <a:moveTo>
                    <a:pt x="2353310" y="851090"/>
                  </a:moveTo>
                  <a:lnTo>
                    <a:pt x="2331059" y="851128"/>
                  </a:lnTo>
                  <a:lnTo>
                    <a:pt x="2331059" y="855560"/>
                  </a:lnTo>
                  <a:lnTo>
                    <a:pt x="2353322" y="855535"/>
                  </a:lnTo>
                  <a:lnTo>
                    <a:pt x="2353310" y="851090"/>
                  </a:lnTo>
                  <a:close/>
                </a:path>
                <a:path w="2700654" h="858519">
                  <a:moveTo>
                    <a:pt x="2411196" y="851001"/>
                  </a:moveTo>
                  <a:lnTo>
                    <a:pt x="2388920" y="851027"/>
                  </a:lnTo>
                  <a:lnTo>
                    <a:pt x="2388946" y="855484"/>
                  </a:lnTo>
                  <a:lnTo>
                    <a:pt x="2411209" y="855446"/>
                  </a:lnTo>
                  <a:lnTo>
                    <a:pt x="2411196" y="851001"/>
                  </a:lnTo>
                  <a:close/>
                </a:path>
                <a:path w="2700654" h="858519">
                  <a:moveTo>
                    <a:pt x="2469045" y="850900"/>
                  </a:moveTo>
                  <a:lnTo>
                    <a:pt x="2446794" y="850925"/>
                  </a:lnTo>
                  <a:lnTo>
                    <a:pt x="2446807" y="855383"/>
                  </a:lnTo>
                  <a:lnTo>
                    <a:pt x="2469070" y="855332"/>
                  </a:lnTo>
                  <a:lnTo>
                    <a:pt x="2469045" y="850900"/>
                  </a:lnTo>
                  <a:close/>
                </a:path>
                <a:path w="2700654" h="858519">
                  <a:moveTo>
                    <a:pt x="2526931" y="850798"/>
                  </a:moveTo>
                  <a:lnTo>
                    <a:pt x="2504681" y="850836"/>
                  </a:lnTo>
                  <a:lnTo>
                    <a:pt x="2504694" y="855281"/>
                  </a:lnTo>
                  <a:lnTo>
                    <a:pt x="2526944" y="855256"/>
                  </a:lnTo>
                  <a:lnTo>
                    <a:pt x="2526931" y="850798"/>
                  </a:lnTo>
                  <a:close/>
                </a:path>
                <a:path w="2700654" h="858519">
                  <a:moveTo>
                    <a:pt x="2584818" y="850709"/>
                  </a:moveTo>
                  <a:lnTo>
                    <a:pt x="2562567" y="850747"/>
                  </a:lnTo>
                  <a:lnTo>
                    <a:pt x="2562580" y="855205"/>
                  </a:lnTo>
                  <a:lnTo>
                    <a:pt x="2584831" y="855167"/>
                  </a:lnTo>
                  <a:lnTo>
                    <a:pt x="2584818" y="850709"/>
                  </a:lnTo>
                  <a:close/>
                </a:path>
                <a:path w="2700654" h="858519">
                  <a:moveTo>
                    <a:pt x="2642704" y="850607"/>
                  </a:moveTo>
                  <a:lnTo>
                    <a:pt x="2620429" y="850646"/>
                  </a:lnTo>
                  <a:lnTo>
                    <a:pt x="2620441" y="855116"/>
                  </a:lnTo>
                  <a:lnTo>
                    <a:pt x="2642704" y="855065"/>
                  </a:lnTo>
                  <a:lnTo>
                    <a:pt x="2642704" y="850607"/>
                  </a:lnTo>
                  <a:close/>
                </a:path>
                <a:path w="2700654" h="858519">
                  <a:moveTo>
                    <a:pt x="2700578" y="850519"/>
                  </a:moveTo>
                  <a:lnTo>
                    <a:pt x="2678328" y="850557"/>
                  </a:lnTo>
                  <a:lnTo>
                    <a:pt x="2678328" y="855002"/>
                  </a:lnTo>
                  <a:lnTo>
                    <a:pt x="2700578" y="854976"/>
                  </a:lnTo>
                  <a:lnTo>
                    <a:pt x="2700578" y="850519"/>
                  </a:lnTo>
                  <a:close/>
                </a:path>
              </a:pathLst>
            </a:custGeom>
            <a:solidFill>
              <a:srgbClr val="56B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082491" y="1165657"/>
              <a:ext cx="2707640" cy="1016635"/>
            </a:xfrm>
            <a:custGeom>
              <a:avLst/>
              <a:gdLst/>
              <a:ahLst/>
              <a:cxnLst/>
              <a:rect l="l" t="t" r="r" b="b"/>
              <a:pathLst>
                <a:path w="2707640" h="1016635">
                  <a:moveTo>
                    <a:pt x="4279" y="0"/>
                  </a:moveTo>
                  <a:lnTo>
                    <a:pt x="0" y="1206"/>
                  </a:lnTo>
                  <a:lnTo>
                    <a:pt x="5994" y="22631"/>
                  </a:lnTo>
                  <a:lnTo>
                    <a:pt x="10274" y="21437"/>
                  </a:lnTo>
                  <a:lnTo>
                    <a:pt x="4279" y="0"/>
                  </a:lnTo>
                  <a:close/>
                </a:path>
                <a:path w="2707640" h="1016635">
                  <a:moveTo>
                    <a:pt x="19900" y="55727"/>
                  </a:moveTo>
                  <a:lnTo>
                    <a:pt x="15608" y="56934"/>
                  </a:lnTo>
                  <a:lnTo>
                    <a:pt x="21615" y="78371"/>
                  </a:lnTo>
                  <a:lnTo>
                    <a:pt x="25907" y="77165"/>
                  </a:lnTo>
                  <a:lnTo>
                    <a:pt x="19900" y="55727"/>
                  </a:lnTo>
                  <a:close/>
                </a:path>
                <a:path w="2707640" h="1016635">
                  <a:moveTo>
                    <a:pt x="35509" y="111467"/>
                  </a:moveTo>
                  <a:lnTo>
                    <a:pt x="31216" y="112661"/>
                  </a:lnTo>
                  <a:lnTo>
                    <a:pt x="37223" y="134099"/>
                  </a:lnTo>
                  <a:lnTo>
                    <a:pt x="41528" y="132892"/>
                  </a:lnTo>
                  <a:lnTo>
                    <a:pt x="35509" y="111467"/>
                  </a:lnTo>
                  <a:close/>
                </a:path>
                <a:path w="2707640" h="1016635">
                  <a:moveTo>
                    <a:pt x="51130" y="167195"/>
                  </a:moveTo>
                  <a:lnTo>
                    <a:pt x="46862" y="168402"/>
                  </a:lnTo>
                  <a:lnTo>
                    <a:pt x="52831" y="189826"/>
                  </a:lnTo>
                  <a:lnTo>
                    <a:pt x="57124" y="188633"/>
                  </a:lnTo>
                  <a:lnTo>
                    <a:pt x="51130" y="167195"/>
                  </a:lnTo>
                  <a:close/>
                </a:path>
                <a:path w="2707640" h="1016635">
                  <a:moveTo>
                    <a:pt x="66763" y="222935"/>
                  </a:moveTo>
                  <a:lnTo>
                    <a:pt x="62458" y="224129"/>
                  </a:lnTo>
                  <a:lnTo>
                    <a:pt x="68478" y="245554"/>
                  </a:lnTo>
                  <a:lnTo>
                    <a:pt x="72770" y="244360"/>
                  </a:lnTo>
                  <a:lnTo>
                    <a:pt x="66763" y="222935"/>
                  </a:lnTo>
                  <a:close/>
                </a:path>
                <a:path w="2707640" h="1016635">
                  <a:moveTo>
                    <a:pt x="82372" y="278650"/>
                  </a:moveTo>
                  <a:lnTo>
                    <a:pt x="78079" y="279857"/>
                  </a:lnTo>
                  <a:lnTo>
                    <a:pt x="84086" y="301294"/>
                  </a:lnTo>
                  <a:lnTo>
                    <a:pt x="88379" y="300088"/>
                  </a:lnTo>
                  <a:lnTo>
                    <a:pt x="82372" y="278650"/>
                  </a:lnTo>
                  <a:close/>
                </a:path>
                <a:path w="2707640" h="1016635">
                  <a:moveTo>
                    <a:pt x="97993" y="334391"/>
                  </a:moveTo>
                  <a:lnTo>
                    <a:pt x="93700" y="335584"/>
                  </a:lnTo>
                  <a:lnTo>
                    <a:pt x="99707" y="357022"/>
                  </a:lnTo>
                  <a:lnTo>
                    <a:pt x="103987" y="355828"/>
                  </a:lnTo>
                  <a:lnTo>
                    <a:pt x="97993" y="334391"/>
                  </a:lnTo>
                  <a:close/>
                </a:path>
                <a:path w="2707640" h="1016635">
                  <a:moveTo>
                    <a:pt x="113614" y="390118"/>
                  </a:moveTo>
                  <a:lnTo>
                    <a:pt x="109334" y="391312"/>
                  </a:lnTo>
                  <a:lnTo>
                    <a:pt x="115328" y="412762"/>
                  </a:lnTo>
                  <a:lnTo>
                    <a:pt x="119621" y="411556"/>
                  </a:lnTo>
                  <a:lnTo>
                    <a:pt x="113614" y="390118"/>
                  </a:lnTo>
                  <a:close/>
                </a:path>
                <a:path w="2707640" h="1016635">
                  <a:moveTo>
                    <a:pt x="129222" y="445858"/>
                  </a:moveTo>
                  <a:lnTo>
                    <a:pt x="124929" y="447065"/>
                  </a:lnTo>
                  <a:lnTo>
                    <a:pt x="130949" y="468477"/>
                  </a:lnTo>
                  <a:lnTo>
                    <a:pt x="135229" y="467283"/>
                  </a:lnTo>
                  <a:lnTo>
                    <a:pt x="129222" y="445858"/>
                  </a:lnTo>
                  <a:close/>
                </a:path>
                <a:path w="2707640" h="1016635">
                  <a:moveTo>
                    <a:pt x="144856" y="501586"/>
                  </a:moveTo>
                  <a:lnTo>
                    <a:pt x="140576" y="502793"/>
                  </a:lnTo>
                  <a:lnTo>
                    <a:pt x="146557" y="524217"/>
                  </a:lnTo>
                  <a:lnTo>
                    <a:pt x="150850" y="523024"/>
                  </a:lnTo>
                  <a:lnTo>
                    <a:pt x="144856" y="501586"/>
                  </a:lnTo>
                  <a:close/>
                </a:path>
                <a:path w="2707640" h="1016635">
                  <a:moveTo>
                    <a:pt x="160464" y="557326"/>
                  </a:moveTo>
                  <a:lnTo>
                    <a:pt x="156171" y="558520"/>
                  </a:lnTo>
                  <a:lnTo>
                    <a:pt x="162191" y="579958"/>
                  </a:lnTo>
                  <a:lnTo>
                    <a:pt x="166484" y="578738"/>
                  </a:lnTo>
                  <a:lnTo>
                    <a:pt x="160464" y="557326"/>
                  </a:lnTo>
                  <a:close/>
                </a:path>
                <a:path w="2707640" h="1016635">
                  <a:moveTo>
                    <a:pt x="176085" y="613041"/>
                  </a:moveTo>
                  <a:lnTo>
                    <a:pt x="171792" y="614248"/>
                  </a:lnTo>
                  <a:lnTo>
                    <a:pt x="177787" y="635685"/>
                  </a:lnTo>
                  <a:lnTo>
                    <a:pt x="182079" y="634479"/>
                  </a:lnTo>
                  <a:lnTo>
                    <a:pt x="176085" y="613041"/>
                  </a:lnTo>
                  <a:close/>
                </a:path>
                <a:path w="2707640" h="1016635">
                  <a:moveTo>
                    <a:pt x="202082" y="660793"/>
                  </a:moveTo>
                  <a:lnTo>
                    <a:pt x="199148" y="664121"/>
                  </a:lnTo>
                  <a:lnTo>
                    <a:pt x="215785" y="678903"/>
                  </a:lnTo>
                  <a:lnTo>
                    <a:pt x="218770" y="675563"/>
                  </a:lnTo>
                  <a:lnTo>
                    <a:pt x="202082" y="660793"/>
                  </a:lnTo>
                  <a:close/>
                </a:path>
                <a:path w="2707640" h="1016635">
                  <a:moveTo>
                    <a:pt x="245402" y="699223"/>
                  </a:moveTo>
                  <a:lnTo>
                    <a:pt x="242430" y="702551"/>
                  </a:lnTo>
                  <a:lnTo>
                    <a:pt x="259092" y="717334"/>
                  </a:lnTo>
                  <a:lnTo>
                    <a:pt x="262039" y="714006"/>
                  </a:lnTo>
                  <a:lnTo>
                    <a:pt x="245402" y="699223"/>
                  </a:lnTo>
                  <a:close/>
                </a:path>
                <a:path w="2707640" h="1016635">
                  <a:moveTo>
                    <a:pt x="288670" y="737641"/>
                  </a:moveTo>
                  <a:lnTo>
                    <a:pt x="285711" y="740968"/>
                  </a:lnTo>
                  <a:lnTo>
                    <a:pt x="302361" y="755751"/>
                  </a:lnTo>
                  <a:lnTo>
                    <a:pt x="305320" y="752424"/>
                  </a:lnTo>
                  <a:lnTo>
                    <a:pt x="288670" y="737641"/>
                  </a:lnTo>
                  <a:close/>
                </a:path>
                <a:path w="2707640" h="1016635">
                  <a:moveTo>
                    <a:pt x="331952" y="776058"/>
                  </a:moveTo>
                  <a:lnTo>
                    <a:pt x="329006" y="779398"/>
                  </a:lnTo>
                  <a:lnTo>
                    <a:pt x="345643" y="794181"/>
                  </a:lnTo>
                  <a:lnTo>
                    <a:pt x="348602" y="790841"/>
                  </a:lnTo>
                  <a:lnTo>
                    <a:pt x="331952" y="776058"/>
                  </a:lnTo>
                  <a:close/>
                </a:path>
                <a:path w="2707640" h="1016635">
                  <a:moveTo>
                    <a:pt x="375246" y="814501"/>
                  </a:moveTo>
                  <a:lnTo>
                    <a:pt x="372287" y="817829"/>
                  </a:lnTo>
                  <a:lnTo>
                    <a:pt x="388924" y="832599"/>
                  </a:lnTo>
                  <a:lnTo>
                    <a:pt x="391883" y="829271"/>
                  </a:lnTo>
                  <a:lnTo>
                    <a:pt x="375246" y="814501"/>
                  </a:lnTo>
                  <a:close/>
                </a:path>
                <a:path w="2707640" h="1016635">
                  <a:moveTo>
                    <a:pt x="418515" y="852906"/>
                  </a:moveTo>
                  <a:lnTo>
                    <a:pt x="415582" y="856246"/>
                  </a:lnTo>
                  <a:lnTo>
                    <a:pt x="432206" y="871029"/>
                  </a:lnTo>
                  <a:lnTo>
                    <a:pt x="435165" y="867689"/>
                  </a:lnTo>
                  <a:lnTo>
                    <a:pt x="418515" y="852906"/>
                  </a:lnTo>
                  <a:close/>
                </a:path>
                <a:path w="2707640" h="1016635">
                  <a:moveTo>
                    <a:pt x="461810" y="891349"/>
                  </a:moveTo>
                  <a:lnTo>
                    <a:pt x="458838" y="894676"/>
                  </a:lnTo>
                  <a:lnTo>
                    <a:pt x="475487" y="909447"/>
                  </a:lnTo>
                  <a:lnTo>
                    <a:pt x="478447" y="906119"/>
                  </a:lnTo>
                  <a:lnTo>
                    <a:pt x="461810" y="891349"/>
                  </a:lnTo>
                  <a:close/>
                </a:path>
                <a:path w="2707640" h="1016635">
                  <a:moveTo>
                    <a:pt x="505091" y="929766"/>
                  </a:moveTo>
                  <a:lnTo>
                    <a:pt x="502119" y="933094"/>
                  </a:lnTo>
                  <a:lnTo>
                    <a:pt x="518769" y="947877"/>
                  </a:lnTo>
                  <a:lnTo>
                    <a:pt x="521728" y="944549"/>
                  </a:lnTo>
                  <a:lnTo>
                    <a:pt x="505091" y="929766"/>
                  </a:lnTo>
                  <a:close/>
                </a:path>
                <a:path w="2707640" h="1016635">
                  <a:moveTo>
                    <a:pt x="547725" y="966000"/>
                  </a:moveTo>
                  <a:lnTo>
                    <a:pt x="547433" y="970445"/>
                  </a:lnTo>
                  <a:lnTo>
                    <a:pt x="569645" y="971867"/>
                  </a:lnTo>
                  <a:lnTo>
                    <a:pt x="569925" y="967422"/>
                  </a:lnTo>
                  <a:lnTo>
                    <a:pt x="547725" y="966000"/>
                  </a:lnTo>
                  <a:close/>
                </a:path>
                <a:path w="2707640" h="1016635">
                  <a:moveTo>
                    <a:pt x="605472" y="969708"/>
                  </a:moveTo>
                  <a:lnTo>
                    <a:pt x="605193" y="974140"/>
                  </a:lnTo>
                  <a:lnTo>
                    <a:pt x="627418" y="975563"/>
                  </a:lnTo>
                  <a:lnTo>
                    <a:pt x="627697" y="971118"/>
                  </a:lnTo>
                  <a:lnTo>
                    <a:pt x="605472" y="969708"/>
                  </a:lnTo>
                  <a:close/>
                </a:path>
                <a:path w="2707640" h="1016635">
                  <a:moveTo>
                    <a:pt x="663244" y="973391"/>
                  </a:moveTo>
                  <a:lnTo>
                    <a:pt x="662952" y="977823"/>
                  </a:lnTo>
                  <a:lnTo>
                    <a:pt x="685152" y="979258"/>
                  </a:lnTo>
                  <a:lnTo>
                    <a:pt x="685457" y="974813"/>
                  </a:lnTo>
                  <a:lnTo>
                    <a:pt x="663244" y="973391"/>
                  </a:lnTo>
                  <a:close/>
                </a:path>
                <a:path w="2707640" h="1016635">
                  <a:moveTo>
                    <a:pt x="720991" y="977099"/>
                  </a:moveTo>
                  <a:lnTo>
                    <a:pt x="720712" y="981532"/>
                  </a:lnTo>
                  <a:lnTo>
                    <a:pt x="742924" y="982954"/>
                  </a:lnTo>
                  <a:lnTo>
                    <a:pt x="743203" y="978509"/>
                  </a:lnTo>
                  <a:lnTo>
                    <a:pt x="720991" y="977099"/>
                  </a:lnTo>
                  <a:close/>
                </a:path>
                <a:path w="2707640" h="1016635">
                  <a:moveTo>
                    <a:pt x="778764" y="980795"/>
                  </a:moveTo>
                  <a:lnTo>
                    <a:pt x="778471" y="985227"/>
                  </a:lnTo>
                  <a:lnTo>
                    <a:pt x="800696" y="986650"/>
                  </a:lnTo>
                  <a:lnTo>
                    <a:pt x="800976" y="982205"/>
                  </a:lnTo>
                  <a:lnTo>
                    <a:pt x="778764" y="980795"/>
                  </a:lnTo>
                  <a:close/>
                </a:path>
                <a:path w="2707640" h="1016635">
                  <a:moveTo>
                    <a:pt x="836523" y="984478"/>
                  </a:moveTo>
                  <a:lnTo>
                    <a:pt x="836231" y="988923"/>
                  </a:lnTo>
                  <a:lnTo>
                    <a:pt x="858443" y="990358"/>
                  </a:lnTo>
                  <a:lnTo>
                    <a:pt x="858723" y="985913"/>
                  </a:lnTo>
                  <a:lnTo>
                    <a:pt x="836523" y="984478"/>
                  </a:lnTo>
                  <a:close/>
                </a:path>
                <a:path w="2707640" h="1016635">
                  <a:moveTo>
                    <a:pt x="894283" y="988186"/>
                  </a:moveTo>
                  <a:lnTo>
                    <a:pt x="893991" y="992619"/>
                  </a:lnTo>
                  <a:lnTo>
                    <a:pt x="916203" y="994041"/>
                  </a:lnTo>
                  <a:lnTo>
                    <a:pt x="916508" y="989596"/>
                  </a:lnTo>
                  <a:lnTo>
                    <a:pt x="894283" y="988186"/>
                  </a:lnTo>
                  <a:close/>
                </a:path>
                <a:path w="2707640" h="1016635">
                  <a:moveTo>
                    <a:pt x="952030" y="991882"/>
                  </a:moveTo>
                  <a:lnTo>
                    <a:pt x="951776" y="996314"/>
                  </a:lnTo>
                  <a:lnTo>
                    <a:pt x="973975" y="997750"/>
                  </a:lnTo>
                  <a:lnTo>
                    <a:pt x="974242" y="993292"/>
                  </a:lnTo>
                  <a:lnTo>
                    <a:pt x="952030" y="991882"/>
                  </a:lnTo>
                  <a:close/>
                </a:path>
                <a:path w="2707640" h="1016635">
                  <a:moveTo>
                    <a:pt x="1009802" y="995591"/>
                  </a:moveTo>
                  <a:lnTo>
                    <a:pt x="1009522" y="1000023"/>
                  </a:lnTo>
                  <a:lnTo>
                    <a:pt x="1031747" y="1001445"/>
                  </a:lnTo>
                  <a:lnTo>
                    <a:pt x="1032014" y="997000"/>
                  </a:lnTo>
                  <a:lnTo>
                    <a:pt x="1009802" y="995591"/>
                  </a:lnTo>
                  <a:close/>
                </a:path>
                <a:path w="2707640" h="1016635">
                  <a:moveTo>
                    <a:pt x="1067574" y="999274"/>
                  </a:moveTo>
                  <a:lnTo>
                    <a:pt x="1067269" y="1003706"/>
                  </a:lnTo>
                  <a:lnTo>
                    <a:pt x="1089494" y="1005128"/>
                  </a:lnTo>
                  <a:lnTo>
                    <a:pt x="1089774" y="1000696"/>
                  </a:lnTo>
                  <a:lnTo>
                    <a:pt x="1067574" y="999274"/>
                  </a:lnTo>
                  <a:close/>
                </a:path>
                <a:path w="2707640" h="1016635">
                  <a:moveTo>
                    <a:pt x="1125334" y="1002969"/>
                  </a:moveTo>
                  <a:lnTo>
                    <a:pt x="1125029" y="1007414"/>
                  </a:lnTo>
                  <a:lnTo>
                    <a:pt x="1147241" y="1008837"/>
                  </a:lnTo>
                  <a:lnTo>
                    <a:pt x="1147533" y="1004392"/>
                  </a:lnTo>
                  <a:lnTo>
                    <a:pt x="1125334" y="1002969"/>
                  </a:lnTo>
                  <a:close/>
                </a:path>
                <a:path w="2707640" h="1016635">
                  <a:moveTo>
                    <a:pt x="1183081" y="1006678"/>
                  </a:moveTo>
                  <a:lnTo>
                    <a:pt x="1182801" y="1011110"/>
                  </a:lnTo>
                  <a:lnTo>
                    <a:pt x="1205014" y="1012532"/>
                  </a:lnTo>
                  <a:lnTo>
                    <a:pt x="1205306" y="1008087"/>
                  </a:lnTo>
                  <a:lnTo>
                    <a:pt x="1183081" y="1006678"/>
                  </a:lnTo>
                  <a:close/>
                </a:path>
                <a:path w="2707640" h="1016635">
                  <a:moveTo>
                    <a:pt x="1240840" y="1010361"/>
                  </a:moveTo>
                  <a:lnTo>
                    <a:pt x="1240561" y="1014806"/>
                  </a:lnTo>
                  <a:lnTo>
                    <a:pt x="1262761" y="1016241"/>
                  </a:lnTo>
                  <a:lnTo>
                    <a:pt x="1263065" y="1011796"/>
                  </a:lnTo>
                  <a:lnTo>
                    <a:pt x="1240840" y="1010361"/>
                  </a:lnTo>
                  <a:close/>
                </a:path>
                <a:path w="2707640" h="1016635">
                  <a:moveTo>
                    <a:pt x="1320545" y="1008900"/>
                  </a:moveTo>
                  <a:lnTo>
                    <a:pt x="1298333" y="1010310"/>
                  </a:lnTo>
                  <a:lnTo>
                    <a:pt x="1298600" y="1014730"/>
                  </a:lnTo>
                  <a:lnTo>
                    <a:pt x="1320812" y="1013345"/>
                  </a:lnTo>
                  <a:lnTo>
                    <a:pt x="1320545" y="1008900"/>
                  </a:lnTo>
                  <a:close/>
                </a:path>
                <a:path w="2707640" h="1016635">
                  <a:moveTo>
                    <a:pt x="1378318" y="1005281"/>
                  </a:moveTo>
                  <a:lnTo>
                    <a:pt x="1356093" y="1006678"/>
                  </a:lnTo>
                  <a:lnTo>
                    <a:pt x="1356372" y="1011110"/>
                  </a:lnTo>
                  <a:lnTo>
                    <a:pt x="1378584" y="1009726"/>
                  </a:lnTo>
                  <a:lnTo>
                    <a:pt x="1378318" y="1005281"/>
                  </a:lnTo>
                  <a:close/>
                </a:path>
                <a:path w="2707640" h="1016635">
                  <a:moveTo>
                    <a:pt x="1436077" y="1001661"/>
                  </a:moveTo>
                  <a:lnTo>
                    <a:pt x="1413852" y="1003058"/>
                  </a:lnTo>
                  <a:lnTo>
                    <a:pt x="1414132" y="1007491"/>
                  </a:lnTo>
                  <a:lnTo>
                    <a:pt x="1436344" y="1006106"/>
                  </a:lnTo>
                  <a:lnTo>
                    <a:pt x="1436077" y="1001661"/>
                  </a:lnTo>
                  <a:close/>
                </a:path>
                <a:path w="2707640" h="1016635">
                  <a:moveTo>
                    <a:pt x="1493837" y="998029"/>
                  </a:moveTo>
                  <a:lnTo>
                    <a:pt x="1471612" y="999413"/>
                  </a:lnTo>
                  <a:lnTo>
                    <a:pt x="1471917" y="1003871"/>
                  </a:lnTo>
                  <a:lnTo>
                    <a:pt x="1494129" y="1002474"/>
                  </a:lnTo>
                  <a:lnTo>
                    <a:pt x="1493837" y="998029"/>
                  </a:lnTo>
                  <a:close/>
                </a:path>
                <a:path w="2707640" h="1016635">
                  <a:moveTo>
                    <a:pt x="1551597" y="994397"/>
                  </a:moveTo>
                  <a:lnTo>
                    <a:pt x="1529397" y="995794"/>
                  </a:lnTo>
                  <a:lnTo>
                    <a:pt x="1529664" y="1000239"/>
                  </a:lnTo>
                  <a:lnTo>
                    <a:pt x="1551889" y="998842"/>
                  </a:lnTo>
                  <a:lnTo>
                    <a:pt x="1551597" y="994397"/>
                  </a:lnTo>
                  <a:close/>
                </a:path>
                <a:path w="2707640" h="1016635">
                  <a:moveTo>
                    <a:pt x="1609382" y="990777"/>
                  </a:moveTo>
                  <a:lnTo>
                    <a:pt x="1587157" y="992174"/>
                  </a:lnTo>
                  <a:lnTo>
                    <a:pt x="1587423" y="996607"/>
                  </a:lnTo>
                  <a:lnTo>
                    <a:pt x="1609636" y="995210"/>
                  </a:lnTo>
                  <a:lnTo>
                    <a:pt x="1609382" y="990777"/>
                  </a:lnTo>
                  <a:close/>
                </a:path>
                <a:path w="2707640" h="1016635">
                  <a:moveTo>
                    <a:pt x="1667128" y="987145"/>
                  </a:moveTo>
                  <a:lnTo>
                    <a:pt x="1644916" y="988542"/>
                  </a:lnTo>
                  <a:lnTo>
                    <a:pt x="1645196" y="992974"/>
                  </a:lnTo>
                  <a:lnTo>
                    <a:pt x="1667408" y="991590"/>
                  </a:lnTo>
                  <a:lnTo>
                    <a:pt x="1667128" y="987145"/>
                  </a:lnTo>
                  <a:close/>
                </a:path>
                <a:path w="2707640" h="1016635">
                  <a:moveTo>
                    <a:pt x="1724914" y="983526"/>
                  </a:moveTo>
                  <a:lnTo>
                    <a:pt x="1702676" y="984910"/>
                  </a:lnTo>
                  <a:lnTo>
                    <a:pt x="1702968" y="989355"/>
                  </a:lnTo>
                  <a:lnTo>
                    <a:pt x="1725180" y="987971"/>
                  </a:lnTo>
                  <a:lnTo>
                    <a:pt x="1724914" y="983526"/>
                  </a:lnTo>
                  <a:close/>
                </a:path>
                <a:path w="2707640" h="1016635">
                  <a:moveTo>
                    <a:pt x="1782673" y="979893"/>
                  </a:moveTo>
                  <a:lnTo>
                    <a:pt x="1760448" y="981290"/>
                  </a:lnTo>
                  <a:lnTo>
                    <a:pt x="1760727" y="985735"/>
                  </a:lnTo>
                  <a:lnTo>
                    <a:pt x="1782952" y="984326"/>
                  </a:lnTo>
                  <a:lnTo>
                    <a:pt x="1782673" y="979893"/>
                  </a:lnTo>
                  <a:close/>
                </a:path>
                <a:path w="2707640" h="1016635">
                  <a:moveTo>
                    <a:pt x="1840433" y="976274"/>
                  </a:moveTo>
                  <a:lnTo>
                    <a:pt x="1818208" y="977671"/>
                  </a:lnTo>
                  <a:lnTo>
                    <a:pt x="1818487" y="982103"/>
                  </a:lnTo>
                  <a:lnTo>
                    <a:pt x="1840712" y="980719"/>
                  </a:lnTo>
                  <a:lnTo>
                    <a:pt x="1840433" y="976274"/>
                  </a:lnTo>
                  <a:close/>
                </a:path>
                <a:path w="2707640" h="1016635">
                  <a:moveTo>
                    <a:pt x="1898192" y="972654"/>
                  </a:moveTo>
                  <a:lnTo>
                    <a:pt x="1875980" y="974039"/>
                  </a:lnTo>
                  <a:lnTo>
                    <a:pt x="1876259" y="978484"/>
                  </a:lnTo>
                  <a:lnTo>
                    <a:pt x="1898497" y="977099"/>
                  </a:lnTo>
                  <a:lnTo>
                    <a:pt x="1898192" y="972654"/>
                  </a:lnTo>
                  <a:close/>
                </a:path>
                <a:path w="2707640" h="1016635">
                  <a:moveTo>
                    <a:pt x="1955965" y="969010"/>
                  </a:moveTo>
                  <a:lnTo>
                    <a:pt x="1933740" y="970419"/>
                  </a:lnTo>
                  <a:lnTo>
                    <a:pt x="1934006" y="974852"/>
                  </a:lnTo>
                  <a:lnTo>
                    <a:pt x="1956231" y="973455"/>
                  </a:lnTo>
                  <a:lnTo>
                    <a:pt x="1955965" y="969010"/>
                  </a:lnTo>
                  <a:close/>
                </a:path>
                <a:path w="2707640" h="1016635">
                  <a:moveTo>
                    <a:pt x="2013737" y="965390"/>
                  </a:moveTo>
                  <a:lnTo>
                    <a:pt x="1991512" y="966774"/>
                  </a:lnTo>
                  <a:lnTo>
                    <a:pt x="1991779" y="971219"/>
                  </a:lnTo>
                  <a:lnTo>
                    <a:pt x="2014004" y="969835"/>
                  </a:lnTo>
                  <a:lnTo>
                    <a:pt x="2013737" y="965390"/>
                  </a:lnTo>
                  <a:close/>
                </a:path>
                <a:path w="2707640" h="1016635">
                  <a:moveTo>
                    <a:pt x="2071509" y="961771"/>
                  </a:moveTo>
                  <a:lnTo>
                    <a:pt x="2049259" y="963155"/>
                  </a:lnTo>
                  <a:lnTo>
                    <a:pt x="2049551" y="967600"/>
                  </a:lnTo>
                  <a:lnTo>
                    <a:pt x="2071763" y="966203"/>
                  </a:lnTo>
                  <a:lnTo>
                    <a:pt x="2071509" y="961771"/>
                  </a:lnTo>
                  <a:close/>
                </a:path>
                <a:path w="2707640" h="1016635">
                  <a:moveTo>
                    <a:pt x="2129243" y="958126"/>
                  </a:moveTo>
                  <a:lnTo>
                    <a:pt x="2107031" y="959523"/>
                  </a:lnTo>
                  <a:lnTo>
                    <a:pt x="2107323" y="963968"/>
                  </a:lnTo>
                  <a:lnTo>
                    <a:pt x="2129548" y="962583"/>
                  </a:lnTo>
                  <a:lnTo>
                    <a:pt x="2129243" y="958126"/>
                  </a:lnTo>
                  <a:close/>
                </a:path>
                <a:path w="2707640" h="1016635">
                  <a:moveTo>
                    <a:pt x="2187016" y="954519"/>
                  </a:moveTo>
                  <a:lnTo>
                    <a:pt x="2164803" y="955903"/>
                  </a:lnTo>
                  <a:lnTo>
                    <a:pt x="2165083" y="960348"/>
                  </a:lnTo>
                  <a:lnTo>
                    <a:pt x="2187295" y="958951"/>
                  </a:lnTo>
                  <a:lnTo>
                    <a:pt x="2187016" y="954519"/>
                  </a:lnTo>
                  <a:close/>
                </a:path>
                <a:path w="2707640" h="1016635">
                  <a:moveTo>
                    <a:pt x="2244788" y="950899"/>
                  </a:moveTo>
                  <a:lnTo>
                    <a:pt x="2222576" y="952284"/>
                  </a:lnTo>
                  <a:lnTo>
                    <a:pt x="2222842" y="956729"/>
                  </a:lnTo>
                  <a:lnTo>
                    <a:pt x="2245080" y="955332"/>
                  </a:lnTo>
                  <a:lnTo>
                    <a:pt x="2244788" y="950899"/>
                  </a:lnTo>
                  <a:close/>
                </a:path>
                <a:path w="2707640" h="1016635">
                  <a:moveTo>
                    <a:pt x="2302560" y="947254"/>
                  </a:moveTo>
                  <a:lnTo>
                    <a:pt x="2280335" y="948639"/>
                  </a:lnTo>
                  <a:lnTo>
                    <a:pt x="2280615" y="953096"/>
                  </a:lnTo>
                  <a:lnTo>
                    <a:pt x="2302827" y="951699"/>
                  </a:lnTo>
                  <a:lnTo>
                    <a:pt x="2302560" y="947254"/>
                  </a:lnTo>
                  <a:close/>
                </a:path>
                <a:path w="2707640" h="1016635">
                  <a:moveTo>
                    <a:pt x="2360320" y="943635"/>
                  </a:moveTo>
                  <a:lnTo>
                    <a:pt x="2338095" y="945032"/>
                  </a:lnTo>
                  <a:lnTo>
                    <a:pt x="2338374" y="949464"/>
                  </a:lnTo>
                  <a:lnTo>
                    <a:pt x="2360599" y="948080"/>
                  </a:lnTo>
                  <a:lnTo>
                    <a:pt x="2360320" y="943635"/>
                  </a:lnTo>
                  <a:close/>
                </a:path>
                <a:path w="2707640" h="1016635">
                  <a:moveTo>
                    <a:pt x="2418105" y="940003"/>
                  </a:moveTo>
                  <a:lnTo>
                    <a:pt x="2395867" y="941412"/>
                  </a:lnTo>
                  <a:lnTo>
                    <a:pt x="2396147" y="945845"/>
                  </a:lnTo>
                  <a:lnTo>
                    <a:pt x="2418359" y="944448"/>
                  </a:lnTo>
                  <a:lnTo>
                    <a:pt x="2418105" y="940003"/>
                  </a:lnTo>
                  <a:close/>
                </a:path>
                <a:path w="2707640" h="1016635">
                  <a:moveTo>
                    <a:pt x="2475852" y="936383"/>
                  </a:moveTo>
                  <a:lnTo>
                    <a:pt x="2453627" y="937767"/>
                  </a:lnTo>
                  <a:lnTo>
                    <a:pt x="2453893" y="942225"/>
                  </a:lnTo>
                  <a:lnTo>
                    <a:pt x="2476131" y="940816"/>
                  </a:lnTo>
                  <a:lnTo>
                    <a:pt x="2475852" y="936383"/>
                  </a:lnTo>
                  <a:close/>
                </a:path>
                <a:path w="2707640" h="1016635">
                  <a:moveTo>
                    <a:pt x="2533611" y="932751"/>
                  </a:moveTo>
                  <a:lnTo>
                    <a:pt x="2511386" y="934148"/>
                  </a:lnTo>
                  <a:lnTo>
                    <a:pt x="2511678" y="938593"/>
                  </a:lnTo>
                  <a:lnTo>
                    <a:pt x="2533903" y="937196"/>
                  </a:lnTo>
                  <a:lnTo>
                    <a:pt x="2533611" y="932751"/>
                  </a:lnTo>
                  <a:close/>
                </a:path>
                <a:path w="2707640" h="1016635">
                  <a:moveTo>
                    <a:pt x="2591371" y="929119"/>
                  </a:moveTo>
                  <a:lnTo>
                    <a:pt x="2569159" y="930528"/>
                  </a:lnTo>
                  <a:lnTo>
                    <a:pt x="2569425" y="934974"/>
                  </a:lnTo>
                  <a:lnTo>
                    <a:pt x="2591650" y="933564"/>
                  </a:lnTo>
                  <a:lnTo>
                    <a:pt x="2591371" y="929119"/>
                  </a:lnTo>
                  <a:close/>
                </a:path>
                <a:path w="2707640" h="1016635">
                  <a:moveTo>
                    <a:pt x="2649156" y="925499"/>
                  </a:moveTo>
                  <a:lnTo>
                    <a:pt x="2626931" y="926896"/>
                  </a:lnTo>
                  <a:lnTo>
                    <a:pt x="2627198" y="931341"/>
                  </a:lnTo>
                  <a:lnTo>
                    <a:pt x="2649423" y="929944"/>
                  </a:lnTo>
                  <a:lnTo>
                    <a:pt x="2649156" y="925499"/>
                  </a:lnTo>
                  <a:close/>
                </a:path>
                <a:path w="2707640" h="1016635">
                  <a:moveTo>
                    <a:pt x="2706903" y="921880"/>
                  </a:moveTo>
                  <a:lnTo>
                    <a:pt x="2684691" y="923264"/>
                  </a:lnTo>
                  <a:lnTo>
                    <a:pt x="2684970" y="927709"/>
                  </a:lnTo>
                  <a:lnTo>
                    <a:pt x="2707182" y="926325"/>
                  </a:lnTo>
                  <a:lnTo>
                    <a:pt x="2706903" y="921880"/>
                  </a:lnTo>
                  <a:close/>
                </a:path>
              </a:pathLst>
            </a:custGeom>
            <a:solidFill>
              <a:srgbClr val="E6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082478" y="1073112"/>
              <a:ext cx="2727960" cy="1014094"/>
            </a:xfrm>
            <a:custGeom>
              <a:avLst/>
              <a:gdLst/>
              <a:ahLst/>
              <a:cxnLst/>
              <a:rect l="l" t="t" r="r" b="b"/>
              <a:pathLst>
                <a:path w="2727959" h="1014094">
                  <a:moveTo>
                    <a:pt x="4305" y="0"/>
                  </a:moveTo>
                  <a:lnTo>
                    <a:pt x="0" y="1079"/>
                  </a:lnTo>
                  <a:lnTo>
                    <a:pt x="5435" y="22682"/>
                  </a:lnTo>
                  <a:lnTo>
                    <a:pt x="9753" y="21590"/>
                  </a:lnTo>
                  <a:lnTo>
                    <a:pt x="4305" y="0"/>
                  </a:lnTo>
                  <a:close/>
                </a:path>
                <a:path w="2727959" h="1014094">
                  <a:moveTo>
                    <a:pt x="18478" y="56108"/>
                  </a:moveTo>
                  <a:lnTo>
                    <a:pt x="14173" y="57200"/>
                  </a:lnTo>
                  <a:lnTo>
                    <a:pt x="19596" y="78790"/>
                  </a:lnTo>
                  <a:lnTo>
                    <a:pt x="23926" y="77698"/>
                  </a:lnTo>
                  <a:lnTo>
                    <a:pt x="18478" y="56108"/>
                  </a:lnTo>
                  <a:close/>
                </a:path>
                <a:path w="2727959" h="1014094">
                  <a:moveTo>
                    <a:pt x="32664" y="112229"/>
                  </a:moveTo>
                  <a:lnTo>
                    <a:pt x="28346" y="113334"/>
                  </a:lnTo>
                  <a:lnTo>
                    <a:pt x="33781" y="134912"/>
                  </a:lnTo>
                  <a:lnTo>
                    <a:pt x="38099" y="133807"/>
                  </a:lnTo>
                  <a:lnTo>
                    <a:pt x="32664" y="112229"/>
                  </a:lnTo>
                  <a:close/>
                </a:path>
                <a:path w="2727959" h="1014094">
                  <a:moveTo>
                    <a:pt x="46850" y="168351"/>
                  </a:moveTo>
                  <a:lnTo>
                    <a:pt x="42519" y="169443"/>
                  </a:lnTo>
                  <a:lnTo>
                    <a:pt x="47967" y="191033"/>
                  </a:lnTo>
                  <a:lnTo>
                    <a:pt x="52273" y="189941"/>
                  </a:lnTo>
                  <a:lnTo>
                    <a:pt x="46850" y="168351"/>
                  </a:lnTo>
                  <a:close/>
                </a:path>
                <a:path w="2727959" h="1014094">
                  <a:moveTo>
                    <a:pt x="60998" y="224459"/>
                  </a:moveTo>
                  <a:lnTo>
                    <a:pt x="56680" y="225552"/>
                  </a:lnTo>
                  <a:lnTo>
                    <a:pt x="62128" y="247141"/>
                  </a:lnTo>
                  <a:lnTo>
                    <a:pt x="66446" y="246049"/>
                  </a:lnTo>
                  <a:lnTo>
                    <a:pt x="60998" y="224459"/>
                  </a:lnTo>
                  <a:close/>
                </a:path>
                <a:path w="2727959" h="1014094">
                  <a:moveTo>
                    <a:pt x="75183" y="280581"/>
                  </a:moveTo>
                  <a:lnTo>
                    <a:pt x="70865" y="281673"/>
                  </a:lnTo>
                  <a:lnTo>
                    <a:pt x="76314" y="303250"/>
                  </a:lnTo>
                  <a:lnTo>
                    <a:pt x="80632" y="302158"/>
                  </a:lnTo>
                  <a:lnTo>
                    <a:pt x="75183" y="280581"/>
                  </a:lnTo>
                  <a:close/>
                </a:path>
                <a:path w="2727959" h="1014094">
                  <a:moveTo>
                    <a:pt x="89369" y="336689"/>
                  </a:moveTo>
                  <a:lnTo>
                    <a:pt x="85051" y="337794"/>
                  </a:lnTo>
                  <a:lnTo>
                    <a:pt x="90487" y="359371"/>
                  </a:lnTo>
                  <a:lnTo>
                    <a:pt x="94805" y="358279"/>
                  </a:lnTo>
                  <a:lnTo>
                    <a:pt x="89369" y="336689"/>
                  </a:lnTo>
                  <a:close/>
                </a:path>
                <a:path w="2727959" h="1014094">
                  <a:moveTo>
                    <a:pt x="103530" y="392823"/>
                  </a:moveTo>
                  <a:lnTo>
                    <a:pt x="99225" y="393903"/>
                  </a:lnTo>
                  <a:lnTo>
                    <a:pt x="104660" y="415493"/>
                  </a:lnTo>
                  <a:lnTo>
                    <a:pt x="108965" y="414401"/>
                  </a:lnTo>
                  <a:lnTo>
                    <a:pt x="103530" y="392823"/>
                  </a:lnTo>
                  <a:close/>
                </a:path>
                <a:path w="2727959" h="1014094">
                  <a:moveTo>
                    <a:pt x="117716" y="448932"/>
                  </a:moveTo>
                  <a:lnTo>
                    <a:pt x="113398" y="450024"/>
                  </a:lnTo>
                  <a:lnTo>
                    <a:pt x="118846" y="471601"/>
                  </a:lnTo>
                  <a:lnTo>
                    <a:pt x="123164" y="470509"/>
                  </a:lnTo>
                  <a:lnTo>
                    <a:pt x="117716" y="448932"/>
                  </a:lnTo>
                  <a:close/>
                </a:path>
                <a:path w="2727959" h="1014094">
                  <a:moveTo>
                    <a:pt x="131902" y="505053"/>
                  </a:moveTo>
                  <a:lnTo>
                    <a:pt x="127571" y="506133"/>
                  </a:lnTo>
                  <a:lnTo>
                    <a:pt x="133019" y="527710"/>
                  </a:lnTo>
                  <a:lnTo>
                    <a:pt x="137337" y="526630"/>
                  </a:lnTo>
                  <a:lnTo>
                    <a:pt x="131902" y="505053"/>
                  </a:lnTo>
                  <a:close/>
                </a:path>
                <a:path w="2727959" h="1014094">
                  <a:moveTo>
                    <a:pt x="146062" y="561162"/>
                  </a:moveTo>
                  <a:lnTo>
                    <a:pt x="141744" y="562254"/>
                  </a:lnTo>
                  <a:lnTo>
                    <a:pt x="147192" y="583844"/>
                  </a:lnTo>
                  <a:lnTo>
                    <a:pt x="151510" y="582739"/>
                  </a:lnTo>
                  <a:lnTo>
                    <a:pt x="146062" y="561162"/>
                  </a:lnTo>
                  <a:close/>
                </a:path>
                <a:path w="2727959" h="1014094">
                  <a:moveTo>
                    <a:pt x="160235" y="617283"/>
                  </a:moveTo>
                  <a:lnTo>
                    <a:pt x="155930" y="618375"/>
                  </a:lnTo>
                  <a:lnTo>
                    <a:pt x="161353" y="639952"/>
                  </a:lnTo>
                  <a:lnTo>
                    <a:pt x="165684" y="638860"/>
                  </a:lnTo>
                  <a:lnTo>
                    <a:pt x="160235" y="617283"/>
                  </a:lnTo>
                  <a:close/>
                </a:path>
                <a:path w="2727959" h="1014094">
                  <a:moveTo>
                    <a:pt x="174409" y="673392"/>
                  </a:moveTo>
                  <a:lnTo>
                    <a:pt x="170103" y="674484"/>
                  </a:lnTo>
                  <a:lnTo>
                    <a:pt x="175552" y="696074"/>
                  </a:lnTo>
                  <a:lnTo>
                    <a:pt x="179844" y="694982"/>
                  </a:lnTo>
                  <a:lnTo>
                    <a:pt x="174409" y="673392"/>
                  </a:lnTo>
                  <a:close/>
                </a:path>
                <a:path w="2727959" h="1014094">
                  <a:moveTo>
                    <a:pt x="195846" y="720725"/>
                  </a:moveTo>
                  <a:lnTo>
                    <a:pt x="194094" y="724814"/>
                  </a:lnTo>
                  <a:lnTo>
                    <a:pt x="214553" y="733602"/>
                  </a:lnTo>
                  <a:lnTo>
                    <a:pt x="216306" y="729513"/>
                  </a:lnTo>
                  <a:lnTo>
                    <a:pt x="195846" y="720725"/>
                  </a:lnTo>
                  <a:close/>
                </a:path>
                <a:path w="2727959" h="1014094">
                  <a:moveTo>
                    <a:pt x="249021" y="743584"/>
                  </a:moveTo>
                  <a:lnTo>
                    <a:pt x="247256" y="747674"/>
                  </a:lnTo>
                  <a:lnTo>
                    <a:pt x="267703" y="756462"/>
                  </a:lnTo>
                  <a:lnTo>
                    <a:pt x="269481" y="752373"/>
                  </a:lnTo>
                  <a:lnTo>
                    <a:pt x="249021" y="743584"/>
                  </a:lnTo>
                  <a:close/>
                </a:path>
                <a:path w="2727959" h="1014094">
                  <a:moveTo>
                    <a:pt x="302196" y="766444"/>
                  </a:moveTo>
                  <a:lnTo>
                    <a:pt x="300443" y="770521"/>
                  </a:lnTo>
                  <a:lnTo>
                    <a:pt x="320890" y="779322"/>
                  </a:lnTo>
                  <a:lnTo>
                    <a:pt x="322656" y="775246"/>
                  </a:lnTo>
                  <a:lnTo>
                    <a:pt x="302196" y="766444"/>
                  </a:lnTo>
                  <a:close/>
                </a:path>
                <a:path w="2727959" h="1014094">
                  <a:moveTo>
                    <a:pt x="355371" y="789292"/>
                  </a:moveTo>
                  <a:lnTo>
                    <a:pt x="353606" y="793394"/>
                  </a:lnTo>
                  <a:lnTo>
                    <a:pt x="374065" y="802182"/>
                  </a:lnTo>
                  <a:lnTo>
                    <a:pt x="375831" y="798093"/>
                  </a:lnTo>
                  <a:lnTo>
                    <a:pt x="355371" y="789292"/>
                  </a:lnTo>
                  <a:close/>
                </a:path>
                <a:path w="2727959" h="1014094">
                  <a:moveTo>
                    <a:pt x="408533" y="812152"/>
                  </a:moveTo>
                  <a:lnTo>
                    <a:pt x="406806" y="816254"/>
                  </a:lnTo>
                  <a:lnTo>
                    <a:pt x="427240" y="825042"/>
                  </a:lnTo>
                  <a:lnTo>
                    <a:pt x="429006" y="820953"/>
                  </a:lnTo>
                  <a:lnTo>
                    <a:pt x="408533" y="812152"/>
                  </a:lnTo>
                  <a:close/>
                </a:path>
                <a:path w="2727959" h="1014094">
                  <a:moveTo>
                    <a:pt x="461721" y="835025"/>
                  </a:moveTo>
                  <a:lnTo>
                    <a:pt x="459955" y="839114"/>
                  </a:lnTo>
                  <a:lnTo>
                    <a:pt x="480402" y="847902"/>
                  </a:lnTo>
                  <a:lnTo>
                    <a:pt x="482168" y="843800"/>
                  </a:lnTo>
                  <a:lnTo>
                    <a:pt x="461721" y="835025"/>
                  </a:lnTo>
                  <a:close/>
                </a:path>
                <a:path w="2727959" h="1014094">
                  <a:moveTo>
                    <a:pt x="514883" y="857885"/>
                  </a:moveTo>
                  <a:lnTo>
                    <a:pt x="513143" y="861974"/>
                  </a:lnTo>
                  <a:lnTo>
                    <a:pt x="533577" y="870762"/>
                  </a:lnTo>
                  <a:lnTo>
                    <a:pt x="535343" y="866660"/>
                  </a:lnTo>
                  <a:lnTo>
                    <a:pt x="514883" y="857885"/>
                  </a:lnTo>
                  <a:close/>
                </a:path>
                <a:path w="2727959" h="1014094">
                  <a:moveTo>
                    <a:pt x="569264" y="872324"/>
                  </a:moveTo>
                  <a:lnTo>
                    <a:pt x="568998" y="876757"/>
                  </a:lnTo>
                  <a:lnTo>
                    <a:pt x="591235" y="878001"/>
                  </a:lnTo>
                  <a:lnTo>
                    <a:pt x="591477" y="873569"/>
                  </a:lnTo>
                  <a:lnTo>
                    <a:pt x="569264" y="872324"/>
                  </a:lnTo>
                  <a:close/>
                </a:path>
                <a:path w="2727959" h="1014094">
                  <a:moveTo>
                    <a:pt x="627024" y="875550"/>
                  </a:moveTo>
                  <a:lnTo>
                    <a:pt x="626795" y="879995"/>
                  </a:lnTo>
                  <a:lnTo>
                    <a:pt x="649020" y="881240"/>
                  </a:lnTo>
                  <a:lnTo>
                    <a:pt x="649274" y="876795"/>
                  </a:lnTo>
                  <a:lnTo>
                    <a:pt x="627024" y="875550"/>
                  </a:lnTo>
                  <a:close/>
                </a:path>
                <a:path w="2727959" h="1014094">
                  <a:moveTo>
                    <a:pt x="684822" y="878763"/>
                  </a:moveTo>
                  <a:lnTo>
                    <a:pt x="684580" y="883221"/>
                  </a:lnTo>
                  <a:lnTo>
                    <a:pt x="706805" y="884466"/>
                  </a:lnTo>
                  <a:lnTo>
                    <a:pt x="707059" y="880021"/>
                  </a:lnTo>
                  <a:lnTo>
                    <a:pt x="684822" y="878763"/>
                  </a:lnTo>
                  <a:close/>
                </a:path>
                <a:path w="2727959" h="1014094">
                  <a:moveTo>
                    <a:pt x="742607" y="882014"/>
                  </a:moveTo>
                  <a:lnTo>
                    <a:pt x="742365" y="886447"/>
                  </a:lnTo>
                  <a:lnTo>
                    <a:pt x="764590" y="887691"/>
                  </a:lnTo>
                  <a:lnTo>
                    <a:pt x="764857" y="883246"/>
                  </a:lnTo>
                  <a:lnTo>
                    <a:pt x="742607" y="882014"/>
                  </a:lnTo>
                  <a:close/>
                </a:path>
                <a:path w="2727959" h="1014094">
                  <a:moveTo>
                    <a:pt x="800404" y="885253"/>
                  </a:moveTo>
                  <a:lnTo>
                    <a:pt x="800163" y="889698"/>
                  </a:lnTo>
                  <a:lnTo>
                    <a:pt x="822388" y="890917"/>
                  </a:lnTo>
                  <a:lnTo>
                    <a:pt x="822629" y="886472"/>
                  </a:lnTo>
                  <a:lnTo>
                    <a:pt x="800404" y="885253"/>
                  </a:lnTo>
                  <a:close/>
                </a:path>
                <a:path w="2727959" h="1014094">
                  <a:moveTo>
                    <a:pt x="858202" y="888466"/>
                  </a:moveTo>
                  <a:lnTo>
                    <a:pt x="857948" y="892911"/>
                  </a:lnTo>
                  <a:lnTo>
                    <a:pt x="880173" y="894156"/>
                  </a:lnTo>
                  <a:lnTo>
                    <a:pt x="880427" y="889723"/>
                  </a:lnTo>
                  <a:lnTo>
                    <a:pt x="858202" y="888466"/>
                  </a:lnTo>
                  <a:close/>
                </a:path>
                <a:path w="2727959" h="1014094">
                  <a:moveTo>
                    <a:pt x="915987" y="891705"/>
                  </a:moveTo>
                  <a:lnTo>
                    <a:pt x="915733" y="896150"/>
                  </a:lnTo>
                  <a:lnTo>
                    <a:pt x="937958" y="897407"/>
                  </a:lnTo>
                  <a:lnTo>
                    <a:pt x="938199" y="892936"/>
                  </a:lnTo>
                  <a:lnTo>
                    <a:pt x="915987" y="891705"/>
                  </a:lnTo>
                  <a:close/>
                </a:path>
                <a:path w="2727959" h="1014094">
                  <a:moveTo>
                    <a:pt x="973785" y="894930"/>
                  </a:moveTo>
                  <a:lnTo>
                    <a:pt x="973518" y="899375"/>
                  </a:lnTo>
                  <a:lnTo>
                    <a:pt x="995743" y="900620"/>
                  </a:lnTo>
                  <a:lnTo>
                    <a:pt x="996010" y="896175"/>
                  </a:lnTo>
                  <a:lnTo>
                    <a:pt x="973785" y="894930"/>
                  </a:lnTo>
                  <a:close/>
                </a:path>
                <a:path w="2727959" h="1014094">
                  <a:moveTo>
                    <a:pt x="1031544" y="898156"/>
                  </a:moveTo>
                  <a:lnTo>
                    <a:pt x="1031316" y="902614"/>
                  </a:lnTo>
                  <a:lnTo>
                    <a:pt x="1053528" y="903858"/>
                  </a:lnTo>
                  <a:lnTo>
                    <a:pt x="1053782" y="899413"/>
                  </a:lnTo>
                  <a:lnTo>
                    <a:pt x="1031544" y="898156"/>
                  </a:lnTo>
                  <a:close/>
                </a:path>
                <a:path w="2727959" h="1014094">
                  <a:moveTo>
                    <a:pt x="1089355" y="901407"/>
                  </a:moveTo>
                  <a:lnTo>
                    <a:pt x="1089101" y="905840"/>
                  </a:lnTo>
                  <a:lnTo>
                    <a:pt x="1111313" y="907084"/>
                  </a:lnTo>
                  <a:lnTo>
                    <a:pt x="1111580" y="902639"/>
                  </a:lnTo>
                  <a:lnTo>
                    <a:pt x="1089355" y="901407"/>
                  </a:lnTo>
                  <a:close/>
                </a:path>
                <a:path w="2727959" h="1014094">
                  <a:moveTo>
                    <a:pt x="1147127" y="904621"/>
                  </a:moveTo>
                  <a:lnTo>
                    <a:pt x="1146886" y="909078"/>
                  </a:lnTo>
                  <a:lnTo>
                    <a:pt x="1169111" y="910310"/>
                  </a:lnTo>
                  <a:lnTo>
                    <a:pt x="1169352" y="905865"/>
                  </a:lnTo>
                  <a:lnTo>
                    <a:pt x="1147127" y="904621"/>
                  </a:lnTo>
                  <a:close/>
                </a:path>
                <a:path w="2727959" h="1014094">
                  <a:moveTo>
                    <a:pt x="1204925" y="907872"/>
                  </a:moveTo>
                  <a:lnTo>
                    <a:pt x="1204683" y="912317"/>
                  </a:lnTo>
                  <a:lnTo>
                    <a:pt x="1226908" y="913561"/>
                  </a:lnTo>
                  <a:lnTo>
                    <a:pt x="1227150" y="909104"/>
                  </a:lnTo>
                  <a:lnTo>
                    <a:pt x="1204925" y="907872"/>
                  </a:lnTo>
                  <a:close/>
                </a:path>
                <a:path w="2727959" h="1014094">
                  <a:moveTo>
                    <a:pt x="1262710" y="911085"/>
                  </a:moveTo>
                  <a:lnTo>
                    <a:pt x="1262468" y="915530"/>
                  </a:lnTo>
                  <a:lnTo>
                    <a:pt x="1284668" y="916965"/>
                  </a:lnTo>
                  <a:lnTo>
                    <a:pt x="1284947" y="912520"/>
                  </a:lnTo>
                  <a:lnTo>
                    <a:pt x="1262710" y="911085"/>
                  </a:lnTo>
                  <a:close/>
                </a:path>
                <a:path w="2727959" h="1014094">
                  <a:moveTo>
                    <a:pt x="1320495" y="914933"/>
                  </a:moveTo>
                  <a:lnTo>
                    <a:pt x="1320177" y="919365"/>
                  </a:lnTo>
                  <a:lnTo>
                    <a:pt x="1342415" y="920877"/>
                  </a:lnTo>
                  <a:lnTo>
                    <a:pt x="1342694" y="916444"/>
                  </a:lnTo>
                  <a:lnTo>
                    <a:pt x="1320495" y="914933"/>
                  </a:lnTo>
                  <a:close/>
                </a:path>
                <a:path w="2727959" h="1014094">
                  <a:moveTo>
                    <a:pt x="1378242" y="918832"/>
                  </a:moveTo>
                  <a:lnTo>
                    <a:pt x="1377937" y="923289"/>
                  </a:lnTo>
                  <a:lnTo>
                    <a:pt x="1400136" y="924788"/>
                  </a:lnTo>
                  <a:lnTo>
                    <a:pt x="1400467" y="920343"/>
                  </a:lnTo>
                  <a:lnTo>
                    <a:pt x="1378242" y="918832"/>
                  </a:lnTo>
                  <a:close/>
                </a:path>
                <a:path w="2727959" h="1014094">
                  <a:moveTo>
                    <a:pt x="1435976" y="922756"/>
                  </a:moveTo>
                  <a:lnTo>
                    <a:pt x="1435684" y="927201"/>
                  </a:lnTo>
                  <a:lnTo>
                    <a:pt x="1457896" y="928687"/>
                  </a:lnTo>
                  <a:lnTo>
                    <a:pt x="1458201" y="924255"/>
                  </a:lnTo>
                  <a:lnTo>
                    <a:pt x="1435976" y="922756"/>
                  </a:lnTo>
                  <a:close/>
                </a:path>
                <a:path w="2727959" h="1014094">
                  <a:moveTo>
                    <a:pt x="1493735" y="926655"/>
                  </a:moveTo>
                  <a:lnTo>
                    <a:pt x="1493443" y="931100"/>
                  </a:lnTo>
                  <a:lnTo>
                    <a:pt x="1515643" y="932586"/>
                  </a:lnTo>
                  <a:lnTo>
                    <a:pt x="1515948" y="928166"/>
                  </a:lnTo>
                  <a:lnTo>
                    <a:pt x="1493735" y="926655"/>
                  </a:lnTo>
                  <a:close/>
                </a:path>
                <a:path w="2727959" h="1014094">
                  <a:moveTo>
                    <a:pt x="1551482" y="930567"/>
                  </a:moveTo>
                  <a:lnTo>
                    <a:pt x="1551165" y="935012"/>
                  </a:lnTo>
                  <a:lnTo>
                    <a:pt x="1573377" y="936510"/>
                  </a:lnTo>
                  <a:lnTo>
                    <a:pt x="1573682" y="932065"/>
                  </a:lnTo>
                  <a:lnTo>
                    <a:pt x="1551482" y="930567"/>
                  </a:lnTo>
                  <a:close/>
                </a:path>
                <a:path w="2727959" h="1014094">
                  <a:moveTo>
                    <a:pt x="1609217" y="934466"/>
                  </a:moveTo>
                  <a:lnTo>
                    <a:pt x="1608924" y="938911"/>
                  </a:lnTo>
                  <a:lnTo>
                    <a:pt x="1631137" y="940422"/>
                  </a:lnTo>
                  <a:lnTo>
                    <a:pt x="1631442" y="935977"/>
                  </a:lnTo>
                  <a:lnTo>
                    <a:pt x="1609217" y="934466"/>
                  </a:lnTo>
                  <a:close/>
                </a:path>
                <a:path w="2727959" h="1014094">
                  <a:moveTo>
                    <a:pt x="1666976" y="938377"/>
                  </a:moveTo>
                  <a:lnTo>
                    <a:pt x="1666671" y="942822"/>
                  </a:lnTo>
                  <a:lnTo>
                    <a:pt x="1688884" y="944321"/>
                  </a:lnTo>
                  <a:lnTo>
                    <a:pt x="1689176" y="939863"/>
                  </a:lnTo>
                  <a:lnTo>
                    <a:pt x="1666976" y="938377"/>
                  </a:lnTo>
                  <a:close/>
                </a:path>
                <a:path w="2727959" h="1014094">
                  <a:moveTo>
                    <a:pt x="1724710" y="942301"/>
                  </a:moveTo>
                  <a:lnTo>
                    <a:pt x="1724431" y="946734"/>
                  </a:lnTo>
                  <a:lnTo>
                    <a:pt x="1746630" y="948245"/>
                  </a:lnTo>
                  <a:lnTo>
                    <a:pt x="1746935" y="943787"/>
                  </a:lnTo>
                  <a:lnTo>
                    <a:pt x="1724710" y="942301"/>
                  </a:lnTo>
                  <a:close/>
                </a:path>
                <a:path w="2727959" h="1014094">
                  <a:moveTo>
                    <a:pt x="1782470" y="946188"/>
                  </a:moveTo>
                  <a:lnTo>
                    <a:pt x="1782165" y="950645"/>
                  </a:lnTo>
                  <a:lnTo>
                    <a:pt x="1804365" y="952144"/>
                  </a:lnTo>
                  <a:lnTo>
                    <a:pt x="1804682" y="947712"/>
                  </a:lnTo>
                  <a:lnTo>
                    <a:pt x="1782470" y="946188"/>
                  </a:lnTo>
                  <a:close/>
                </a:path>
                <a:path w="2727959" h="1014094">
                  <a:moveTo>
                    <a:pt x="1840217" y="950112"/>
                  </a:moveTo>
                  <a:lnTo>
                    <a:pt x="1839912" y="954544"/>
                  </a:lnTo>
                  <a:lnTo>
                    <a:pt x="1862124" y="956043"/>
                  </a:lnTo>
                  <a:lnTo>
                    <a:pt x="1862416" y="951611"/>
                  </a:lnTo>
                  <a:lnTo>
                    <a:pt x="1840217" y="950112"/>
                  </a:lnTo>
                  <a:close/>
                </a:path>
                <a:path w="2727959" h="1014094">
                  <a:moveTo>
                    <a:pt x="1897976" y="954011"/>
                  </a:moveTo>
                  <a:lnTo>
                    <a:pt x="1897646" y="958456"/>
                  </a:lnTo>
                  <a:lnTo>
                    <a:pt x="1919846" y="959967"/>
                  </a:lnTo>
                  <a:lnTo>
                    <a:pt x="1920176" y="955522"/>
                  </a:lnTo>
                  <a:lnTo>
                    <a:pt x="1897976" y="954011"/>
                  </a:lnTo>
                  <a:close/>
                </a:path>
                <a:path w="2727959" h="1014094">
                  <a:moveTo>
                    <a:pt x="1955698" y="957922"/>
                  </a:moveTo>
                  <a:lnTo>
                    <a:pt x="1955406" y="962367"/>
                  </a:lnTo>
                  <a:lnTo>
                    <a:pt x="1977605" y="963866"/>
                  </a:lnTo>
                  <a:lnTo>
                    <a:pt x="1977923" y="959421"/>
                  </a:lnTo>
                  <a:lnTo>
                    <a:pt x="1955698" y="957922"/>
                  </a:lnTo>
                  <a:close/>
                </a:path>
                <a:path w="2727959" h="1014094">
                  <a:moveTo>
                    <a:pt x="2013445" y="961821"/>
                  </a:moveTo>
                  <a:lnTo>
                    <a:pt x="2013153" y="966279"/>
                  </a:lnTo>
                  <a:lnTo>
                    <a:pt x="2035365" y="967778"/>
                  </a:lnTo>
                  <a:lnTo>
                    <a:pt x="2035657" y="963333"/>
                  </a:lnTo>
                  <a:lnTo>
                    <a:pt x="2013445" y="961821"/>
                  </a:lnTo>
                  <a:close/>
                </a:path>
                <a:path w="2727959" h="1014094">
                  <a:moveTo>
                    <a:pt x="2071192" y="965733"/>
                  </a:moveTo>
                  <a:lnTo>
                    <a:pt x="2070925" y="970178"/>
                  </a:lnTo>
                  <a:lnTo>
                    <a:pt x="2093125" y="971677"/>
                  </a:lnTo>
                  <a:lnTo>
                    <a:pt x="2093391" y="967244"/>
                  </a:lnTo>
                  <a:lnTo>
                    <a:pt x="2071192" y="965733"/>
                  </a:lnTo>
                  <a:close/>
                </a:path>
                <a:path w="2727959" h="1014094">
                  <a:moveTo>
                    <a:pt x="2128951" y="969644"/>
                  </a:moveTo>
                  <a:lnTo>
                    <a:pt x="2128646" y="974089"/>
                  </a:lnTo>
                  <a:lnTo>
                    <a:pt x="2150859" y="975588"/>
                  </a:lnTo>
                  <a:lnTo>
                    <a:pt x="2151164" y="971143"/>
                  </a:lnTo>
                  <a:lnTo>
                    <a:pt x="2128951" y="969644"/>
                  </a:lnTo>
                  <a:close/>
                </a:path>
                <a:path w="2727959" h="1014094">
                  <a:moveTo>
                    <a:pt x="2186698" y="973531"/>
                  </a:moveTo>
                  <a:lnTo>
                    <a:pt x="2186406" y="977988"/>
                  </a:lnTo>
                  <a:lnTo>
                    <a:pt x="2208606" y="979500"/>
                  </a:lnTo>
                  <a:lnTo>
                    <a:pt x="2208898" y="975055"/>
                  </a:lnTo>
                  <a:lnTo>
                    <a:pt x="2186698" y="973531"/>
                  </a:lnTo>
                  <a:close/>
                </a:path>
                <a:path w="2727959" h="1014094">
                  <a:moveTo>
                    <a:pt x="2244445" y="977455"/>
                  </a:moveTo>
                  <a:lnTo>
                    <a:pt x="2244140" y="981900"/>
                  </a:lnTo>
                  <a:lnTo>
                    <a:pt x="2266340" y="983411"/>
                  </a:lnTo>
                  <a:lnTo>
                    <a:pt x="2266657" y="978954"/>
                  </a:lnTo>
                  <a:lnTo>
                    <a:pt x="2244445" y="977455"/>
                  </a:lnTo>
                  <a:close/>
                </a:path>
                <a:path w="2727959" h="1014094">
                  <a:moveTo>
                    <a:pt x="2302192" y="981367"/>
                  </a:moveTo>
                  <a:lnTo>
                    <a:pt x="2301874" y="985812"/>
                  </a:lnTo>
                  <a:lnTo>
                    <a:pt x="2324087" y="987323"/>
                  </a:lnTo>
                  <a:lnTo>
                    <a:pt x="2324404" y="982878"/>
                  </a:lnTo>
                  <a:lnTo>
                    <a:pt x="2302192" y="981367"/>
                  </a:lnTo>
                  <a:close/>
                </a:path>
                <a:path w="2727959" h="1014094">
                  <a:moveTo>
                    <a:pt x="2359926" y="985278"/>
                  </a:moveTo>
                  <a:lnTo>
                    <a:pt x="2359621" y="989723"/>
                  </a:lnTo>
                  <a:lnTo>
                    <a:pt x="2381846" y="991209"/>
                  </a:lnTo>
                  <a:lnTo>
                    <a:pt x="2382139" y="986777"/>
                  </a:lnTo>
                  <a:lnTo>
                    <a:pt x="2359926" y="985278"/>
                  </a:lnTo>
                  <a:close/>
                </a:path>
                <a:path w="2727959" h="1014094">
                  <a:moveTo>
                    <a:pt x="2417673" y="989190"/>
                  </a:moveTo>
                  <a:lnTo>
                    <a:pt x="2417381" y="993635"/>
                  </a:lnTo>
                  <a:lnTo>
                    <a:pt x="2439606" y="995121"/>
                  </a:lnTo>
                  <a:lnTo>
                    <a:pt x="2439885" y="990688"/>
                  </a:lnTo>
                  <a:lnTo>
                    <a:pt x="2417673" y="989190"/>
                  </a:lnTo>
                  <a:close/>
                </a:path>
                <a:path w="2727959" h="1014094">
                  <a:moveTo>
                    <a:pt x="2475420" y="993089"/>
                  </a:moveTo>
                  <a:lnTo>
                    <a:pt x="2475128" y="997534"/>
                  </a:lnTo>
                  <a:lnTo>
                    <a:pt x="2497327" y="999045"/>
                  </a:lnTo>
                  <a:lnTo>
                    <a:pt x="2497645" y="994587"/>
                  </a:lnTo>
                  <a:lnTo>
                    <a:pt x="2475420" y="993089"/>
                  </a:lnTo>
                  <a:close/>
                </a:path>
                <a:path w="2727959" h="1014094">
                  <a:moveTo>
                    <a:pt x="2533167" y="997000"/>
                  </a:moveTo>
                  <a:lnTo>
                    <a:pt x="2532875" y="1001445"/>
                  </a:lnTo>
                  <a:lnTo>
                    <a:pt x="2555087" y="1002944"/>
                  </a:lnTo>
                  <a:lnTo>
                    <a:pt x="2555392" y="998512"/>
                  </a:lnTo>
                  <a:lnTo>
                    <a:pt x="2533167" y="997000"/>
                  </a:lnTo>
                  <a:close/>
                </a:path>
                <a:path w="2727959" h="1014094">
                  <a:moveTo>
                    <a:pt x="2590914" y="1000912"/>
                  </a:moveTo>
                  <a:lnTo>
                    <a:pt x="2590634" y="1005344"/>
                  </a:lnTo>
                  <a:lnTo>
                    <a:pt x="2612834" y="1006855"/>
                  </a:lnTo>
                  <a:lnTo>
                    <a:pt x="2613126" y="1002423"/>
                  </a:lnTo>
                  <a:lnTo>
                    <a:pt x="2590914" y="1000912"/>
                  </a:lnTo>
                  <a:close/>
                </a:path>
                <a:path w="2727959" h="1014094">
                  <a:moveTo>
                    <a:pt x="2648673" y="1004811"/>
                  </a:moveTo>
                  <a:lnTo>
                    <a:pt x="2648356" y="1009256"/>
                  </a:lnTo>
                  <a:lnTo>
                    <a:pt x="2670581" y="1010754"/>
                  </a:lnTo>
                  <a:lnTo>
                    <a:pt x="2670873" y="1006309"/>
                  </a:lnTo>
                  <a:lnTo>
                    <a:pt x="2648673" y="1004811"/>
                  </a:lnTo>
                  <a:close/>
                </a:path>
                <a:path w="2727959" h="1014094">
                  <a:moveTo>
                    <a:pt x="2726956" y="1007656"/>
                  </a:moveTo>
                  <a:lnTo>
                    <a:pt x="2716085" y="1009383"/>
                  </a:lnTo>
                  <a:lnTo>
                    <a:pt x="2706373" y="1009383"/>
                  </a:lnTo>
                  <a:lnTo>
                    <a:pt x="2706103" y="1013180"/>
                  </a:lnTo>
                  <a:lnTo>
                    <a:pt x="2716288" y="1013853"/>
                  </a:lnTo>
                  <a:lnTo>
                    <a:pt x="2727667" y="1012024"/>
                  </a:lnTo>
                  <a:lnTo>
                    <a:pt x="2727237" y="1009383"/>
                  </a:lnTo>
                  <a:lnTo>
                    <a:pt x="2716085" y="1009383"/>
                  </a:lnTo>
                  <a:lnTo>
                    <a:pt x="2706420" y="1008722"/>
                  </a:lnTo>
                  <a:lnTo>
                    <a:pt x="2727130" y="1008722"/>
                  </a:lnTo>
                  <a:lnTo>
                    <a:pt x="2726956" y="1007656"/>
                  </a:lnTo>
                  <a:close/>
                </a:path>
              </a:pathLst>
            </a:custGeom>
            <a:solidFill>
              <a:srgbClr val="F0E4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071264" y="737222"/>
              <a:ext cx="2741295" cy="1579880"/>
            </a:xfrm>
            <a:custGeom>
              <a:avLst/>
              <a:gdLst/>
              <a:ahLst/>
              <a:cxnLst/>
              <a:rect l="l" t="t" r="r" b="b"/>
              <a:pathLst>
                <a:path w="2741295" h="1579880">
                  <a:moveTo>
                    <a:pt x="2740761" y="0"/>
                  </a:moveTo>
                  <a:lnTo>
                    <a:pt x="2736316" y="0"/>
                  </a:lnTo>
                  <a:lnTo>
                    <a:pt x="2736316" y="5080"/>
                  </a:lnTo>
                  <a:lnTo>
                    <a:pt x="2736316" y="1576070"/>
                  </a:lnTo>
                  <a:lnTo>
                    <a:pt x="4457" y="1576070"/>
                  </a:lnTo>
                  <a:lnTo>
                    <a:pt x="4457" y="5080"/>
                  </a:lnTo>
                  <a:lnTo>
                    <a:pt x="2736316" y="5080"/>
                  </a:lnTo>
                  <a:lnTo>
                    <a:pt x="2736316" y="0"/>
                  </a:lnTo>
                  <a:lnTo>
                    <a:pt x="2222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576070"/>
                  </a:lnTo>
                  <a:lnTo>
                    <a:pt x="0" y="1579880"/>
                  </a:lnTo>
                  <a:lnTo>
                    <a:pt x="2740761" y="1579880"/>
                  </a:lnTo>
                  <a:lnTo>
                    <a:pt x="2740761" y="1576070"/>
                  </a:lnTo>
                  <a:lnTo>
                    <a:pt x="2740761" y="5080"/>
                  </a:lnTo>
                  <a:lnTo>
                    <a:pt x="2740761" y="2540"/>
                  </a:lnTo>
                  <a:lnTo>
                    <a:pt x="2740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/>
          <p:nvPr/>
        </p:nvSpPr>
        <p:spPr>
          <a:xfrm>
            <a:off x="3986148" y="2093151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69">
                <a:moveTo>
                  <a:pt x="30441" y="39687"/>
                </a:moveTo>
                <a:lnTo>
                  <a:pt x="23444" y="39687"/>
                </a:lnTo>
                <a:lnTo>
                  <a:pt x="23444" y="51917"/>
                </a:lnTo>
                <a:lnTo>
                  <a:pt x="30441" y="51917"/>
                </a:lnTo>
                <a:lnTo>
                  <a:pt x="30441" y="39687"/>
                </a:lnTo>
                <a:close/>
              </a:path>
              <a:path w="38100" h="52069">
                <a:moveTo>
                  <a:pt x="30441" y="0"/>
                </a:moveTo>
                <a:lnTo>
                  <a:pt x="21602" y="0"/>
                </a:lnTo>
                <a:lnTo>
                  <a:pt x="0" y="32905"/>
                </a:lnTo>
                <a:lnTo>
                  <a:pt x="0" y="39687"/>
                </a:lnTo>
                <a:lnTo>
                  <a:pt x="37858" y="39687"/>
                </a:lnTo>
                <a:lnTo>
                  <a:pt x="37858" y="33845"/>
                </a:lnTo>
                <a:lnTo>
                  <a:pt x="5727" y="33845"/>
                </a:lnTo>
                <a:lnTo>
                  <a:pt x="23444" y="6121"/>
                </a:lnTo>
                <a:lnTo>
                  <a:pt x="30441" y="6121"/>
                </a:lnTo>
                <a:lnTo>
                  <a:pt x="30441" y="0"/>
                </a:lnTo>
                <a:close/>
              </a:path>
              <a:path w="38100" h="52069">
                <a:moveTo>
                  <a:pt x="30441" y="6121"/>
                </a:moveTo>
                <a:lnTo>
                  <a:pt x="23444" y="6121"/>
                </a:lnTo>
                <a:lnTo>
                  <a:pt x="23444" y="33845"/>
                </a:lnTo>
                <a:lnTo>
                  <a:pt x="30441" y="33845"/>
                </a:lnTo>
                <a:lnTo>
                  <a:pt x="30441" y="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3987647" y="1814843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5" h="53975">
                <a:moveTo>
                  <a:pt x="23291" y="0"/>
                </a:moveTo>
                <a:lnTo>
                  <a:pt x="14973" y="0"/>
                </a:lnTo>
                <a:lnTo>
                  <a:pt x="9753" y="2438"/>
                </a:lnTo>
                <a:lnTo>
                  <a:pt x="1955" y="12192"/>
                </a:lnTo>
                <a:lnTo>
                  <a:pt x="83" y="18465"/>
                </a:lnTo>
                <a:lnTo>
                  <a:pt x="0" y="35687"/>
                </a:lnTo>
                <a:lnTo>
                  <a:pt x="1587" y="42354"/>
                </a:lnTo>
                <a:lnTo>
                  <a:pt x="7950" y="51574"/>
                </a:lnTo>
                <a:lnTo>
                  <a:pt x="12534" y="53873"/>
                </a:lnTo>
                <a:lnTo>
                  <a:pt x="23787" y="53873"/>
                </a:lnTo>
                <a:lnTo>
                  <a:pt x="27978" y="52247"/>
                </a:lnTo>
                <a:lnTo>
                  <a:pt x="31837" y="48310"/>
                </a:lnTo>
                <a:lnTo>
                  <a:pt x="15379" y="48310"/>
                </a:lnTo>
                <a:lnTo>
                  <a:pt x="12903" y="47218"/>
                </a:lnTo>
                <a:lnTo>
                  <a:pt x="9207" y="42887"/>
                </a:lnTo>
                <a:lnTo>
                  <a:pt x="8267" y="39941"/>
                </a:lnTo>
                <a:lnTo>
                  <a:pt x="8267" y="32435"/>
                </a:lnTo>
                <a:lnTo>
                  <a:pt x="9207" y="29502"/>
                </a:lnTo>
                <a:lnTo>
                  <a:pt x="12903" y="25171"/>
                </a:lnTo>
                <a:lnTo>
                  <a:pt x="13748" y="24803"/>
                </a:lnTo>
                <a:lnTo>
                  <a:pt x="6985" y="24803"/>
                </a:lnTo>
                <a:lnTo>
                  <a:pt x="7366" y="18465"/>
                </a:lnTo>
                <a:lnTo>
                  <a:pt x="8737" y="13728"/>
                </a:lnTo>
                <a:lnTo>
                  <a:pt x="13639" y="7480"/>
                </a:lnTo>
                <a:lnTo>
                  <a:pt x="17183" y="5905"/>
                </a:lnTo>
                <a:lnTo>
                  <a:pt x="32473" y="5905"/>
                </a:lnTo>
                <a:lnTo>
                  <a:pt x="32473" y="2070"/>
                </a:lnTo>
                <a:lnTo>
                  <a:pt x="30543" y="1384"/>
                </a:lnTo>
                <a:lnTo>
                  <a:pt x="28651" y="876"/>
                </a:lnTo>
                <a:lnTo>
                  <a:pt x="26873" y="508"/>
                </a:lnTo>
                <a:lnTo>
                  <a:pt x="25069" y="165"/>
                </a:lnTo>
                <a:lnTo>
                  <a:pt x="23291" y="0"/>
                </a:lnTo>
                <a:close/>
              </a:path>
              <a:path w="36195" h="53975">
                <a:moveTo>
                  <a:pt x="32095" y="24091"/>
                </a:moveTo>
                <a:lnTo>
                  <a:pt x="21704" y="24091"/>
                </a:lnTo>
                <a:lnTo>
                  <a:pt x="24193" y="25171"/>
                </a:lnTo>
                <a:lnTo>
                  <a:pt x="27889" y="29502"/>
                </a:lnTo>
                <a:lnTo>
                  <a:pt x="28790" y="32435"/>
                </a:lnTo>
                <a:lnTo>
                  <a:pt x="28790" y="39941"/>
                </a:lnTo>
                <a:lnTo>
                  <a:pt x="27889" y="42887"/>
                </a:lnTo>
                <a:lnTo>
                  <a:pt x="24193" y="47218"/>
                </a:lnTo>
                <a:lnTo>
                  <a:pt x="21704" y="48310"/>
                </a:lnTo>
                <a:lnTo>
                  <a:pt x="31837" y="48310"/>
                </a:lnTo>
                <a:lnTo>
                  <a:pt x="34290" y="45808"/>
                </a:lnTo>
                <a:lnTo>
                  <a:pt x="35877" y="41541"/>
                </a:lnTo>
                <a:lnTo>
                  <a:pt x="35877" y="30759"/>
                </a:lnTo>
                <a:lnTo>
                  <a:pt x="34353" y="26454"/>
                </a:lnTo>
                <a:lnTo>
                  <a:pt x="32095" y="24091"/>
                </a:lnTo>
                <a:close/>
              </a:path>
              <a:path w="36195" h="53975">
                <a:moveTo>
                  <a:pt x="24180" y="18542"/>
                </a:moveTo>
                <a:lnTo>
                  <a:pt x="16459" y="18542"/>
                </a:lnTo>
                <a:lnTo>
                  <a:pt x="14211" y="19075"/>
                </a:lnTo>
                <a:lnTo>
                  <a:pt x="10071" y="21234"/>
                </a:lnTo>
                <a:lnTo>
                  <a:pt x="8369" y="22771"/>
                </a:lnTo>
                <a:lnTo>
                  <a:pt x="6985" y="24803"/>
                </a:lnTo>
                <a:lnTo>
                  <a:pt x="13748" y="24803"/>
                </a:lnTo>
                <a:lnTo>
                  <a:pt x="15379" y="24091"/>
                </a:lnTo>
                <a:lnTo>
                  <a:pt x="32095" y="24091"/>
                </a:lnTo>
                <a:lnTo>
                  <a:pt x="28295" y="20116"/>
                </a:lnTo>
                <a:lnTo>
                  <a:pt x="24180" y="18542"/>
                </a:lnTo>
                <a:close/>
              </a:path>
              <a:path w="36195" h="53975">
                <a:moveTo>
                  <a:pt x="32473" y="5905"/>
                </a:moveTo>
                <a:lnTo>
                  <a:pt x="23571" y="5905"/>
                </a:lnTo>
                <a:lnTo>
                  <a:pt x="25361" y="6121"/>
                </a:lnTo>
                <a:lnTo>
                  <a:pt x="28956" y="6997"/>
                </a:lnTo>
                <a:lnTo>
                  <a:pt x="30734" y="7645"/>
                </a:lnTo>
                <a:lnTo>
                  <a:pt x="32473" y="8483"/>
                </a:lnTo>
                <a:lnTo>
                  <a:pt x="32473" y="5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3987520" y="1618056"/>
            <a:ext cx="36195" cy="53975"/>
          </a:xfrm>
          <a:custGeom>
            <a:avLst/>
            <a:gdLst/>
            <a:ahLst/>
            <a:cxnLst/>
            <a:rect l="l" t="t" r="r" b="b"/>
            <a:pathLst>
              <a:path w="36195" h="53975">
                <a:moveTo>
                  <a:pt x="22961" y="0"/>
                </a:moveTo>
                <a:lnTo>
                  <a:pt x="12649" y="0"/>
                </a:lnTo>
                <a:lnTo>
                  <a:pt x="8597" y="1193"/>
                </a:lnTo>
                <a:lnTo>
                  <a:pt x="2692" y="6019"/>
                </a:lnTo>
                <a:lnTo>
                  <a:pt x="1193" y="9296"/>
                </a:lnTo>
                <a:lnTo>
                  <a:pt x="1193" y="16421"/>
                </a:lnTo>
                <a:lnTo>
                  <a:pt x="2057" y="18948"/>
                </a:lnTo>
                <a:lnTo>
                  <a:pt x="5422" y="23063"/>
                </a:lnTo>
                <a:lnTo>
                  <a:pt x="7759" y="24472"/>
                </a:lnTo>
                <a:lnTo>
                  <a:pt x="10769" y="25222"/>
                </a:lnTo>
                <a:lnTo>
                  <a:pt x="7404" y="26009"/>
                </a:lnTo>
                <a:lnTo>
                  <a:pt x="4737" y="27533"/>
                </a:lnTo>
                <a:lnTo>
                  <a:pt x="952" y="32131"/>
                </a:lnTo>
                <a:lnTo>
                  <a:pt x="0" y="34937"/>
                </a:lnTo>
                <a:lnTo>
                  <a:pt x="0" y="43294"/>
                </a:lnTo>
                <a:lnTo>
                  <a:pt x="1536" y="47142"/>
                </a:lnTo>
                <a:lnTo>
                  <a:pt x="7670" y="52539"/>
                </a:lnTo>
                <a:lnTo>
                  <a:pt x="12077" y="53873"/>
                </a:lnTo>
                <a:lnTo>
                  <a:pt x="23520" y="53873"/>
                </a:lnTo>
                <a:lnTo>
                  <a:pt x="27927" y="52539"/>
                </a:lnTo>
                <a:lnTo>
                  <a:pt x="32719" y="48323"/>
                </a:lnTo>
                <a:lnTo>
                  <a:pt x="14465" y="48323"/>
                </a:lnTo>
                <a:lnTo>
                  <a:pt x="11836" y="47409"/>
                </a:lnTo>
                <a:lnTo>
                  <a:pt x="8013" y="43853"/>
                </a:lnTo>
                <a:lnTo>
                  <a:pt x="7048" y="41402"/>
                </a:lnTo>
                <a:lnTo>
                  <a:pt x="7123" y="34937"/>
                </a:lnTo>
                <a:lnTo>
                  <a:pt x="8013" y="32677"/>
                </a:lnTo>
                <a:lnTo>
                  <a:pt x="11836" y="29095"/>
                </a:lnTo>
                <a:lnTo>
                  <a:pt x="14465" y="28206"/>
                </a:lnTo>
                <a:lnTo>
                  <a:pt x="31440" y="28206"/>
                </a:lnTo>
                <a:lnTo>
                  <a:pt x="30886" y="27533"/>
                </a:lnTo>
                <a:lnTo>
                  <a:pt x="28232" y="26009"/>
                </a:lnTo>
                <a:lnTo>
                  <a:pt x="24866" y="25222"/>
                </a:lnTo>
                <a:lnTo>
                  <a:pt x="27851" y="24472"/>
                </a:lnTo>
                <a:lnTo>
                  <a:pt x="30187" y="23063"/>
                </a:lnTo>
                <a:lnTo>
                  <a:pt x="30509" y="22669"/>
                </a:lnTo>
                <a:lnTo>
                  <a:pt x="14757" y="22669"/>
                </a:lnTo>
                <a:lnTo>
                  <a:pt x="12407" y="21907"/>
                </a:lnTo>
                <a:lnTo>
                  <a:pt x="9042" y="18910"/>
                </a:lnTo>
                <a:lnTo>
                  <a:pt x="8204" y="16814"/>
                </a:lnTo>
                <a:lnTo>
                  <a:pt x="8204" y="11417"/>
                </a:lnTo>
                <a:lnTo>
                  <a:pt x="9042" y="9321"/>
                </a:lnTo>
                <a:lnTo>
                  <a:pt x="12407" y="6311"/>
                </a:lnTo>
                <a:lnTo>
                  <a:pt x="14757" y="5562"/>
                </a:lnTo>
                <a:lnTo>
                  <a:pt x="32360" y="5562"/>
                </a:lnTo>
                <a:lnTo>
                  <a:pt x="27025" y="1193"/>
                </a:lnTo>
                <a:lnTo>
                  <a:pt x="22961" y="0"/>
                </a:lnTo>
                <a:close/>
              </a:path>
              <a:path w="36195" h="53975">
                <a:moveTo>
                  <a:pt x="31440" y="28206"/>
                </a:moveTo>
                <a:lnTo>
                  <a:pt x="21170" y="28206"/>
                </a:lnTo>
                <a:lnTo>
                  <a:pt x="23799" y="29095"/>
                </a:lnTo>
                <a:lnTo>
                  <a:pt x="27622" y="32677"/>
                </a:lnTo>
                <a:lnTo>
                  <a:pt x="28512" y="34937"/>
                </a:lnTo>
                <a:lnTo>
                  <a:pt x="28572" y="41402"/>
                </a:lnTo>
                <a:lnTo>
                  <a:pt x="27622" y="43815"/>
                </a:lnTo>
                <a:lnTo>
                  <a:pt x="23774" y="47409"/>
                </a:lnTo>
                <a:lnTo>
                  <a:pt x="21145" y="48323"/>
                </a:lnTo>
                <a:lnTo>
                  <a:pt x="32719" y="48323"/>
                </a:lnTo>
                <a:lnTo>
                  <a:pt x="34061" y="47142"/>
                </a:lnTo>
                <a:lnTo>
                  <a:pt x="35598" y="43294"/>
                </a:lnTo>
                <a:lnTo>
                  <a:pt x="35598" y="34937"/>
                </a:lnTo>
                <a:lnTo>
                  <a:pt x="34671" y="32131"/>
                </a:lnTo>
                <a:lnTo>
                  <a:pt x="31440" y="28206"/>
                </a:lnTo>
                <a:close/>
              </a:path>
              <a:path w="36195" h="53975">
                <a:moveTo>
                  <a:pt x="32360" y="5562"/>
                </a:moveTo>
                <a:lnTo>
                  <a:pt x="20815" y="5562"/>
                </a:lnTo>
                <a:lnTo>
                  <a:pt x="23177" y="6311"/>
                </a:lnTo>
                <a:lnTo>
                  <a:pt x="24879" y="7835"/>
                </a:lnTo>
                <a:lnTo>
                  <a:pt x="26593" y="9321"/>
                </a:lnTo>
                <a:lnTo>
                  <a:pt x="27432" y="11417"/>
                </a:lnTo>
                <a:lnTo>
                  <a:pt x="27432" y="16814"/>
                </a:lnTo>
                <a:lnTo>
                  <a:pt x="26593" y="18910"/>
                </a:lnTo>
                <a:lnTo>
                  <a:pt x="23177" y="21907"/>
                </a:lnTo>
                <a:lnTo>
                  <a:pt x="20815" y="22669"/>
                </a:lnTo>
                <a:lnTo>
                  <a:pt x="30509" y="22669"/>
                </a:lnTo>
                <a:lnTo>
                  <a:pt x="33553" y="18948"/>
                </a:lnTo>
                <a:lnTo>
                  <a:pt x="34391" y="16421"/>
                </a:lnTo>
                <a:lnTo>
                  <a:pt x="34391" y="9296"/>
                </a:lnTo>
                <a:lnTo>
                  <a:pt x="32918" y="6019"/>
                </a:lnTo>
                <a:lnTo>
                  <a:pt x="32360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3945191" y="1465338"/>
            <a:ext cx="78105" cy="53975"/>
          </a:xfrm>
          <a:custGeom>
            <a:avLst/>
            <a:gdLst/>
            <a:ahLst/>
            <a:cxnLst/>
            <a:rect l="l" t="t" r="r" b="b"/>
            <a:pathLst>
              <a:path w="78104" h="53975">
                <a:moveTo>
                  <a:pt x="30911" y="46951"/>
                </a:moveTo>
                <a:lnTo>
                  <a:pt x="1003" y="46951"/>
                </a:lnTo>
                <a:lnTo>
                  <a:pt x="1003" y="52870"/>
                </a:lnTo>
                <a:lnTo>
                  <a:pt x="30911" y="52870"/>
                </a:lnTo>
                <a:lnTo>
                  <a:pt x="30911" y="46951"/>
                </a:lnTo>
                <a:close/>
              </a:path>
              <a:path w="78104" h="53975">
                <a:moveTo>
                  <a:pt x="19431" y="7340"/>
                </a:moveTo>
                <a:lnTo>
                  <a:pt x="12484" y="7340"/>
                </a:lnTo>
                <a:lnTo>
                  <a:pt x="12484" y="46951"/>
                </a:lnTo>
                <a:lnTo>
                  <a:pt x="19431" y="46951"/>
                </a:lnTo>
                <a:lnTo>
                  <a:pt x="19431" y="7340"/>
                </a:lnTo>
                <a:close/>
              </a:path>
              <a:path w="78104" h="53975">
                <a:moveTo>
                  <a:pt x="19431" y="939"/>
                </a:moveTo>
                <a:lnTo>
                  <a:pt x="12420" y="939"/>
                </a:lnTo>
                <a:lnTo>
                  <a:pt x="0" y="3441"/>
                </a:lnTo>
                <a:lnTo>
                  <a:pt x="0" y="9842"/>
                </a:lnTo>
                <a:lnTo>
                  <a:pt x="12484" y="7340"/>
                </a:lnTo>
                <a:lnTo>
                  <a:pt x="19431" y="7340"/>
                </a:lnTo>
                <a:lnTo>
                  <a:pt x="19431" y="939"/>
                </a:lnTo>
                <a:close/>
              </a:path>
              <a:path w="78104" h="53975">
                <a:moveTo>
                  <a:pt x="65925" y="0"/>
                </a:moveTo>
                <a:lnTo>
                  <a:pt x="54292" y="0"/>
                </a:lnTo>
                <a:lnTo>
                  <a:pt x="49847" y="2298"/>
                </a:lnTo>
                <a:lnTo>
                  <a:pt x="43700" y="11506"/>
                </a:lnTo>
                <a:lnTo>
                  <a:pt x="42164" y="18186"/>
                </a:lnTo>
                <a:lnTo>
                  <a:pt x="42164" y="35712"/>
                </a:lnTo>
                <a:lnTo>
                  <a:pt x="43700" y="42379"/>
                </a:lnTo>
                <a:lnTo>
                  <a:pt x="49847" y="51574"/>
                </a:lnTo>
                <a:lnTo>
                  <a:pt x="54292" y="53886"/>
                </a:lnTo>
                <a:lnTo>
                  <a:pt x="65925" y="53886"/>
                </a:lnTo>
                <a:lnTo>
                  <a:pt x="70383" y="51574"/>
                </a:lnTo>
                <a:lnTo>
                  <a:pt x="72569" y="48298"/>
                </a:lnTo>
                <a:lnTo>
                  <a:pt x="56502" y="48298"/>
                </a:lnTo>
                <a:lnTo>
                  <a:pt x="53771" y="46532"/>
                </a:lnTo>
                <a:lnTo>
                  <a:pt x="50126" y="39420"/>
                </a:lnTo>
                <a:lnTo>
                  <a:pt x="49237" y="34074"/>
                </a:lnTo>
                <a:lnTo>
                  <a:pt x="49237" y="19812"/>
                </a:lnTo>
                <a:lnTo>
                  <a:pt x="50126" y="14478"/>
                </a:lnTo>
                <a:lnTo>
                  <a:pt x="53771" y="7340"/>
                </a:lnTo>
                <a:lnTo>
                  <a:pt x="56502" y="5562"/>
                </a:lnTo>
                <a:lnTo>
                  <a:pt x="72557" y="5562"/>
                </a:lnTo>
                <a:lnTo>
                  <a:pt x="70383" y="2298"/>
                </a:lnTo>
                <a:lnTo>
                  <a:pt x="65925" y="0"/>
                </a:lnTo>
                <a:close/>
              </a:path>
              <a:path w="78104" h="53975">
                <a:moveTo>
                  <a:pt x="72557" y="5562"/>
                </a:moveTo>
                <a:lnTo>
                  <a:pt x="63754" y="5562"/>
                </a:lnTo>
                <a:lnTo>
                  <a:pt x="66497" y="7340"/>
                </a:lnTo>
                <a:lnTo>
                  <a:pt x="70129" y="14478"/>
                </a:lnTo>
                <a:lnTo>
                  <a:pt x="71031" y="19812"/>
                </a:lnTo>
                <a:lnTo>
                  <a:pt x="71031" y="34074"/>
                </a:lnTo>
                <a:lnTo>
                  <a:pt x="70129" y="39420"/>
                </a:lnTo>
                <a:lnTo>
                  <a:pt x="66497" y="46532"/>
                </a:lnTo>
                <a:lnTo>
                  <a:pt x="63754" y="48298"/>
                </a:lnTo>
                <a:lnTo>
                  <a:pt x="72569" y="48298"/>
                </a:lnTo>
                <a:lnTo>
                  <a:pt x="76517" y="42379"/>
                </a:lnTo>
                <a:lnTo>
                  <a:pt x="78041" y="35712"/>
                </a:lnTo>
                <a:lnTo>
                  <a:pt x="78041" y="18186"/>
                </a:lnTo>
                <a:lnTo>
                  <a:pt x="76517" y="11506"/>
                </a:lnTo>
                <a:lnTo>
                  <a:pt x="72557" y="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3942588" y="991171"/>
            <a:ext cx="81280" cy="53975"/>
          </a:xfrm>
          <a:custGeom>
            <a:avLst/>
            <a:gdLst/>
            <a:ahLst/>
            <a:cxnLst/>
            <a:rect l="l" t="t" r="r" b="b"/>
            <a:pathLst>
              <a:path w="81279" h="53975">
                <a:moveTo>
                  <a:pt x="30118" y="5918"/>
                </a:moveTo>
                <a:lnTo>
                  <a:pt x="18262" y="5918"/>
                </a:lnTo>
                <a:lnTo>
                  <a:pt x="20777" y="6794"/>
                </a:lnTo>
                <a:lnTo>
                  <a:pt x="24663" y="10274"/>
                </a:lnTo>
                <a:lnTo>
                  <a:pt x="25628" y="12522"/>
                </a:lnTo>
                <a:lnTo>
                  <a:pt x="25628" y="16967"/>
                </a:lnTo>
                <a:lnTo>
                  <a:pt x="10896" y="35839"/>
                </a:lnTo>
                <a:lnTo>
                  <a:pt x="2666" y="44208"/>
                </a:lnTo>
                <a:lnTo>
                  <a:pt x="0" y="46964"/>
                </a:lnTo>
                <a:lnTo>
                  <a:pt x="0" y="52882"/>
                </a:lnTo>
                <a:lnTo>
                  <a:pt x="32956" y="52882"/>
                </a:lnTo>
                <a:lnTo>
                  <a:pt x="32956" y="46964"/>
                </a:lnTo>
                <a:lnTo>
                  <a:pt x="8432" y="46964"/>
                </a:lnTo>
                <a:lnTo>
                  <a:pt x="18503" y="36690"/>
                </a:lnTo>
                <a:lnTo>
                  <a:pt x="32674" y="16967"/>
                </a:lnTo>
                <a:lnTo>
                  <a:pt x="32654" y="10274"/>
                </a:lnTo>
                <a:lnTo>
                  <a:pt x="31076" y="6730"/>
                </a:lnTo>
                <a:lnTo>
                  <a:pt x="30118" y="5918"/>
                </a:lnTo>
                <a:close/>
              </a:path>
              <a:path w="81279" h="53975">
                <a:moveTo>
                  <a:pt x="20396" y="0"/>
                </a:moveTo>
                <a:lnTo>
                  <a:pt x="12992" y="0"/>
                </a:lnTo>
                <a:lnTo>
                  <a:pt x="10731" y="292"/>
                </a:lnTo>
                <a:lnTo>
                  <a:pt x="5816" y="1460"/>
                </a:lnTo>
                <a:lnTo>
                  <a:pt x="3174" y="2311"/>
                </a:lnTo>
                <a:lnTo>
                  <a:pt x="355" y="3454"/>
                </a:lnTo>
                <a:lnTo>
                  <a:pt x="355" y="10553"/>
                </a:lnTo>
                <a:lnTo>
                  <a:pt x="3136" y="9004"/>
                </a:lnTo>
                <a:lnTo>
                  <a:pt x="5740" y="7823"/>
                </a:lnTo>
                <a:lnTo>
                  <a:pt x="10629" y="6311"/>
                </a:lnTo>
                <a:lnTo>
                  <a:pt x="12966" y="5918"/>
                </a:lnTo>
                <a:lnTo>
                  <a:pt x="30118" y="5918"/>
                </a:lnTo>
                <a:lnTo>
                  <a:pt x="27901" y="4038"/>
                </a:lnTo>
                <a:lnTo>
                  <a:pt x="24688" y="1358"/>
                </a:lnTo>
                <a:lnTo>
                  <a:pt x="20396" y="0"/>
                </a:lnTo>
                <a:close/>
              </a:path>
              <a:path w="81279" h="53975">
                <a:moveTo>
                  <a:pt x="68529" y="0"/>
                </a:moveTo>
                <a:lnTo>
                  <a:pt x="56895" y="0"/>
                </a:lnTo>
                <a:lnTo>
                  <a:pt x="52463" y="2311"/>
                </a:lnTo>
                <a:lnTo>
                  <a:pt x="46304" y="11518"/>
                </a:lnTo>
                <a:lnTo>
                  <a:pt x="44767" y="18199"/>
                </a:lnTo>
                <a:lnTo>
                  <a:pt x="44767" y="35699"/>
                </a:lnTo>
                <a:lnTo>
                  <a:pt x="46304" y="42379"/>
                </a:lnTo>
                <a:lnTo>
                  <a:pt x="52463" y="51574"/>
                </a:lnTo>
                <a:lnTo>
                  <a:pt x="56895" y="53886"/>
                </a:lnTo>
                <a:lnTo>
                  <a:pt x="68529" y="53886"/>
                </a:lnTo>
                <a:lnTo>
                  <a:pt x="72986" y="51574"/>
                </a:lnTo>
                <a:lnTo>
                  <a:pt x="75155" y="48323"/>
                </a:lnTo>
                <a:lnTo>
                  <a:pt x="59105" y="48323"/>
                </a:lnTo>
                <a:lnTo>
                  <a:pt x="56375" y="46532"/>
                </a:lnTo>
                <a:lnTo>
                  <a:pt x="54571" y="42976"/>
                </a:lnTo>
                <a:lnTo>
                  <a:pt x="52743" y="39433"/>
                </a:lnTo>
                <a:lnTo>
                  <a:pt x="51841" y="34086"/>
                </a:lnTo>
                <a:lnTo>
                  <a:pt x="51841" y="19824"/>
                </a:lnTo>
                <a:lnTo>
                  <a:pt x="52743" y="14477"/>
                </a:lnTo>
                <a:lnTo>
                  <a:pt x="56375" y="7353"/>
                </a:lnTo>
                <a:lnTo>
                  <a:pt x="59105" y="5575"/>
                </a:lnTo>
                <a:lnTo>
                  <a:pt x="75161" y="5575"/>
                </a:lnTo>
                <a:lnTo>
                  <a:pt x="72986" y="2311"/>
                </a:lnTo>
                <a:lnTo>
                  <a:pt x="68529" y="0"/>
                </a:lnTo>
                <a:close/>
              </a:path>
              <a:path w="81279" h="53975">
                <a:moveTo>
                  <a:pt x="75161" y="5575"/>
                </a:moveTo>
                <a:lnTo>
                  <a:pt x="66344" y="5575"/>
                </a:lnTo>
                <a:lnTo>
                  <a:pt x="69087" y="7353"/>
                </a:lnTo>
                <a:lnTo>
                  <a:pt x="72732" y="14477"/>
                </a:lnTo>
                <a:lnTo>
                  <a:pt x="73634" y="19824"/>
                </a:lnTo>
                <a:lnTo>
                  <a:pt x="73634" y="34086"/>
                </a:lnTo>
                <a:lnTo>
                  <a:pt x="72732" y="39433"/>
                </a:lnTo>
                <a:lnTo>
                  <a:pt x="69087" y="46532"/>
                </a:lnTo>
                <a:lnTo>
                  <a:pt x="66344" y="48323"/>
                </a:lnTo>
                <a:lnTo>
                  <a:pt x="75155" y="48323"/>
                </a:lnTo>
                <a:lnTo>
                  <a:pt x="79120" y="42379"/>
                </a:lnTo>
                <a:lnTo>
                  <a:pt x="80670" y="35699"/>
                </a:lnTo>
                <a:lnTo>
                  <a:pt x="80670" y="18199"/>
                </a:lnTo>
                <a:lnTo>
                  <a:pt x="79120" y="11518"/>
                </a:lnTo>
                <a:lnTo>
                  <a:pt x="75161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3942778" y="713803"/>
            <a:ext cx="80645" cy="53975"/>
          </a:xfrm>
          <a:custGeom>
            <a:avLst/>
            <a:gdLst/>
            <a:ahLst/>
            <a:cxnLst/>
            <a:rect l="l" t="t" r="r" b="b"/>
            <a:pathLst>
              <a:path w="80645" h="53975">
                <a:moveTo>
                  <a:pt x="0" y="44513"/>
                </a:moveTo>
                <a:lnTo>
                  <a:pt x="0" y="51308"/>
                </a:lnTo>
                <a:lnTo>
                  <a:pt x="2476" y="52158"/>
                </a:lnTo>
                <a:lnTo>
                  <a:pt x="4851" y="52793"/>
                </a:lnTo>
                <a:lnTo>
                  <a:pt x="7150" y="53238"/>
                </a:lnTo>
                <a:lnTo>
                  <a:pt x="9461" y="53644"/>
                </a:lnTo>
                <a:lnTo>
                  <a:pt x="11709" y="53873"/>
                </a:lnTo>
                <a:lnTo>
                  <a:pt x="20370" y="53873"/>
                </a:lnTo>
                <a:lnTo>
                  <a:pt x="25387" y="52476"/>
                </a:lnTo>
                <a:lnTo>
                  <a:pt x="31048" y="47967"/>
                </a:lnTo>
                <a:lnTo>
                  <a:pt x="11150" y="47967"/>
                </a:lnTo>
                <a:lnTo>
                  <a:pt x="8724" y="47675"/>
                </a:lnTo>
                <a:lnTo>
                  <a:pt x="4102" y="46520"/>
                </a:lnTo>
                <a:lnTo>
                  <a:pt x="1955" y="45643"/>
                </a:lnTo>
                <a:lnTo>
                  <a:pt x="0" y="44513"/>
                </a:lnTo>
                <a:close/>
              </a:path>
              <a:path w="80645" h="53975">
                <a:moveTo>
                  <a:pt x="31241" y="5918"/>
                </a:moveTo>
                <a:lnTo>
                  <a:pt x="18554" y="5918"/>
                </a:lnTo>
                <a:lnTo>
                  <a:pt x="21259" y="6616"/>
                </a:lnTo>
                <a:lnTo>
                  <a:pt x="25057" y="9474"/>
                </a:lnTo>
                <a:lnTo>
                  <a:pt x="25984" y="11518"/>
                </a:lnTo>
                <a:lnTo>
                  <a:pt x="25984" y="16789"/>
                </a:lnTo>
                <a:lnTo>
                  <a:pt x="25082" y="18770"/>
                </a:lnTo>
                <a:lnTo>
                  <a:pt x="21412" y="21526"/>
                </a:lnTo>
                <a:lnTo>
                  <a:pt x="18757" y="22212"/>
                </a:lnTo>
                <a:lnTo>
                  <a:pt x="8991" y="22212"/>
                </a:lnTo>
                <a:lnTo>
                  <a:pt x="8991" y="28003"/>
                </a:lnTo>
                <a:lnTo>
                  <a:pt x="18884" y="28003"/>
                </a:lnTo>
                <a:lnTo>
                  <a:pt x="21844" y="28867"/>
                </a:lnTo>
                <a:lnTo>
                  <a:pt x="26136" y="32308"/>
                </a:lnTo>
                <a:lnTo>
                  <a:pt x="27091" y="34442"/>
                </a:lnTo>
                <a:lnTo>
                  <a:pt x="27216" y="41097"/>
                </a:lnTo>
                <a:lnTo>
                  <a:pt x="26060" y="43611"/>
                </a:lnTo>
                <a:lnTo>
                  <a:pt x="23736" y="45339"/>
                </a:lnTo>
                <a:lnTo>
                  <a:pt x="21437" y="47091"/>
                </a:lnTo>
                <a:lnTo>
                  <a:pt x="18084" y="47967"/>
                </a:lnTo>
                <a:lnTo>
                  <a:pt x="31048" y="47967"/>
                </a:lnTo>
                <a:lnTo>
                  <a:pt x="32435" y="46863"/>
                </a:lnTo>
                <a:lnTo>
                  <a:pt x="34188" y="42887"/>
                </a:lnTo>
                <a:lnTo>
                  <a:pt x="34188" y="34442"/>
                </a:lnTo>
                <a:lnTo>
                  <a:pt x="33261" y="31623"/>
                </a:lnTo>
                <a:lnTo>
                  <a:pt x="29489" y="27089"/>
                </a:lnTo>
                <a:lnTo>
                  <a:pt x="26847" y="25590"/>
                </a:lnTo>
                <a:lnTo>
                  <a:pt x="23482" y="24866"/>
                </a:lnTo>
                <a:lnTo>
                  <a:pt x="26517" y="24091"/>
                </a:lnTo>
                <a:lnTo>
                  <a:pt x="28879" y="22720"/>
                </a:lnTo>
                <a:lnTo>
                  <a:pt x="32169" y="18770"/>
                </a:lnTo>
                <a:lnTo>
                  <a:pt x="32969" y="16319"/>
                </a:lnTo>
                <a:lnTo>
                  <a:pt x="32969" y="9334"/>
                </a:lnTo>
                <a:lnTo>
                  <a:pt x="31419" y="6057"/>
                </a:lnTo>
                <a:lnTo>
                  <a:pt x="31241" y="5918"/>
                </a:lnTo>
                <a:close/>
              </a:path>
              <a:path w="80645" h="53975">
                <a:moveTo>
                  <a:pt x="20980" y="0"/>
                </a:moveTo>
                <a:lnTo>
                  <a:pt x="13601" y="0"/>
                </a:lnTo>
                <a:lnTo>
                  <a:pt x="11391" y="177"/>
                </a:lnTo>
                <a:lnTo>
                  <a:pt x="6756" y="927"/>
                </a:lnTo>
                <a:lnTo>
                  <a:pt x="4229" y="1485"/>
                </a:lnTo>
                <a:lnTo>
                  <a:pt x="1562" y="2222"/>
                </a:lnTo>
                <a:lnTo>
                  <a:pt x="1562" y="8483"/>
                </a:lnTo>
                <a:lnTo>
                  <a:pt x="4216" y="7594"/>
                </a:lnTo>
                <a:lnTo>
                  <a:pt x="6629" y="6946"/>
                </a:lnTo>
                <a:lnTo>
                  <a:pt x="11049" y="6108"/>
                </a:lnTo>
                <a:lnTo>
                  <a:pt x="13106" y="5918"/>
                </a:lnTo>
                <a:lnTo>
                  <a:pt x="31241" y="5918"/>
                </a:lnTo>
                <a:lnTo>
                  <a:pt x="25222" y="1206"/>
                </a:lnTo>
                <a:lnTo>
                  <a:pt x="20980" y="0"/>
                </a:lnTo>
                <a:close/>
              </a:path>
              <a:path w="80645" h="53975">
                <a:moveTo>
                  <a:pt x="68338" y="0"/>
                </a:moveTo>
                <a:lnTo>
                  <a:pt x="56705" y="0"/>
                </a:lnTo>
                <a:lnTo>
                  <a:pt x="52273" y="2286"/>
                </a:lnTo>
                <a:lnTo>
                  <a:pt x="46113" y="11493"/>
                </a:lnTo>
                <a:lnTo>
                  <a:pt x="44577" y="18186"/>
                </a:lnTo>
                <a:lnTo>
                  <a:pt x="44577" y="35687"/>
                </a:lnTo>
                <a:lnTo>
                  <a:pt x="46113" y="42354"/>
                </a:lnTo>
                <a:lnTo>
                  <a:pt x="49174" y="46964"/>
                </a:lnTo>
                <a:lnTo>
                  <a:pt x="52273" y="51574"/>
                </a:lnTo>
                <a:lnTo>
                  <a:pt x="56705" y="53873"/>
                </a:lnTo>
                <a:lnTo>
                  <a:pt x="68338" y="53873"/>
                </a:lnTo>
                <a:lnTo>
                  <a:pt x="72796" y="51574"/>
                </a:lnTo>
                <a:lnTo>
                  <a:pt x="74967" y="48310"/>
                </a:lnTo>
                <a:lnTo>
                  <a:pt x="58915" y="48310"/>
                </a:lnTo>
                <a:lnTo>
                  <a:pt x="56184" y="46532"/>
                </a:lnTo>
                <a:lnTo>
                  <a:pt x="52552" y="39408"/>
                </a:lnTo>
                <a:lnTo>
                  <a:pt x="51650" y="34074"/>
                </a:lnTo>
                <a:lnTo>
                  <a:pt x="51650" y="19812"/>
                </a:lnTo>
                <a:lnTo>
                  <a:pt x="52552" y="14452"/>
                </a:lnTo>
                <a:lnTo>
                  <a:pt x="56184" y="7340"/>
                </a:lnTo>
                <a:lnTo>
                  <a:pt x="58915" y="5549"/>
                </a:lnTo>
                <a:lnTo>
                  <a:pt x="74970" y="5549"/>
                </a:lnTo>
                <a:lnTo>
                  <a:pt x="72796" y="2286"/>
                </a:lnTo>
                <a:lnTo>
                  <a:pt x="68338" y="0"/>
                </a:lnTo>
                <a:close/>
              </a:path>
              <a:path w="80645" h="53975">
                <a:moveTo>
                  <a:pt x="74970" y="5549"/>
                </a:moveTo>
                <a:lnTo>
                  <a:pt x="66154" y="5549"/>
                </a:lnTo>
                <a:lnTo>
                  <a:pt x="68897" y="7340"/>
                </a:lnTo>
                <a:lnTo>
                  <a:pt x="72542" y="14452"/>
                </a:lnTo>
                <a:lnTo>
                  <a:pt x="73444" y="19812"/>
                </a:lnTo>
                <a:lnTo>
                  <a:pt x="73444" y="34074"/>
                </a:lnTo>
                <a:lnTo>
                  <a:pt x="72542" y="39408"/>
                </a:lnTo>
                <a:lnTo>
                  <a:pt x="68897" y="46532"/>
                </a:lnTo>
                <a:lnTo>
                  <a:pt x="66154" y="48310"/>
                </a:lnTo>
                <a:lnTo>
                  <a:pt x="74967" y="48310"/>
                </a:lnTo>
                <a:lnTo>
                  <a:pt x="78930" y="42354"/>
                </a:lnTo>
                <a:lnTo>
                  <a:pt x="80479" y="35687"/>
                </a:lnTo>
                <a:lnTo>
                  <a:pt x="80479" y="18186"/>
                </a:lnTo>
                <a:lnTo>
                  <a:pt x="78930" y="11493"/>
                </a:lnTo>
                <a:lnTo>
                  <a:pt x="74970" y="5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058361" y="2371801"/>
            <a:ext cx="78740" cy="53975"/>
          </a:xfrm>
          <a:custGeom>
            <a:avLst/>
            <a:gdLst/>
            <a:ahLst/>
            <a:cxnLst/>
            <a:rect l="l" t="t" r="r" b="b"/>
            <a:pathLst>
              <a:path w="78739" h="53975">
                <a:moveTo>
                  <a:pt x="30924" y="46964"/>
                </a:moveTo>
                <a:lnTo>
                  <a:pt x="1015" y="46964"/>
                </a:lnTo>
                <a:lnTo>
                  <a:pt x="1015" y="52882"/>
                </a:lnTo>
                <a:lnTo>
                  <a:pt x="30924" y="52882"/>
                </a:lnTo>
                <a:lnTo>
                  <a:pt x="30924" y="46964"/>
                </a:lnTo>
                <a:close/>
              </a:path>
              <a:path w="78739" h="53975">
                <a:moveTo>
                  <a:pt x="19456" y="7353"/>
                </a:moveTo>
                <a:lnTo>
                  <a:pt x="12484" y="7353"/>
                </a:lnTo>
                <a:lnTo>
                  <a:pt x="12484" y="46964"/>
                </a:lnTo>
                <a:lnTo>
                  <a:pt x="19456" y="46964"/>
                </a:lnTo>
                <a:lnTo>
                  <a:pt x="19456" y="7353"/>
                </a:lnTo>
                <a:close/>
              </a:path>
              <a:path w="78739" h="53975">
                <a:moveTo>
                  <a:pt x="19456" y="939"/>
                </a:moveTo>
                <a:lnTo>
                  <a:pt x="12420" y="939"/>
                </a:lnTo>
                <a:lnTo>
                  <a:pt x="0" y="3454"/>
                </a:lnTo>
                <a:lnTo>
                  <a:pt x="0" y="9867"/>
                </a:lnTo>
                <a:lnTo>
                  <a:pt x="12484" y="7353"/>
                </a:lnTo>
                <a:lnTo>
                  <a:pt x="19456" y="7353"/>
                </a:lnTo>
                <a:lnTo>
                  <a:pt x="19456" y="939"/>
                </a:lnTo>
                <a:close/>
              </a:path>
              <a:path w="78739" h="53975">
                <a:moveTo>
                  <a:pt x="65747" y="0"/>
                </a:moveTo>
                <a:lnTo>
                  <a:pt x="57429" y="0"/>
                </a:lnTo>
                <a:lnTo>
                  <a:pt x="52196" y="2451"/>
                </a:lnTo>
                <a:lnTo>
                  <a:pt x="44411" y="12204"/>
                </a:lnTo>
                <a:lnTo>
                  <a:pt x="42539" y="18478"/>
                </a:lnTo>
                <a:lnTo>
                  <a:pt x="42456" y="35712"/>
                </a:lnTo>
                <a:lnTo>
                  <a:pt x="44056" y="42392"/>
                </a:lnTo>
                <a:lnTo>
                  <a:pt x="50406" y="51587"/>
                </a:lnTo>
                <a:lnTo>
                  <a:pt x="55003" y="53886"/>
                </a:lnTo>
                <a:lnTo>
                  <a:pt x="66243" y="53886"/>
                </a:lnTo>
                <a:lnTo>
                  <a:pt x="70446" y="52285"/>
                </a:lnTo>
                <a:lnTo>
                  <a:pt x="74315" y="48323"/>
                </a:lnTo>
                <a:lnTo>
                  <a:pt x="57848" y="48323"/>
                </a:lnTo>
                <a:lnTo>
                  <a:pt x="55346" y="47243"/>
                </a:lnTo>
                <a:lnTo>
                  <a:pt x="51663" y="42900"/>
                </a:lnTo>
                <a:lnTo>
                  <a:pt x="50736" y="39966"/>
                </a:lnTo>
                <a:lnTo>
                  <a:pt x="50736" y="32461"/>
                </a:lnTo>
                <a:lnTo>
                  <a:pt x="51663" y="29514"/>
                </a:lnTo>
                <a:lnTo>
                  <a:pt x="55346" y="25196"/>
                </a:lnTo>
                <a:lnTo>
                  <a:pt x="56229" y="24815"/>
                </a:lnTo>
                <a:lnTo>
                  <a:pt x="49453" y="24815"/>
                </a:lnTo>
                <a:lnTo>
                  <a:pt x="59626" y="5918"/>
                </a:lnTo>
                <a:lnTo>
                  <a:pt x="74942" y="5918"/>
                </a:lnTo>
                <a:lnTo>
                  <a:pt x="74942" y="2108"/>
                </a:lnTo>
                <a:lnTo>
                  <a:pt x="72999" y="1396"/>
                </a:lnTo>
                <a:lnTo>
                  <a:pt x="71119" y="876"/>
                </a:lnTo>
                <a:lnTo>
                  <a:pt x="67525" y="190"/>
                </a:lnTo>
                <a:lnTo>
                  <a:pt x="65747" y="0"/>
                </a:lnTo>
                <a:close/>
              </a:path>
              <a:path w="78739" h="53975">
                <a:moveTo>
                  <a:pt x="74558" y="24117"/>
                </a:moveTo>
                <a:lnTo>
                  <a:pt x="64173" y="24117"/>
                </a:lnTo>
                <a:lnTo>
                  <a:pt x="66662" y="25196"/>
                </a:lnTo>
                <a:lnTo>
                  <a:pt x="70345" y="29514"/>
                </a:lnTo>
                <a:lnTo>
                  <a:pt x="71246" y="32461"/>
                </a:lnTo>
                <a:lnTo>
                  <a:pt x="71246" y="39966"/>
                </a:lnTo>
                <a:lnTo>
                  <a:pt x="70345" y="42900"/>
                </a:lnTo>
                <a:lnTo>
                  <a:pt x="68491" y="45059"/>
                </a:lnTo>
                <a:lnTo>
                  <a:pt x="66662" y="47243"/>
                </a:lnTo>
                <a:lnTo>
                  <a:pt x="64173" y="48323"/>
                </a:lnTo>
                <a:lnTo>
                  <a:pt x="74315" y="48323"/>
                </a:lnTo>
                <a:lnTo>
                  <a:pt x="76746" y="45834"/>
                </a:lnTo>
                <a:lnTo>
                  <a:pt x="78333" y="41554"/>
                </a:lnTo>
                <a:lnTo>
                  <a:pt x="78333" y="30772"/>
                </a:lnTo>
                <a:lnTo>
                  <a:pt x="76809" y="26466"/>
                </a:lnTo>
                <a:lnTo>
                  <a:pt x="74558" y="24117"/>
                </a:lnTo>
                <a:close/>
              </a:path>
              <a:path w="78739" h="53975">
                <a:moveTo>
                  <a:pt x="66649" y="18541"/>
                </a:moveTo>
                <a:lnTo>
                  <a:pt x="58940" y="18541"/>
                </a:lnTo>
                <a:lnTo>
                  <a:pt x="56667" y="19088"/>
                </a:lnTo>
                <a:lnTo>
                  <a:pt x="52539" y="21247"/>
                </a:lnTo>
                <a:lnTo>
                  <a:pt x="50812" y="22796"/>
                </a:lnTo>
                <a:lnTo>
                  <a:pt x="49453" y="24815"/>
                </a:lnTo>
                <a:lnTo>
                  <a:pt x="56229" y="24815"/>
                </a:lnTo>
                <a:lnTo>
                  <a:pt x="57848" y="24117"/>
                </a:lnTo>
                <a:lnTo>
                  <a:pt x="74558" y="24117"/>
                </a:lnTo>
                <a:lnTo>
                  <a:pt x="70738" y="20129"/>
                </a:lnTo>
                <a:lnTo>
                  <a:pt x="66649" y="18541"/>
                </a:lnTo>
                <a:close/>
              </a:path>
              <a:path w="78739" h="53975">
                <a:moveTo>
                  <a:pt x="74942" y="5918"/>
                </a:moveTo>
                <a:lnTo>
                  <a:pt x="66039" y="5918"/>
                </a:lnTo>
                <a:lnTo>
                  <a:pt x="67805" y="6146"/>
                </a:lnTo>
                <a:lnTo>
                  <a:pt x="71399" y="7023"/>
                </a:lnTo>
                <a:lnTo>
                  <a:pt x="73190" y="7658"/>
                </a:lnTo>
                <a:lnTo>
                  <a:pt x="74942" y="8496"/>
                </a:lnTo>
                <a:lnTo>
                  <a:pt x="74942" y="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237177" y="2371814"/>
            <a:ext cx="78105" cy="53975"/>
          </a:xfrm>
          <a:custGeom>
            <a:avLst/>
            <a:gdLst/>
            <a:ahLst/>
            <a:cxnLst/>
            <a:rect l="l" t="t" r="r" b="b"/>
            <a:pathLst>
              <a:path w="78104" h="53975">
                <a:moveTo>
                  <a:pt x="0" y="44526"/>
                </a:moveTo>
                <a:lnTo>
                  <a:pt x="0" y="51295"/>
                </a:lnTo>
                <a:lnTo>
                  <a:pt x="2463" y="52158"/>
                </a:lnTo>
                <a:lnTo>
                  <a:pt x="4825" y="52806"/>
                </a:lnTo>
                <a:lnTo>
                  <a:pt x="9448" y="53657"/>
                </a:lnTo>
                <a:lnTo>
                  <a:pt x="11709" y="53860"/>
                </a:lnTo>
                <a:lnTo>
                  <a:pt x="20358" y="53860"/>
                </a:lnTo>
                <a:lnTo>
                  <a:pt x="25374" y="52476"/>
                </a:lnTo>
                <a:lnTo>
                  <a:pt x="31026" y="47967"/>
                </a:lnTo>
                <a:lnTo>
                  <a:pt x="11150" y="47967"/>
                </a:lnTo>
                <a:lnTo>
                  <a:pt x="8712" y="47675"/>
                </a:lnTo>
                <a:lnTo>
                  <a:pt x="4076" y="46520"/>
                </a:lnTo>
                <a:lnTo>
                  <a:pt x="1943" y="45656"/>
                </a:lnTo>
                <a:lnTo>
                  <a:pt x="0" y="44526"/>
                </a:lnTo>
                <a:close/>
              </a:path>
              <a:path w="78104" h="53975">
                <a:moveTo>
                  <a:pt x="31240" y="5918"/>
                </a:moveTo>
                <a:lnTo>
                  <a:pt x="18554" y="5918"/>
                </a:lnTo>
                <a:lnTo>
                  <a:pt x="21259" y="6616"/>
                </a:lnTo>
                <a:lnTo>
                  <a:pt x="23126" y="8051"/>
                </a:lnTo>
                <a:lnTo>
                  <a:pt x="25044" y="9461"/>
                </a:lnTo>
                <a:lnTo>
                  <a:pt x="25984" y="11518"/>
                </a:lnTo>
                <a:lnTo>
                  <a:pt x="25984" y="16802"/>
                </a:lnTo>
                <a:lnTo>
                  <a:pt x="25069" y="18770"/>
                </a:lnTo>
                <a:lnTo>
                  <a:pt x="21399" y="21526"/>
                </a:lnTo>
                <a:lnTo>
                  <a:pt x="18757" y="22225"/>
                </a:lnTo>
                <a:lnTo>
                  <a:pt x="8978" y="22225"/>
                </a:lnTo>
                <a:lnTo>
                  <a:pt x="8978" y="28003"/>
                </a:lnTo>
                <a:lnTo>
                  <a:pt x="18859" y="28003"/>
                </a:lnTo>
                <a:lnTo>
                  <a:pt x="21843" y="28867"/>
                </a:lnTo>
                <a:lnTo>
                  <a:pt x="26136" y="32308"/>
                </a:lnTo>
                <a:lnTo>
                  <a:pt x="27091" y="34442"/>
                </a:lnTo>
                <a:lnTo>
                  <a:pt x="27216" y="41097"/>
                </a:lnTo>
                <a:lnTo>
                  <a:pt x="26060" y="43611"/>
                </a:lnTo>
                <a:lnTo>
                  <a:pt x="21412" y="47091"/>
                </a:lnTo>
                <a:lnTo>
                  <a:pt x="18072" y="47967"/>
                </a:lnTo>
                <a:lnTo>
                  <a:pt x="31026" y="47967"/>
                </a:lnTo>
                <a:lnTo>
                  <a:pt x="32423" y="46863"/>
                </a:lnTo>
                <a:lnTo>
                  <a:pt x="34175" y="42900"/>
                </a:lnTo>
                <a:lnTo>
                  <a:pt x="34175" y="34442"/>
                </a:lnTo>
                <a:lnTo>
                  <a:pt x="33261" y="31623"/>
                </a:lnTo>
                <a:lnTo>
                  <a:pt x="29463" y="27089"/>
                </a:lnTo>
                <a:lnTo>
                  <a:pt x="26835" y="25590"/>
                </a:lnTo>
                <a:lnTo>
                  <a:pt x="23482" y="24866"/>
                </a:lnTo>
                <a:lnTo>
                  <a:pt x="26504" y="24104"/>
                </a:lnTo>
                <a:lnTo>
                  <a:pt x="28854" y="22720"/>
                </a:lnTo>
                <a:lnTo>
                  <a:pt x="32156" y="18770"/>
                </a:lnTo>
                <a:lnTo>
                  <a:pt x="32969" y="16319"/>
                </a:lnTo>
                <a:lnTo>
                  <a:pt x="32969" y="9334"/>
                </a:lnTo>
                <a:lnTo>
                  <a:pt x="31419" y="6057"/>
                </a:lnTo>
                <a:lnTo>
                  <a:pt x="31240" y="5918"/>
                </a:lnTo>
                <a:close/>
              </a:path>
              <a:path w="78104" h="53975">
                <a:moveTo>
                  <a:pt x="20980" y="0"/>
                </a:moveTo>
                <a:lnTo>
                  <a:pt x="13588" y="0"/>
                </a:lnTo>
                <a:lnTo>
                  <a:pt x="11379" y="190"/>
                </a:lnTo>
                <a:lnTo>
                  <a:pt x="6743" y="927"/>
                </a:lnTo>
                <a:lnTo>
                  <a:pt x="4216" y="1485"/>
                </a:lnTo>
                <a:lnTo>
                  <a:pt x="1549" y="2222"/>
                </a:lnTo>
                <a:lnTo>
                  <a:pt x="1549" y="8496"/>
                </a:lnTo>
                <a:lnTo>
                  <a:pt x="4203" y="7607"/>
                </a:lnTo>
                <a:lnTo>
                  <a:pt x="6616" y="6946"/>
                </a:lnTo>
                <a:lnTo>
                  <a:pt x="11048" y="6108"/>
                </a:lnTo>
                <a:lnTo>
                  <a:pt x="13093" y="5918"/>
                </a:lnTo>
                <a:lnTo>
                  <a:pt x="31240" y="5918"/>
                </a:lnTo>
                <a:lnTo>
                  <a:pt x="25196" y="1206"/>
                </a:lnTo>
                <a:lnTo>
                  <a:pt x="20980" y="0"/>
                </a:lnTo>
                <a:close/>
              </a:path>
              <a:path w="78104" h="53975">
                <a:moveTo>
                  <a:pt x="75225" y="5918"/>
                </a:moveTo>
                <a:lnTo>
                  <a:pt x="63347" y="5918"/>
                </a:lnTo>
                <a:lnTo>
                  <a:pt x="65900" y="6781"/>
                </a:lnTo>
                <a:lnTo>
                  <a:pt x="69773" y="10248"/>
                </a:lnTo>
                <a:lnTo>
                  <a:pt x="70738" y="12509"/>
                </a:lnTo>
                <a:lnTo>
                  <a:pt x="70738" y="16967"/>
                </a:lnTo>
                <a:lnTo>
                  <a:pt x="47764" y="44196"/>
                </a:lnTo>
                <a:lnTo>
                  <a:pt x="45097" y="46951"/>
                </a:lnTo>
                <a:lnTo>
                  <a:pt x="45097" y="52870"/>
                </a:lnTo>
                <a:lnTo>
                  <a:pt x="78066" y="52870"/>
                </a:lnTo>
                <a:lnTo>
                  <a:pt x="78066" y="46951"/>
                </a:lnTo>
                <a:lnTo>
                  <a:pt x="53530" y="46951"/>
                </a:lnTo>
                <a:lnTo>
                  <a:pt x="63601" y="36690"/>
                </a:lnTo>
                <a:lnTo>
                  <a:pt x="66687" y="33477"/>
                </a:lnTo>
                <a:lnTo>
                  <a:pt x="69811" y="30276"/>
                </a:lnTo>
                <a:lnTo>
                  <a:pt x="71757" y="28194"/>
                </a:lnTo>
                <a:lnTo>
                  <a:pt x="74320" y="25057"/>
                </a:lnTo>
                <a:lnTo>
                  <a:pt x="75806" y="22809"/>
                </a:lnTo>
                <a:lnTo>
                  <a:pt x="76580" y="20878"/>
                </a:lnTo>
                <a:lnTo>
                  <a:pt x="77406" y="18973"/>
                </a:lnTo>
                <a:lnTo>
                  <a:pt x="77785" y="16967"/>
                </a:lnTo>
                <a:lnTo>
                  <a:pt x="77753" y="10248"/>
                </a:lnTo>
                <a:lnTo>
                  <a:pt x="76187" y="6731"/>
                </a:lnTo>
                <a:lnTo>
                  <a:pt x="75225" y="5918"/>
                </a:lnTo>
                <a:close/>
              </a:path>
              <a:path w="78104" h="53975">
                <a:moveTo>
                  <a:pt x="65493" y="0"/>
                </a:moveTo>
                <a:lnTo>
                  <a:pt x="58089" y="0"/>
                </a:lnTo>
                <a:lnTo>
                  <a:pt x="55829" y="292"/>
                </a:lnTo>
                <a:lnTo>
                  <a:pt x="50926" y="1447"/>
                </a:lnTo>
                <a:lnTo>
                  <a:pt x="48285" y="2311"/>
                </a:lnTo>
                <a:lnTo>
                  <a:pt x="45440" y="3429"/>
                </a:lnTo>
                <a:lnTo>
                  <a:pt x="45440" y="10528"/>
                </a:lnTo>
                <a:lnTo>
                  <a:pt x="48234" y="8978"/>
                </a:lnTo>
                <a:lnTo>
                  <a:pt x="50850" y="7810"/>
                </a:lnTo>
                <a:lnTo>
                  <a:pt x="55727" y="6299"/>
                </a:lnTo>
                <a:lnTo>
                  <a:pt x="58064" y="5918"/>
                </a:lnTo>
                <a:lnTo>
                  <a:pt x="75225" y="5918"/>
                </a:lnTo>
                <a:lnTo>
                  <a:pt x="69799" y="1333"/>
                </a:lnTo>
                <a:lnTo>
                  <a:pt x="65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4598251" y="2371814"/>
            <a:ext cx="81915" cy="53975"/>
          </a:xfrm>
          <a:custGeom>
            <a:avLst/>
            <a:gdLst/>
            <a:ahLst/>
            <a:cxnLst/>
            <a:rect l="l" t="t" r="r" b="b"/>
            <a:pathLst>
              <a:path w="81914" h="53975">
                <a:moveTo>
                  <a:pt x="23291" y="0"/>
                </a:moveTo>
                <a:lnTo>
                  <a:pt x="14973" y="0"/>
                </a:lnTo>
                <a:lnTo>
                  <a:pt x="9728" y="2438"/>
                </a:lnTo>
                <a:lnTo>
                  <a:pt x="1943" y="12204"/>
                </a:lnTo>
                <a:lnTo>
                  <a:pt x="83" y="18465"/>
                </a:lnTo>
                <a:lnTo>
                  <a:pt x="0" y="35699"/>
                </a:lnTo>
                <a:lnTo>
                  <a:pt x="1574" y="42367"/>
                </a:lnTo>
                <a:lnTo>
                  <a:pt x="7937" y="51562"/>
                </a:lnTo>
                <a:lnTo>
                  <a:pt x="12522" y="53886"/>
                </a:lnTo>
                <a:lnTo>
                  <a:pt x="23787" y="53886"/>
                </a:lnTo>
                <a:lnTo>
                  <a:pt x="27965" y="52260"/>
                </a:lnTo>
                <a:lnTo>
                  <a:pt x="31844" y="48310"/>
                </a:lnTo>
                <a:lnTo>
                  <a:pt x="15367" y="48310"/>
                </a:lnTo>
                <a:lnTo>
                  <a:pt x="12877" y="47218"/>
                </a:lnTo>
                <a:lnTo>
                  <a:pt x="9182" y="42887"/>
                </a:lnTo>
                <a:lnTo>
                  <a:pt x="8255" y="39941"/>
                </a:lnTo>
                <a:lnTo>
                  <a:pt x="8255" y="32435"/>
                </a:lnTo>
                <a:lnTo>
                  <a:pt x="9182" y="29502"/>
                </a:lnTo>
                <a:lnTo>
                  <a:pt x="12877" y="25171"/>
                </a:lnTo>
                <a:lnTo>
                  <a:pt x="13727" y="24803"/>
                </a:lnTo>
                <a:lnTo>
                  <a:pt x="6972" y="24803"/>
                </a:lnTo>
                <a:lnTo>
                  <a:pt x="7340" y="18465"/>
                </a:lnTo>
                <a:lnTo>
                  <a:pt x="8724" y="13741"/>
                </a:lnTo>
                <a:lnTo>
                  <a:pt x="13627" y="7480"/>
                </a:lnTo>
                <a:lnTo>
                  <a:pt x="17170" y="5905"/>
                </a:lnTo>
                <a:lnTo>
                  <a:pt x="32461" y="5905"/>
                </a:lnTo>
                <a:lnTo>
                  <a:pt x="32461" y="2082"/>
                </a:lnTo>
                <a:lnTo>
                  <a:pt x="30543" y="1397"/>
                </a:lnTo>
                <a:lnTo>
                  <a:pt x="28638" y="876"/>
                </a:lnTo>
                <a:lnTo>
                  <a:pt x="25057" y="165"/>
                </a:lnTo>
                <a:lnTo>
                  <a:pt x="23291" y="0"/>
                </a:lnTo>
                <a:close/>
              </a:path>
              <a:path w="81914" h="53975">
                <a:moveTo>
                  <a:pt x="32076" y="24091"/>
                </a:moveTo>
                <a:lnTo>
                  <a:pt x="21704" y="24091"/>
                </a:lnTo>
                <a:lnTo>
                  <a:pt x="24180" y="25171"/>
                </a:lnTo>
                <a:lnTo>
                  <a:pt x="27876" y="29502"/>
                </a:lnTo>
                <a:lnTo>
                  <a:pt x="28790" y="32435"/>
                </a:lnTo>
                <a:lnTo>
                  <a:pt x="28790" y="39941"/>
                </a:lnTo>
                <a:lnTo>
                  <a:pt x="27876" y="42887"/>
                </a:lnTo>
                <a:lnTo>
                  <a:pt x="24180" y="47218"/>
                </a:lnTo>
                <a:lnTo>
                  <a:pt x="21704" y="48310"/>
                </a:lnTo>
                <a:lnTo>
                  <a:pt x="31844" y="48310"/>
                </a:lnTo>
                <a:lnTo>
                  <a:pt x="34290" y="45821"/>
                </a:lnTo>
                <a:lnTo>
                  <a:pt x="35864" y="41541"/>
                </a:lnTo>
                <a:lnTo>
                  <a:pt x="35864" y="30759"/>
                </a:lnTo>
                <a:lnTo>
                  <a:pt x="34353" y="26454"/>
                </a:lnTo>
                <a:lnTo>
                  <a:pt x="32076" y="24091"/>
                </a:lnTo>
                <a:close/>
              </a:path>
              <a:path w="81914" h="53975">
                <a:moveTo>
                  <a:pt x="24168" y="18542"/>
                </a:moveTo>
                <a:lnTo>
                  <a:pt x="16459" y="18542"/>
                </a:lnTo>
                <a:lnTo>
                  <a:pt x="14185" y="19075"/>
                </a:lnTo>
                <a:lnTo>
                  <a:pt x="10083" y="21234"/>
                </a:lnTo>
                <a:lnTo>
                  <a:pt x="8369" y="22771"/>
                </a:lnTo>
                <a:lnTo>
                  <a:pt x="6972" y="24803"/>
                </a:lnTo>
                <a:lnTo>
                  <a:pt x="13727" y="24803"/>
                </a:lnTo>
                <a:lnTo>
                  <a:pt x="15367" y="24091"/>
                </a:lnTo>
                <a:lnTo>
                  <a:pt x="32076" y="24091"/>
                </a:lnTo>
                <a:lnTo>
                  <a:pt x="28282" y="20116"/>
                </a:lnTo>
                <a:lnTo>
                  <a:pt x="24168" y="18542"/>
                </a:lnTo>
                <a:close/>
              </a:path>
              <a:path w="81914" h="53975">
                <a:moveTo>
                  <a:pt x="32461" y="5905"/>
                </a:moveTo>
                <a:lnTo>
                  <a:pt x="23558" y="5905"/>
                </a:lnTo>
                <a:lnTo>
                  <a:pt x="25323" y="6121"/>
                </a:lnTo>
                <a:lnTo>
                  <a:pt x="28930" y="7010"/>
                </a:lnTo>
                <a:lnTo>
                  <a:pt x="30721" y="7658"/>
                </a:lnTo>
                <a:lnTo>
                  <a:pt x="32461" y="8483"/>
                </a:lnTo>
                <a:lnTo>
                  <a:pt x="32461" y="5905"/>
                </a:lnTo>
                <a:close/>
              </a:path>
              <a:path w="81914" h="53975">
                <a:moveTo>
                  <a:pt x="74231" y="40627"/>
                </a:moveTo>
                <a:lnTo>
                  <a:pt x="67259" y="40627"/>
                </a:lnTo>
                <a:lnTo>
                  <a:pt x="67259" y="52870"/>
                </a:lnTo>
                <a:lnTo>
                  <a:pt x="74231" y="52870"/>
                </a:lnTo>
                <a:lnTo>
                  <a:pt x="74231" y="40627"/>
                </a:lnTo>
                <a:close/>
              </a:path>
              <a:path w="81914" h="53975">
                <a:moveTo>
                  <a:pt x="74231" y="927"/>
                </a:moveTo>
                <a:lnTo>
                  <a:pt x="65405" y="927"/>
                </a:lnTo>
                <a:lnTo>
                  <a:pt x="43802" y="33832"/>
                </a:lnTo>
                <a:lnTo>
                  <a:pt x="43802" y="40627"/>
                </a:lnTo>
                <a:lnTo>
                  <a:pt x="81648" y="40627"/>
                </a:lnTo>
                <a:lnTo>
                  <a:pt x="81648" y="34785"/>
                </a:lnTo>
                <a:lnTo>
                  <a:pt x="49504" y="34785"/>
                </a:lnTo>
                <a:lnTo>
                  <a:pt x="67259" y="7048"/>
                </a:lnTo>
                <a:lnTo>
                  <a:pt x="74231" y="7048"/>
                </a:lnTo>
                <a:lnTo>
                  <a:pt x="74231" y="927"/>
                </a:lnTo>
                <a:close/>
              </a:path>
              <a:path w="81914" h="53975">
                <a:moveTo>
                  <a:pt x="74231" y="7048"/>
                </a:moveTo>
                <a:lnTo>
                  <a:pt x="67259" y="7048"/>
                </a:lnTo>
                <a:lnTo>
                  <a:pt x="67259" y="34785"/>
                </a:lnTo>
                <a:lnTo>
                  <a:pt x="74231" y="34785"/>
                </a:lnTo>
                <a:lnTo>
                  <a:pt x="74231" y="7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302364" y="2371801"/>
            <a:ext cx="123825" cy="53975"/>
          </a:xfrm>
          <a:custGeom>
            <a:avLst/>
            <a:gdLst/>
            <a:ahLst/>
            <a:cxnLst/>
            <a:rect l="l" t="t" r="r" b="b"/>
            <a:pathLst>
              <a:path w="123825" h="53975">
                <a:moveTo>
                  <a:pt x="30924" y="46964"/>
                </a:moveTo>
                <a:lnTo>
                  <a:pt x="1003" y="46964"/>
                </a:lnTo>
                <a:lnTo>
                  <a:pt x="1003" y="52882"/>
                </a:lnTo>
                <a:lnTo>
                  <a:pt x="30924" y="52882"/>
                </a:lnTo>
                <a:lnTo>
                  <a:pt x="30924" y="46964"/>
                </a:lnTo>
                <a:close/>
              </a:path>
              <a:path w="123825" h="53975">
                <a:moveTo>
                  <a:pt x="19431" y="7353"/>
                </a:moveTo>
                <a:lnTo>
                  <a:pt x="12484" y="7353"/>
                </a:lnTo>
                <a:lnTo>
                  <a:pt x="12484" y="46964"/>
                </a:lnTo>
                <a:lnTo>
                  <a:pt x="19431" y="46964"/>
                </a:lnTo>
                <a:lnTo>
                  <a:pt x="19431" y="7353"/>
                </a:lnTo>
                <a:close/>
              </a:path>
              <a:path w="123825" h="53975">
                <a:moveTo>
                  <a:pt x="19431" y="939"/>
                </a:moveTo>
                <a:lnTo>
                  <a:pt x="12433" y="939"/>
                </a:lnTo>
                <a:lnTo>
                  <a:pt x="0" y="3454"/>
                </a:lnTo>
                <a:lnTo>
                  <a:pt x="0" y="9867"/>
                </a:lnTo>
                <a:lnTo>
                  <a:pt x="12484" y="7353"/>
                </a:lnTo>
                <a:lnTo>
                  <a:pt x="19431" y="7353"/>
                </a:lnTo>
                <a:lnTo>
                  <a:pt x="19431" y="939"/>
                </a:lnTo>
                <a:close/>
              </a:path>
              <a:path w="123825" h="53975">
                <a:moveTo>
                  <a:pt x="72840" y="5918"/>
                </a:moveTo>
                <a:lnTo>
                  <a:pt x="60972" y="5918"/>
                </a:lnTo>
                <a:lnTo>
                  <a:pt x="63487" y="6794"/>
                </a:lnTo>
                <a:lnTo>
                  <a:pt x="67360" y="10261"/>
                </a:lnTo>
                <a:lnTo>
                  <a:pt x="68338" y="12522"/>
                </a:lnTo>
                <a:lnTo>
                  <a:pt x="68338" y="16967"/>
                </a:lnTo>
                <a:lnTo>
                  <a:pt x="48996" y="40500"/>
                </a:lnTo>
                <a:lnTo>
                  <a:pt x="45364" y="44195"/>
                </a:lnTo>
                <a:lnTo>
                  <a:pt x="42697" y="46964"/>
                </a:lnTo>
                <a:lnTo>
                  <a:pt x="42697" y="52882"/>
                </a:lnTo>
                <a:lnTo>
                  <a:pt x="75679" y="52882"/>
                </a:lnTo>
                <a:lnTo>
                  <a:pt x="75679" y="46964"/>
                </a:lnTo>
                <a:lnTo>
                  <a:pt x="51155" y="46964"/>
                </a:lnTo>
                <a:lnTo>
                  <a:pt x="67411" y="30276"/>
                </a:lnTo>
                <a:lnTo>
                  <a:pt x="75384" y="16967"/>
                </a:lnTo>
                <a:lnTo>
                  <a:pt x="75359" y="10261"/>
                </a:lnTo>
                <a:lnTo>
                  <a:pt x="73812" y="6730"/>
                </a:lnTo>
                <a:lnTo>
                  <a:pt x="72840" y="5918"/>
                </a:lnTo>
                <a:close/>
              </a:path>
              <a:path w="123825" h="53975">
                <a:moveTo>
                  <a:pt x="63106" y="0"/>
                </a:moveTo>
                <a:lnTo>
                  <a:pt x="55689" y="0"/>
                </a:lnTo>
                <a:lnTo>
                  <a:pt x="53428" y="292"/>
                </a:lnTo>
                <a:lnTo>
                  <a:pt x="48501" y="1460"/>
                </a:lnTo>
                <a:lnTo>
                  <a:pt x="45859" y="2311"/>
                </a:lnTo>
                <a:lnTo>
                  <a:pt x="43053" y="3454"/>
                </a:lnTo>
                <a:lnTo>
                  <a:pt x="43053" y="10540"/>
                </a:lnTo>
                <a:lnTo>
                  <a:pt x="45821" y="9004"/>
                </a:lnTo>
                <a:lnTo>
                  <a:pt x="48437" y="7823"/>
                </a:lnTo>
                <a:lnTo>
                  <a:pt x="53339" y="6311"/>
                </a:lnTo>
                <a:lnTo>
                  <a:pt x="55664" y="5918"/>
                </a:lnTo>
                <a:lnTo>
                  <a:pt x="72840" y="5918"/>
                </a:lnTo>
                <a:lnTo>
                  <a:pt x="67386" y="1358"/>
                </a:lnTo>
                <a:lnTo>
                  <a:pt x="63106" y="0"/>
                </a:lnTo>
                <a:close/>
              </a:path>
              <a:path w="123825" h="53975">
                <a:moveTo>
                  <a:pt x="110591" y="0"/>
                </a:moveTo>
                <a:lnTo>
                  <a:pt x="100291" y="0"/>
                </a:lnTo>
                <a:lnTo>
                  <a:pt x="96227" y="1206"/>
                </a:lnTo>
                <a:lnTo>
                  <a:pt x="90297" y="6045"/>
                </a:lnTo>
                <a:lnTo>
                  <a:pt x="88836" y="9321"/>
                </a:lnTo>
                <a:lnTo>
                  <a:pt x="88836" y="16433"/>
                </a:lnTo>
                <a:lnTo>
                  <a:pt x="89674" y="18961"/>
                </a:lnTo>
                <a:lnTo>
                  <a:pt x="93040" y="23088"/>
                </a:lnTo>
                <a:lnTo>
                  <a:pt x="95402" y="24498"/>
                </a:lnTo>
                <a:lnTo>
                  <a:pt x="98399" y="25222"/>
                </a:lnTo>
                <a:lnTo>
                  <a:pt x="95021" y="26009"/>
                </a:lnTo>
                <a:lnTo>
                  <a:pt x="92367" y="27558"/>
                </a:lnTo>
                <a:lnTo>
                  <a:pt x="88582" y="32143"/>
                </a:lnTo>
                <a:lnTo>
                  <a:pt x="87617" y="34963"/>
                </a:lnTo>
                <a:lnTo>
                  <a:pt x="87617" y="43306"/>
                </a:lnTo>
                <a:lnTo>
                  <a:pt x="89154" y="47167"/>
                </a:lnTo>
                <a:lnTo>
                  <a:pt x="95300" y="52552"/>
                </a:lnTo>
                <a:lnTo>
                  <a:pt x="99707" y="53886"/>
                </a:lnTo>
                <a:lnTo>
                  <a:pt x="111150" y="53886"/>
                </a:lnTo>
                <a:lnTo>
                  <a:pt x="115557" y="52552"/>
                </a:lnTo>
                <a:lnTo>
                  <a:pt x="120374" y="48323"/>
                </a:lnTo>
                <a:lnTo>
                  <a:pt x="102082" y="48323"/>
                </a:lnTo>
                <a:lnTo>
                  <a:pt x="99466" y="47434"/>
                </a:lnTo>
                <a:lnTo>
                  <a:pt x="95633" y="43827"/>
                </a:lnTo>
                <a:lnTo>
                  <a:pt x="94665" y="41401"/>
                </a:lnTo>
                <a:lnTo>
                  <a:pt x="94736" y="34963"/>
                </a:lnTo>
                <a:lnTo>
                  <a:pt x="95643" y="32689"/>
                </a:lnTo>
                <a:lnTo>
                  <a:pt x="99466" y="29108"/>
                </a:lnTo>
                <a:lnTo>
                  <a:pt x="102082" y="28219"/>
                </a:lnTo>
                <a:lnTo>
                  <a:pt x="119059" y="28219"/>
                </a:lnTo>
                <a:lnTo>
                  <a:pt x="118516" y="27558"/>
                </a:lnTo>
                <a:lnTo>
                  <a:pt x="115874" y="26009"/>
                </a:lnTo>
                <a:lnTo>
                  <a:pt x="112483" y="25222"/>
                </a:lnTo>
                <a:lnTo>
                  <a:pt x="115481" y="24498"/>
                </a:lnTo>
                <a:lnTo>
                  <a:pt x="117817" y="23088"/>
                </a:lnTo>
                <a:lnTo>
                  <a:pt x="118148" y="22682"/>
                </a:lnTo>
                <a:lnTo>
                  <a:pt x="102400" y="22682"/>
                </a:lnTo>
                <a:lnTo>
                  <a:pt x="100037" y="21932"/>
                </a:lnTo>
                <a:lnTo>
                  <a:pt x="96672" y="18922"/>
                </a:lnTo>
                <a:lnTo>
                  <a:pt x="95821" y="16827"/>
                </a:lnTo>
                <a:lnTo>
                  <a:pt x="95821" y="11429"/>
                </a:lnTo>
                <a:lnTo>
                  <a:pt x="96672" y="9347"/>
                </a:lnTo>
                <a:lnTo>
                  <a:pt x="98348" y="7823"/>
                </a:lnTo>
                <a:lnTo>
                  <a:pt x="100037" y="6337"/>
                </a:lnTo>
                <a:lnTo>
                  <a:pt x="102400" y="5575"/>
                </a:lnTo>
                <a:lnTo>
                  <a:pt x="119969" y="5575"/>
                </a:lnTo>
                <a:lnTo>
                  <a:pt x="117614" y="3619"/>
                </a:lnTo>
                <a:lnTo>
                  <a:pt x="114655" y="1206"/>
                </a:lnTo>
                <a:lnTo>
                  <a:pt x="110591" y="0"/>
                </a:lnTo>
                <a:close/>
              </a:path>
              <a:path w="123825" h="53975">
                <a:moveTo>
                  <a:pt x="119059" y="28219"/>
                </a:moveTo>
                <a:lnTo>
                  <a:pt x="108788" y="28219"/>
                </a:lnTo>
                <a:lnTo>
                  <a:pt x="111429" y="29108"/>
                </a:lnTo>
                <a:lnTo>
                  <a:pt x="115252" y="32689"/>
                </a:lnTo>
                <a:lnTo>
                  <a:pt x="116124" y="34963"/>
                </a:lnTo>
                <a:lnTo>
                  <a:pt x="116182" y="41401"/>
                </a:lnTo>
                <a:lnTo>
                  <a:pt x="115252" y="43827"/>
                </a:lnTo>
                <a:lnTo>
                  <a:pt x="111404" y="47434"/>
                </a:lnTo>
                <a:lnTo>
                  <a:pt x="108762" y="48323"/>
                </a:lnTo>
                <a:lnTo>
                  <a:pt x="120374" y="48323"/>
                </a:lnTo>
                <a:lnTo>
                  <a:pt x="121691" y="47167"/>
                </a:lnTo>
                <a:lnTo>
                  <a:pt x="123240" y="43306"/>
                </a:lnTo>
                <a:lnTo>
                  <a:pt x="123240" y="34963"/>
                </a:lnTo>
                <a:lnTo>
                  <a:pt x="122288" y="32143"/>
                </a:lnTo>
                <a:lnTo>
                  <a:pt x="119059" y="28219"/>
                </a:lnTo>
                <a:close/>
              </a:path>
              <a:path w="123825" h="53975">
                <a:moveTo>
                  <a:pt x="119969" y="5575"/>
                </a:moveTo>
                <a:lnTo>
                  <a:pt x="108445" y="5575"/>
                </a:lnTo>
                <a:lnTo>
                  <a:pt x="110820" y="6337"/>
                </a:lnTo>
                <a:lnTo>
                  <a:pt x="114211" y="9347"/>
                </a:lnTo>
                <a:lnTo>
                  <a:pt x="115062" y="11429"/>
                </a:lnTo>
                <a:lnTo>
                  <a:pt x="115062" y="16827"/>
                </a:lnTo>
                <a:lnTo>
                  <a:pt x="114211" y="18922"/>
                </a:lnTo>
                <a:lnTo>
                  <a:pt x="110820" y="21932"/>
                </a:lnTo>
                <a:lnTo>
                  <a:pt x="108445" y="22682"/>
                </a:lnTo>
                <a:lnTo>
                  <a:pt x="118148" y="22682"/>
                </a:lnTo>
                <a:lnTo>
                  <a:pt x="121170" y="18961"/>
                </a:lnTo>
                <a:lnTo>
                  <a:pt x="122021" y="16433"/>
                </a:lnTo>
                <a:lnTo>
                  <a:pt x="122021" y="9321"/>
                </a:lnTo>
                <a:lnTo>
                  <a:pt x="120535" y="6045"/>
                </a:lnTo>
                <a:lnTo>
                  <a:pt x="119969" y="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6747179" y="2371801"/>
            <a:ext cx="126364" cy="53975"/>
          </a:xfrm>
          <a:custGeom>
            <a:avLst/>
            <a:gdLst/>
            <a:ahLst/>
            <a:cxnLst/>
            <a:rect l="l" t="t" r="r" b="b"/>
            <a:pathLst>
              <a:path w="126365" h="53975">
                <a:moveTo>
                  <a:pt x="30131" y="5918"/>
                </a:moveTo>
                <a:lnTo>
                  <a:pt x="18262" y="5918"/>
                </a:lnTo>
                <a:lnTo>
                  <a:pt x="20789" y="6794"/>
                </a:lnTo>
                <a:lnTo>
                  <a:pt x="24663" y="10261"/>
                </a:lnTo>
                <a:lnTo>
                  <a:pt x="25615" y="12522"/>
                </a:lnTo>
                <a:lnTo>
                  <a:pt x="25615" y="16979"/>
                </a:lnTo>
                <a:lnTo>
                  <a:pt x="25196" y="18694"/>
                </a:lnTo>
                <a:lnTo>
                  <a:pt x="24282" y="20446"/>
                </a:lnTo>
                <a:lnTo>
                  <a:pt x="23406" y="22199"/>
                </a:lnTo>
                <a:lnTo>
                  <a:pt x="21818" y="24333"/>
                </a:lnTo>
                <a:lnTo>
                  <a:pt x="18402" y="28206"/>
                </a:lnTo>
                <a:lnTo>
                  <a:pt x="15494" y="31203"/>
                </a:lnTo>
                <a:lnTo>
                  <a:pt x="2667" y="44195"/>
                </a:lnTo>
                <a:lnTo>
                  <a:pt x="0" y="46964"/>
                </a:lnTo>
                <a:lnTo>
                  <a:pt x="0" y="52882"/>
                </a:lnTo>
                <a:lnTo>
                  <a:pt x="32956" y="52882"/>
                </a:lnTo>
                <a:lnTo>
                  <a:pt x="32956" y="46964"/>
                </a:lnTo>
                <a:lnTo>
                  <a:pt x="8458" y="46964"/>
                </a:lnTo>
                <a:lnTo>
                  <a:pt x="18503" y="36690"/>
                </a:lnTo>
                <a:lnTo>
                  <a:pt x="31483" y="20904"/>
                </a:lnTo>
                <a:lnTo>
                  <a:pt x="32296" y="18986"/>
                </a:lnTo>
                <a:lnTo>
                  <a:pt x="32684" y="16979"/>
                </a:lnTo>
                <a:lnTo>
                  <a:pt x="32661" y="10261"/>
                </a:lnTo>
                <a:lnTo>
                  <a:pt x="31102" y="6730"/>
                </a:lnTo>
                <a:lnTo>
                  <a:pt x="30131" y="5918"/>
                </a:lnTo>
                <a:close/>
              </a:path>
              <a:path w="126365" h="53975">
                <a:moveTo>
                  <a:pt x="20396" y="0"/>
                </a:moveTo>
                <a:lnTo>
                  <a:pt x="12992" y="0"/>
                </a:lnTo>
                <a:lnTo>
                  <a:pt x="10731" y="292"/>
                </a:lnTo>
                <a:lnTo>
                  <a:pt x="5803" y="1473"/>
                </a:lnTo>
                <a:lnTo>
                  <a:pt x="3175" y="2311"/>
                </a:lnTo>
                <a:lnTo>
                  <a:pt x="355" y="3454"/>
                </a:lnTo>
                <a:lnTo>
                  <a:pt x="355" y="10553"/>
                </a:lnTo>
                <a:lnTo>
                  <a:pt x="3136" y="9004"/>
                </a:lnTo>
                <a:lnTo>
                  <a:pt x="5753" y="7823"/>
                </a:lnTo>
                <a:lnTo>
                  <a:pt x="10642" y="6311"/>
                </a:lnTo>
                <a:lnTo>
                  <a:pt x="12966" y="5918"/>
                </a:lnTo>
                <a:lnTo>
                  <a:pt x="30131" y="5918"/>
                </a:lnTo>
                <a:lnTo>
                  <a:pt x="24688" y="1358"/>
                </a:lnTo>
                <a:lnTo>
                  <a:pt x="20396" y="0"/>
                </a:lnTo>
                <a:close/>
              </a:path>
              <a:path w="126365" h="53975">
                <a:moveTo>
                  <a:pt x="45580" y="44602"/>
                </a:moveTo>
                <a:lnTo>
                  <a:pt x="45580" y="51663"/>
                </a:lnTo>
                <a:lnTo>
                  <a:pt x="47993" y="52400"/>
                </a:lnTo>
                <a:lnTo>
                  <a:pt x="50330" y="52958"/>
                </a:lnTo>
                <a:lnTo>
                  <a:pt x="54863" y="53708"/>
                </a:lnTo>
                <a:lnTo>
                  <a:pt x="57073" y="53886"/>
                </a:lnTo>
                <a:lnTo>
                  <a:pt x="65582" y="53886"/>
                </a:lnTo>
                <a:lnTo>
                  <a:pt x="70472" y="52336"/>
                </a:lnTo>
                <a:lnTo>
                  <a:pt x="75379" y="47980"/>
                </a:lnTo>
                <a:lnTo>
                  <a:pt x="56642" y="47980"/>
                </a:lnTo>
                <a:lnTo>
                  <a:pt x="54292" y="47701"/>
                </a:lnTo>
                <a:lnTo>
                  <a:pt x="49822" y="46583"/>
                </a:lnTo>
                <a:lnTo>
                  <a:pt x="47675" y="45732"/>
                </a:lnTo>
                <a:lnTo>
                  <a:pt x="45580" y="44602"/>
                </a:lnTo>
                <a:close/>
              </a:path>
              <a:path w="126365" h="53975">
                <a:moveTo>
                  <a:pt x="75338" y="24472"/>
                </a:moveTo>
                <a:lnTo>
                  <a:pt x="63093" y="24472"/>
                </a:lnTo>
                <a:lnTo>
                  <a:pt x="66294" y="25526"/>
                </a:lnTo>
                <a:lnTo>
                  <a:pt x="70980" y="29743"/>
                </a:lnTo>
                <a:lnTo>
                  <a:pt x="72148" y="32600"/>
                </a:lnTo>
                <a:lnTo>
                  <a:pt x="72148" y="39839"/>
                </a:lnTo>
                <a:lnTo>
                  <a:pt x="70980" y="42697"/>
                </a:lnTo>
                <a:lnTo>
                  <a:pt x="66294" y="46926"/>
                </a:lnTo>
                <a:lnTo>
                  <a:pt x="63093" y="47980"/>
                </a:lnTo>
                <a:lnTo>
                  <a:pt x="75379" y="47980"/>
                </a:lnTo>
                <a:lnTo>
                  <a:pt x="77431" y="46139"/>
                </a:lnTo>
                <a:lnTo>
                  <a:pt x="79184" y="41808"/>
                </a:lnTo>
                <a:lnTo>
                  <a:pt x="79184" y="30797"/>
                </a:lnTo>
                <a:lnTo>
                  <a:pt x="77495" y="26492"/>
                </a:lnTo>
                <a:lnTo>
                  <a:pt x="75338" y="24472"/>
                </a:lnTo>
                <a:close/>
              </a:path>
              <a:path w="126365" h="53975">
                <a:moveTo>
                  <a:pt x="75349" y="939"/>
                </a:moveTo>
                <a:lnTo>
                  <a:pt x="47764" y="939"/>
                </a:lnTo>
                <a:lnTo>
                  <a:pt x="47764" y="27038"/>
                </a:lnTo>
                <a:lnTo>
                  <a:pt x="49720" y="26149"/>
                </a:lnTo>
                <a:lnTo>
                  <a:pt x="51638" y="25514"/>
                </a:lnTo>
                <a:lnTo>
                  <a:pt x="55359" y="24676"/>
                </a:lnTo>
                <a:lnTo>
                  <a:pt x="57226" y="24472"/>
                </a:lnTo>
                <a:lnTo>
                  <a:pt x="75338" y="24472"/>
                </a:lnTo>
                <a:lnTo>
                  <a:pt x="70713" y="20142"/>
                </a:lnTo>
                <a:lnTo>
                  <a:pt x="69148" y="19596"/>
                </a:lnTo>
                <a:lnTo>
                  <a:pt x="54190" y="19596"/>
                </a:lnTo>
                <a:lnTo>
                  <a:pt x="54190" y="6858"/>
                </a:lnTo>
                <a:lnTo>
                  <a:pt x="75349" y="6858"/>
                </a:lnTo>
                <a:lnTo>
                  <a:pt x="75349" y="939"/>
                </a:lnTo>
                <a:close/>
              </a:path>
              <a:path w="126365" h="53975">
                <a:moveTo>
                  <a:pt x="66128" y="18541"/>
                </a:moveTo>
                <a:lnTo>
                  <a:pt x="60350" y="18541"/>
                </a:lnTo>
                <a:lnTo>
                  <a:pt x="57264" y="18795"/>
                </a:lnTo>
                <a:lnTo>
                  <a:pt x="54190" y="19596"/>
                </a:lnTo>
                <a:lnTo>
                  <a:pt x="69148" y="19596"/>
                </a:lnTo>
                <a:lnTo>
                  <a:pt x="66128" y="18541"/>
                </a:lnTo>
                <a:close/>
              </a:path>
              <a:path w="126365" h="53975">
                <a:moveTo>
                  <a:pt x="113652" y="0"/>
                </a:moveTo>
                <a:lnTo>
                  <a:pt x="105333" y="0"/>
                </a:lnTo>
                <a:lnTo>
                  <a:pt x="100088" y="2451"/>
                </a:lnTo>
                <a:lnTo>
                  <a:pt x="92316" y="12217"/>
                </a:lnTo>
                <a:lnTo>
                  <a:pt x="90456" y="18478"/>
                </a:lnTo>
                <a:lnTo>
                  <a:pt x="90373" y="35712"/>
                </a:lnTo>
                <a:lnTo>
                  <a:pt x="91960" y="42379"/>
                </a:lnTo>
                <a:lnTo>
                  <a:pt x="98298" y="51574"/>
                </a:lnTo>
                <a:lnTo>
                  <a:pt x="102908" y="53886"/>
                </a:lnTo>
                <a:lnTo>
                  <a:pt x="114147" y="53886"/>
                </a:lnTo>
                <a:lnTo>
                  <a:pt x="118338" y="52273"/>
                </a:lnTo>
                <a:lnTo>
                  <a:pt x="122207" y="48310"/>
                </a:lnTo>
                <a:lnTo>
                  <a:pt x="105765" y="48310"/>
                </a:lnTo>
                <a:lnTo>
                  <a:pt x="103250" y="47243"/>
                </a:lnTo>
                <a:lnTo>
                  <a:pt x="101409" y="45059"/>
                </a:lnTo>
                <a:lnTo>
                  <a:pt x="99555" y="42913"/>
                </a:lnTo>
                <a:lnTo>
                  <a:pt x="98640" y="39954"/>
                </a:lnTo>
                <a:lnTo>
                  <a:pt x="98640" y="32461"/>
                </a:lnTo>
                <a:lnTo>
                  <a:pt x="99555" y="29514"/>
                </a:lnTo>
                <a:lnTo>
                  <a:pt x="103250" y="25196"/>
                </a:lnTo>
                <a:lnTo>
                  <a:pt x="104128" y="24815"/>
                </a:lnTo>
                <a:lnTo>
                  <a:pt x="97370" y="24815"/>
                </a:lnTo>
                <a:lnTo>
                  <a:pt x="97688" y="18478"/>
                </a:lnTo>
                <a:lnTo>
                  <a:pt x="99110" y="13754"/>
                </a:lnTo>
                <a:lnTo>
                  <a:pt x="104000" y="7480"/>
                </a:lnTo>
                <a:lnTo>
                  <a:pt x="107518" y="5918"/>
                </a:lnTo>
                <a:lnTo>
                  <a:pt x="122847" y="5918"/>
                </a:lnTo>
                <a:lnTo>
                  <a:pt x="122847" y="2108"/>
                </a:lnTo>
                <a:lnTo>
                  <a:pt x="120891" y="1396"/>
                </a:lnTo>
                <a:lnTo>
                  <a:pt x="119037" y="888"/>
                </a:lnTo>
                <a:lnTo>
                  <a:pt x="115430" y="177"/>
                </a:lnTo>
                <a:lnTo>
                  <a:pt x="113652" y="0"/>
                </a:lnTo>
                <a:close/>
              </a:path>
              <a:path w="126365" h="53975">
                <a:moveTo>
                  <a:pt x="122450" y="24104"/>
                </a:moveTo>
                <a:lnTo>
                  <a:pt x="112052" y="24104"/>
                </a:lnTo>
                <a:lnTo>
                  <a:pt x="114566" y="25196"/>
                </a:lnTo>
                <a:lnTo>
                  <a:pt x="118249" y="29514"/>
                </a:lnTo>
                <a:lnTo>
                  <a:pt x="119151" y="32461"/>
                </a:lnTo>
                <a:lnTo>
                  <a:pt x="119151" y="39954"/>
                </a:lnTo>
                <a:lnTo>
                  <a:pt x="118249" y="42913"/>
                </a:lnTo>
                <a:lnTo>
                  <a:pt x="114566" y="47243"/>
                </a:lnTo>
                <a:lnTo>
                  <a:pt x="112052" y="48310"/>
                </a:lnTo>
                <a:lnTo>
                  <a:pt x="122207" y="48310"/>
                </a:lnTo>
                <a:lnTo>
                  <a:pt x="124637" y="45821"/>
                </a:lnTo>
                <a:lnTo>
                  <a:pt x="126225" y="41554"/>
                </a:lnTo>
                <a:lnTo>
                  <a:pt x="126225" y="30772"/>
                </a:lnTo>
                <a:lnTo>
                  <a:pt x="124701" y="26454"/>
                </a:lnTo>
                <a:lnTo>
                  <a:pt x="122450" y="24104"/>
                </a:lnTo>
                <a:close/>
              </a:path>
              <a:path w="126365" h="53975">
                <a:moveTo>
                  <a:pt x="114541" y="18541"/>
                </a:moveTo>
                <a:lnTo>
                  <a:pt x="106845" y="18541"/>
                </a:lnTo>
                <a:lnTo>
                  <a:pt x="104571" y="19075"/>
                </a:lnTo>
                <a:lnTo>
                  <a:pt x="100431" y="21247"/>
                </a:lnTo>
                <a:lnTo>
                  <a:pt x="98717" y="22796"/>
                </a:lnTo>
                <a:lnTo>
                  <a:pt x="97370" y="24815"/>
                </a:lnTo>
                <a:lnTo>
                  <a:pt x="104128" y="24815"/>
                </a:lnTo>
                <a:lnTo>
                  <a:pt x="105765" y="24104"/>
                </a:lnTo>
                <a:lnTo>
                  <a:pt x="122450" y="24104"/>
                </a:lnTo>
                <a:lnTo>
                  <a:pt x="118643" y="20129"/>
                </a:lnTo>
                <a:lnTo>
                  <a:pt x="114541" y="18541"/>
                </a:lnTo>
                <a:close/>
              </a:path>
              <a:path w="126365" h="53975">
                <a:moveTo>
                  <a:pt x="122847" y="5918"/>
                </a:moveTo>
                <a:lnTo>
                  <a:pt x="113944" y="5918"/>
                </a:lnTo>
                <a:lnTo>
                  <a:pt x="115722" y="6146"/>
                </a:lnTo>
                <a:lnTo>
                  <a:pt x="119303" y="7023"/>
                </a:lnTo>
                <a:lnTo>
                  <a:pt x="121081" y="7658"/>
                </a:lnTo>
                <a:lnTo>
                  <a:pt x="122847" y="8496"/>
                </a:lnTo>
                <a:lnTo>
                  <a:pt x="122847" y="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3813924" y="1367612"/>
            <a:ext cx="73025" cy="321945"/>
          </a:xfrm>
          <a:custGeom>
            <a:avLst/>
            <a:gdLst/>
            <a:ahLst/>
            <a:cxnLst/>
            <a:rect l="l" t="t" r="r" b="b"/>
            <a:pathLst>
              <a:path w="73025" h="321944">
                <a:moveTo>
                  <a:pt x="15646" y="273646"/>
                </a:moveTo>
                <a:lnTo>
                  <a:pt x="7099" y="273646"/>
                </a:lnTo>
                <a:lnTo>
                  <a:pt x="5176" y="276453"/>
                </a:lnTo>
                <a:lnTo>
                  <a:pt x="3774" y="279438"/>
                </a:lnTo>
                <a:lnTo>
                  <a:pt x="1894" y="285762"/>
                </a:lnTo>
                <a:lnTo>
                  <a:pt x="1489" y="288670"/>
                </a:lnTo>
                <a:lnTo>
                  <a:pt x="1435" y="301663"/>
                </a:lnTo>
                <a:lnTo>
                  <a:pt x="4203" y="308775"/>
                </a:lnTo>
                <a:lnTo>
                  <a:pt x="9728" y="313994"/>
                </a:lnTo>
                <a:lnTo>
                  <a:pt x="15278" y="319176"/>
                </a:lnTo>
                <a:lnTo>
                  <a:pt x="22834" y="321792"/>
                </a:lnTo>
                <a:lnTo>
                  <a:pt x="42011" y="321792"/>
                </a:lnTo>
                <a:lnTo>
                  <a:pt x="49555" y="319176"/>
                </a:lnTo>
                <a:lnTo>
                  <a:pt x="55863" y="313258"/>
                </a:lnTo>
                <a:lnTo>
                  <a:pt x="24549" y="313258"/>
                </a:lnTo>
                <a:lnTo>
                  <a:pt x="18503" y="311454"/>
                </a:lnTo>
                <a:lnTo>
                  <a:pt x="10160" y="304215"/>
                </a:lnTo>
                <a:lnTo>
                  <a:pt x="8077" y="298983"/>
                </a:lnTo>
                <a:lnTo>
                  <a:pt x="8077" y="288670"/>
                </a:lnTo>
                <a:lnTo>
                  <a:pt x="8686" y="285419"/>
                </a:lnTo>
                <a:lnTo>
                  <a:pt x="11201" y="279247"/>
                </a:lnTo>
                <a:lnTo>
                  <a:pt x="13106" y="276339"/>
                </a:lnTo>
                <a:lnTo>
                  <a:pt x="15646" y="273646"/>
                </a:lnTo>
                <a:close/>
              </a:path>
              <a:path w="73025" h="321944">
                <a:moveTo>
                  <a:pt x="57632" y="273646"/>
                </a:moveTo>
                <a:lnTo>
                  <a:pt x="49199" y="273646"/>
                </a:lnTo>
                <a:lnTo>
                  <a:pt x="51739" y="276339"/>
                </a:lnTo>
                <a:lnTo>
                  <a:pt x="53619" y="279247"/>
                </a:lnTo>
                <a:lnTo>
                  <a:pt x="56121" y="285419"/>
                </a:lnTo>
                <a:lnTo>
                  <a:pt x="56756" y="288670"/>
                </a:lnTo>
                <a:lnTo>
                  <a:pt x="56756" y="298983"/>
                </a:lnTo>
                <a:lnTo>
                  <a:pt x="54660" y="304215"/>
                </a:lnTo>
                <a:lnTo>
                  <a:pt x="46316" y="311454"/>
                </a:lnTo>
                <a:lnTo>
                  <a:pt x="40309" y="313258"/>
                </a:lnTo>
                <a:lnTo>
                  <a:pt x="55863" y="313258"/>
                </a:lnTo>
                <a:lnTo>
                  <a:pt x="60642" y="308775"/>
                </a:lnTo>
                <a:lnTo>
                  <a:pt x="63398" y="301663"/>
                </a:lnTo>
                <a:lnTo>
                  <a:pt x="63336" y="288670"/>
                </a:lnTo>
                <a:lnTo>
                  <a:pt x="62915" y="285762"/>
                </a:lnTo>
                <a:lnTo>
                  <a:pt x="60998" y="279438"/>
                </a:lnTo>
                <a:lnTo>
                  <a:pt x="59563" y="276453"/>
                </a:lnTo>
                <a:lnTo>
                  <a:pt x="57632" y="273646"/>
                </a:lnTo>
                <a:close/>
              </a:path>
              <a:path w="73025" h="321944">
                <a:moveTo>
                  <a:pt x="9296" y="223405"/>
                </a:moveTo>
                <a:lnTo>
                  <a:pt x="2527" y="223405"/>
                </a:lnTo>
                <a:lnTo>
                  <a:pt x="2527" y="261162"/>
                </a:lnTo>
                <a:lnTo>
                  <a:pt x="62217" y="261162"/>
                </a:lnTo>
                <a:lnTo>
                  <a:pt x="62217" y="253085"/>
                </a:lnTo>
                <a:lnTo>
                  <a:pt x="9296" y="253085"/>
                </a:lnTo>
                <a:lnTo>
                  <a:pt x="9296" y="223405"/>
                </a:lnTo>
                <a:close/>
              </a:path>
              <a:path w="73025" h="321944">
                <a:moveTo>
                  <a:pt x="33782" y="224650"/>
                </a:moveTo>
                <a:lnTo>
                  <a:pt x="26987" y="224650"/>
                </a:lnTo>
                <a:lnTo>
                  <a:pt x="26987" y="253085"/>
                </a:lnTo>
                <a:lnTo>
                  <a:pt x="33782" y="253085"/>
                </a:lnTo>
                <a:lnTo>
                  <a:pt x="33782" y="224650"/>
                </a:lnTo>
                <a:close/>
              </a:path>
              <a:path w="73025" h="321944">
                <a:moveTo>
                  <a:pt x="62217" y="222694"/>
                </a:moveTo>
                <a:lnTo>
                  <a:pt x="55435" y="222694"/>
                </a:lnTo>
                <a:lnTo>
                  <a:pt x="55435" y="253085"/>
                </a:lnTo>
                <a:lnTo>
                  <a:pt x="62217" y="253085"/>
                </a:lnTo>
                <a:lnTo>
                  <a:pt x="62217" y="222694"/>
                </a:lnTo>
                <a:close/>
              </a:path>
              <a:path w="73025" h="321944">
                <a:moveTo>
                  <a:pt x="23482" y="170916"/>
                </a:moveTo>
                <a:lnTo>
                  <a:pt x="13957" y="170916"/>
                </a:lnTo>
                <a:lnTo>
                  <a:pt x="9652" y="172592"/>
                </a:lnTo>
                <a:lnTo>
                  <a:pt x="3958" y="179285"/>
                </a:lnTo>
                <a:lnTo>
                  <a:pt x="3901" y="179438"/>
                </a:lnTo>
                <a:lnTo>
                  <a:pt x="2527" y="184404"/>
                </a:lnTo>
                <a:lnTo>
                  <a:pt x="2527" y="209473"/>
                </a:lnTo>
                <a:lnTo>
                  <a:pt x="62217" y="209473"/>
                </a:lnTo>
                <a:lnTo>
                  <a:pt x="62217" y="201396"/>
                </a:lnTo>
                <a:lnTo>
                  <a:pt x="9156" y="201396"/>
                </a:lnTo>
                <a:lnTo>
                  <a:pt x="9156" y="187325"/>
                </a:lnTo>
                <a:lnTo>
                  <a:pt x="10033" y="184404"/>
                </a:lnTo>
                <a:lnTo>
                  <a:pt x="13601" y="180416"/>
                </a:lnTo>
                <a:lnTo>
                  <a:pt x="16217" y="179438"/>
                </a:lnTo>
                <a:lnTo>
                  <a:pt x="33735" y="179438"/>
                </a:lnTo>
                <a:lnTo>
                  <a:pt x="33261" y="177812"/>
                </a:lnTo>
                <a:lnTo>
                  <a:pt x="31559" y="175272"/>
                </a:lnTo>
                <a:lnTo>
                  <a:pt x="26593" y="171780"/>
                </a:lnTo>
                <a:lnTo>
                  <a:pt x="23482" y="170916"/>
                </a:lnTo>
                <a:close/>
              </a:path>
              <a:path w="73025" h="321944">
                <a:moveTo>
                  <a:pt x="33735" y="179438"/>
                </a:moveTo>
                <a:lnTo>
                  <a:pt x="23202" y="179438"/>
                </a:lnTo>
                <a:lnTo>
                  <a:pt x="25857" y="180416"/>
                </a:lnTo>
                <a:lnTo>
                  <a:pt x="29464" y="184404"/>
                </a:lnTo>
                <a:lnTo>
                  <a:pt x="30353" y="187325"/>
                </a:lnTo>
                <a:lnTo>
                  <a:pt x="30353" y="201396"/>
                </a:lnTo>
                <a:lnTo>
                  <a:pt x="36995" y="201396"/>
                </a:lnTo>
                <a:lnTo>
                  <a:pt x="36995" y="189395"/>
                </a:lnTo>
                <a:lnTo>
                  <a:pt x="37642" y="186855"/>
                </a:lnTo>
                <a:lnTo>
                  <a:pt x="40259" y="183159"/>
                </a:lnTo>
                <a:lnTo>
                  <a:pt x="42913" y="181241"/>
                </a:lnTo>
                <a:lnTo>
                  <a:pt x="43069" y="181165"/>
                </a:lnTo>
                <a:lnTo>
                  <a:pt x="34239" y="181165"/>
                </a:lnTo>
                <a:lnTo>
                  <a:pt x="33735" y="179438"/>
                </a:lnTo>
                <a:close/>
              </a:path>
              <a:path w="73025" h="321944">
                <a:moveTo>
                  <a:pt x="62217" y="162953"/>
                </a:moveTo>
                <a:lnTo>
                  <a:pt x="34239" y="181165"/>
                </a:lnTo>
                <a:lnTo>
                  <a:pt x="43069" y="181165"/>
                </a:lnTo>
                <a:lnTo>
                  <a:pt x="46913" y="179285"/>
                </a:lnTo>
                <a:lnTo>
                  <a:pt x="62217" y="171627"/>
                </a:lnTo>
                <a:lnTo>
                  <a:pt x="62217" y="162953"/>
                </a:lnTo>
                <a:close/>
              </a:path>
              <a:path w="73025" h="321944">
                <a:moveTo>
                  <a:pt x="5715" y="110693"/>
                </a:moveTo>
                <a:lnTo>
                  <a:pt x="0" y="110693"/>
                </a:lnTo>
                <a:lnTo>
                  <a:pt x="0" y="127660"/>
                </a:lnTo>
                <a:lnTo>
                  <a:pt x="73025" y="127660"/>
                </a:lnTo>
                <a:lnTo>
                  <a:pt x="73025" y="120281"/>
                </a:lnTo>
                <a:lnTo>
                  <a:pt x="5715" y="120281"/>
                </a:lnTo>
                <a:lnTo>
                  <a:pt x="5715" y="110693"/>
                </a:lnTo>
                <a:close/>
              </a:path>
              <a:path w="73025" h="321944">
                <a:moveTo>
                  <a:pt x="73025" y="110693"/>
                </a:moveTo>
                <a:lnTo>
                  <a:pt x="67309" y="110693"/>
                </a:lnTo>
                <a:lnTo>
                  <a:pt x="67309" y="120281"/>
                </a:lnTo>
                <a:lnTo>
                  <a:pt x="73025" y="120281"/>
                </a:lnTo>
                <a:lnTo>
                  <a:pt x="73025" y="110693"/>
                </a:lnTo>
                <a:close/>
              </a:path>
              <a:path w="73025" h="321944">
                <a:moveTo>
                  <a:pt x="22707" y="70611"/>
                </a:moveTo>
                <a:lnTo>
                  <a:pt x="12687" y="70611"/>
                </a:lnTo>
                <a:lnTo>
                  <a:pt x="8712" y="71881"/>
                </a:lnTo>
                <a:lnTo>
                  <a:pt x="2967" y="76847"/>
                </a:lnTo>
                <a:lnTo>
                  <a:pt x="2858" y="77012"/>
                </a:lnTo>
                <a:lnTo>
                  <a:pt x="1446" y="80225"/>
                </a:lnTo>
                <a:lnTo>
                  <a:pt x="1446" y="88696"/>
                </a:lnTo>
                <a:lnTo>
                  <a:pt x="2841" y="91859"/>
                </a:lnTo>
                <a:lnTo>
                  <a:pt x="2953" y="92049"/>
                </a:lnTo>
                <a:lnTo>
                  <a:pt x="8763" y="96977"/>
                </a:lnTo>
                <a:lnTo>
                  <a:pt x="12700" y="98234"/>
                </a:lnTo>
                <a:lnTo>
                  <a:pt x="22682" y="98234"/>
                </a:lnTo>
                <a:lnTo>
                  <a:pt x="26672" y="96977"/>
                </a:lnTo>
                <a:lnTo>
                  <a:pt x="32486" y="92049"/>
                </a:lnTo>
                <a:lnTo>
                  <a:pt x="32571" y="91859"/>
                </a:lnTo>
                <a:lnTo>
                  <a:pt x="14198" y="91859"/>
                </a:lnTo>
                <a:lnTo>
                  <a:pt x="11468" y="91211"/>
                </a:lnTo>
                <a:lnTo>
                  <a:pt x="7505" y="88582"/>
                </a:lnTo>
                <a:lnTo>
                  <a:pt x="6535" y="86779"/>
                </a:lnTo>
                <a:lnTo>
                  <a:pt x="6522" y="82143"/>
                </a:lnTo>
                <a:lnTo>
                  <a:pt x="7505" y="80365"/>
                </a:lnTo>
                <a:lnTo>
                  <a:pt x="11518" y="77685"/>
                </a:lnTo>
                <a:lnTo>
                  <a:pt x="14236" y="77012"/>
                </a:lnTo>
                <a:lnTo>
                  <a:pt x="32559" y="77012"/>
                </a:lnTo>
                <a:lnTo>
                  <a:pt x="32486" y="76847"/>
                </a:lnTo>
                <a:lnTo>
                  <a:pt x="26682" y="71869"/>
                </a:lnTo>
                <a:lnTo>
                  <a:pt x="22707" y="70611"/>
                </a:lnTo>
                <a:close/>
              </a:path>
              <a:path w="73025" h="321944">
                <a:moveTo>
                  <a:pt x="32559" y="77012"/>
                </a:moveTo>
                <a:lnTo>
                  <a:pt x="21183" y="77012"/>
                </a:lnTo>
                <a:lnTo>
                  <a:pt x="23945" y="77685"/>
                </a:lnTo>
                <a:lnTo>
                  <a:pt x="27781" y="80251"/>
                </a:lnTo>
                <a:lnTo>
                  <a:pt x="28879" y="82143"/>
                </a:lnTo>
                <a:lnTo>
                  <a:pt x="28879" y="86779"/>
                </a:lnTo>
                <a:lnTo>
                  <a:pt x="27883" y="88582"/>
                </a:lnTo>
                <a:lnTo>
                  <a:pt x="23926" y="91211"/>
                </a:lnTo>
                <a:lnTo>
                  <a:pt x="21183" y="91859"/>
                </a:lnTo>
                <a:lnTo>
                  <a:pt x="32571" y="91859"/>
                </a:lnTo>
                <a:lnTo>
                  <a:pt x="33972" y="88696"/>
                </a:lnTo>
                <a:lnTo>
                  <a:pt x="33972" y="80225"/>
                </a:lnTo>
                <a:lnTo>
                  <a:pt x="32559" y="77012"/>
                </a:lnTo>
                <a:close/>
              </a:path>
              <a:path w="73025" h="321944">
                <a:moveTo>
                  <a:pt x="1435" y="41935"/>
                </a:moveTo>
                <a:lnTo>
                  <a:pt x="1435" y="48348"/>
                </a:lnTo>
                <a:lnTo>
                  <a:pt x="63398" y="85686"/>
                </a:lnTo>
                <a:lnTo>
                  <a:pt x="63398" y="79298"/>
                </a:lnTo>
                <a:lnTo>
                  <a:pt x="1435" y="41935"/>
                </a:lnTo>
                <a:close/>
              </a:path>
              <a:path w="73025" h="321944">
                <a:moveTo>
                  <a:pt x="52146" y="29438"/>
                </a:moveTo>
                <a:lnTo>
                  <a:pt x="42164" y="29438"/>
                </a:lnTo>
                <a:lnTo>
                  <a:pt x="38199" y="30670"/>
                </a:lnTo>
                <a:lnTo>
                  <a:pt x="32346" y="35623"/>
                </a:lnTo>
                <a:lnTo>
                  <a:pt x="30886" y="38976"/>
                </a:lnTo>
                <a:lnTo>
                  <a:pt x="30891" y="47447"/>
                </a:lnTo>
                <a:lnTo>
                  <a:pt x="32257" y="50609"/>
                </a:lnTo>
                <a:lnTo>
                  <a:pt x="32378" y="50825"/>
                </a:lnTo>
                <a:lnTo>
                  <a:pt x="38163" y="55765"/>
                </a:lnTo>
                <a:lnTo>
                  <a:pt x="42138" y="57022"/>
                </a:lnTo>
                <a:lnTo>
                  <a:pt x="52146" y="57022"/>
                </a:lnTo>
                <a:lnTo>
                  <a:pt x="56110" y="55765"/>
                </a:lnTo>
                <a:lnTo>
                  <a:pt x="61925" y="50825"/>
                </a:lnTo>
                <a:lnTo>
                  <a:pt x="62019" y="50609"/>
                </a:lnTo>
                <a:lnTo>
                  <a:pt x="43637" y="50609"/>
                </a:lnTo>
                <a:lnTo>
                  <a:pt x="40881" y="49961"/>
                </a:lnTo>
                <a:lnTo>
                  <a:pt x="36931" y="47320"/>
                </a:lnTo>
                <a:lnTo>
                  <a:pt x="35953" y="45504"/>
                </a:lnTo>
                <a:lnTo>
                  <a:pt x="35953" y="40919"/>
                </a:lnTo>
                <a:lnTo>
                  <a:pt x="36944" y="39128"/>
                </a:lnTo>
                <a:lnTo>
                  <a:pt x="38925" y="37795"/>
                </a:lnTo>
                <a:lnTo>
                  <a:pt x="40919" y="36487"/>
                </a:lnTo>
                <a:lnTo>
                  <a:pt x="43662" y="35813"/>
                </a:lnTo>
                <a:lnTo>
                  <a:pt x="61998" y="35813"/>
                </a:lnTo>
                <a:lnTo>
                  <a:pt x="61895" y="35623"/>
                </a:lnTo>
                <a:lnTo>
                  <a:pt x="56095" y="30670"/>
                </a:lnTo>
                <a:lnTo>
                  <a:pt x="52146" y="29438"/>
                </a:lnTo>
                <a:close/>
              </a:path>
              <a:path w="73025" h="321944">
                <a:moveTo>
                  <a:pt x="61998" y="35813"/>
                </a:moveTo>
                <a:lnTo>
                  <a:pt x="50609" y="35813"/>
                </a:lnTo>
                <a:lnTo>
                  <a:pt x="53352" y="36487"/>
                </a:lnTo>
                <a:lnTo>
                  <a:pt x="57315" y="39128"/>
                </a:lnTo>
                <a:lnTo>
                  <a:pt x="58305" y="40919"/>
                </a:lnTo>
                <a:lnTo>
                  <a:pt x="58305" y="45504"/>
                </a:lnTo>
                <a:lnTo>
                  <a:pt x="57315" y="47320"/>
                </a:lnTo>
                <a:lnTo>
                  <a:pt x="53352" y="49961"/>
                </a:lnTo>
                <a:lnTo>
                  <a:pt x="50609" y="50609"/>
                </a:lnTo>
                <a:lnTo>
                  <a:pt x="62019" y="50609"/>
                </a:lnTo>
                <a:lnTo>
                  <a:pt x="63398" y="47447"/>
                </a:lnTo>
                <a:lnTo>
                  <a:pt x="63392" y="38976"/>
                </a:lnTo>
                <a:lnTo>
                  <a:pt x="61998" y="35813"/>
                </a:lnTo>
                <a:close/>
              </a:path>
              <a:path w="73025" h="321944">
                <a:moveTo>
                  <a:pt x="73025" y="0"/>
                </a:moveTo>
                <a:lnTo>
                  <a:pt x="0" y="0"/>
                </a:lnTo>
                <a:lnTo>
                  <a:pt x="0" y="16954"/>
                </a:lnTo>
                <a:lnTo>
                  <a:pt x="5715" y="16954"/>
                </a:lnTo>
                <a:lnTo>
                  <a:pt x="5715" y="7391"/>
                </a:lnTo>
                <a:lnTo>
                  <a:pt x="73025" y="7391"/>
                </a:lnTo>
                <a:lnTo>
                  <a:pt x="73025" y="0"/>
                </a:lnTo>
                <a:close/>
              </a:path>
              <a:path w="73025" h="321944">
                <a:moveTo>
                  <a:pt x="73025" y="7391"/>
                </a:moveTo>
                <a:lnTo>
                  <a:pt x="67309" y="7391"/>
                </a:lnTo>
                <a:lnTo>
                  <a:pt x="67309" y="16954"/>
                </a:lnTo>
                <a:lnTo>
                  <a:pt x="73025" y="16954"/>
                </a:lnTo>
                <a:lnTo>
                  <a:pt x="73025" y="7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203672" y="2490635"/>
            <a:ext cx="479425" cy="63500"/>
          </a:xfrm>
          <a:custGeom>
            <a:avLst/>
            <a:gdLst/>
            <a:ahLst/>
            <a:cxnLst/>
            <a:rect l="l" t="t" r="r" b="b"/>
            <a:pathLst>
              <a:path w="479425" h="63500">
                <a:moveTo>
                  <a:pt x="8102" y="2514"/>
                </a:moveTo>
                <a:lnTo>
                  <a:pt x="0" y="2514"/>
                </a:lnTo>
                <a:lnTo>
                  <a:pt x="0" y="62255"/>
                </a:lnTo>
                <a:lnTo>
                  <a:pt x="37185" y="62255"/>
                </a:lnTo>
                <a:lnTo>
                  <a:pt x="37185" y="55422"/>
                </a:lnTo>
                <a:lnTo>
                  <a:pt x="8102" y="55422"/>
                </a:lnTo>
                <a:lnTo>
                  <a:pt x="8102" y="2514"/>
                </a:lnTo>
                <a:close/>
              </a:path>
              <a:path w="479425" h="63500">
                <a:moveTo>
                  <a:pt x="43243" y="51269"/>
                </a:moveTo>
                <a:lnTo>
                  <a:pt x="43243" y="59601"/>
                </a:lnTo>
                <a:lnTo>
                  <a:pt x="46659" y="60858"/>
                </a:lnTo>
                <a:lnTo>
                  <a:pt x="49961" y="61798"/>
                </a:lnTo>
                <a:lnTo>
                  <a:pt x="56337" y="63080"/>
                </a:lnTo>
                <a:lnTo>
                  <a:pt x="59334" y="63398"/>
                </a:lnTo>
                <a:lnTo>
                  <a:pt x="69672" y="63398"/>
                </a:lnTo>
                <a:lnTo>
                  <a:pt x="75349" y="61912"/>
                </a:lnTo>
                <a:lnTo>
                  <a:pt x="81946" y="56832"/>
                </a:lnTo>
                <a:lnTo>
                  <a:pt x="59118" y="56832"/>
                </a:lnTo>
                <a:lnTo>
                  <a:pt x="56032" y="56362"/>
                </a:lnTo>
                <a:lnTo>
                  <a:pt x="49745" y="54508"/>
                </a:lnTo>
                <a:lnTo>
                  <a:pt x="46545" y="53111"/>
                </a:lnTo>
                <a:lnTo>
                  <a:pt x="43243" y="51269"/>
                </a:lnTo>
                <a:close/>
              </a:path>
              <a:path w="479425" h="63500">
                <a:moveTo>
                  <a:pt x="66763" y="1422"/>
                </a:moveTo>
                <a:lnTo>
                  <a:pt x="57429" y="1422"/>
                </a:lnTo>
                <a:lnTo>
                  <a:pt x="52311" y="2946"/>
                </a:lnTo>
                <a:lnTo>
                  <a:pt x="44881" y="9055"/>
                </a:lnTo>
                <a:lnTo>
                  <a:pt x="42989" y="13195"/>
                </a:lnTo>
                <a:lnTo>
                  <a:pt x="42989" y="23037"/>
                </a:lnTo>
                <a:lnTo>
                  <a:pt x="44348" y="26606"/>
                </a:lnTo>
                <a:lnTo>
                  <a:pt x="49745" y="31724"/>
                </a:lnTo>
                <a:lnTo>
                  <a:pt x="54076" y="33616"/>
                </a:lnTo>
                <a:lnTo>
                  <a:pt x="69151" y="36588"/>
                </a:lnTo>
                <a:lnTo>
                  <a:pt x="72110" y="37846"/>
                </a:lnTo>
                <a:lnTo>
                  <a:pt x="73914" y="39471"/>
                </a:lnTo>
                <a:lnTo>
                  <a:pt x="75704" y="41122"/>
                </a:lnTo>
                <a:lnTo>
                  <a:pt x="76606" y="43434"/>
                </a:lnTo>
                <a:lnTo>
                  <a:pt x="76606" y="49720"/>
                </a:lnTo>
                <a:lnTo>
                  <a:pt x="75349" y="52311"/>
                </a:lnTo>
                <a:lnTo>
                  <a:pt x="70358" y="55943"/>
                </a:lnTo>
                <a:lnTo>
                  <a:pt x="66763" y="56832"/>
                </a:lnTo>
                <a:lnTo>
                  <a:pt x="81946" y="56832"/>
                </a:lnTo>
                <a:lnTo>
                  <a:pt x="83108" y="55943"/>
                </a:lnTo>
                <a:lnTo>
                  <a:pt x="85039" y="51549"/>
                </a:lnTo>
                <a:lnTo>
                  <a:pt x="85039" y="40919"/>
                </a:lnTo>
                <a:lnTo>
                  <a:pt x="83616" y="37045"/>
                </a:lnTo>
                <a:lnTo>
                  <a:pt x="77863" y="31242"/>
                </a:lnTo>
                <a:lnTo>
                  <a:pt x="73431" y="29235"/>
                </a:lnTo>
                <a:lnTo>
                  <a:pt x="67386" y="28079"/>
                </a:lnTo>
                <a:lnTo>
                  <a:pt x="62534" y="27063"/>
                </a:lnTo>
                <a:lnTo>
                  <a:pt x="58102" y="26263"/>
                </a:lnTo>
                <a:lnTo>
                  <a:pt x="55079" y="25171"/>
                </a:lnTo>
                <a:lnTo>
                  <a:pt x="51904" y="22479"/>
                </a:lnTo>
                <a:lnTo>
                  <a:pt x="51117" y="20485"/>
                </a:lnTo>
                <a:lnTo>
                  <a:pt x="51117" y="14693"/>
                </a:lnTo>
                <a:lnTo>
                  <a:pt x="52323" y="12280"/>
                </a:lnTo>
                <a:lnTo>
                  <a:pt x="57086" y="8839"/>
                </a:lnTo>
                <a:lnTo>
                  <a:pt x="60490" y="8001"/>
                </a:lnTo>
                <a:lnTo>
                  <a:pt x="81457" y="8001"/>
                </a:lnTo>
                <a:lnTo>
                  <a:pt x="81457" y="4483"/>
                </a:lnTo>
                <a:lnTo>
                  <a:pt x="78409" y="3467"/>
                </a:lnTo>
                <a:lnTo>
                  <a:pt x="75438" y="2692"/>
                </a:lnTo>
                <a:lnTo>
                  <a:pt x="69621" y="1689"/>
                </a:lnTo>
                <a:lnTo>
                  <a:pt x="66763" y="1422"/>
                </a:lnTo>
                <a:close/>
              </a:path>
              <a:path w="479425" h="63500">
                <a:moveTo>
                  <a:pt x="81457" y="8001"/>
                </a:moveTo>
                <a:lnTo>
                  <a:pt x="67386" y="8001"/>
                </a:lnTo>
                <a:lnTo>
                  <a:pt x="70053" y="8369"/>
                </a:lnTo>
                <a:lnTo>
                  <a:pt x="75476" y="9804"/>
                </a:lnTo>
                <a:lnTo>
                  <a:pt x="78371" y="10896"/>
                </a:lnTo>
                <a:lnTo>
                  <a:pt x="81457" y="12357"/>
                </a:lnTo>
                <a:lnTo>
                  <a:pt x="81457" y="8001"/>
                </a:lnTo>
                <a:close/>
              </a:path>
              <a:path w="479425" h="63500">
                <a:moveTo>
                  <a:pt x="118618" y="9321"/>
                </a:moveTo>
                <a:lnTo>
                  <a:pt x="110502" y="9321"/>
                </a:lnTo>
                <a:lnTo>
                  <a:pt x="110502" y="62255"/>
                </a:lnTo>
                <a:lnTo>
                  <a:pt x="118618" y="62255"/>
                </a:lnTo>
                <a:lnTo>
                  <a:pt x="118618" y="9321"/>
                </a:lnTo>
                <a:close/>
              </a:path>
              <a:path w="479425" h="63500">
                <a:moveTo>
                  <a:pt x="139827" y="2514"/>
                </a:moveTo>
                <a:lnTo>
                  <a:pt x="89293" y="2514"/>
                </a:lnTo>
                <a:lnTo>
                  <a:pt x="89293" y="9321"/>
                </a:lnTo>
                <a:lnTo>
                  <a:pt x="139827" y="9321"/>
                </a:lnTo>
                <a:lnTo>
                  <a:pt x="139827" y="2514"/>
                </a:lnTo>
                <a:close/>
              </a:path>
              <a:path w="479425" h="63500">
                <a:moveTo>
                  <a:pt x="159600" y="2514"/>
                </a:moveTo>
                <a:lnTo>
                  <a:pt x="147548" y="2514"/>
                </a:lnTo>
                <a:lnTo>
                  <a:pt x="147548" y="62255"/>
                </a:lnTo>
                <a:lnTo>
                  <a:pt x="155397" y="62255"/>
                </a:lnTo>
                <a:lnTo>
                  <a:pt x="155397" y="9804"/>
                </a:lnTo>
                <a:lnTo>
                  <a:pt x="162332" y="9804"/>
                </a:lnTo>
                <a:lnTo>
                  <a:pt x="159600" y="2514"/>
                </a:lnTo>
                <a:close/>
              </a:path>
              <a:path w="479425" h="63500">
                <a:moveTo>
                  <a:pt x="202184" y="9804"/>
                </a:moveTo>
                <a:lnTo>
                  <a:pt x="194310" y="9804"/>
                </a:lnTo>
                <a:lnTo>
                  <a:pt x="194310" y="62255"/>
                </a:lnTo>
                <a:lnTo>
                  <a:pt x="202184" y="62255"/>
                </a:lnTo>
                <a:lnTo>
                  <a:pt x="202184" y="9804"/>
                </a:lnTo>
                <a:close/>
              </a:path>
              <a:path w="479425" h="63500">
                <a:moveTo>
                  <a:pt x="162332" y="9804"/>
                </a:moveTo>
                <a:lnTo>
                  <a:pt x="155397" y="9804"/>
                </a:lnTo>
                <a:lnTo>
                  <a:pt x="170789" y="50749"/>
                </a:lnTo>
                <a:lnTo>
                  <a:pt x="178917" y="50749"/>
                </a:lnTo>
                <a:lnTo>
                  <a:pt x="181772" y="43154"/>
                </a:lnTo>
                <a:lnTo>
                  <a:pt x="174828" y="43154"/>
                </a:lnTo>
                <a:lnTo>
                  <a:pt x="162332" y="9804"/>
                </a:lnTo>
                <a:close/>
              </a:path>
              <a:path w="479425" h="63500">
                <a:moveTo>
                  <a:pt x="202184" y="2514"/>
                </a:moveTo>
                <a:lnTo>
                  <a:pt x="190157" y="2514"/>
                </a:lnTo>
                <a:lnTo>
                  <a:pt x="174828" y="43154"/>
                </a:lnTo>
                <a:lnTo>
                  <a:pt x="181772" y="43154"/>
                </a:lnTo>
                <a:lnTo>
                  <a:pt x="194310" y="9804"/>
                </a:lnTo>
                <a:lnTo>
                  <a:pt x="202184" y="9804"/>
                </a:lnTo>
                <a:lnTo>
                  <a:pt x="202184" y="2514"/>
                </a:lnTo>
                <a:close/>
              </a:path>
              <a:path w="479425" h="63500">
                <a:moveTo>
                  <a:pt x="250913" y="17437"/>
                </a:moveTo>
                <a:lnTo>
                  <a:pt x="243535" y="17437"/>
                </a:lnTo>
                <a:lnTo>
                  <a:pt x="243535" y="62255"/>
                </a:lnTo>
                <a:lnTo>
                  <a:pt x="250913" y="62255"/>
                </a:lnTo>
                <a:lnTo>
                  <a:pt x="250913" y="32550"/>
                </a:lnTo>
                <a:lnTo>
                  <a:pt x="252095" y="29095"/>
                </a:lnTo>
                <a:lnTo>
                  <a:pt x="254393" y="26568"/>
                </a:lnTo>
                <a:lnTo>
                  <a:pt x="256326" y="24396"/>
                </a:lnTo>
                <a:lnTo>
                  <a:pt x="250913" y="24396"/>
                </a:lnTo>
                <a:lnTo>
                  <a:pt x="250913" y="17437"/>
                </a:lnTo>
                <a:close/>
              </a:path>
              <a:path w="479425" h="63500">
                <a:moveTo>
                  <a:pt x="278435" y="22771"/>
                </a:moveTo>
                <a:lnTo>
                  <a:pt x="267093" y="22771"/>
                </a:lnTo>
                <a:lnTo>
                  <a:pt x="269557" y="23812"/>
                </a:lnTo>
                <a:lnTo>
                  <a:pt x="272872" y="28016"/>
                </a:lnTo>
                <a:lnTo>
                  <a:pt x="273684" y="31191"/>
                </a:lnTo>
                <a:lnTo>
                  <a:pt x="273684" y="62255"/>
                </a:lnTo>
                <a:lnTo>
                  <a:pt x="281063" y="62255"/>
                </a:lnTo>
                <a:lnTo>
                  <a:pt x="281063" y="29006"/>
                </a:lnTo>
                <a:lnTo>
                  <a:pt x="279730" y="24333"/>
                </a:lnTo>
                <a:lnTo>
                  <a:pt x="278435" y="22771"/>
                </a:lnTo>
                <a:close/>
              </a:path>
              <a:path w="479425" h="63500">
                <a:moveTo>
                  <a:pt x="270560" y="16344"/>
                </a:moveTo>
                <a:lnTo>
                  <a:pt x="262293" y="16344"/>
                </a:lnTo>
                <a:lnTo>
                  <a:pt x="259562" y="17030"/>
                </a:lnTo>
                <a:lnTo>
                  <a:pt x="254774" y="19697"/>
                </a:lnTo>
                <a:lnTo>
                  <a:pt x="252704" y="21704"/>
                </a:lnTo>
                <a:lnTo>
                  <a:pt x="250913" y="24396"/>
                </a:lnTo>
                <a:lnTo>
                  <a:pt x="256326" y="24396"/>
                </a:lnTo>
                <a:lnTo>
                  <a:pt x="256654" y="24028"/>
                </a:lnTo>
                <a:lnTo>
                  <a:pt x="259816" y="22771"/>
                </a:lnTo>
                <a:lnTo>
                  <a:pt x="278435" y="22771"/>
                </a:lnTo>
                <a:lnTo>
                  <a:pt x="274459" y="17957"/>
                </a:lnTo>
                <a:lnTo>
                  <a:pt x="270560" y="16344"/>
                </a:lnTo>
                <a:close/>
              </a:path>
              <a:path w="479425" h="63500">
                <a:moveTo>
                  <a:pt x="319430" y="16344"/>
                </a:moveTo>
                <a:lnTo>
                  <a:pt x="306628" y="16344"/>
                </a:lnTo>
                <a:lnTo>
                  <a:pt x="301586" y="18440"/>
                </a:lnTo>
                <a:lnTo>
                  <a:pt x="294284" y="26758"/>
                </a:lnTo>
                <a:lnTo>
                  <a:pt x="292468" y="32524"/>
                </a:lnTo>
                <a:lnTo>
                  <a:pt x="292468" y="47205"/>
                </a:lnTo>
                <a:lnTo>
                  <a:pt x="294284" y="52984"/>
                </a:lnTo>
                <a:lnTo>
                  <a:pt x="301586" y="61315"/>
                </a:lnTo>
                <a:lnTo>
                  <a:pt x="306628" y="63398"/>
                </a:lnTo>
                <a:lnTo>
                  <a:pt x="319430" y="63398"/>
                </a:lnTo>
                <a:lnTo>
                  <a:pt x="324459" y="61315"/>
                </a:lnTo>
                <a:lnTo>
                  <a:pt x="328080" y="57162"/>
                </a:lnTo>
                <a:lnTo>
                  <a:pt x="309028" y="57150"/>
                </a:lnTo>
                <a:lnTo>
                  <a:pt x="305917" y="55613"/>
                </a:lnTo>
                <a:lnTo>
                  <a:pt x="301376" y="49441"/>
                </a:lnTo>
                <a:lnTo>
                  <a:pt x="300240" y="45250"/>
                </a:lnTo>
                <a:lnTo>
                  <a:pt x="300240" y="34531"/>
                </a:lnTo>
                <a:lnTo>
                  <a:pt x="301383" y="30302"/>
                </a:lnTo>
                <a:lnTo>
                  <a:pt x="305968" y="24142"/>
                </a:lnTo>
                <a:lnTo>
                  <a:pt x="309079" y="22593"/>
                </a:lnTo>
                <a:lnTo>
                  <a:pt x="328105" y="22593"/>
                </a:lnTo>
                <a:lnTo>
                  <a:pt x="324459" y="18440"/>
                </a:lnTo>
                <a:lnTo>
                  <a:pt x="319430" y="16344"/>
                </a:lnTo>
                <a:close/>
              </a:path>
              <a:path w="479425" h="63500">
                <a:moveTo>
                  <a:pt x="328105" y="22593"/>
                </a:moveTo>
                <a:lnTo>
                  <a:pt x="316966" y="22593"/>
                </a:lnTo>
                <a:lnTo>
                  <a:pt x="320065" y="24155"/>
                </a:lnTo>
                <a:lnTo>
                  <a:pt x="324637" y="30378"/>
                </a:lnTo>
                <a:lnTo>
                  <a:pt x="325779" y="34531"/>
                </a:lnTo>
                <a:lnTo>
                  <a:pt x="325782" y="45250"/>
                </a:lnTo>
                <a:lnTo>
                  <a:pt x="324618" y="49466"/>
                </a:lnTo>
                <a:lnTo>
                  <a:pt x="322338" y="52514"/>
                </a:lnTo>
                <a:lnTo>
                  <a:pt x="320065" y="55613"/>
                </a:lnTo>
                <a:lnTo>
                  <a:pt x="316966" y="57162"/>
                </a:lnTo>
                <a:lnTo>
                  <a:pt x="328091" y="57150"/>
                </a:lnTo>
                <a:lnTo>
                  <a:pt x="331762" y="52984"/>
                </a:lnTo>
                <a:lnTo>
                  <a:pt x="333590" y="47205"/>
                </a:lnTo>
                <a:lnTo>
                  <a:pt x="333590" y="32524"/>
                </a:lnTo>
                <a:lnTo>
                  <a:pt x="331762" y="26758"/>
                </a:lnTo>
                <a:lnTo>
                  <a:pt x="328105" y="22593"/>
                </a:lnTo>
                <a:close/>
              </a:path>
              <a:path w="479425" h="63500">
                <a:moveTo>
                  <a:pt x="364147" y="16344"/>
                </a:moveTo>
                <a:lnTo>
                  <a:pt x="355434" y="16344"/>
                </a:lnTo>
                <a:lnTo>
                  <a:pt x="351027" y="18516"/>
                </a:lnTo>
                <a:lnTo>
                  <a:pt x="344233" y="27152"/>
                </a:lnTo>
                <a:lnTo>
                  <a:pt x="342531" y="32842"/>
                </a:lnTo>
                <a:lnTo>
                  <a:pt x="342531" y="46926"/>
                </a:lnTo>
                <a:lnTo>
                  <a:pt x="344233" y="52590"/>
                </a:lnTo>
                <a:lnTo>
                  <a:pt x="347624" y="56921"/>
                </a:lnTo>
                <a:lnTo>
                  <a:pt x="351027" y="61226"/>
                </a:lnTo>
                <a:lnTo>
                  <a:pt x="355434" y="63398"/>
                </a:lnTo>
                <a:lnTo>
                  <a:pt x="364147" y="63398"/>
                </a:lnTo>
                <a:lnTo>
                  <a:pt x="366991" y="62763"/>
                </a:lnTo>
                <a:lnTo>
                  <a:pt x="369328" y="61455"/>
                </a:lnTo>
                <a:lnTo>
                  <a:pt x="371716" y="60172"/>
                </a:lnTo>
                <a:lnTo>
                  <a:pt x="373659" y="58178"/>
                </a:lnTo>
                <a:lnTo>
                  <a:pt x="374205" y="57238"/>
                </a:lnTo>
                <a:lnTo>
                  <a:pt x="358749" y="57238"/>
                </a:lnTo>
                <a:lnTo>
                  <a:pt x="355688" y="55689"/>
                </a:lnTo>
                <a:lnTo>
                  <a:pt x="351231" y="49542"/>
                </a:lnTo>
                <a:lnTo>
                  <a:pt x="350113" y="45288"/>
                </a:lnTo>
                <a:lnTo>
                  <a:pt x="350113" y="34455"/>
                </a:lnTo>
                <a:lnTo>
                  <a:pt x="351231" y="30213"/>
                </a:lnTo>
                <a:lnTo>
                  <a:pt x="355688" y="24066"/>
                </a:lnTo>
                <a:lnTo>
                  <a:pt x="358749" y="22529"/>
                </a:lnTo>
                <a:lnTo>
                  <a:pt x="374215" y="22529"/>
                </a:lnTo>
                <a:lnTo>
                  <a:pt x="373659" y="21577"/>
                </a:lnTo>
                <a:lnTo>
                  <a:pt x="371716" y="19583"/>
                </a:lnTo>
                <a:lnTo>
                  <a:pt x="369328" y="18313"/>
                </a:lnTo>
                <a:lnTo>
                  <a:pt x="366991" y="17018"/>
                </a:lnTo>
                <a:lnTo>
                  <a:pt x="364147" y="16344"/>
                </a:lnTo>
                <a:close/>
              </a:path>
              <a:path w="479425" h="63500">
                <a:moveTo>
                  <a:pt x="382562" y="55511"/>
                </a:moveTo>
                <a:lnTo>
                  <a:pt x="375208" y="55511"/>
                </a:lnTo>
                <a:lnTo>
                  <a:pt x="375208" y="62255"/>
                </a:lnTo>
                <a:lnTo>
                  <a:pt x="382562" y="62255"/>
                </a:lnTo>
                <a:lnTo>
                  <a:pt x="382562" y="55511"/>
                </a:lnTo>
                <a:close/>
              </a:path>
              <a:path w="479425" h="63500">
                <a:moveTo>
                  <a:pt x="374215" y="22529"/>
                </a:moveTo>
                <a:lnTo>
                  <a:pt x="366522" y="22529"/>
                </a:lnTo>
                <a:lnTo>
                  <a:pt x="369608" y="24066"/>
                </a:lnTo>
                <a:lnTo>
                  <a:pt x="374091" y="30213"/>
                </a:lnTo>
                <a:lnTo>
                  <a:pt x="375208" y="34455"/>
                </a:lnTo>
                <a:lnTo>
                  <a:pt x="375208" y="45288"/>
                </a:lnTo>
                <a:lnTo>
                  <a:pt x="374091" y="49542"/>
                </a:lnTo>
                <a:lnTo>
                  <a:pt x="369608" y="55689"/>
                </a:lnTo>
                <a:lnTo>
                  <a:pt x="366522" y="57238"/>
                </a:lnTo>
                <a:lnTo>
                  <a:pt x="374205" y="57238"/>
                </a:lnTo>
                <a:lnTo>
                  <a:pt x="375208" y="55511"/>
                </a:lnTo>
                <a:lnTo>
                  <a:pt x="382562" y="55511"/>
                </a:lnTo>
                <a:lnTo>
                  <a:pt x="382562" y="24231"/>
                </a:lnTo>
                <a:lnTo>
                  <a:pt x="375208" y="24231"/>
                </a:lnTo>
                <a:lnTo>
                  <a:pt x="374215" y="22529"/>
                </a:lnTo>
                <a:close/>
              </a:path>
              <a:path w="479425" h="63500">
                <a:moveTo>
                  <a:pt x="382562" y="0"/>
                </a:moveTo>
                <a:lnTo>
                  <a:pt x="375208" y="0"/>
                </a:lnTo>
                <a:lnTo>
                  <a:pt x="375208" y="24231"/>
                </a:lnTo>
                <a:lnTo>
                  <a:pt x="382562" y="24231"/>
                </a:lnTo>
                <a:lnTo>
                  <a:pt x="382562" y="0"/>
                </a:lnTo>
                <a:close/>
              </a:path>
              <a:path w="479425" h="63500">
                <a:moveTo>
                  <a:pt x="422440" y="16344"/>
                </a:moveTo>
                <a:lnTo>
                  <a:pt x="409701" y="16344"/>
                </a:lnTo>
                <a:lnTo>
                  <a:pt x="404380" y="18516"/>
                </a:lnTo>
                <a:lnTo>
                  <a:pt x="396455" y="27114"/>
                </a:lnTo>
                <a:lnTo>
                  <a:pt x="394474" y="32956"/>
                </a:lnTo>
                <a:lnTo>
                  <a:pt x="394474" y="47371"/>
                </a:lnTo>
                <a:lnTo>
                  <a:pt x="396544" y="53009"/>
                </a:lnTo>
                <a:lnTo>
                  <a:pt x="404901" y="61328"/>
                </a:lnTo>
                <a:lnTo>
                  <a:pt x="410565" y="63398"/>
                </a:lnTo>
                <a:lnTo>
                  <a:pt x="420560" y="63398"/>
                </a:lnTo>
                <a:lnTo>
                  <a:pt x="423367" y="63093"/>
                </a:lnTo>
                <a:lnTo>
                  <a:pt x="428904" y="61937"/>
                </a:lnTo>
                <a:lnTo>
                  <a:pt x="431622" y="61087"/>
                </a:lnTo>
                <a:lnTo>
                  <a:pt x="434276" y="59969"/>
                </a:lnTo>
                <a:lnTo>
                  <a:pt x="434276" y="57162"/>
                </a:lnTo>
                <a:lnTo>
                  <a:pt x="413270" y="57162"/>
                </a:lnTo>
                <a:lnTo>
                  <a:pt x="409473" y="55841"/>
                </a:lnTo>
                <a:lnTo>
                  <a:pt x="403974" y="50533"/>
                </a:lnTo>
                <a:lnTo>
                  <a:pt x="402463" y="46672"/>
                </a:lnTo>
                <a:lnTo>
                  <a:pt x="402158" y="41592"/>
                </a:lnTo>
                <a:lnTo>
                  <a:pt x="435965" y="41592"/>
                </a:lnTo>
                <a:lnTo>
                  <a:pt x="435965" y="35864"/>
                </a:lnTo>
                <a:lnTo>
                  <a:pt x="402374" y="35864"/>
                </a:lnTo>
                <a:lnTo>
                  <a:pt x="402755" y="31673"/>
                </a:lnTo>
                <a:lnTo>
                  <a:pt x="404177" y="28397"/>
                </a:lnTo>
                <a:lnTo>
                  <a:pt x="409117" y="23774"/>
                </a:lnTo>
                <a:lnTo>
                  <a:pt x="412381" y="22593"/>
                </a:lnTo>
                <a:lnTo>
                  <a:pt x="431099" y="22593"/>
                </a:lnTo>
                <a:lnTo>
                  <a:pt x="427215" y="18313"/>
                </a:lnTo>
                <a:lnTo>
                  <a:pt x="422440" y="16344"/>
                </a:lnTo>
                <a:close/>
              </a:path>
              <a:path w="479425" h="63500">
                <a:moveTo>
                  <a:pt x="434276" y="53009"/>
                </a:moveTo>
                <a:lnTo>
                  <a:pt x="420966" y="57162"/>
                </a:lnTo>
                <a:lnTo>
                  <a:pt x="434276" y="57162"/>
                </a:lnTo>
                <a:lnTo>
                  <a:pt x="434276" y="53009"/>
                </a:lnTo>
                <a:close/>
              </a:path>
              <a:path w="479425" h="63500">
                <a:moveTo>
                  <a:pt x="431099" y="22593"/>
                </a:moveTo>
                <a:lnTo>
                  <a:pt x="420116" y="22593"/>
                </a:lnTo>
                <a:lnTo>
                  <a:pt x="423037" y="23799"/>
                </a:lnTo>
                <a:lnTo>
                  <a:pt x="427456" y="28600"/>
                </a:lnTo>
                <a:lnTo>
                  <a:pt x="428525" y="31673"/>
                </a:lnTo>
                <a:lnTo>
                  <a:pt x="428625" y="35826"/>
                </a:lnTo>
                <a:lnTo>
                  <a:pt x="402374" y="35864"/>
                </a:lnTo>
                <a:lnTo>
                  <a:pt x="435965" y="35864"/>
                </a:lnTo>
                <a:lnTo>
                  <a:pt x="435965" y="31343"/>
                </a:lnTo>
                <a:lnTo>
                  <a:pt x="434225" y="26060"/>
                </a:lnTo>
                <a:lnTo>
                  <a:pt x="431099" y="22593"/>
                </a:lnTo>
                <a:close/>
              </a:path>
              <a:path w="479425" h="63500">
                <a:moveTo>
                  <a:pt x="444766" y="53009"/>
                </a:moveTo>
                <a:lnTo>
                  <a:pt x="444766" y="60604"/>
                </a:lnTo>
                <a:lnTo>
                  <a:pt x="447649" y="61544"/>
                </a:lnTo>
                <a:lnTo>
                  <a:pt x="450367" y="62255"/>
                </a:lnTo>
                <a:lnTo>
                  <a:pt x="452970" y="62699"/>
                </a:lnTo>
                <a:lnTo>
                  <a:pt x="455587" y="63182"/>
                </a:lnTo>
                <a:lnTo>
                  <a:pt x="458088" y="63398"/>
                </a:lnTo>
                <a:lnTo>
                  <a:pt x="466242" y="63398"/>
                </a:lnTo>
                <a:lnTo>
                  <a:pt x="470776" y="62191"/>
                </a:lnTo>
                <a:lnTo>
                  <a:pt x="477354" y="57327"/>
                </a:lnTo>
                <a:lnTo>
                  <a:pt x="458050" y="57238"/>
                </a:lnTo>
                <a:lnTo>
                  <a:pt x="455460" y="56883"/>
                </a:lnTo>
                <a:lnTo>
                  <a:pt x="452805" y="56184"/>
                </a:lnTo>
                <a:lnTo>
                  <a:pt x="450164" y="55460"/>
                </a:lnTo>
                <a:lnTo>
                  <a:pt x="447484" y="54419"/>
                </a:lnTo>
                <a:lnTo>
                  <a:pt x="444766" y="53009"/>
                </a:lnTo>
                <a:close/>
              </a:path>
              <a:path w="479425" h="63500">
                <a:moveTo>
                  <a:pt x="465010" y="16344"/>
                </a:moveTo>
                <a:lnTo>
                  <a:pt x="456780" y="16344"/>
                </a:lnTo>
                <a:lnTo>
                  <a:pt x="452539" y="17513"/>
                </a:lnTo>
                <a:lnTo>
                  <a:pt x="449580" y="19799"/>
                </a:lnTo>
                <a:lnTo>
                  <a:pt x="446570" y="22085"/>
                </a:lnTo>
                <a:lnTo>
                  <a:pt x="445095" y="25323"/>
                </a:lnTo>
                <a:lnTo>
                  <a:pt x="445168" y="33261"/>
                </a:lnTo>
                <a:lnTo>
                  <a:pt x="446087" y="35763"/>
                </a:lnTo>
                <a:lnTo>
                  <a:pt x="450151" y="39712"/>
                </a:lnTo>
                <a:lnTo>
                  <a:pt x="453453" y="41198"/>
                </a:lnTo>
                <a:lnTo>
                  <a:pt x="458012" y="42164"/>
                </a:lnTo>
                <a:lnTo>
                  <a:pt x="460565" y="42760"/>
                </a:lnTo>
                <a:lnTo>
                  <a:pt x="465137" y="43751"/>
                </a:lnTo>
                <a:lnTo>
                  <a:pt x="468071" y="44767"/>
                </a:lnTo>
                <a:lnTo>
                  <a:pt x="470776" y="46913"/>
                </a:lnTo>
                <a:lnTo>
                  <a:pt x="471462" y="48437"/>
                </a:lnTo>
                <a:lnTo>
                  <a:pt x="471462" y="52590"/>
                </a:lnTo>
                <a:lnTo>
                  <a:pt x="470509" y="54279"/>
                </a:lnTo>
                <a:lnTo>
                  <a:pt x="466775" y="56642"/>
                </a:lnTo>
                <a:lnTo>
                  <a:pt x="464108" y="57238"/>
                </a:lnTo>
                <a:lnTo>
                  <a:pt x="477399" y="57238"/>
                </a:lnTo>
                <a:lnTo>
                  <a:pt x="478884" y="54279"/>
                </a:lnTo>
                <a:lnTo>
                  <a:pt x="479005" y="46228"/>
                </a:lnTo>
                <a:lnTo>
                  <a:pt x="477888" y="43383"/>
                </a:lnTo>
                <a:lnTo>
                  <a:pt x="475716" y="41338"/>
                </a:lnTo>
                <a:lnTo>
                  <a:pt x="473494" y="39293"/>
                </a:lnTo>
                <a:lnTo>
                  <a:pt x="469798" y="37731"/>
                </a:lnTo>
                <a:lnTo>
                  <a:pt x="458101" y="35166"/>
                </a:lnTo>
                <a:lnTo>
                  <a:pt x="455485" y="34239"/>
                </a:lnTo>
                <a:lnTo>
                  <a:pt x="454151" y="33261"/>
                </a:lnTo>
                <a:lnTo>
                  <a:pt x="452869" y="32283"/>
                </a:lnTo>
                <a:lnTo>
                  <a:pt x="452208" y="30949"/>
                </a:lnTo>
                <a:lnTo>
                  <a:pt x="452208" y="27000"/>
                </a:lnTo>
                <a:lnTo>
                  <a:pt x="453123" y="25323"/>
                </a:lnTo>
                <a:lnTo>
                  <a:pt x="454939" y="24193"/>
                </a:lnTo>
                <a:lnTo>
                  <a:pt x="456768" y="23088"/>
                </a:lnTo>
                <a:lnTo>
                  <a:pt x="459511" y="22529"/>
                </a:lnTo>
                <a:lnTo>
                  <a:pt x="476605" y="22529"/>
                </a:lnTo>
                <a:lnTo>
                  <a:pt x="476605" y="18770"/>
                </a:lnTo>
                <a:lnTo>
                  <a:pt x="474573" y="17957"/>
                </a:lnTo>
                <a:lnTo>
                  <a:pt x="472376" y="17360"/>
                </a:lnTo>
                <a:lnTo>
                  <a:pt x="467575" y="16560"/>
                </a:lnTo>
                <a:lnTo>
                  <a:pt x="465010" y="16344"/>
                </a:lnTo>
                <a:close/>
              </a:path>
              <a:path w="479425" h="63500">
                <a:moveTo>
                  <a:pt x="476605" y="22529"/>
                </a:moveTo>
                <a:lnTo>
                  <a:pt x="465581" y="22529"/>
                </a:lnTo>
                <a:lnTo>
                  <a:pt x="467868" y="22796"/>
                </a:lnTo>
                <a:lnTo>
                  <a:pt x="472376" y="23863"/>
                </a:lnTo>
                <a:lnTo>
                  <a:pt x="474535" y="24663"/>
                </a:lnTo>
                <a:lnTo>
                  <a:pt x="476605" y="25730"/>
                </a:lnTo>
                <a:lnTo>
                  <a:pt x="476605" y="22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635457" y="2658958"/>
            <a:ext cx="6289675" cy="40767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Fig.</a:t>
            </a:r>
            <a:r>
              <a:rPr dirty="0" sz="850" spc="-4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5</a:t>
            </a:r>
            <a:r>
              <a:rPr dirty="0" sz="850" spc="44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CER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numbers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nodes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(left)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85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85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(right)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inputs. Solid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lines indicate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 without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any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language models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or feature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functions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 decoding,</a:t>
            </a:r>
            <a:r>
              <a:rPr dirty="0" sz="85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and dashed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lines indicate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 the</a:t>
            </a:r>
            <a:r>
              <a:rPr dirty="0" sz="85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fully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tuned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35457" y="3295947"/>
            <a:ext cx="3049905" cy="3815079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temporal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structure.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contrast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also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previ-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25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using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compact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(and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reducing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points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curves)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allows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representation,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including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spatial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structure,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learned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first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upper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differs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both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internal structure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LSTM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cell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well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architecture</a:t>
            </a:r>
            <a:r>
              <a:rPr dirty="0" sz="1000" spc="-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con-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figuration.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internal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structure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differs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do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peephole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connections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9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opposed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relying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LSTM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layer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width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100,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experiment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number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con-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figuration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variants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detailed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Fig.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5" action="ppaction://hlinksldjump"/>
              </a:rPr>
              <a:t>4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note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</a:t>
            </a:r>
            <a:r>
              <a:rPr dirty="0" sz="1000" spc="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particularly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important to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have more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one layer in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order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learn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meaningful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without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extrac- tion.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forward–backward</a:t>
            </a:r>
            <a:r>
              <a:rPr dirty="0" sz="1000" spc="8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algorithm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15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],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implemented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TensorFlow.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hyperparameters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Sect.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3.1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43510">
              <a:lnSpc>
                <a:spcPct val="103800"/>
              </a:lnSpc>
            </a:pP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CTC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decoding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algorithm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incorporates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feature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func- tions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similarly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how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dictionary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incorporated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state-of-the-art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system.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However,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more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fea- ture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functions,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models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trained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-6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corpus,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combination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weights</a:t>
            </a:r>
            <a:r>
              <a:rPr dirty="0" sz="1000" spc="1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optimized</a:t>
            </a:r>
            <a:r>
              <a:rPr dirty="0" sz="1000" spc="1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sepa- rately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described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Sec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6" action="ppaction://hlinksldjump"/>
              </a:rPr>
              <a:t>3.2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35457" y="7648526"/>
            <a:ext cx="79375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131413"/>
                </a:solidFill>
                <a:latin typeface="Calibri"/>
                <a:cs typeface="Calibri"/>
              </a:rPr>
              <a:t>4.2</a:t>
            </a:r>
            <a:r>
              <a:rPr dirty="0" sz="1100" spc="114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1100" spc="-40" b="1">
                <a:solidFill>
                  <a:srgbClr val="131413"/>
                </a:solidFill>
                <a:latin typeface="Calibri"/>
                <a:cs typeface="Calibri"/>
              </a:rPr>
              <a:t>IBM-</a:t>
            </a:r>
            <a:r>
              <a:rPr dirty="0" sz="1100" spc="-25" b="1">
                <a:solidFill>
                  <a:srgbClr val="131413"/>
                </a:solidFill>
                <a:latin typeface="Calibri"/>
                <a:cs typeface="Calibri"/>
              </a:rPr>
              <a:t>UB-</a:t>
            </a:r>
            <a:r>
              <a:rPr dirty="0" sz="1100" spc="-50" b="1">
                <a:solidFill>
                  <a:srgbClr val="131413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635457" y="7977561"/>
            <a:ext cx="3049905" cy="11264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Another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publicly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accessible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English-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language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[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7" action="ppaction://hlinksldjump"/>
              </a:rPr>
              <a:t>43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].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available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datasets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therein,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 use the English query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dataset, which consists of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63,268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handwritten</a:t>
            </a:r>
            <a:r>
              <a:rPr dirty="0" sz="1000" spc="1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English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words.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has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1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been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used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often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academic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literature,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6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propose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eval-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uation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protocol.</a:t>
            </a:r>
            <a:r>
              <a:rPr dirty="0" sz="1000" spc="2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split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2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into</a:t>
            </a:r>
            <a:r>
              <a:rPr dirty="0" sz="1000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4</a:t>
            </a:r>
            <a:r>
              <a:rPr dirty="0" sz="1000" spc="229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parts</a:t>
            </a:r>
            <a:r>
              <a:rPr dirty="0" sz="1000" spc="2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non-overlapping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writer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IDs: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47,108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items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training,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4690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3875519" y="3314926"/>
            <a:ext cx="3049270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sz="850" spc="-20" b="1">
                <a:solidFill>
                  <a:srgbClr val="131413"/>
                </a:solidFill>
                <a:latin typeface="Calibri"/>
                <a:cs typeface="Calibri"/>
              </a:rPr>
              <a:t>Table</a:t>
            </a:r>
            <a:r>
              <a:rPr dirty="0" sz="850" spc="-35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 b="1">
                <a:solidFill>
                  <a:srgbClr val="131413"/>
                </a:solidFill>
                <a:latin typeface="Calibri"/>
                <a:cs typeface="Calibri"/>
              </a:rPr>
              <a:t>5</a:t>
            </a:r>
            <a:r>
              <a:rPr dirty="0" sz="850" spc="350" b="1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rates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1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test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comparison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pre-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 vious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[</a:t>
            </a:r>
            <a:r>
              <a:rPr dirty="0" sz="850" spc="-20">
                <a:solidFill>
                  <a:srgbClr val="0000FF"/>
                </a:solidFill>
                <a:latin typeface="Times New Roman"/>
                <a:cs typeface="Times New Roman"/>
                <a:hlinkClick r:id="rId4" action="ppaction://hlinksldjump"/>
              </a:rPr>
              <a:t>25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]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71" name="object 71" descr=""/>
          <p:cNvGraphicFramePr>
            <a:graphicFrameLocks noGrp="1"/>
          </p:cNvGraphicFramePr>
          <p:nvPr/>
        </p:nvGraphicFramePr>
        <p:xfrm>
          <a:off x="3888219" y="3636734"/>
          <a:ext cx="3100705" cy="94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0"/>
                <a:gridCol w="610235"/>
                <a:gridCol w="533400"/>
              </a:tblGrid>
              <a:tr h="205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CER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WER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(%)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T w="9525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(curve,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5x64,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FF)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25.1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T w="12700">
                      <a:solidFill>
                        <a:srgbClr val="131413"/>
                      </a:solidFill>
                      <a:prstDash val="solid"/>
                    </a:lnT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850" spc="-3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(curve,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5x64,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FF)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15.1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Segment-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and-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decode from</a:t>
                      </a:r>
                      <a:r>
                        <a:rPr dirty="0" sz="850" spc="-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85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 action="ppaction://hlinksldjump"/>
                        </a:rPr>
                        <a:t>25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6.7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22.2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(production</a:t>
                      </a:r>
                      <a:r>
                        <a:rPr dirty="0" sz="850" spc="-1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system)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(Sect.</a:t>
                      </a: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8" action="ppaction://hlinksldjump"/>
                        </a:rPr>
                        <a:t>5</a:t>
                      </a: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)*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5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4.1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850" spc="-20">
                          <a:solidFill>
                            <a:srgbClr val="131413"/>
                          </a:solidFill>
                          <a:latin typeface="Times New Roman"/>
                          <a:cs typeface="Times New Roman"/>
                        </a:rPr>
                        <a:t>15.3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9525">
                      <a:solidFill>
                        <a:srgbClr val="13141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2" name="object 72" descr=""/>
          <p:cNvSpPr txBox="1"/>
          <p:nvPr/>
        </p:nvSpPr>
        <p:spPr>
          <a:xfrm>
            <a:off x="3875519" y="4585256"/>
            <a:ext cx="3045460" cy="15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“*”</a:t>
            </a:r>
            <a:r>
              <a:rPr dirty="0" sz="85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“system”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column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indicates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use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an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open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training</a:t>
            </a:r>
            <a:r>
              <a:rPr dirty="0" sz="85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3850113" y="4988387"/>
            <a:ext cx="3100705" cy="365696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38100" marR="30480">
              <a:lnSpc>
                <a:spcPct val="103800"/>
              </a:lnSpc>
              <a:spcBef>
                <a:spcPts val="50"/>
              </a:spcBef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decoder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weight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tuning,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6134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validation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5336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for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testing.</a:t>
            </a:r>
            <a:r>
              <a:rPr dirty="0" baseline="25925" sz="1125" spc="-15">
                <a:solidFill>
                  <a:srgbClr val="0000FF"/>
                </a:solidFill>
                <a:latin typeface="Times New Roman"/>
                <a:cs typeface="Times New Roman"/>
                <a:hlinkClick r:id="rId9" action="ppaction://hlinksldjump"/>
              </a:rPr>
              <a:t>6</a:t>
            </a:r>
            <a:endParaRPr baseline="25925" sz="1125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similar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experiments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did</a:t>
            </a:r>
            <a:r>
              <a:rPr dirty="0" sz="1000" spc="8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for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determine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right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depth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5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width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our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neural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network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architecture.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these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experiments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are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shown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Fig.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9" action="ppaction://hlinksldjump"/>
              </a:rPr>
              <a:t>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conclusion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sim-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ilar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conclusions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drew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IAM-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OnDB: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using networks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5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layers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bidirectional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LSTMs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with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64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cells each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sufficient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good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accuracy.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Less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deep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less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wide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networks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perform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substantially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worse,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but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larger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networks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only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give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small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improvements.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This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true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regardless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input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processing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method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chosen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again,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 do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 significant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difference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accuracy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between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raw</a:t>
            </a:r>
            <a:r>
              <a:rPr dirty="0" sz="1000" spc="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and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curve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representation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accuracy.</a:t>
            </a:r>
            <a:endParaRPr sz="1000">
              <a:latin typeface="Times New Roman"/>
              <a:cs typeface="Times New Roman"/>
            </a:endParaRPr>
          </a:p>
          <a:p>
            <a:pPr algn="just" marL="38100" marR="30480" indent="143510">
              <a:lnSpc>
                <a:spcPct val="103800"/>
              </a:lnSpc>
            </a:pP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give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some exemplary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comparison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with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current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production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well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as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results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for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pre-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vious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Table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9" action="ppaction://hlinksldjump"/>
              </a:rPr>
              <a:t>5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We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note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that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7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current</a:t>
            </a:r>
            <a:r>
              <a:rPr dirty="0" sz="1000" spc="7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system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4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about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38%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32%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better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(relative)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CER</a:t>
            </a:r>
            <a:r>
              <a:rPr dirty="0" sz="1000" spc="4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dirty="0" sz="1000" spc="5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WER,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respectively,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when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compared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3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previous</a:t>
            </a:r>
            <a:r>
              <a:rPr dirty="0" sz="1000" spc="3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segment-and- decode approach.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lack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improvement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131413"/>
                </a:solidFill>
                <a:latin typeface="Times New Roman"/>
                <a:cs typeface="Times New Roman"/>
              </a:rPr>
              <a:t>in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error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rate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when evaluating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our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production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system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0">
                <a:solidFill>
                  <a:srgbClr val="131413"/>
                </a:solidFill>
                <a:latin typeface="Times New Roman"/>
                <a:cs typeface="Times New Roman"/>
              </a:rPr>
              <a:t>due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35">
                <a:solidFill>
                  <a:srgbClr val="131413"/>
                </a:solidFill>
                <a:latin typeface="Times New Roman"/>
                <a:cs typeface="Times New Roman"/>
              </a:rPr>
              <a:t>to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 the</a:t>
            </a:r>
            <a:r>
              <a:rPr dirty="0" sz="1000" spc="-1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fact that </a:t>
            </a:r>
            <a:r>
              <a:rPr dirty="0" sz="1000" spc="-25">
                <a:solidFill>
                  <a:srgbClr val="131413"/>
                </a:solidFill>
                <a:latin typeface="Times New Roman"/>
                <a:cs typeface="Times New Roman"/>
              </a:rPr>
              <a:t>our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datasets contain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spaces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while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the same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setup trained</a:t>
            </a:r>
            <a:r>
              <a:rPr dirty="0" sz="1000" spc="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131413"/>
                </a:solidFill>
                <a:latin typeface="Times New Roman"/>
                <a:cs typeface="Times New Roman"/>
              </a:rPr>
              <a:t>solely 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on</a:t>
            </a:r>
            <a:r>
              <a:rPr dirty="0" sz="100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IBM-UB-</a:t>
            </a:r>
            <a:r>
              <a:rPr dirty="0" sz="1000">
                <a:solidFill>
                  <a:srgbClr val="131413"/>
                </a:solidFill>
                <a:latin typeface="Times New Roman"/>
                <a:cs typeface="Times New Roman"/>
              </a:rPr>
              <a:t>1 does </a:t>
            </a:r>
            <a:r>
              <a:rPr dirty="0" sz="1000" spc="-20">
                <a:solidFill>
                  <a:srgbClr val="131413"/>
                </a:solidFill>
                <a:latin typeface="Times New Roman"/>
                <a:cs typeface="Times New Roman"/>
              </a:rPr>
              <a:t>not.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3888219" y="881029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 h="0">
                <a:moveTo>
                  <a:pt x="0" y="0"/>
                </a:moveTo>
                <a:lnTo>
                  <a:pt x="648080" y="0"/>
                </a:lnTo>
              </a:path>
            </a:pathLst>
          </a:custGeom>
          <a:ln w="7200">
            <a:solidFill>
              <a:srgbClr val="1314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3875519" y="8818928"/>
            <a:ext cx="3049270" cy="2813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45"/>
              </a:spcBef>
            </a:pPr>
            <a:r>
              <a:rPr dirty="0" baseline="25641" sz="975">
                <a:solidFill>
                  <a:srgbClr val="131413"/>
                </a:solidFill>
                <a:latin typeface="Times New Roman"/>
                <a:cs typeface="Times New Roman"/>
              </a:rPr>
              <a:t>6</a:t>
            </a:r>
            <a:r>
              <a:rPr dirty="0" baseline="25641" sz="975" spc="22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Information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about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the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exact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experimental</a:t>
            </a:r>
            <a:r>
              <a:rPr dirty="0" sz="850" spc="10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protocol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is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31413"/>
                </a:solidFill>
                <a:latin typeface="Times New Roman"/>
                <a:cs typeface="Times New Roman"/>
              </a:rPr>
              <a:t>available</a:t>
            </a:r>
            <a:r>
              <a:rPr dirty="0" sz="850" spc="9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31413"/>
                </a:solidFill>
                <a:latin typeface="Times New Roman"/>
                <a:cs typeface="Times New Roman"/>
              </a:rPr>
              <a:t>at</a:t>
            </a:r>
            <a:r>
              <a:rPr dirty="0" sz="850" spc="-5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https://arxiv.org/src/1902.10525v1/anc</a:t>
            </a:r>
            <a:r>
              <a:rPr dirty="0" sz="850" spc="-10">
                <a:solidFill>
                  <a:srgbClr val="131413"/>
                </a:solidFill>
                <a:latin typeface="Times New Roman"/>
                <a:cs typeface="Times New Roman"/>
              </a:rPr>
              <a:t>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6394805" y="9260523"/>
            <a:ext cx="530225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35">
                <a:solidFill>
                  <a:srgbClr val="131413"/>
                </a:solidFill>
                <a:latin typeface="Arial"/>
                <a:cs typeface="Arial"/>
              </a:rPr>
              <a:t>1</a:t>
            </a:r>
            <a:r>
              <a:rPr dirty="0" sz="1500" spc="-100">
                <a:solidFill>
                  <a:srgbClr val="131413"/>
                </a:solidFill>
                <a:latin typeface="Arial"/>
                <a:cs typeface="Arial"/>
              </a:rPr>
              <a:t> </a:t>
            </a:r>
            <a:r>
              <a:rPr dirty="0" sz="1500" spc="2050">
                <a:solidFill>
                  <a:srgbClr val="131413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Victor Carbune </dc:creator>
  <dc:subject>International Journal on Document Analysis and Recognition (IJDAR), https://doi.org/10.1007/s10032-020-00350-4</dc:subject>
  <dc:title>Fast multi-language LSTM-based online handwriting recognition</dc:title>
  <dcterms:created xsi:type="dcterms:W3CDTF">2023-12-08T07:26:43Z</dcterms:created>
  <dcterms:modified xsi:type="dcterms:W3CDTF">2023-12-08T07:26:43Z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2020-02-07T00:00:00Z</vt:filetime>
  </property>
  <property fmtid="{D5CDD505-2E9C-101B-9397-08002B2CF9AE}" pid="3" name="Creator">
    <vt:lpwstr>Springer</vt:lpwstr>
  </property>
  <property fmtid="{D5CDD505-2E9C-101B-9397-08002B2CF9AE}" pid="4" name="CrossMarkDomains[1]">
    <vt:lpwstr>springer.com</vt:lpwstr>
  </property>
  <property fmtid="{D5CDD505-2E9C-101B-9397-08002B2CF9AE}" pid="5" name="CrossMarkDomains[2]">
    <vt:lpwstr>springerlink.com</vt:lpwstr>
  </property>
  <property fmtid="{D5CDD505-2E9C-101B-9397-08002B2CF9AE}" pid="6" name="CrossmarkDomainExclusive">
    <vt:lpwstr>true</vt:lpwstr>
  </property>
  <property fmtid="{D5CDD505-2E9C-101B-9397-08002B2CF9AE}" pid="7" name="CrossmarkMajorVersionDate">
    <vt:lpwstr>2010-04-23</vt:lpwstr>
  </property>
  <property fmtid="{D5CDD505-2E9C-101B-9397-08002B2CF9AE}" pid="8" name="LastSaved">
    <vt:filetime>2023-12-08T00:00:00Z</vt:filetime>
  </property>
  <property fmtid="{D5CDD505-2E9C-101B-9397-08002B2CF9AE}" pid="9" name="doi">
    <vt:lpwstr>10.1007/s10032-020-00350-4</vt:lpwstr>
  </property>
  <property fmtid="{D5CDD505-2E9C-101B-9397-08002B2CF9AE}" pid="10" name="robots">
    <vt:lpwstr>noindex</vt:lpwstr>
  </property>
</Properties>
</file>