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1/10/2019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1/10/2019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1/10/2019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1/10/2019</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1/10/2019</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1/10/2019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1/10/2019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000" b="1" u="sng" dirty="0" smtClean="0">
                <a:solidFill>
                  <a:srgbClr val="FF0000"/>
                </a:solidFill>
                <a:latin typeface="Times New Roman" pitchFamily="18" charset="0"/>
                <a:cs typeface="Times New Roman" pitchFamily="18" charset="0"/>
              </a:rPr>
              <a:t>HR Operations management</a:t>
            </a:r>
            <a:br>
              <a:rPr lang="en-US" sz="3000" b="1" u="sng" dirty="0" smtClean="0">
                <a:solidFill>
                  <a:srgbClr val="FF0000"/>
                </a:solidFill>
                <a:latin typeface="Times New Roman" pitchFamily="18" charset="0"/>
                <a:cs typeface="Times New Roman" pitchFamily="18" charset="0"/>
              </a:rPr>
            </a:br>
            <a:endParaRPr lang="en-US" sz="3000"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PROJECT TITLE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2819400"/>
          </a:xfrm>
        </p:spPr>
        <p:txBody>
          <a:bodyPr/>
          <a:lstStyle/>
          <a:p>
            <a:pPr algn="just">
              <a:buNone/>
            </a:pPr>
            <a:r>
              <a:rPr lang="en-US" sz="3000" b="1" dirty="0" smtClean="0">
                <a:solidFill>
                  <a:srgbClr val="FF0000"/>
                </a:solidFill>
                <a:latin typeface="Times New Roman" pitchFamily="18" charset="0"/>
                <a:cs typeface="Times New Roman" pitchFamily="18" charset="0"/>
              </a:rPr>
              <a:t>Interviewer module:</a:t>
            </a:r>
            <a:r>
              <a:rPr lang="en-US" sz="3000" dirty="0" smtClean="0">
                <a:solidFill>
                  <a:srgbClr val="FF0000"/>
                </a:solidFill>
                <a:latin typeface="Times New Roman" pitchFamily="18" charset="0"/>
                <a:cs typeface="Times New Roman" pitchFamily="18" charset="0"/>
              </a:rPr>
              <a:t> </a:t>
            </a:r>
          </a:p>
          <a:p>
            <a:pPr algn="just" hangingPunct="0">
              <a:buNone/>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Interviewer </a:t>
            </a:r>
            <a:r>
              <a:rPr lang="en-US" sz="2800" dirty="0" smtClean="0">
                <a:latin typeface="Times New Roman" pitchFamily="18" charset="0"/>
                <a:cs typeface="Times New Roman" pitchFamily="18" charset="0"/>
              </a:rPr>
              <a:t>conducts the interview &amp; updates the interview results</a:t>
            </a:r>
            <a:r>
              <a:rPr lang="en-US" dirty="0" smtClean="0">
                <a:latin typeface="Times New Roman" pitchFamily="18" charset="0"/>
                <a:cs typeface="Times New Roman" pitchFamily="18" charset="0"/>
              </a:rPr>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Software Requirements</a:t>
            </a:r>
            <a:r>
              <a:rPr lang="en-US" sz="3000" dirty="0" smtClean="0">
                <a:solidFill>
                  <a:srgbClr val="FF0000"/>
                </a:solidFill>
                <a:latin typeface="Times New Roman" pitchFamily="18" charset="0"/>
                <a:cs typeface="Times New Roman" pitchFamily="18" charset="0"/>
              </a:rPr>
              <a:t>:</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3429000"/>
          </a:xfrm>
        </p:spPr>
        <p:txBody>
          <a:bodyPr/>
          <a:lstStyle/>
          <a:p>
            <a:pPr lvl="0">
              <a:buFont typeface="Wingdings" pitchFamily="2" charset="2"/>
              <a:buChar char="Ø"/>
            </a:pPr>
            <a:r>
              <a:rPr lang="en-US" sz="2400" dirty="0" smtClean="0">
                <a:latin typeface="Times New Roman" pitchFamily="18" charset="0"/>
                <a:cs typeface="Times New Roman" pitchFamily="18" charset="0"/>
              </a:rPr>
              <a:t>Technology</a:t>
            </a:r>
            <a:r>
              <a:rPr lang="en-US" sz="2400" dirty="0" smtClean="0">
                <a:latin typeface="Times New Roman" pitchFamily="18" charset="0"/>
                <a:cs typeface="Times New Roman" pitchFamily="18" charset="0"/>
              </a:rPr>
              <a:t>			: PYTHON</a:t>
            </a:r>
          </a:p>
          <a:p>
            <a:pPr lvl="0">
              <a:buFont typeface="Wingdings" pitchFamily="2" charset="2"/>
              <a:buChar char="Ø"/>
            </a:pPr>
            <a:r>
              <a:rPr lang="en-US" sz="2400" dirty="0" smtClean="0">
                <a:latin typeface="Times New Roman" pitchFamily="18" charset="0"/>
                <a:cs typeface="Times New Roman" pitchFamily="18" charset="0"/>
              </a:rPr>
              <a:t>Framework			: </a:t>
            </a:r>
            <a:r>
              <a:rPr lang="en-US" sz="2400" dirty="0" err="1" smtClean="0">
                <a:latin typeface="Times New Roman" pitchFamily="18" charset="0"/>
                <a:cs typeface="Times New Roman" pitchFamily="18" charset="0"/>
              </a:rPr>
              <a:t>Django</a:t>
            </a:r>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Web Technologies		: Html, JavaScript, CSS</a:t>
            </a:r>
          </a:p>
          <a:p>
            <a:pPr lvl="0">
              <a:buFont typeface="Wingdings" pitchFamily="2" charset="2"/>
              <a:buChar char="Ø"/>
            </a:pPr>
            <a:r>
              <a:rPr lang="en-US" sz="2400" dirty="0" smtClean="0">
                <a:latin typeface="Times New Roman" pitchFamily="18" charset="0"/>
                <a:cs typeface="Times New Roman" pitchFamily="18" charset="0"/>
              </a:rPr>
              <a:t>IDE				: </a:t>
            </a:r>
            <a:r>
              <a:rPr lang="en-US" sz="2400" dirty="0" err="1" smtClean="0">
                <a:latin typeface="Times New Roman" pitchFamily="18" charset="0"/>
                <a:cs typeface="Times New Roman" pitchFamily="18" charset="0"/>
              </a:rPr>
              <a:t>Pycharm</a:t>
            </a:r>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Web Server			: </a:t>
            </a:r>
            <a:r>
              <a:rPr lang="en-US" sz="2400" dirty="0" err="1" smtClean="0">
                <a:latin typeface="Times New Roman" pitchFamily="18" charset="0"/>
                <a:cs typeface="Times New Roman" pitchFamily="18" charset="0"/>
              </a:rPr>
              <a:t>Django</a:t>
            </a:r>
            <a:r>
              <a:rPr lang="en-US" sz="2400" dirty="0" smtClean="0">
                <a:latin typeface="Times New Roman" pitchFamily="18" charset="0"/>
                <a:cs typeface="Times New Roman" pitchFamily="18" charset="0"/>
              </a:rPr>
              <a:t> Server</a:t>
            </a:r>
          </a:p>
          <a:p>
            <a:pPr lvl="0">
              <a:buFont typeface="Wingdings" pitchFamily="2" charset="2"/>
              <a:buChar char="Ø"/>
            </a:pPr>
            <a:r>
              <a:rPr lang="en-US" sz="2400" dirty="0" smtClean="0">
                <a:latin typeface="Times New Roman" pitchFamily="18" charset="0"/>
                <a:cs typeface="Times New Roman" pitchFamily="18" charset="0"/>
              </a:rPr>
              <a:t>Database			: SQLite3</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Hardware Requirements</a:t>
            </a:r>
            <a:r>
              <a:rPr lang="en-US" sz="3000" dirty="0" smtClean="0">
                <a:solidFill>
                  <a:srgbClr val="FF0000"/>
                </a:solidFill>
                <a:latin typeface="Times New Roman" pitchFamily="18" charset="0"/>
                <a:cs typeface="Times New Roman" pitchFamily="18" charset="0"/>
              </a:rPr>
              <a:t>:</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3200400"/>
          </a:xfrm>
        </p:spPr>
        <p:txBody>
          <a:bodyPr/>
          <a:lstStyle/>
          <a:p>
            <a:pPr lvl="0"/>
            <a:r>
              <a:rPr lang="en-US" sz="2800" dirty="0" smtClean="0">
                <a:latin typeface="Times New Roman" pitchFamily="18" charset="0"/>
                <a:cs typeface="Times New Roman" pitchFamily="18" charset="0"/>
              </a:rPr>
              <a:t>Hardware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Pentium</a:t>
            </a:r>
          </a:p>
          <a:p>
            <a:pPr lvl="0"/>
            <a:r>
              <a:rPr lang="en-US" sz="2800" dirty="0" smtClean="0">
                <a:latin typeface="Times New Roman" pitchFamily="18" charset="0"/>
                <a:cs typeface="Times New Roman" pitchFamily="18" charset="0"/>
              </a:rPr>
              <a:t>Speed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1.1 GHz</a:t>
            </a:r>
          </a:p>
          <a:p>
            <a:pPr lvl="0"/>
            <a:r>
              <a:rPr lang="en-US" sz="2800" dirty="0" smtClean="0">
                <a:latin typeface="Times New Roman" pitchFamily="18" charset="0"/>
                <a:cs typeface="Times New Roman" pitchFamily="18" charset="0"/>
              </a:rPr>
              <a:t>RAM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1GB</a:t>
            </a:r>
          </a:p>
          <a:p>
            <a:pPr lvl="0"/>
            <a:r>
              <a:rPr lang="en-US" sz="2800" dirty="0" smtClean="0">
                <a:latin typeface="Times New Roman" pitchFamily="18" charset="0"/>
                <a:cs typeface="Times New Roman" pitchFamily="18" charset="0"/>
              </a:rPr>
              <a:t>Hard Disk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20 GB</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itchFamily="18" charset="0"/>
                <a:cs typeface="Times New Roman" pitchFamily="18" charset="0"/>
              </a:rPr>
              <a:t>THANK YOU</a:t>
            </a:r>
            <a:endParaRPr lang="en-US" dirty="0">
              <a:solidFill>
                <a:srgbClr val="FF0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solidFill>
                  <a:srgbClr val="FF0000"/>
                </a:solidFill>
                <a:latin typeface="Times New Roman" pitchFamily="18" charset="0"/>
                <a:cs typeface="Times New Roman" pitchFamily="18" charset="0"/>
              </a:rPr>
              <a:t>ABSTRACT</a:t>
            </a:r>
            <a:r>
              <a:rPr lang="en-US" sz="3000" b="1" u="sng" dirty="0" smtClean="0">
                <a:solidFill>
                  <a:srgbClr val="FF0000"/>
                </a:solidFill>
                <a:latin typeface="Times New Roman" pitchFamily="18" charset="0"/>
                <a:cs typeface="Times New Roman" pitchFamily="18" charset="0"/>
              </a:rPr>
              <a:t>:</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981200"/>
            <a:ext cx="8153400" cy="2895600"/>
          </a:xfrm>
        </p:spPr>
        <p:txBody>
          <a:bodyPr/>
          <a:lstStyle/>
          <a:p>
            <a:pPr algn="just">
              <a:buNone/>
            </a:pPr>
            <a:r>
              <a:rPr lang="en-US" dirty="0" smtClean="0"/>
              <a:t>          </a:t>
            </a:r>
            <a:r>
              <a:rPr lang="en-US" sz="2800" dirty="0" smtClean="0">
                <a:latin typeface="Times New Roman" pitchFamily="18" charset="0"/>
                <a:cs typeface="Times New Roman" pitchFamily="18" charset="0"/>
              </a:rPr>
              <a:t>The </a:t>
            </a:r>
            <a:r>
              <a:rPr lang="en-US" sz="2800" dirty="0" smtClean="0">
                <a:latin typeface="Times New Roman" pitchFamily="18" charset="0"/>
                <a:cs typeface="Times New Roman" pitchFamily="18" charset="0"/>
              </a:rPr>
              <a:t>objective of this application is to develop a system to enable interaction between employers and applicants. The purpose is to allow communication between the interested parties and complete the task of recruitment quickly.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Existing system:</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3352800"/>
          </a:xfrm>
        </p:spPr>
        <p:txBody>
          <a:bodyPr/>
          <a:lstStyle/>
          <a:p>
            <a:pPr algn="just">
              <a:buNone/>
            </a:pPr>
            <a:r>
              <a:rPr lang="en-US" dirty="0" smtClean="0"/>
              <a:t>          </a:t>
            </a:r>
            <a:r>
              <a:rPr lang="en-US" sz="2800" dirty="0" smtClean="0">
                <a:latin typeface="Times New Roman" pitchFamily="18" charset="0"/>
                <a:cs typeface="Times New Roman" pitchFamily="18" charset="0"/>
              </a:rPr>
              <a:t>In </a:t>
            </a:r>
            <a:r>
              <a:rPr lang="en-US" sz="2800" dirty="0" smtClean="0">
                <a:latin typeface="Times New Roman" pitchFamily="18" charset="0"/>
                <a:cs typeface="Times New Roman" pitchFamily="18" charset="0"/>
              </a:rPr>
              <a:t>the present system both job seekers and job providers depend on the services offered by consultancies. Or employers have to directly notify the jobs and conduct interviews by themselves. This procedure results in more time and effort.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Proposed System:</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buNone/>
            </a:pPr>
            <a:r>
              <a:rPr lang="en-US" dirty="0" smtClean="0"/>
              <a:t>        </a:t>
            </a:r>
            <a:r>
              <a:rPr lang="en-US" sz="2800" dirty="0" smtClean="0">
                <a:latin typeface="Times New Roman" pitchFamily="18" charset="0"/>
                <a:cs typeface="Times New Roman" pitchFamily="18" charset="0"/>
              </a:rPr>
              <a:t>The </a:t>
            </a:r>
            <a:r>
              <a:rPr lang="en-US" sz="2800" dirty="0" smtClean="0">
                <a:latin typeface="Times New Roman" pitchFamily="18" charset="0"/>
                <a:cs typeface="Times New Roman" pitchFamily="18" charset="0"/>
              </a:rPr>
              <a:t>proposed system is a web application which provides an efficient way to manage the information for various users to cater (provide what is needed) to their needs. It is a complete Portal for Job seekers and employers. It is an exclusive career portal aimed just for the service of job seekers. It is a common platform where corporate recruiters and job seekers come under a single roof.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MODULES</a:t>
            </a:r>
            <a:r>
              <a:rPr lang="en-US" sz="3000" b="1" u="sng" dirty="0" smtClean="0">
                <a:solidFill>
                  <a:srgbClr val="FF0000"/>
                </a:solidFill>
                <a:latin typeface="Times New Roman" pitchFamily="18" charset="0"/>
                <a:cs typeface="Times New Roman" pitchFamily="18" charset="0"/>
              </a:rPr>
              <a:t>:</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3276600"/>
          </a:xfrm>
        </p:spPr>
        <p:txBody>
          <a:bodyPr/>
          <a:lstStyle/>
          <a:p>
            <a:pPr>
              <a:buNone/>
            </a:pPr>
            <a:r>
              <a:rPr lang="en-US" sz="2800" dirty="0" smtClean="0">
                <a:latin typeface="Times New Roman" pitchFamily="18" charset="0"/>
                <a:cs typeface="Times New Roman" pitchFamily="18" charset="0"/>
              </a:rPr>
              <a:t>The </a:t>
            </a:r>
            <a:r>
              <a:rPr lang="en-US" sz="2800" dirty="0" smtClean="0">
                <a:latin typeface="Times New Roman" pitchFamily="18" charset="0"/>
                <a:cs typeface="Times New Roman" pitchFamily="18" charset="0"/>
              </a:rPr>
              <a:t>system is proposed to have the following modules:</a:t>
            </a:r>
          </a:p>
          <a:p>
            <a:pPr>
              <a:buNone/>
            </a:pPr>
            <a:r>
              <a:rPr lang="en-US" sz="2800" b="1" dirty="0" smtClean="0">
                <a:latin typeface="Times New Roman" pitchFamily="18" charset="0"/>
                <a:cs typeface="Times New Roman" pitchFamily="18" charset="0"/>
              </a:rPr>
              <a:t>1. Administrator</a:t>
            </a:r>
            <a:endParaRPr lang="en-US" sz="28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2. HR head</a:t>
            </a:r>
            <a:endParaRPr lang="en-US" sz="28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3. Interviewer</a:t>
            </a:r>
            <a:endParaRPr lang="en-US" sz="28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4. Applicant</a:t>
            </a:r>
            <a:endParaRPr lang="en-US" sz="28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5. Manager</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pPr algn="just">
              <a:buNone/>
            </a:pPr>
            <a:r>
              <a:rPr lang="en-US" sz="3200" b="1" dirty="0" smtClean="0">
                <a:solidFill>
                  <a:srgbClr val="FF0000"/>
                </a:solidFill>
                <a:latin typeface="Times New Roman" pitchFamily="18" charset="0"/>
                <a:cs typeface="Times New Roman" pitchFamily="18" charset="0"/>
              </a:rPr>
              <a:t>Administrator Module:</a:t>
            </a:r>
            <a:r>
              <a:rPr lang="en-US" sz="3200" dirty="0" smtClean="0">
                <a:solidFill>
                  <a:srgbClr val="FF0000"/>
                </a:solidFill>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This </a:t>
            </a:r>
            <a:r>
              <a:rPr lang="en-US" sz="3000" dirty="0" smtClean="0">
                <a:latin typeface="Times New Roman" pitchFamily="18" charset="0"/>
                <a:cs typeface="Times New Roman" pitchFamily="18" charset="0"/>
              </a:rPr>
              <a:t>module provides an interface to add new jobs in Job Street. This module provides functionalities to notify job and walk-in details. This module also includes job search functionality which is very helpful for job seekers to search for jobs. Also it provides facility to filter the jobs based on criteria like Location, Experience and Functional Area. Keyword search is also available. Administrator generates reports like number of Applicants in the web site and number of HR and managers.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r>
              <a:rPr lang="en-US" sz="3000" b="1" dirty="0" smtClean="0">
                <a:solidFill>
                  <a:srgbClr val="FF0000"/>
                </a:solidFill>
                <a:latin typeface="Times New Roman" pitchFamily="18" charset="0"/>
                <a:cs typeface="Times New Roman" pitchFamily="18" charset="0"/>
              </a:rPr>
              <a:t>APPLICANT MODULE:</a:t>
            </a:r>
            <a:r>
              <a:rPr lang="en-US" sz="3000" dirty="0" smtClean="0">
                <a:solidFill>
                  <a:srgbClr val="FF0000"/>
                </a:solidFill>
                <a:latin typeface="Times New Roman" pitchFamily="18" charset="0"/>
                <a:cs typeface="Times New Roman" pitchFamily="18" charset="0"/>
              </a:rPr>
              <a:t>  </a:t>
            </a:r>
            <a:endParaRPr lang="en-US" sz="3000" dirty="0" smtClean="0">
              <a:solidFill>
                <a:srgbClr val="FF0000"/>
              </a:solidFill>
              <a:latin typeface="Times New Roman" pitchFamily="18" charset="0"/>
              <a:cs typeface="Times New Roman" pitchFamily="18" charset="0"/>
            </a:endParaRPr>
          </a:p>
          <a:p>
            <a:pPr algn="just" hangingPunct="0">
              <a:buNone/>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Applicant submits his/her Resume to an identified e-mail id with an opportunity id. On receiving the email, extract the mail contents &amp; store it. Based on the opportunity id send it to respective HR (Finance, IM, etc.).Applicant will respond with Acceptance/Rejection subject line. On Rejection process will be ended. On Acceptance new employee ID/mail-id will be generated &amp; process will be ended.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2667000"/>
          </a:xfrm>
        </p:spPr>
        <p:txBody>
          <a:bodyPr/>
          <a:lstStyle/>
          <a:p>
            <a:pPr>
              <a:buNone/>
            </a:pPr>
            <a:r>
              <a:rPr lang="en-US" sz="3000" b="1" dirty="0" smtClean="0">
                <a:solidFill>
                  <a:srgbClr val="FF0000"/>
                </a:solidFill>
              </a:rPr>
              <a:t>HR Module</a:t>
            </a:r>
            <a:r>
              <a:rPr lang="en-US" sz="3000" dirty="0" smtClean="0">
                <a:solidFill>
                  <a:srgbClr val="FF0000"/>
                </a:solidFill>
              </a:rPr>
              <a:t>: </a:t>
            </a:r>
          </a:p>
          <a:p>
            <a:pPr algn="just">
              <a:buNone/>
            </a:pPr>
            <a:r>
              <a:rPr lang="en-US" dirty="0" smtClean="0"/>
              <a:t>     </a:t>
            </a:r>
            <a:r>
              <a:rPr lang="en-US" sz="2800" dirty="0" smtClean="0">
                <a:latin typeface="Times New Roman" pitchFamily="18" charset="0"/>
                <a:cs typeface="Times New Roman" pitchFamily="18" charset="0"/>
              </a:rPr>
              <a:t>HR </a:t>
            </a:r>
            <a:r>
              <a:rPr lang="en-US" sz="2800" dirty="0" smtClean="0">
                <a:latin typeface="Times New Roman" pitchFamily="18" charset="0"/>
                <a:cs typeface="Times New Roman" pitchFamily="18" charset="0"/>
              </a:rPr>
              <a:t>will verify the resume; if shortlisted, forward it to respective Managers. On rejection, an email will be sent to the Applicant with reason. Manager will update based on the results.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sz="3000" b="1" dirty="0" smtClean="0">
                <a:solidFill>
                  <a:srgbClr val="FF0000"/>
                </a:solidFill>
                <a:latin typeface="Times New Roman" pitchFamily="18" charset="0"/>
                <a:cs typeface="Times New Roman" pitchFamily="18" charset="0"/>
              </a:rPr>
              <a:t>Manager module:</a:t>
            </a:r>
            <a:r>
              <a:rPr lang="en-US" sz="3000" dirty="0" smtClean="0">
                <a:solidFill>
                  <a:srgbClr val="FF0000"/>
                </a:solidFill>
                <a:latin typeface="Times New Roman" pitchFamily="18" charset="0"/>
                <a:cs typeface="Times New Roman" pitchFamily="18" charset="0"/>
              </a:rPr>
              <a:t> </a:t>
            </a:r>
          </a:p>
          <a:p>
            <a:pPr algn="just">
              <a:buNone/>
            </a:pPr>
            <a:r>
              <a:rPr lang="en-US" sz="2800" dirty="0" smtClean="0">
                <a:latin typeface="Times New Roman" pitchFamily="18" charset="0"/>
                <a:cs typeface="Times New Roman" pitchFamily="18" charset="0"/>
              </a:rPr>
              <a:t>         Manager </a:t>
            </a:r>
            <a:r>
              <a:rPr lang="en-US" sz="2800" dirty="0" smtClean="0">
                <a:latin typeface="Times New Roman" pitchFamily="18" charset="0"/>
                <a:cs typeface="Times New Roman" pitchFamily="18" charset="0"/>
              </a:rPr>
              <a:t>will schedule the interview &amp; assign a team member to perform interview. Manager will update based on the results.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TotalTime>
  <Words>427</Words>
  <Application>Microsoft Office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Median</vt:lpstr>
      <vt:lpstr>HR Operations management </vt:lpstr>
      <vt:lpstr>ABSTRACT:</vt:lpstr>
      <vt:lpstr>Existing system:</vt:lpstr>
      <vt:lpstr>Proposed System:</vt:lpstr>
      <vt:lpstr>MODULES:</vt:lpstr>
      <vt:lpstr>Slide 6</vt:lpstr>
      <vt:lpstr>Slide 7</vt:lpstr>
      <vt:lpstr>Slide 8</vt:lpstr>
      <vt:lpstr>Slide 9</vt:lpstr>
      <vt:lpstr>Slide 10</vt:lpstr>
      <vt:lpstr>Software Requirements:</vt:lpstr>
      <vt:lpstr>Hardware Requirements: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Operations management </dc:title>
  <dc:creator>ChinnA</dc:creator>
  <cp:lastModifiedBy>ChinnA</cp:lastModifiedBy>
  <cp:revision>15</cp:revision>
  <dcterms:created xsi:type="dcterms:W3CDTF">2006-08-16T00:00:00Z</dcterms:created>
  <dcterms:modified xsi:type="dcterms:W3CDTF">2019-01-10T08:53:17Z</dcterms:modified>
</cp:coreProperties>
</file>