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0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42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9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7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0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6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2EABDB-E919-428A-8C41-55E464D74D6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5A09D5-60AA-4A5B-8A75-7CE06A34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DA30-4E60-4FE8-B86B-8F46C753D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JO" dirty="0"/>
              <a:t>موقع لكل ما يتعلق بالتجميل للنساء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ADD9-E2FB-4FB2-8381-65D4A49D42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42976"/>
            <a:ext cx="10363826" cy="4848224"/>
          </a:xfrm>
        </p:spPr>
        <p:txBody>
          <a:bodyPr>
            <a:normAutofit/>
          </a:bodyPr>
          <a:lstStyle/>
          <a:p>
            <a:pPr algn="just" rtl="1"/>
            <a:r>
              <a:rPr lang="ar-JO" sz="2800" b="1" dirty="0"/>
              <a:t>الميزات</a:t>
            </a:r>
            <a:r>
              <a:rPr lang="ar-JO" sz="2800" dirty="0"/>
              <a:t>:</a:t>
            </a:r>
          </a:p>
          <a:p>
            <a:pPr algn="just" rtl="1"/>
            <a:r>
              <a:rPr lang="ar-JO" b="1" dirty="0"/>
              <a:t>وجود  عيادات مختصة بالتجميل والليزر </a:t>
            </a:r>
          </a:p>
          <a:p>
            <a:pPr algn="just" rtl="1"/>
            <a:r>
              <a:rPr lang="ar-JO" b="1" dirty="0"/>
              <a:t>وجود جميع الصالونات وامكانية عرض خدماتهم وعروضهم </a:t>
            </a:r>
          </a:p>
          <a:p>
            <a:pPr algn="just" rtl="1"/>
            <a:r>
              <a:rPr lang="ar-JO" b="1" dirty="0"/>
              <a:t>صفحة لعرض ايفينتات و دورات التجميل المتوفرة</a:t>
            </a:r>
          </a:p>
          <a:p>
            <a:pPr algn="just" rtl="1"/>
            <a:r>
              <a:rPr lang="ar-JO" b="1" dirty="0"/>
              <a:t>امكانية التواصل بين الزبائن والصالونات</a:t>
            </a:r>
          </a:p>
          <a:p>
            <a:pPr algn="just" rtl="1"/>
            <a:r>
              <a:rPr lang="ar-JO" sz="2800" b="1" dirty="0"/>
              <a:t>طريقة الربح:</a:t>
            </a:r>
          </a:p>
          <a:p>
            <a:pPr algn="just" rtl="1"/>
            <a:r>
              <a:rPr lang="ar-JO" b="1" dirty="0"/>
              <a:t>اخذ نسبة من الصالونات </a:t>
            </a:r>
          </a:p>
          <a:p>
            <a:pPr algn="just" rtl="1"/>
            <a:r>
              <a:rPr lang="ar-JO" sz="2800" b="1" dirty="0"/>
              <a:t>الفئة المستهدفة :</a:t>
            </a:r>
          </a:p>
          <a:p>
            <a:pPr algn="just" rtl="1"/>
            <a:r>
              <a:rPr lang="ar-JO" b="1" dirty="0"/>
              <a:t>النساء \ اصحاب الصالونات \ اصحاب عيادات الليزر والتجميل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30764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</TotalTime>
  <Words>51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موقع لكل ما يتعلق بالتجميل للنساء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موقع لكل ما يتعلق بالتجميل للنساء</dc:title>
  <dc:creator>Orange</dc:creator>
  <cp:lastModifiedBy>Orange</cp:lastModifiedBy>
  <cp:revision>2</cp:revision>
  <dcterms:created xsi:type="dcterms:W3CDTF">2024-12-30T06:24:18Z</dcterms:created>
  <dcterms:modified xsi:type="dcterms:W3CDTF">2024-12-30T06:37:38Z</dcterms:modified>
</cp:coreProperties>
</file>