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AAEA583B-C99B-4160-AD29-A8EE806124FB}" type="datetimeFigureOut">
              <a:rPr lang="en-US" smtClean="0"/>
              <a:t>12/21/2024</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0FA4916B-88EC-4404-B137-AB710A77F4A3}"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68186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EA583B-C99B-4160-AD29-A8EE806124FB}" type="datetimeFigureOut">
              <a:rPr lang="en-US" smtClean="0"/>
              <a:t>12/21/2024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A4916B-88EC-4404-B137-AB710A77F4A3}" type="slidenum">
              <a:rPr lang="en-US" smtClean="0"/>
              <a:t>‹#›</a:t>
            </a:fld>
            <a:endParaRPr lang="en-US"/>
          </a:p>
        </p:txBody>
      </p:sp>
    </p:spTree>
    <p:extLst>
      <p:ext uri="{BB962C8B-B14F-4D97-AF65-F5344CB8AC3E}">
        <p14:creationId xmlns:p14="http://schemas.microsoft.com/office/powerpoint/2010/main" val="3416939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EA583B-C99B-4160-AD29-A8EE806124FB}" type="datetimeFigureOut">
              <a:rPr lang="en-US" smtClean="0"/>
              <a:t>12/21/2024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A4916B-88EC-4404-B137-AB710A77F4A3}"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109810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EA583B-C99B-4160-AD29-A8EE806124FB}" type="datetimeFigureOut">
              <a:rPr lang="en-US" smtClean="0"/>
              <a:t>12/21/2024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A4916B-88EC-4404-B137-AB710A77F4A3}"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889182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EA583B-C99B-4160-AD29-A8EE806124FB}" type="datetimeFigureOut">
              <a:rPr lang="en-US" smtClean="0"/>
              <a:t>12/21/2024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A4916B-88EC-4404-B137-AB710A77F4A3}" type="slidenum">
              <a:rPr lang="en-US" smtClean="0"/>
              <a:t>‹#›</a:t>
            </a:fld>
            <a:endParaRPr lang="en-US"/>
          </a:p>
        </p:txBody>
      </p:sp>
    </p:spTree>
    <p:extLst>
      <p:ext uri="{BB962C8B-B14F-4D97-AF65-F5344CB8AC3E}">
        <p14:creationId xmlns:p14="http://schemas.microsoft.com/office/powerpoint/2010/main" val="2541346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EA583B-C99B-4160-AD29-A8EE806124FB}" type="datetimeFigureOut">
              <a:rPr lang="en-US" smtClean="0"/>
              <a:t>12/21/2024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A4916B-88EC-4404-B137-AB710A77F4A3}"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631002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EA583B-C99B-4160-AD29-A8EE806124FB}" type="datetimeFigureOut">
              <a:rPr lang="en-US" smtClean="0"/>
              <a:t>12/21/2024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A4916B-88EC-4404-B137-AB710A77F4A3}"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447580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EA583B-C99B-4160-AD29-A8EE806124FB}" type="datetimeFigureOut">
              <a:rPr lang="en-US" smtClean="0"/>
              <a:t>12/21/2024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A4916B-88EC-4404-B137-AB710A77F4A3}"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120063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EA583B-C99B-4160-AD29-A8EE806124FB}" type="datetimeFigureOut">
              <a:rPr lang="en-US" smtClean="0"/>
              <a:t>12/21/2024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A4916B-88EC-4404-B137-AB710A77F4A3}"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37949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EA583B-C99B-4160-AD29-A8EE806124FB}" type="datetimeFigureOut">
              <a:rPr lang="en-US" smtClean="0"/>
              <a:t>12/21/2024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A4916B-88EC-4404-B137-AB710A77F4A3}" type="slidenum">
              <a:rPr lang="en-US" smtClean="0"/>
              <a:t>‹#›</a:t>
            </a:fld>
            <a:endParaRPr lang="en-US"/>
          </a:p>
        </p:txBody>
      </p:sp>
    </p:spTree>
    <p:extLst>
      <p:ext uri="{BB962C8B-B14F-4D97-AF65-F5344CB8AC3E}">
        <p14:creationId xmlns:p14="http://schemas.microsoft.com/office/powerpoint/2010/main" val="182740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EA583B-C99B-4160-AD29-A8EE806124FB}" type="datetimeFigureOut">
              <a:rPr lang="en-US" smtClean="0"/>
              <a:t>12/21/2024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A4916B-88EC-4404-B137-AB710A77F4A3}"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09348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EA583B-C99B-4160-AD29-A8EE806124FB}" type="datetimeFigureOut">
              <a:rPr lang="en-US" smtClean="0"/>
              <a:t>12/21/2024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A4916B-88EC-4404-B137-AB710A77F4A3}" type="slidenum">
              <a:rPr lang="en-US" smtClean="0"/>
              <a:t>‹#›</a:t>
            </a:fld>
            <a:endParaRPr lang="en-US"/>
          </a:p>
        </p:txBody>
      </p:sp>
    </p:spTree>
    <p:extLst>
      <p:ext uri="{BB962C8B-B14F-4D97-AF65-F5344CB8AC3E}">
        <p14:creationId xmlns:p14="http://schemas.microsoft.com/office/powerpoint/2010/main" val="2448760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EA583B-C99B-4160-AD29-A8EE806124FB}" type="datetimeFigureOut">
              <a:rPr lang="en-US" smtClean="0"/>
              <a:t>12/21/2024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A4916B-88EC-4404-B137-AB710A77F4A3}"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94960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EA583B-C99B-4160-AD29-A8EE806124FB}" type="datetimeFigureOut">
              <a:rPr lang="en-US" smtClean="0"/>
              <a:t>12/21/2024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A4916B-88EC-4404-B137-AB710A77F4A3}"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92264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EA583B-C99B-4160-AD29-A8EE806124FB}" type="datetimeFigureOut">
              <a:rPr lang="en-US" smtClean="0"/>
              <a:t>12/21/2024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A4916B-88EC-4404-B137-AB710A77F4A3}" type="slidenum">
              <a:rPr lang="en-US" smtClean="0"/>
              <a:t>‹#›</a:t>
            </a:fld>
            <a:endParaRPr lang="en-US"/>
          </a:p>
        </p:txBody>
      </p:sp>
    </p:spTree>
    <p:extLst>
      <p:ext uri="{BB962C8B-B14F-4D97-AF65-F5344CB8AC3E}">
        <p14:creationId xmlns:p14="http://schemas.microsoft.com/office/powerpoint/2010/main" val="2925913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EA583B-C99B-4160-AD29-A8EE806124FB}" type="datetimeFigureOut">
              <a:rPr lang="en-US" smtClean="0"/>
              <a:t>12/21/2024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A4916B-88EC-4404-B137-AB710A77F4A3}"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37634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EA583B-C99B-4160-AD29-A8EE806124FB}" type="datetimeFigureOut">
              <a:rPr lang="en-US" smtClean="0"/>
              <a:t>12/21/2024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A4916B-88EC-4404-B137-AB710A77F4A3}" type="slidenum">
              <a:rPr lang="en-US" smtClean="0"/>
              <a:t>‹#›</a:t>
            </a:fld>
            <a:endParaRPr lang="en-US"/>
          </a:p>
        </p:txBody>
      </p:sp>
    </p:spTree>
    <p:extLst>
      <p:ext uri="{BB962C8B-B14F-4D97-AF65-F5344CB8AC3E}">
        <p14:creationId xmlns:p14="http://schemas.microsoft.com/office/powerpoint/2010/main" val="3777860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AEA583B-C99B-4160-AD29-A8EE806124FB}" type="datetimeFigureOut">
              <a:rPr lang="en-US" smtClean="0"/>
              <a:t>12/21/2024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FA4916B-88EC-4404-B137-AB710A77F4A3}" type="slidenum">
              <a:rPr lang="en-US" smtClean="0"/>
              <a:t>‹#›</a:t>
            </a:fld>
            <a:endParaRPr lang="en-US"/>
          </a:p>
        </p:txBody>
      </p:sp>
    </p:spTree>
    <p:extLst>
      <p:ext uri="{BB962C8B-B14F-4D97-AF65-F5344CB8AC3E}">
        <p14:creationId xmlns:p14="http://schemas.microsoft.com/office/powerpoint/2010/main" val="19881300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BB3FF-F30F-4A88-A96F-CFB1878B7698}"/>
              </a:ext>
            </a:extLst>
          </p:cNvPr>
          <p:cNvSpPr>
            <a:spLocks noGrp="1"/>
          </p:cNvSpPr>
          <p:nvPr>
            <p:ph type="ctrTitle"/>
          </p:nvPr>
        </p:nvSpPr>
        <p:spPr/>
        <p:txBody>
          <a:bodyPr/>
          <a:lstStyle/>
          <a:p>
            <a:r>
              <a:rPr lang="en-US" sz="6000" dirty="0" err="1">
                <a:solidFill>
                  <a:schemeClr val="accent5">
                    <a:lumMod val="50000"/>
                  </a:schemeClr>
                </a:solidFill>
              </a:rPr>
              <a:t>JahezJo</a:t>
            </a:r>
            <a:endParaRPr lang="en-US" dirty="0">
              <a:solidFill>
                <a:schemeClr val="accent5">
                  <a:lumMod val="50000"/>
                </a:schemeClr>
              </a:solidFill>
            </a:endParaRPr>
          </a:p>
        </p:txBody>
      </p:sp>
      <p:sp>
        <p:nvSpPr>
          <p:cNvPr id="3" name="Subtitle 2">
            <a:extLst>
              <a:ext uri="{FF2B5EF4-FFF2-40B4-BE49-F238E27FC236}">
                <a16:creationId xmlns:a16="http://schemas.microsoft.com/office/drawing/2014/main" id="{EEF36C73-2EC9-4F62-A92A-043ECDB51D45}"/>
              </a:ext>
            </a:extLst>
          </p:cNvPr>
          <p:cNvSpPr>
            <a:spLocks noGrp="1"/>
          </p:cNvSpPr>
          <p:nvPr>
            <p:ph type="subTitle" idx="1"/>
          </p:nvPr>
        </p:nvSpPr>
        <p:spPr/>
        <p:txBody>
          <a:bodyPr>
            <a:normAutofit fontScale="92500" lnSpcReduction="20000"/>
          </a:bodyPr>
          <a:lstStyle/>
          <a:p>
            <a:pPr algn="just" rtl="1"/>
            <a:r>
              <a:rPr lang="ar-JO" dirty="0"/>
              <a:t>هو موقع إلكتروني مبتكر يقدم خدمات حجز متنوعة في الأردن، حيث يتيح للمستخدمين حجز أماكن الإقامة مثل الشاليهات والفنادق، بالإضافة إلى الأنشطة السياحية والمغامرات، والمطاعم. يتميز الموقع بتصفية متقدمة للخيارات، دفع إلكتروني آمن، دعم مباشر، وعروض خاصة للمستخدمين. يهدف الموقع إلى تلبية احتياجات السياح والسكان المحليين من خلال توفير تجربة حجز شاملة وسهلة في مكان واحد.</a:t>
            </a:r>
            <a:endParaRPr lang="en-US" dirty="0"/>
          </a:p>
        </p:txBody>
      </p:sp>
    </p:spTree>
    <p:extLst>
      <p:ext uri="{BB962C8B-B14F-4D97-AF65-F5344CB8AC3E}">
        <p14:creationId xmlns:p14="http://schemas.microsoft.com/office/powerpoint/2010/main" val="123779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2E556-72D9-495A-A301-5A722EF2C96F}"/>
              </a:ext>
            </a:extLst>
          </p:cNvPr>
          <p:cNvSpPr>
            <a:spLocks noGrp="1"/>
          </p:cNvSpPr>
          <p:nvPr>
            <p:ph type="title"/>
          </p:nvPr>
        </p:nvSpPr>
        <p:spPr/>
        <p:txBody>
          <a:bodyPr/>
          <a:lstStyle/>
          <a:p>
            <a:r>
              <a:rPr lang="ar-JO" sz="4800" dirty="0">
                <a:solidFill>
                  <a:schemeClr val="accent5">
                    <a:lumMod val="50000"/>
                  </a:schemeClr>
                </a:solidFill>
              </a:rPr>
              <a:t>الميزات:</a:t>
            </a:r>
            <a:endParaRPr lang="en-US" dirty="0">
              <a:solidFill>
                <a:schemeClr val="accent5">
                  <a:lumMod val="50000"/>
                </a:schemeClr>
              </a:solidFill>
            </a:endParaRPr>
          </a:p>
        </p:txBody>
      </p:sp>
      <p:sp>
        <p:nvSpPr>
          <p:cNvPr id="3" name="Content Placeholder 2">
            <a:extLst>
              <a:ext uri="{FF2B5EF4-FFF2-40B4-BE49-F238E27FC236}">
                <a16:creationId xmlns:a16="http://schemas.microsoft.com/office/drawing/2014/main" id="{DE67E6D3-6D5C-4A36-BFC8-EDE32918E40D}"/>
              </a:ext>
            </a:extLst>
          </p:cNvPr>
          <p:cNvSpPr>
            <a:spLocks noGrp="1"/>
          </p:cNvSpPr>
          <p:nvPr>
            <p:ph idx="1"/>
          </p:nvPr>
        </p:nvSpPr>
        <p:spPr/>
        <p:txBody>
          <a:bodyPr>
            <a:normAutofit lnSpcReduction="10000"/>
          </a:bodyPr>
          <a:lstStyle/>
          <a:p>
            <a:pPr algn="just" rtl="1"/>
            <a:r>
              <a:rPr lang="ar-JO" dirty="0">
                <a:solidFill>
                  <a:schemeClr val="accent4">
                    <a:lumMod val="50000"/>
                  </a:schemeClr>
                </a:solidFill>
              </a:rPr>
              <a:t>1. </a:t>
            </a:r>
            <a:r>
              <a:rPr lang="ar-JO" sz="2800" dirty="0">
                <a:solidFill>
                  <a:schemeClr val="accent4">
                    <a:lumMod val="50000"/>
                  </a:schemeClr>
                </a:solidFill>
              </a:rPr>
              <a:t>حجز أماكن الإقامة</a:t>
            </a:r>
            <a:r>
              <a:rPr lang="ar-JO" dirty="0">
                <a:solidFill>
                  <a:schemeClr val="accent4">
                    <a:lumMod val="50000"/>
                  </a:schemeClr>
                </a:solidFill>
              </a:rPr>
              <a:t>:حجز شاليهات، فنادق، بيوت ضيافة، وشقق في الأردن.تصنيف أماكن الإقامة بناءً على الموقع، السعر، والمرافق المتوفرة.تقييمات وصور حقيقية من المستخدمين.</a:t>
            </a:r>
          </a:p>
          <a:p>
            <a:pPr algn="just" rtl="1"/>
            <a:r>
              <a:rPr lang="ar-JO" dirty="0">
                <a:solidFill>
                  <a:schemeClr val="accent4">
                    <a:lumMod val="50000"/>
                  </a:schemeClr>
                </a:solidFill>
              </a:rPr>
              <a:t>2. </a:t>
            </a:r>
            <a:r>
              <a:rPr lang="ar-JO" sz="2800" dirty="0">
                <a:solidFill>
                  <a:schemeClr val="accent4">
                    <a:lumMod val="50000"/>
                  </a:schemeClr>
                </a:solidFill>
              </a:rPr>
              <a:t>حجز الأنشطة الترفيهية والمغامرات</a:t>
            </a:r>
            <a:r>
              <a:rPr lang="ar-JO" dirty="0">
                <a:solidFill>
                  <a:schemeClr val="accent4">
                    <a:lumMod val="50000"/>
                  </a:schemeClr>
                </a:solidFill>
              </a:rPr>
              <a:t>:إمكانية حجز الأنشطة مثل الرحلات السياحية، المغامرات، الفعاليات الثقافية.تصنيف الأنشطة حسب الفئة (مغامرات، سياحة، عائلية، رياضية).</a:t>
            </a:r>
          </a:p>
          <a:p>
            <a:pPr algn="just" rtl="1"/>
            <a:r>
              <a:rPr lang="ar-JO" dirty="0">
                <a:solidFill>
                  <a:schemeClr val="accent4">
                    <a:lumMod val="50000"/>
                  </a:schemeClr>
                </a:solidFill>
              </a:rPr>
              <a:t>3. </a:t>
            </a:r>
            <a:r>
              <a:rPr lang="ar-JO" sz="2800" dirty="0">
                <a:solidFill>
                  <a:schemeClr val="accent4">
                    <a:lumMod val="50000"/>
                  </a:schemeClr>
                </a:solidFill>
              </a:rPr>
              <a:t>حجز المطاعم</a:t>
            </a:r>
            <a:r>
              <a:rPr lang="ar-JO" dirty="0">
                <a:solidFill>
                  <a:schemeClr val="accent4">
                    <a:lumMod val="50000"/>
                  </a:schemeClr>
                </a:solidFill>
              </a:rPr>
              <a:t>:حجز طاولات في المطاعم.تصنيف المطاعم بناءً على نوع الطعام والموقع.</a:t>
            </a:r>
          </a:p>
          <a:p>
            <a:pPr algn="just" rtl="1"/>
            <a:r>
              <a:rPr lang="ar-JO" dirty="0">
                <a:solidFill>
                  <a:schemeClr val="accent4">
                    <a:lumMod val="50000"/>
                  </a:schemeClr>
                </a:solidFill>
              </a:rPr>
              <a:t>4. </a:t>
            </a:r>
            <a:r>
              <a:rPr lang="ar-JO" sz="2800" dirty="0">
                <a:solidFill>
                  <a:schemeClr val="accent4">
                    <a:lumMod val="50000"/>
                  </a:schemeClr>
                </a:solidFill>
              </a:rPr>
              <a:t>دفع إلكتروني آمن</a:t>
            </a:r>
            <a:r>
              <a:rPr lang="ar-JO" dirty="0">
                <a:solidFill>
                  <a:schemeClr val="accent4">
                    <a:lumMod val="50000"/>
                  </a:schemeClr>
                </a:solidFill>
              </a:rPr>
              <a:t>:خيارات متعددة للدفع الإلكتروني باستخدام بطاقات الائتمان والمحافظ الرقمية.</a:t>
            </a:r>
            <a:endParaRPr lang="en-US" dirty="0">
              <a:solidFill>
                <a:schemeClr val="accent4">
                  <a:lumMod val="50000"/>
                </a:schemeClr>
              </a:solidFill>
            </a:endParaRPr>
          </a:p>
        </p:txBody>
      </p:sp>
    </p:spTree>
    <p:extLst>
      <p:ext uri="{BB962C8B-B14F-4D97-AF65-F5344CB8AC3E}">
        <p14:creationId xmlns:p14="http://schemas.microsoft.com/office/powerpoint/2010/main" val="1431536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00ACE-4B50-4016-8BAB-56E0F075F393}"/>
              </a:ext>
            </a:extLst>
          </p:cNvPr>
          <p:cNvSpPr>
            <a:spLocks noGrp="1"/>
          </p:cNvSpPr>
          <p:nvPr>
            <p:ph type="title"/>
          </p:nvPr>
        </p:nvSpPr>
        <p:spPr/>
        <p:txBody>
          <a:bodyPr/>
          <a:lstStyle/>
          <a:p>
            <a:r>
              <a:rPr lang="ar-JO" sz="4400" dirty="0">
                <a:solidFill>
                  <a:schemeClr val="accent5">
                    <a:lumMod val="50000"/>
                  </a:schemeClr>
                </a:solidFill>
              </a:rPr>
              <a:t>الميزات:</a:t>
            </a:r>
            <a:endParaRPr lang="en-US" dirty="0"/>
          </a:p>
        </p:txBody>
      </p:sp>
      <p:sp>
        <p:nvSpPr>
          <p:cNvPr id="3" name="Content Placeholder 2">
            <a:extLst>
              <a:ext uri="{FF2B5EF4-FFF2-40B4-BE49-F238E27FC236}">
                <a16:creationId xmlns:a16="http://schemas.microsoft.com/office/drawing/2014/main" id="{086F42F0-4638-4182-8DE2-8B7ECE437619}"/>
              </a:ext>
            </a:extLst>
          </p:cNvPr>
          <p:cNvSpPr>
            <a:spLocks noGrp="1"/>
          </p:cNvSpPr>
          <p:nvPr>
            <p:ph idx="1"/>
          </p:nvPr>
        </p:nvSpPr>
        <p:spPr/>
        <p:txBody>
          <a:bodyPr>
            <a:normAutofit/>
          </a:bodyPr>
          <a:lstStyle/>
          <a:p>
            <a:pPr algn="just" rtl="1"/>
            <a:r>
              <a:rPr lang="ar-JO" sz="2800" dirty="0">
                <a:solidFill>
                  <a:schemeClr val="accent4">
                    <a:lumMod val="50000"/>
                  </a:schemeClr>
                </a:solidFill>
              </a:rPr>
              <a:t>5</a:t>
            </a:r>
            <a:r>
              <a:rPr lang="ar-JO" sz="3200" dirty="0">
                <a:solidFill>
                  <a:schemeClr val="accent4">
                    <a:lumMod val="50000"/>
                  </a:schemeClr>
                </a:solidFill>
              </a:rPr>
              <a:t>. دعم مباشر</a:t>
            </a:r>
            <a:r>
              <a:rPr lang="ar-JO" sz="2800" dirty="0">
                <a:solidFill>
                  <a:schemeClr val="accent4">
                    <a:lumMod val="50000"/>
                  </a:schemeClr>
                </a:solidFill>
              </a:rPr>
              <a:t>:خدمة دعم مباشر عبر الدردشة لمساعدة المستخدمين في الحجز وحل أي مشكلات قد تواجههم.</a:t>
            </a:r>
          </a:p>
          <a:p>
            <a:pPr algn="just" rtl="1"/>
            <a:r>
              <a:rPr lang="ar-JO" sz="2800" dirty="0">
                <a:solidFill>
                  <a:schemeClr val="accent4">
                    <a:lumMod val="50000"/>
                  </a:schemeClr>
                </a:solidFill>
              </a:rPr>
              <a:t>6. </a:t>
            </a:r>
            <a:r>
              <a:rPr lang="ar-JO" sz="3200" dirty="0">
                <a:solidFill>
                  <a:schemeClr val="accent4">
                    <a:lumMod val="50000"/>
                  </a:schemeClr>
                </a:solidFill>
              </a:rPr>
              <a:t>إلغاء مرن</a:t>
            </a:r>
            <a:r>
              <a:rPr lang="ar-JO" sz="2800" dirty="0">
                <a:solidFill>
                  <a:schemeClr val="accent4">
                    <a:lumMod val="50000"/>
                  </a:schemeClr>
                </a:solidFill>
              </a:rPr>
              <a:t>:خيارات إلغاء مرنة للحجوزات مع استرداد جزئي أو كامل للمال حسب سياسة كل مكان.</a:t>
            </a:r>
          </a:p>
          <a:p>
            <a:pPr algn="just" rtl="1"/>
            <a:r>
              <a:rPr lang="ar-JO" sz="2800" dirty="0">
                <a:solidFill>
                  <a:schemeClr val="accent4">
                    <a:lumMod val="50000"/>
                  </a:schemeClr>
                </a:solidFill>
              </a:rPr>
              <a:t>7.</a:t>
            </a:r>
            <a:r>
              <a:rPr lang="ar-JO" sz="3200" dirty="0">
                <a:solidFill>
                  <a:schemeClr val="accent4">
                    <a:lumMod val="50000"/>
                  </a:schemeClr>
                </a:solidFill>
              </a:rPr>
              <a:t>شات بوت</a:t>
            </a:r>
            <a:r>
              <a:rPr lang="ar-JO" sz="2800" dirty="0">
                <a:solidFill>
                  <a:schemeClr val="accent4">
                    <a:lumMod val="50000"/>
                  </a:schemeClr>
                </a:solidFill>
              </a:rPr>
              <a:t>:لمساعده المستخدمين لتسهيل استخدامهم للموقع</a:t>
            </a:r>
            <a:endParaRPr lang="en-US" sz="2800" dirty="0">
              <a:solidFill>
                <a:schemeClr val="accent4">
                  <a:lumMod val="50000"/>
                </a:schemeClr>
              </a:solidFill>
            </a:endParaRPr>
          </a:p>
        </p:txBody>
      </p:sp>
    </p:spTree>
    <p:extLst>
      <p:ext uri="{BB962C8B-B14F-4D97-AF65-F5344CB8AC3E}">
        <p14:creationId xmlns:p14="http://schemas.microsoft.com/office/powerpoint/2010/main" val="3335339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4681B-BC91-4572-AA64-1DA68D0C229E}"/>
              </a:ext>
            </a:extLst>
          </p:cNvPr>
          <p:cNvSpPr>
            <a:spLocks noGrp="1"/>
          </p:cNvSpPr>
          <p:nvPr>
            <p:ph type="title"/>
          </p:nvPr>
        </p:nvSpPr>
        <p:spPr/>
        <p:txBody>
          <a:bodyPr>
            <a:normAutofit/>
          </a:bodyPr>
          <a:lstStyle/>
          <a:p>
            <a:r>
              <a:rPr lang="ar-JO" sz="4800" dirty="0">
                <a:solidFill>
                  <a:schemeClr val="accent4">
                    <a:lumMod val="50000"/>
                  </a:schemeClr>
                </a:solidFill>
              </a:rPr>
              <a:t>الفئة المستهدفة:</a:t>
            </a:r>
            <a:endParaRPr lang="en-US" sz="4800" dirty="0">
              <a:solidFill>
                <a:schemeClr val="accent4">
                  <a:lumMod val="50000"/>
                </a:schemeClr>
              </a:solidFill>
            </a:endParaRPr>
          </a:p>
        </p:txBody>
      </p:sp>
      <p:sp>
        <p:nvSpPr>
          <p:cNvPr id="3" name="Content Placeholder 2">
            <a:extLst>
              <a:ext uri="{FF2B5EF4-FFF2-40B4-BE49-F238E27FC236}">
                <a16:creationId xmlns:a16="http://schemas.microsoft.com/office/drawing/2014/main" id="{5E054251-023F-4C1B-A6D0-1818BD9FF82E}"/>
              </a:ext>
            </a:extLst>
          </p:cNvPr>
          <p:cNvSpPr>
            <a:spLocks noGrp="1"/>
          </p:cNvSpPr>
          <p:nvPr>
            <p:ph idx="1"/>
          </p:nvPr>
        </p:nvSpPr>
        <p:spPr/>
        <p:txBody>
          <a:bodyPr/>
          <a:lstStyle/>
          <a:p>
            <a:pPr algn="just" rtl="1"/>
            <a:r>
              <a:rPr lang="ar-JO" dirty="0">
                <a:solidFill>
                  <a:schemeClr val="accent4">
                    <a:lumMod val="50000"/>
                  </a:schemeClr>
                </a:solidFill>
              </a:rPr>
              <a:t>1</a:t>
            </a:r>
            <a:r>
              <a:rPr lang="ar-JO" sz="2800" dirty="0">
                <a:solidFill>
                  <a:schemeClr val="accent4">
                    <a:lumMod val="50000"/>
                  </a:schemeClr>
                </a:solidFill>
              </a:rPr>
              <a:t>. السياح والزوار</a:t>
            </a:r>
            <a:r>
              <a:rPr lang="ar-JO" dirty="0">
                <a:solidFill>
                  <a:schemeClr val="accent4">
                    <a:lumMod val="50000"/>
                  </a:schemeClr>
                </a:solidFill>
              </a:rPr>
              <a:t>:الأفراد أو العائلات الذين يزورون الأردن ويبحثون عن أماكن للإقامة، أنشطة سياحية، وتجارب محلية.</a:t>
            </a:r>
          </a:p>
          <a:p>
            <a:pPr algn="just" rtl="1"/>
            <a:r>
              <a:rPr lang="ar-JO" dirty="0">
                <a:solidFill>
                  <a:schemeClr val="accent4">
                    <a:lumMod val="50000"/>
                  </a:schemeClr>
                </a:solidFill>
              </a:rPr>
              <a:t>2. </a:t>
            </a:r>
            <a:r>
              <a:rPr lang="ar-JO" sz="2800" dirty="0">
                <a:solidFill>
                  <a:schemeClr val="accent4">
                    <a:lumMod val="50000"/>
                  </a:schemeClr>
                </a:solidFill>
              </a:rPr>
              <a:t>السكان المحليين</a:t>
            </a:r>
            <a:r>
              <a:rPr lang="ar-JO" dirty="0">
                <a:solidFill>
                  <a:schemeClr val="accent4">
                    <a:lumMod val="50000"/>
                  </a:schemeClr>
                </a:solidFill>
              </a:rPr>
              <a:t>:الأردنيين الذين يبحثون عن خيارات حجز لإقامة قصيرة أو أنشطة ترفيهية أو مغامرات داخلية.</a:t>
            </a:r>
          </a:p>
          <a:p>
            <a:pPr algn="just" rtl="1"/>
            <a:r>
              <a:rPr lang="ar-JO" dirty="0">
                <a:solidFill>
                  <a:schemeClr val="accent4">
                    <a:lumMod val="50000"/>
                  </a:schemeClr>
                </a:solidFill>
              </a:rPr>
              <a:t>3. </a:t>
            </a:r>
            <a:r>
              <a:rPr lang="ar-JO" sz="2800" dirty="0">
                <a:solidFill>
                  <a:schemeClr val="accent4">
                    <a:lumMod val="50000"/>
                  </a:schemeClr>
                </a:solidFill>
              </a:rPr>
              <a:t>الشركات والمؤسسات</a:t>
            </a:r>
            <a:r>
              <a:rPr lang="ar-JO" dirty="0">
                <a:solidFill>
                  <a:schemeClr val="accent4">
                    <a:lumMod val="50000"/>
                  </a:schemeClr>
                </a:solidFill>
              </a:rPr>
              <a:t>:الشركات التي تحتاج إلى تنظيم فعاليات أو رحلات جماعية لموظفيها أو عملائها.</a:t>
            </a:r>
          </a:p>
          <a:p>
            <a:pPr algn="just" rtl="1"/>
            <a:endParaRPr lang="en-US" dirty="0">
              <a:solidFill>
                <a:schemeClr val="accent4">
                  <a:lumMod val="50000"/>
                </a:schemeClr>
              </a:solidFill>
            </a:endParaRPr>
          </a:p>
        </p:txBody>
      </p:sp>
    </p:spTree>
    <p:extLst>
      <p:ext uri="{BB962C8B-B14F-4D97-AF65-F5344CB8AC3E}">
        <p14:creationId xmlns:p14="http://schemas.microsoft.com/office/powerpoint/2010/main" val="705795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19D2F-2615-4F15-BC27-03FA0548A433}"/>
              </a:ext>
            </a:extLst>
          </p:cNvPr>
          <p:cNvSpPr>
            <a:spLocks noGrp="1"/>
          </p:cNvSpPr>
          <p:nvPr>
            <p:ph type="title"/>
          </p:nvPr>
        </p:nvSpPr>
        <p:spPr/>
        <p:txBody>
          <a:bodyPr>
            <a:normAutofit/>
          </a:bodyPr>
          <a:lstStyle/>
          <a:p>
            <a:r>
              <a:rPr lang="ar-JO" sz="4800" dirty="0">
                <a:solidFill>
                  <a:schemeClr val="accent4">
                    <a:lumMod val="50000"/>
                  </a:schemeClr>
                </a:solidFill>
              </a:rPr>
              <a:t>طريقة الربح:</a:t>
            </a:r>
            <a:endParaRPr lang="en-US" sz="4800" dirty="0">
              <a:solidFill>
                <a:schemeClr val="accent4">
                  <a:lumMod val="50000"/>
                </a:schemeClr>
              </a:solidFill>
            </a:endParaRPr>
          </a:p>
        </p:txBody>
      </p:sp>
      <p:sp>
        <p:nvSpPr>
          <p:cNvPr id="3" name="Content Placeholder 2">
            <a:extLst>
              <a:ext uri="{FF2B5EF4-FFF2-40B4-BE49-F238E27FC236}">
                <a16:creationId xmlns:a16="http://schemas.microsoft.com/office/drawing/2014/main" id="{962A9971-1A14-4446-A3DE-89C86085EF0F}"/>
              </a:ext>
            </a:extLst>
          </p:cNvPr>
          <p:cNvSpPr>
            <a:spLocks noGrp="1"/>
          </p:cNvSpPr>
          <p:nvPr>
            <p:ph idx="1"/>
          </p:nvPr>
        </p:nvSpPr>
        <p:spPr/>
        <p:txBody>
          <a:bodyPr>
            <a:normAutofit fontScale="92500" lnSpcReduction="20000"/>
          </a:bodyPr>
          <a:lstStyle/>
          <a:p>
            <a:pPr algn="just" rtl="1"/>
            <a:r>
              <a:rPr lang="ar-JO" dirty="0">
                <a:solidFill>
                  <a:schemeClr val="accent4">
                    <a:lumMod val="50000"/>
                  </a:schemeClr>
                </a:solidFill>
              </a:rPr>
              <a:t>1. </a:t>
            </a:r>
            <a:r>
              <a:rPr lang="ar-JO" sz="2600" dirty="0">
                <a:solidFill>
                  <a:schemeClr val="accent4">
                    <a:lumMod val="50000"/>
                  </a:schemeClr>
                </a:solidFill>
              </a:rPr>
              <a:t>عمولة على الحجز</a:t>
            </a:r>
            <a:r>
              <a:rPr lang="ar-JO" dirty="0">
                <a:solidFill>
                  <a:schemeClr val="accent4">
                    <a:lumMod val="50000"/>
                  </a:schemeClr>
                </a:solidFill>
              </a:rPr>
              <a:t>:ربح من العمولة على كل حجز يتم عبر الموقع (أماكن الإقامة، الأنشطة، المطاعم).</a:t>
            </a:r>
          </a:p>
          <a:p>
            <a:pPr algn="just" rtl="1"/>
            <a:r>
              <a:rPr lang="ar-JO" dirty="0">
                <a:solidFill>
                  <a:schemeClr val="accent4">
                    <a:lumMod val="50000"/>
                  </a:schemeClr>
                </a:solidFill>
              </a:rPr>
              <a:t>2. </a:t>
            </a:r>
            <a:r>
              <a:rPr lang="ar-JO" sz="2600" dirty="0">
                <a:solidFill>
                  <a:schemeClr val="accent4">
                    <a:lumMod val="50000"/>
                  </a:schemeClr>
                </a:solidFill>
              </a:rPr>
              <a:t>اشتراكات للمزودين</a:t>
            </a:r>
            <a:r>
              <a:rPr lang="ar-JO" dirty="0">
                <a:solidFill>
                  <a:schemeClr val="accent4">
                    <a:lumMod val="50000"/>
                  </a:schemeClr>
                </a:solidFill>
              </a:rPr>
              <a:t>:رسوم اشتراك شهرية أو سنوية للمزودين (فنادق، شاليهات، منظمي الأنشطة) لعرض خدماتهم في الموقع.</a:t>
            </a:r>
          </a:p>
          <a:p>
            <a:pPr algn="just" rtl="1"/>
            <a:r>
              <a:rPr lang="ar-JO" dirty="0">
                <a:solidFill>
                  <a:schemeClr val="accent4">
                    <a:lumMod val="50000"/>
                  </a:schemeClr>
                </a:solidFill>
              </a:rPr>
              <a:t>3. </a:t>
            </a:r>
            <a:r>
              <a:rPr lang="ar-JO" sz="2600" dirty="0">
                <a:solidFill>
                  <a:schemeClr val="accent4">
                    <a:lumMod val="50000"/>
                  </a:schemeClr>
                </a:solidFill>
              </a:rPr>
              <a:t>إعلانات مدفوعة</a:t>
            </a:r>
            <a:r>
              <a:rPr lang="ar-JO" dirty="0">
                <a:solidFill>
                  <a:schemeClr val="accent4">
                    <a:lumMod val="50000"/>
                  </a:schemeClr>
                </a:solidFill>
              </a:rPr>
              <a:t>:عرض إعلانات للشركات أو الأماكن السياحية التي ترغب في الترويج لخدماتها عبر الموقع.</a:t>
            </a:r>
          </a:p>
          <a:p>
            <a:pPr algn="just" rtl="1"/>
            <a:r>
              <a:rPr lang="ar-JO" dirty="0">
                <a:solidFill>
                  <a:schemeClr val="accent4">
                    <a:lumMod val="50000"/>
                  </a:schemeClr>
                </a:solidFill>
              </a:rPr>
              <a:t>4. </a:t>
            </a:r>
            <a:r>
              <a:rPr lang="ar-JO" sz="2600" dirty="0">
                <a:solidFill>
                  <a:schemeClr val="accent4">
                    <a:lumMod val="50000"/>
                  </a:schemeClr>
                </a:solidFill>
              </a:rPr>
              <a:t>عروض وخصومات</a:t>
            </a:r>
            <a:r>
              <a:rPr lang="ar-JO" dirty="0">
                <a:solidFill>
                  <a:schemeClr val="accent4">
                    <a:lumMod val="50000"/>
                  </a:schemeClr>
                </a:solidFill>
              </a:rPr>
              <a:t>:التعاون مع الشركات لتقديم عروض خاصة للمستخدمين مقابل عمولة أو ربح من الصفقات.</a:t>
            </a:r>
          </a:p>
          <a:p>
            <a:pPr algn="just" rtl="1"/>
            <a:r>
              <a:rPr lang="ar-JO" dirty="0">
                <a:solidFill>
                  <a:schemeClr val="accent4">
                    <a:lumMod val="50000"/>
                  </a:schemeClr>
                </a:solidFill>
              </a:rPr>
              <a:t>5. </a:t>
            </a:r>
            <a:r>
              <a:rPr lang="ar-JO" sz="2600" dirty="0">
                <a:solidFill>
                  <a:schemeClr val="accent4">
                    <a:lumMod val="50000"/>
                  </a:schemeClr>
                </a:solidFill>
              </a:rPr>
              <a:t>خدمات مضافة</a:t>
            </a:r>
            <a:r>
              <a:rPr lang="ar-JO" dirty="0">
                <a:solidFill>
                  <a:schemeClr val="accent4">
                    <a:lumMod val="50000"/>
                  </a:schemeClr>
                </a:solidFill>
              </a:rPr>
              <a:t>:تقديم خدمات إضافية مثل النقل، الدليل السياحي، أو تأمين السفر مقابل رسوم إضافية.</a:t>
            </a:r>
            <a:endParaRPr lang="en-US" dirty="0">
              <a:solidFill>
                <a:schemeClr val="accent4">
                  <a:lumMod val="50000"/>
                </a:schemeClr>
              </a:solidFill>
            </a:endParaRPr>
          </a:p>
        </p:txBody>
      </p:sp>
    </p:spTree>
    <p:extLst>
      <p:ext uri="{BB962C8B-B14F-4D97-AF65-F5344CB8AC3E}">
        <p14:creationId xmlns:p14="http://schemas.microsoft.com/office/powerpoint/2010/main" val="13789111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13</TotalTime>
  <Words>394</Words>
  <Application>Microsoft Office PowerPoint</Application>
  <PresentationFormat>Widescreen</PresentationFormat>
  <Paragraphs>21</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Garamond</vt:lpstr>
      <vt:lpstr>Organic</vt:lpstr>
      <vt:lpstr>JahezJo</vt:lpstr>
      <vt:lpstr>الميزات:</vt:lpstr>
      <vt:lpstr>الميزات:</vt:lpstr>
      <vt:lpstr>الفئة المستهدفة:</vt:lpstr>
      <vt:lpstr>طريقة الربح:</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JahezJo</dc:title>
  <dc:creator>Orange</dc:creator>
  <cp:lastModifiedBy>Orange</cp:lastModifiedBy>
  <cp:revision>3</cp:revision>
  <dcterms:created xsi:type="dcterms:W3CDTF">2024-12-21T17:50:44Z</dcterms:created>
  <dcterms:modified xsi:type="dcterms:W3CDTF">2024-12-21T18:19:48Z</dcterms:modified>
</cp:coreProperties>
</file>