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72"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BC9311-30D3-4D49-9C82-6D2CCD3DD6BA}" type="datetimeFigureOut">
              <a:rPr lang="en-US" smtClean="0"/>
              <a:t>12/21/2024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074C1B6-F07F-491C-9CCB-9F9588589FB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7559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C9311-30D3-4D49-9C82-6D2CCD3DD6BA}"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4C1B6-F07F-491C-9CCB-9F9588589FB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3492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C9311-30D3-4D49-9C82-6D2CCD3DD6BA}"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4C1B6-F07F-491C-9CCB-9F9588589FB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322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BC9311-30D3-4D49-9C82-6D2CCD3DD6BA}"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4C1B6-F07F-491C-9CCB-9F9588589FB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7102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BC9311-30D3-4D49-9C82-6D2CCD3DD6BA}"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4C1B6-F07F-491C-9CCB-9F9588589FB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8261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BC9311-30D3-4D49-9C82-6D2CCD3DD6BA}" type="datetimeFigureOut">
              <a:rPr lang="en-US" smtClean="0"/>
              <a:t>12/21/2024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4C1B6-F07F-491C-9CCB-9F9588589FB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352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BC9311-30D3-4D49-9C82-6D2CCD3DD6BA}" type="datetimeFigureOut">
              <a:rPr lang="en-US" smtClean="0"/>
              <a:t>12/21/2024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74C1B6-F07F-491C-9CCB-9F9588589FB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5497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BC9311-30D3-4D49-9C82-6D2CCD3DD6BA}" type="datetimeFigureOut">
              <a:rPr lang="en-US" smtClean="0"/>
              <a:t>12/21/2024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74C1B6-F07F-491C-9CCB-9F9588589FB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9772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C9311-30D3-4D49-9C82-6D2CCD3DD6BA}" type="datetimeFigureOut">
              <a:rPr lang="en-US" smtClean="0"/>
              <a:t>12/21/2024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74C1B6-F07F-491C-9CCB-9F9588589FBC}" type="slidenum">
              <a:rPr lang="en-US" smtClean="0"/>
              <a:t>‹#›</a:t>
            </a:fld>
            <a:endParaRPr lang="en-US"/>
          </a:p>
        </p:txBody>
      </p:sp>
    </p:spTree>
    <p:extLst>
      <p:ext uri="{BB962C8B-B14F-4D97-AF65-F5344CB8AC3E}">
        <p14:creationId xmlns:p14="http://schemas.microsoft.com/office/powerpoint/2010/main" val="1844134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BC9311-30D3-4D49-9C82-6D2CCD3DD6BA}" type="datetimeFigureOut">
              <a:rPr lang="en-US" smtClean="0"/>
              <a:t>12/21/2024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4C1B6-F07F-491C-9CCB-9F9588589FB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130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3BC9311-30D3-4D49-9C82-6D2CCD3DD6BA}" type="datetimeFigureOut">
              <a:rPr lang="en-US" smtClean="0"/>
              <a:t>12/21/2024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074C1B6-F07F-491C-9CCB-9F9588589FB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194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3BC9311-30D3-4D49-9C82-6D2CCD3DD6BA}" type="datetimeFigureOut">
              <a:rPr lang="en-US" smtClean="0"/>
              <a:t>12/21/2024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074C1B6-F07F-491C-9CCB-9F9588589FB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6752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920C7-CABC-4617-B43A-C3B96A1C9509}"/>
              </a:ext>
            </a:extLst>
          </p:cNvPr>
          <p:cNvSpPr>
            <a:spLocks noGrp="1"/>
          </p:cNvSpPr>
          <p:nvPr>
            <p:ph type="ctrTitle"/>
          </p:nvPr>
        </p:nvSpPr>
        <p:spPr>
          <a:xfrm>
            <a:off x="2356652" y="2290314"/>
            <a:ext cx="8637072" cy="1036482"/>
          </a:xfrm>
        </p:spPr>
        <p:txBody>
          <a:bodyPr/>
          <a:lstStyle/>
          <a:p>
            <a:pPr algn="ctr"/>
            <a:r>
              <a:rPr lang="en-US" dirty="0" err="1">
                <a:solidFill>
                  <a:schemeClr val="bg2">
                    <a:lumMod val="50000"/>
                  </a:schemeClr>
                </a:solidFill>
              </a:rPr>
              <a:t>ShopSafe</a:t>
            </a:r>
            <a:endParaRPr lang="en-US" dirty="0">
              <a:solidFill>
                <a:schemeClr val="bg2">
                  <a:lumMod val="50000"/>
                </a:schemeClr>
              </a:solidFill>
            </a:endParaRPr>
          </a:p>
        </p:txBody>
      </p:sp>
      <p:sp>
        <p:nvSpPr>
          <p:cNvPr id="3" name="Subtitle 2">
            <a:extLst>
              <a:ext uri="{FF2B5EF4-FFF2-40B4-BE49-F238E27FC236}">
                <a16:creationId xmlns:a16="http://schemas.microsoft.com/office/drawing/2014/main" id="{11D784C1-1E0B-4494-9190-5368AD906490}"/>
              </a:ext>
            </a:extLst>
          </p:cNvPr>
          <p:cNvSpPr>
            <a:spLocks noGrp="1"/>
          </p:cNvSpPr>
          <p:nvPr>
            <p:ph type="subTitle" idx="1"/>
          </p:nvPr>
        </p:nvSpPr>
        <p:spPr>
          <a:xfrm>
            <a:off x="2295525" y="3531204"/>
            <a:ext cx="8759327" cy="955071"/>
          </a:xfrm>
        </p:spPr>
        <p:txBody>
          <a:bodyPr>
            <a:noAutofit/>
          </a:bodyPr>
          <a:lstStyle/>
          <a:p>
            <a:pPr algn="just" rtl="1"/>
            <a:r>
              <a:rPr lang="ar-JO" sz="2000" dirty="0">
                <a:solidFill>
                  <a:schemeClr val="bg2">
                    <a:lumMod val="25000"/>
                  </a:schemeClr>
                </a:solidFill>
              </a:rPr>
              <a:t>تسوق بأمان هو موقع إلكتروني يقدم للمستخدمين تجربة تسوق ذكية وآمنة، حيث يمكنهم مقارنة الأسعار والاختيار بين المنتجات المتوفرة من المتاجر المختلفة، مع ضمان عدم وجود منتجات من شركات تدعم الاحتلال الصهيوني. يوفر الموقع أيضًا بدائل للمنتجات المقاطعة، مما يتيح للمستخدمين التوفير دون المساس بمبادئهم الأخلاقية، ويساعدك على التسوق دون القلق على ميزانيتك</a:t>
            </a:r>
            <a:endParaRPr lang="en-US" sz="2000" dirty="0">
              <a:solidFill>
                <a:schemeClr val="bg2">
                  <a:lumMod val="25000"/>
                </a:schemeClr>
              </a:solidFill>
            </a:endParaRPr>
          </a:p>
        </p:txBody>
      </p:sp>
    </p:spTree>
    <p:extLst>
      <p:ext uri="{BB962C8B-B14F-4D97-AF65-F5344CB8AC3E}">
        <p14:creationId xmlns:p14="http://schemas.microsoft.com/office/powerpoint/2010/main" val="11441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A9D3-14E9-4EB5-AA4B-977DEA0E41A0}"/>
              </a:ext>
            </a:extLst>
          </p:cNvPr>
          <p:cNvSpPr>
            <a:spLocks noGrp="1"/>
          </p:cNvSpPr>
          <p:nvPr>
            <p:ph type="title"/>
          </p:nvPr>
        </p:nvSpPr>
        <p:spPr/>
        <p:txBody>
          <a:bodyPr>
            <a:normAutofit/>
          </a:bodyPr>
          <a:lstStyle/>
          <a:p>
            <a:pPr algn="r"/>
            <a:r>
              <a:rPr lang="ar-JO" sz="5400" dirty="0">
                <a:solidFill>
                  <a:schemeClr val="bg2">
                    <a:lumMod val="50000"/>
                  </a:schemeClr>
                </a:solidFill>
              </a:rPr>
              <a:t>ميزات الموقع:</a:t>
            </a:r>
            <a:endParaRPr lang="en-US" sz="5400" dirty="0">
              <a:solidFill>
                <a:schemeClr val="bg2">
                  <a:lumMod val="50000"/>
                </a:schemeClr>
              </a:solidFill>
            </a:endParaRPr>
          </a:p>
        </p:txBody>
      </p:sp>
      <p:sp>
        <p:nvSpPr>
          <p:cNvPr id="3" name="Content Placeholder 2">
            <a:extLst>
              <a:ext uri="{FF2B5EF4-FFF2-40B4-BE49-F238E27FC236}">
                <a16:creationId xmlns:a16="http://schemas.microsoft.com/office/drawing/2014/main" id="{3839907E-1360-4381-B267-45D3F2361B64}"/>
              </a:ext>
            </a:extLst>
          </p:cNvPr>
          <p:cNvSpPr>
            <a:spLocks noGrp="1"/>
          </p:cNvSpPr>
          <p:nvPr>
            <p:ph idx="1"/>
          </p:nvPr>
        </p:nvSpPr>
        <p:spPr/>
        <p:txBody>
          <a:bodyPr>
            <a:normAutofit fontScale="92500" lnSpcReduction="10000"/>
          </a:bodyPr>
          <a:lstStyle/>
          <a:p>
            <a:pPr marL="0" indent="0" algn="r">
              <a:buNone/>
            </a:pPr>
            <a:r>
              <a:rPr lang="ar-JO" dirty="0"/>
              <a:t>1. </a:t>
            </a:r>
            <a:r>
              <a:rPr lang="ar-JO" sz="2400" dirty="0"/>
              <a:t>مقارنة الأسعار</a:t>
            </a:r>
            <a:r>
              <a:rPr lang="ar-JO" dirty="0"/>
              <a:t>: عرض أسعار المنتجات من مختلف المتاجر لتوفير الوقت والجهد في البحث.</a:t>
            </a:r>
          </a:p>
          <a:p>
            <a:pPr algn="r"/>
            <a:r>
              <a:rPr lang="ar-JO" dirty="0"/>
              <a:t>2. </a:t>
            </a:r>
            <a:r>
              <a:rPr lang="ar-JO" sz="2400" dirty="0"/>
              <a:t>فلتر المقاطعة</a:t>
            </a:r>
            <a:r>
              <a:rPr lang="ar-JO" dirty="0"/>
              <a:t>: يسمح للمستخدمين بتفعيل فلتر لتجنب المنتجات من الشركات الداعمة للاحتلال.</a:t>
            </a:r>
          </a:p>
          <a:p>
            <a:pPr algn="r"/>
            <a:r>
              <a:rPr lang="ar-JO" dirty="0"/>
              <a:t>3. </a:t>
            </a:r>
            <a:r>
              <a:rPr lang="ar-JO" sz="2400" dirty="0"/>
              <a:t>إشعارات مخصصة</a:t>
            </a:r>
            <a:r>
              <a:rPr lang="ar-JO" dirty="0"/>
              <a:t>: تنبيهات للمستخدمين عند وجود عروض وتخفيضات تتناسب مع اهتماماتهم وميزانيتهم.</a:t>
            </a:r>
          </a:p>
          <a:p>
            <a:pPr algn="r"/>
            <a:r>
              <a:rPr lang="ar-JO" dirty="0"/>
              <a:t>4. </a:t>
            </a:r>
            <a:r>
              <a:rPr lang="ar-JO" sz="2400" dirty="0"/>
              <a:t>بدائل مقاطعة</a:t>
            </a:r>
            <a:r>
              <a:rPr lang="ar-JO" dirty="0"/>
              <a:t>: يقدم الموقع بدائل من شركات لا تدعم الاحتلال في حال كان المنتج ينتمي لشركة مقاطعة.</a:t>
            </a:r>
          </a:p>
          <a:p>
            <a:pPr algn="r"/>
            <a:r>
              <a:rPr lang="ar-JO" dirty="0"/>
              <a:t>5. </a:t>
            </a:r>
            <a:r>
              <a:rPr lang="ar-JO" sz="2400" dirty="0"/>
              <a:t>تحليل الميزانية</a:t>
            </a:r>
            <a:r>
              <a:rPr lang="ar-JO" dirty="0"/>
              <a:t>: أداة لمساعدة المستخدمين على إدارة ميزانيتهم أثناء التسوق.</a:t>
            </a:r>
          </a:p>
          <a:p>
            <a:pPr algn="r"/>
            <a:r>
              <a:rPr lang="ar-JO" dirty="0"/>
              <a:t>6. </a:t>
            </a:r>
            <a:r>
              <a:rPr lang="ar-JO" sz="2400" dirty="0"/>
              <a:t>توصيات ذكية</a:t>
            </a:r>
            <a:r>
              <a:rPr lang="ar-JO" dirty="0"/>
              <a:t>: استخدام الذكاء الاصطناعي لتقديم اقتراحات حول المنتجات التي تتناسب مع اهتمامات واحتياجات المستخدم.</a:t>
            </a:r>
            <a:endParaRPr lang="en-US" dirty="0"/>
          </a:p>
        </p:txBody>
      </p:sp>
    </p:spTree>
    <p:extLst>
      <p:ext uri="{BB962C8B-B14F-4D97-AF65-F5344CB8AC3E}">
        <p14:creationId xmlns:p14="http://schemas.microsoft.com/office/powerpoint/2010/main" val="1287395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A1F0D-EDC5-44B2-94A7-B4087E25ACCB}"/>
              </a:ext>
            </a:extLst>
          </p:cNvPr>
          <p:cNvSpPr>
            <a:spLocks noGrp="1"/>
          </p:cNvSpPr>
          <p:nvPr>
            <p:ph type="title"/>
          </p:nvPr>
        </p:nvSpPr>
        <p:spPr/>
        <p:txBody>
          <a:bodyPr>
            <a:normAutofit/>
          </a:bodyPr>
          <a:lstStyle/>
          <a:p>
            <a:pPr algn="ctr"/>
            <a:r>
              <a:rPr lang="ar-JO" sz="6000" dirty="0">
                <a:solidFill>
                  <a:schemeClr val="bg2">
                    <a:lumMod val="50000"/>
                  </a:schemeClr>
                </a:solidFill>
              </a:rPr>
              <a:t>الفئة المستهدفة:</a:t>
            </a:r>
            <a:endParaRPr lang="en-US" sz="6000" dirty="0">
              <a:solidFill>
                <a:schemeClr val="bg2">
                  <a:lumMod val="50000"/>
                </a:schemeClr>
              </a:solidFill>
            </a:endParaRPr>
          </a:p>
        </p:txBody>
      </p:sp>
      <p:sp>
        <p:nvSpPr>
          <p:cNvPr id="3" name="Text Placeholder 2">
            <a:extLst>
              <a:ext uri="{FF2B5EF4-FFF2-40B4-BE49-F238E27FC236}">
                <a16:creationId xmlns:a16="http://schemas.microsoft.com/office/drawing/2014/main" id="{792C00E2-12DB-4C6E-95F1-AAF6454F9D6A}"/>
              </a:ext>
            </a:extLst>
          </p:cNvPr>
          <p:cNvSpPr>
            <a:spLocks noGrp="1"/>
          </p:cNvSpPr>
          <p:nvPr>
            <p:ph type="body" idx="1"/>
          </p:nvPr>
        </p:nvSpPr>
        <p:spPr/>
        <p:txBody>
          <a:bodyPr>
            <a:normAutofit lnSpcReduction="10000"/>
          </a:bodyPr>
          <a:lstStyle/>
          <a:p>
            <a:pPr algn="ctr"/>
            <a:r>
              <a:rPr lang="ar-JO" sz="5400" dirty="0">
                <a:solidFill>
                  <a:schemeClr val="bg2">
                    <a:lumMod val="25000"/>
                  </a:schemeClr>
                </a:solidFill>
              </a:rPr>
              <a:t>جميع الناس</a:t>
            </a:r>
            <a:endParaRPr lang="en-US" sz="5400" dirty="0">
              <a:solidFill>
                <a:schemeClr val="bg2">
                  <a:lumMod val="25000"/>
                </a:schemeClr>
              </a:solidFill>
            </a:endParaRPr>
          </a:p>
        </p:txBody>
      </p:sp>
    </p:spTree>
    <p:extLst>
      <p:ext uri="{BB962C8B-B14F-4D97-AF65-F5344CB8AC3E}">
        <p14:creationId xmlns:p14="http://schemas.microsoft.com/office/powerpoint/2010/main" val="2508612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6125D-A69C-4CE3-8207-C13D5C14E5AD}"/>
              </a:ext>
            </a:extLst>
          </p:cNvPr>
          <p:cNvSpPr>
            <a:spLocks noGrp="1"/>
          </p:cNvSpPr>
          <p:nvPr>
            <p:ph type="title"/>
          </p:nvPr>
        </p:nvSpPr>
        <p:spPr/>
        <p:txBody>
          <a:bodyPr>
            <a:normAutofit/>
          </a:bodyPr>
          <a:lstStyle/>
          <a:p>
            <a:pPr algn="r"/>
            <a:r>
              <a:rPr lang="ar-JO" sz="4400" dirty="0">
                <a:solidFill>
                  <a:schemeClr val="bg2">
                    <a:lumMod val="25000"/>
                  </a:schemeClr>
                </a:solidFill>
              </a:rPr>
              <a:t>كيفية جني الأرباح:</a:t>
            </a:r>
            <a:endParaRPr lang="en-US" sz="4400" dirty="0">
              <a:solidFill>
                <a:schemeClr val="bg2">
                  <a:lumMod val="25000"/>
                </a:schemeClr>
              </a:solidFill>
            </a:endParaRPr>
          </a:p>
        </p:txBody>
      </p:sp>
      <p:sp>
        <p:nvSpPr>
          <p:cNvPr id="3" name="Content Placeholder 2">
            <a:extLst>
              <a:ext uri="{FF2B5EF4-FFF2-40B4-BE49-F238E27FC236}">
                <a16:creationId xmlns:a16="http://schemas.microsoft.com/office/drawing/2014/main" id="{848A9B65-F208-4C39-B309-A377DF943865}"/>
              </a:ext>
            </a:extLst>
          </p:cNvPr>
          <p:cNvSpPr>
            <a:spLocks noGrp="1"/>
          </p:cNvSpPr>
          <p:nvPr>
            <p:ph idx="1"/>
          </p:nvPr>
        </p:nvSpPr>
        <p:spPr/>
        <p:txBody>
          <a:bodyPr>
            <a:normAutofit lnSpcReduction="10000"/>
          </a:bodyPr>
          <a:lstStyle/>
          <a:p>
            <a:pPr algn="r" rtl="1"/>
            <a:r>
              <a:rPr lang="ar-JO" sz="2400" dirty="0"/>
              <a:t>الإعلانات الممولة</a:t>
            </a:r>
            <a:r>
              <a:rPr lang="ar-JO" dirty="0"/>
              <a:t>: عرض إعلانات من المتاجر التي تتوافق مع معايير الموقع ولا تدعم الاحتلال، أو شركات تقدم منتجات مرتبطة.</a:t>
            </a:r>
          </a:p>
          <a:p>
            <a:pPr algn="r" rtl="1"/>
            <a:r>
              <a:rPr lang="ar-JO" sz="2400" dirty="0"/>
              <a:t>جني الأرباح من خلال برامج الشراكة مع المتاجر الإلكترونية عبر </a:t>
            </a:r>
            <a:r>
              <a:rPr lang="ar-JO" dirty="0"/>
              <a:t>عمولات:جني الأرباح من خلال برامج الشراكة مع المتاجر الإلكترونية عبر عمولات عند قيام المستخدمين بشراء المنتجات من خلال الموقع.</a:t>
            </a:r>
          </a:p>
          <a:p>
            <a:pPr algn="r" rtl="1"/>
            <a:r>
              <a:rPr lang="ar-JO" sz="2400" dirty="0"/>
              <a:t>إعلانات المعلنين المتخصصين</a:t>
            </a:r>
            <a:r>
              <a:rPr lang="ar-JO" dirty="0"/>
              <a:t>: يمكن جذب الشركات والمنظمات التي تروج لمبادئ المقاطعة أو الشركات الأخلاقية للإعلان داخل الموقع.</a:t>
            </a:r>
          </a:p>
          <a:p>
            <a:pPr algn="r" rtl="1"/>
            <a:r>
              <a:rPr lang="ar-JO" sz="2400" dirty="0"/>
              <a:t>خدمات الاشتراك المميز</a:t>
            </a:r>
            <a:r>
              <a:rPr lang="ar-JO" dirty="0"/>
              <a:t>: تقديم خدمات إضافية للمستخدمين مثل تحليل الميزانية المتقدم أو التنبيهات المخصصة عبر اشتراك شهري أو سنوي.</a:t>
            </a:r>
            <a:endParaRPr lang="en-US" dirty="0"/>
          </a:p>
        </p:txBody>
      </p:sp>
    </p:spTree>
    <p:extLst>
      <p:ext uri="{BB962C8B-B14F-4D97-AF65-F5344CB8AC3E}">
        <p14:creationId xmlns:p14="http://schemas.microsoft.com/office/powerpoint/2010/main" val="10131297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76</TotalTime>
  <Words>268</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Gill Sans MT</vt:lpstr>
      <vt:lpstr>Gallery</vt:lpstr>
      <vt:lpstr>ShopSafe</vt:lpstr>
      <vt:lpstr>ميزات الموقع:</vt:lpstr>
      <vt:lpstr>الفئة المستهدفة:</vt:lpstr>
      <vt:lpstr>كيفية جني الأرباح: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Orange</dc:creator>
  <cp:lastModifiedBy>Orange</cp:lastModifiedBy>
  <cp:revision>4</cp:revision>
  <dcterms:created xsi:type="dcterms:W3CDTF">2024-12-21T16:32:06Z</dcterms:created>
  <dcterms:modified xsi:type="dcterms:W3CDTF">2024-12-21T18:15:48Z</dcterms:modified>
</cp:coreProperties>
</file>