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B84D71-DDD3-4BA1-ADDD-09C0BC61918C}"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F6547-4773-45E7-8956-5D3646FC14B5}" type="slidenum">
              <a:rPr lang="en-US" smtClean="0"/>
              <a:t>‹#›</a:t>
            </a:fld>
            <a:endParaRPr lang="en-US"/>
          </a:p>
        </p:txBody>
      </p:sp>
    </p:spTree>
    <p:extLst>
      <p:ext uri="{BB962C8B-B14F-4D97-AF65-F5344CB8AC3E}">
        <p14:creationId xmlns:p14="http://schemas.microsoft.com/office/powerpoint/2010/main" val="1501313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B84D71-DDD3-4BA1-ADDD-09C0BC61918C}"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F6547-4773-45E7-8956-5D3646FC14B5}" type="slidenum">
              <a:rPr lang="en-US" smtClean="0"/>
              <a:t>‹#›</a:t>
            </a:fld>
            <a:endParaRPr lang="en-US"/>
          </a:p>
        </p:txBody>
      </p:sp>
    </p:spTree>
    <p:extLst>
      <p:ext uri="{BB962C8B-B14F-4D97-AF65-F5344CB8AC3E}">
        <p14:creationId xmlns:p14="http://schemas.microsoft.com/office/powerpoint/2010/main" val="236641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B84D71-DDD3-4BA1-ADDD-09C0BC61918C}"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F6547-4773-45E7-8956-5D3646FC14B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86128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B84D71-DDD3-4BA1-ADDD-09C0BC61918C}"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F6547-4773-45E7-8956-5D3646FC14B5}" type="slidenum">
              <a:rPr lang="en-US" smtClean="0"/>
              <a:t>‹#›</a:t>
            </a:fld>
            <a:endParaRPr lang="en-US"/>
          </a:p>
        </p:txBody>
      </p:sp>
    </p:spTree>
    <p:extLst>
      <p:ext uri="{BB962C8B-B14F-4D97-AF65-F5344CB8AC3E}">
        <p14:creationId xmlns:p14="http://schemas.microsoft.com/office/powerpoint/2010/main" val="4183898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B84D71-DDD3-4BA1-ADDD-09C0BC61918C}"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F6547-4773-45E7-8956-5D3646FC14B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9553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B84D71-DDD3-4BA1-ADDD-09C0BC61918C}"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F6547-4773-45E7-8956-5D3646FC14B5}" type="slidenum">
              <a:rPr lang="en-US" smtClean="0"/>
              <a:t>‹#›</a:t>
            </a:fld>
            <a:endParaRPr lang="en-US"/>
          </a:p>
        </p:txBody>
      </p:sp>
    </p:spTree>
    <p:extLst>
      <p:ext uri="{BB962C8B-B14F-4D97-AF65-F5344CB8AC3E}">
        <p14:creationId xmlns:p14="http://schemas.microsoft.com/office/powerpoint/2010/main" val="2234369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B84D71-DDD3-4BA1-ADDD-09C0BC61918C}"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F6547-4773-45E7-8956-5D3646FC14B5}" type="slidenum">
              <a:rPr lang="en-US" smtClean="0"/>
              <a:t>‹#›</a:t>
            </a:fld>
            <a:endParaRPr lang="en-US"/>
          </a:p>
        </p:txBody>
      </p:sp>
    </p:spTree>
    <p:extLst>
      <p:ext uri="{BB962C8B-B14F-4D97-AF65-F5344CB8AC3E}">
        <p14:creationId xmlns:p14="http://schemas.microsoft.com/office/powerpoint/2010/main" val="331123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B84D71-DDD3-4BA1-ADDD-09C0BC61918C}"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F6547-4773-45E7-8956-5D3646FC14B5}" type="slidenum">
              <a:rPr lang="en-US" smtClean="0"/>
              <a:t>‹#›</a:t>
            </a:fld>
            <a:endParaRPr lang="en-US"/>
          </a:p>
        </p:txBody>
      </p:sp>
    </p:spTree>
    <p:extLst>
      <p:ext uri="{BB962C8B-B14F-4D97-AF65-F5344CB8AC3E}">
        <p14:creationId xmlns:p14="http://schemas.microsoft.com/office/powerpoint/2010/main" val="772691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B84D71-DDD3-4BA1-ADDD-09C0BC61918C}"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F6547-4773-45E7-8956-5D3646FC14B5}" type="slidenum">
              <a:rPr lang="en-US" smtClean="0"/>
              <a:t>‹#›</a:t>
            </a:fld>
            <a:endParaRPr lang="en-US"/>
          </a:p>
        </p:txBody>
      </p:sp>
    </p:spTree>
    <p:extLst>
      <p:ext uri="{BB962C8B-B14F-4D97-AF65-F5344CB8AC3E}">
        <p14:creationId xmlns:p14="http://schemas.microsoft.com/office/powerpoint/2010/main" val="175936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B84D71-DDD3-4BA1-ADDD-09C0BC61918C}"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F6547-4773-45E7-8956-5D3646FC14B5}" type="slidenum">
              <a:rPr lang="en-US" smtClean="0"/>
              <a:t>‹#›</a:t>
            </a:fld>
            <a:endParaRPr lang="en-US"/>
          </a:p>
        </p:txBody>
      </p:sp>
    </p:spTree>
    <p:extLst>
      <p:ext uri="{BB962C8B-B14F-4D97-AF65-F5344CB8AC3E}">
        <p14:creationId xmlns:p14="http://schemas.microsoft.com/office/powerpoint/2010/main" val="32717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B84D71-DDD3-4BA1-ADDD-09C0BC61918C}" type="datetimeFigureOut">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F6547-4773-45E7-8956-5D3646FC14B5}" type="slidenum">
              <a:rPr lang="en-US" smtClean="0"/>
              <a:t>‹#›</a:t>
            </a:fld>
            <a:endParaRPr lang="en-US"/>
          </a:p>
        </p:txBody>
      </p:sp>
    </p:spTree>
    <p:extLst>
      <p:ext uri="{BB962C8B-B14F-4D97-AF65-F5344CB8AC3E}">
        <p14:creationId xmlns:p14="http://schemas.microsoft.com/office/powerpoint/2010/main" val="2290363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B84D71-DDD3-4BA1-ADDD-09C0BC61918C}" type="datetimeFigureOut">
              <a:rPr lang="en-US" smtClean="0"/>
              <a:t>12/27/2024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CF6547-4773-45E7-8956-5D3646FC14B5}" type="slidenum">
              <a:rPr lang="en-US" smtClean="0"/>
              <a:t>‹#›</a:t>
            </a:fld>
            <a:endParaRPr lang="en-US"/>
          </a:p>
        </p:txBody>
      </p:sp>
    </p:spTree>
    <p:extLst>
      <p:ext uri="{BB962C8B-B14F-4D97-AF65-F5344CB8AC3E}">
        <p14:creationId xmlns:p14="http://schemas.microsoft.com/office/powerpoint/2010/main" val="4079410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B84D71-DDD3-4BA1-ADDD-09C0BC61918C}" type="datetimeFigureOut">
              <a:rPr lang="en-US" smtClean="0"/>
              <a:t>12/27/2024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CF6547-4773-45E7-8956-5D3646FC14B5}" type="slidenum">
              <a:rPr lang="en-US" smtClean="0"/>
              <a:t>‹#›</a:t>
            </a:fld>
            <a:endParaRPr lang="en-US"/>
          </a:p>
        </p:txBody>
      </p:sp>
    </p:spTree>
    <p:extLst>
      <p:ext uri="{BB962C8B-B14F-4D97-AF65-F5344CB8AC3E}">
        <p14:creationId xmlns:p14="http://schemas.microsoft.com/office/powerpoint/2010/main" val="86243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B84D71-DDD3-4BA1-ADDD-09C0BC61918C}" type="datetimeFigureOut">
              <a:rPr lang="en-US" smtClean="0"/>
              <a:t>12/27/2024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CF6547-4773-45E7-8956-5D3646FC14B5}" type="slidenum">
              <a:rPr lang="en-US" smtClean="0"/>
              <a:t>‹#›</a:t>
            </a:fld>
            <a:endParaRPr lang="en-US"/>
          </a:p>
        </p:txBody>
      </p:sp>
    </p:spTree>
    <p:extLst>
      <p:ext uri="{BB962C8B-B14F-4D97-AF65-F5344CB8AC3E}">
        <p14:creationId xmlns:p14="http://schemas.microsoft.com/office/powerpoint/2010/main" val="2158649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B84D71-DDD3-4BA1-ADDD-09C0BC61918C}" type="datetimeFigureOut">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F6547-4773-45E7-8956-5D3646FC14B5}" type="slidenum">
              <a:rPr lang="en-US" smtClean="0"/>
              <a:t>‹#›</a:t>
            </a:fld>
            <a:endParaRPr lang="en-US"/>
          </a:p>
        </p:txBody>
      </p:sp>
    </p:spTree>
    <p:extLst>
      <p:ext uri="{BB962C8B-B14F-4D97-AF65-F5344CB8AC3E}">
        <p14:creationId xmlns:p14="http://schemas.microsoft.com/office/powerpoint/2010/main" val="4009075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B84D71-DDD3-4BA1-ADDD-09C0BC61918C}" type="datetimeFigureOut">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F6547-4773-45E7-8956-5D3646FC14B5}" type="slidenum">
              <a:rPr lang="en-US" smtClean="0"/>
              <a:t>‹#›</a:t>
            </a:fld>
            <a:endParaRPr lang="en-US"/>
          </a:p>
        </p:txBody>
      </p:sp>
    </p:spTree>
    <p:extLst>
      <p:ext uri="{BB962C8B-B14F-4D97-AF65-F5344CB8AC3E}">
        <p14:creationId xmlns:p14="http://schemas.microsoft.com/office/powerpoint/2010/main" val="427734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6B84D71-DDD3-4BA1-ADDD-09C0BC61918C}" type="datetimeFigureOut">
              <a:rPr lang="en-US" smtClean="0"/>
              <a:t>12/27/2024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CF6547-4773-45E7-8956-5D3646FC14B5}" type="slidenum">
              <a:rPr lang="en-US" smtClean="0"/>
              <a:t>‹#›</a:t>
            </a:fld>
            <a:endParaRPr lang="en-US"/>
          </a:p>
        </p:txBody>
      </p:sp>
    </p:spTree>
    <p:extLst>
      <p:ext uri="{BB962C8B-B14F-4D97-AF65-F5344CB8AC3E}">
        <p14:creationId xmlns:p14="http://schemas.microsoft.com/office/powerpoint/2010/main" val="2541037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39459-EC55-4826-8C7C-2CE10C10192A}"/>
              </a:ext>
            </a:extLst>
          </p:cNvPr>
          <p:cNvSpPr>
            <a:spLocks noGrp="1"/>
          </p:cNvSpPr>
          <p:nvPr>
            <p:ph type="ctrTitle"/>
          </p:nvPr>
        </p:nvSpPr>
        <p:spPr/>
        <p:txBody>
          <a:bodyPr/>
          <a:lstStyle/>
          <a:p>
            <a:r>
              <a:rPr lang="ar-JO" dirty="0"/>
              <a:t>منصة لتبادل الخدمات </a:t>
            </a:r>
            <a:endParaRPr lang="en-US" dirty="0"/>
          </a:p>
        </p:txBody>
      </p:sp>
    </p:spTree>
    <p:extLst>
      <p:ext uri="{BB962C8B-B14F-4D97-AF65-F5344CB8AC3E}">
        <p14:creationId xmlns:p14="http://schemas.microsoft.com/office/powerpoint/2010/main" val="153819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F97566-399B-45F9-9EAB-57FACEBE4955}"/>
              </a:ext>
            </a:extLst>
          </p:cNvPr>
          <p:cNvSpPr txBox="1"/>
          <p:nvPr/>
        </p:nvSpPr>
        <p:spPr>
          <a:xfrm>
            <a:off x="342900" y="352425"/>
            <a:ext cx="9334500" cy="5509200"/>
          </a:xfrm>
          <a:prstGeom prst="rect">
            <a:avLst/>
          </a:prstGeom>
          <a:noFill/>
        </p:spPr>
        <p:txBody>
          <a:bodyPr wrap="square" rtlCol="0">
            <a:spAutoFit/>
          </a:bodyPr>
          <a:lstStyle/>
          <a:p>
            <a:pPr algn="r" rtl="1"/>
            <a:r>
              <a:rPr lang="ar-JO" sz="3200" dirty="0">
                <a:solidFill>
                  <a:schemeClr val="accent2">
                    <a:lumMod val="75000"/>
                  </a:schemeClr>
                </a:solidFill>
              </a:rPr>
              <a:t>موقع ويب يسمح للناس بعرض خدماتهم بمقابل مالي حسب الخدمات مثل القيام بالتصليحات او المساعده في المهام اليوميه او التوصيل او الرسم على الحائط او مساعدة الطلاب في القيام بمشاريعهم او طباعة مستندات  </a:t>
            </a:r>
          </a:p>
          <a:p>
            <a:pPr algn="r" rtl="1"/>
            <a:endParaRPr lang="ar-JO" sz="3200" dirty="0">
              <a:solidFill>
                <a:schemeClr val="accent2">
                  <a:lumMod val="75000"/>
                </a:schemeClr>
              </a:solidFill>
            </a:endParaRPr>
          </a:p>
          <a:p>
            <a:pPr algn="r" rtl="1"/>
            <a:r>
              <a:rPr lang="ar-JO" sz="3200" dirty="0">
                <a:solidFill>
                  <a:schemeClr val="accent2">
                    <a:lumMod val="75000"/>
                  </a:schemeClr>
                </a:solidFill>
              </a:rPr>
              <a:t>المنصة بتساعد الناس الي بيمتلكو وقت ومواهب او قدرات وحابين يربحو منها وبتساعد الناس الي بتبحث ع ناس تساعدهم فمهامهم</a:t>
            </a:r>
            <a:br>
              <a:rPr lang="ar-JO" sz="3200" dirty="0">
                <a:solidFill>
                  <a:schemeClr val="accent2">
                    <a:lumMod val="75000"/>
                  </a:schemeClr>
                </a:solidFill>
              </a:rPr>
            </a:br>
            <a:br>
              <a:rPr lang="ar-JO" sz="3200" dirty="0">
                <a:solidFill>
                  <a:schemeClr val="accent2">
                    <a:lumMod val="75000"/>
                  </a:schemeClr>
                </a:solidFill>
              </a:rPr>
            </a:br>
            <a:r>
              <a:rPr lang="ar-JO" sz="3200" dirty="0">
                <a:solidFill>
                  <a:schemeClr val="accent2">
                    <a:lumMod val="75000"/>
                  </a:schemeClr>
                </a:solidFill>
              </a:rPr>
              <a:t>طريقة الربح : عمولة بسيطة ع الخدمات </a:t>
            </a:r>
            <a:endParaRPr lang="en-US" sz="3200" dirty="0">
              <a:solidFill>
                <a:schemeClr val="accent2">
                  <a:lumMod val="75000"/>
                </a:schemeClr>
              </a:solidFill>
            </a:endParaRPr>
          </a:p>
        </p:txBody>
      </p:sp>
    </p:spTree>
    <p:extLst>
      <p:ext uri="{BB962C8B-B14F-4D97-AF65-F5344CB8AC3E}">
        <p14:creationId xmlns:p14="http://schemas.microsoft.com/office/powerpoint/2010/main" val="42680756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90</TotalTime>
  <Words>65</Words>
  <Application>Microsoft Office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Trebuchet MS</vt:lpstr>
      <vt:lpstr>Wingdings 3</vt:lpstr>
      <vt:lpstr>Facet</vt:lpstr>
      <vt:lpstr>منصة لتبادل الخدمات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منصة لتبادل الخدمات</dc:title>
  <dc:creator>Orange</dc:creator>
  <cp:lastModifiedBy>Orange</cp:lastModifiedBy>
  <cp:revision>2</cp:revision>
  <dcterms:created xsi:type="dcterms:W3CDTF">2024-12-27T08:58:18Z</dcterms:created>
  <dcterms:modified xsi:type="dcterms:W3CDTF">2024-12-27T10:28:47Z</dcterms:modified>
</cp:coreProperties>
</file>