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B25AB33-0CBC-4860-86DA-F4179889DD7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D9ADA7E-6F96-407D-ABD4-E6B580D733A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19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AB33-0CBC-4860-86DA-F4179889DD7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DA7E-6F96-407D-ABD4-E6B580D73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1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AB33-0CBC-4860-86DA-F4179889DD7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DA7E-6F96-407D-ABD4-E6B580D733A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777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AB33-0CBC-4860-86DA-F4179889DD7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DA7E-6F96-407D-ABD4-E6B580D733A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038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AB33-0CBC-4860-86DA-F4179889DD7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DA7E-6F96-407D-ABD4-E6B580D73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74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AB33-0CBC-4860-86DA-F4179889DD7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DA7E-6F96-407D-ABD4-E6B580D733A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78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AB33-0CBC-4860-86DA-F4179889DD7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DA7E-6F96-407D-ABD4-E6B580D733A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8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AB33-0CBC-4860-86DA-F4179889DD7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DA7E-6F96-407D-ABD4-E6B580D733A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904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AB33-0CBC-4860-86DA-F4179889DD7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DA7E-6F96-407D-ABD4-E6B580D733A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56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AB33-0CBC-4860-86DA-F4179889DD7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DA7E-6F96-407D-ABD4-E6B580D73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9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AB33-0CBC-4860-86DA-F4179889DD7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DA7E-6F96-407D-ABD4-E6B580D733A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25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AB33-0CBC-4860-86DA-F4179889DD7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DA7E-6F96-407D-ABD4-E6B580D73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0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AB33-0CBC-4860-86DA-F4179889DD7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DA7E-6F96-407D-ABD4-E6B580D733A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48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AB33-0CBC-4860-86DA-F4179889DD7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DA7E-6F96-407D-ABD4-E6B580D733A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70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AB33-0CBC-4860-86DA-F4179889DD7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DA7E-6F96-407D-ABD4-E6B580D73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7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AB33-0CBC-4860-86DA-F4179889DD7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DA7E-6F96-407D-ABD4-E6B580D733A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62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AB33-0CBC-4860-86DA-F4179889DD7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DA7E-6F96-407D-ABD4-E6B580D73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3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25AB33-0CBC-4860-86DA-F4179889DD7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9ADA7E-6F96-407D-ABD4-E6B580D73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8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35E03-DE23-478C-9052-4C3F7D448C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JahesJO</a:t>
            </a:r>
            <a:r>
              <a:rPr lang="en-US" dirty="0"/>
              <a:t> more details</a:t>
            </a:r>
          </a:p>
        </p:txBody>
      </p:sp>
    </p:spTree>
    <p:extLst>
      <p:ext uri="{BB962C8B-B14F-4D97-AF65-F5344CB8AC3E}">
        <p14:creationId xmlns:p14="http://schemas.microsoft.com/office/powerpoint/2010/main" val="71758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C942-882E-45D6-ADAF-50A39B87AB61}"/>
              </a:ext>
            </a:extLst>
          </p:cNvPr>
          <p:cNvSpPr txBox="1">
            <a:spLocks/>
          </p:cNvSpPr>
          <p:nvPr/>
        </p:nvSpPr>
        <p:spPr>
          <a:xfrm>
            <a:off x="1295402" y="788432"/>
            <a:ext cx="9601196" cy="534566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 rtl="1"/>
            <a:r>
              <a:rPr lang="ar-JO" b="1" dirty="0"/>
              <a:t>1. سهولة الاستخدام وتوفير الوقت</a:t>
            </a:r>
          </a:p>
          <a:p>
            <a:pPr algn="just" rtl="1">
              <a:buFont typeface="Arial" panose="020B0604020202020204" pitchFamily="34" charset="0"/>
              <a:buChar char="•"/>
            </a:pPr>
            <a:r>
              <a:rPr lang="ar-JO" b="1" dirty="0"/>
              <a:t>منصة شاملة</a:t>
            </a:r>
            <a:r>
              <a:rPr lang="ar-JO" dirty="0"/>
              <a:t>: بدل ما تستخدمي تطبيقات مختلفة للأكل، البقالة، أو غيرها من الاحتياجات اليومية، جاهز جو بيجمع كل الخدمات بمكان واحد.</a:t>
            </a:r>
          </a:p>
          <a:p>
            <a:pPr algn="just" rtl="1">
              <a:buFont typeface="Arial" panose="020B0604020202020204" pitchFamily="34" charset="0"/>
              <a:buChar char="•"/>
            </a:pPr>
            <a:r>
              <a:rPr lang="ar-JO" b="1" dirty="0"/>
              <a:t>توفير الوقت</a:t>
            </a:r>
            <a:r>
              <a:rPr lang="ar-JO" dirty="0"/>
              <a:t>: التطبيق بيختصر عليك الوقت والجهد بدل التنقل بين منصات مختلفة.</a:t>
            </a:r>
          </a:p>
          <a:p>
            <a:pPr algn="just" rtl="1"/>
            <a:r>
              <a:rPr lang="ar-JO" b="1" dirty="0"/>
              <a:t>2. مصمم خصيصًا للأردن</a:t>
            </a:r>
          </a:p>
          <a:p>
            <a:pPr algn="just" rtl="1">
              <a:buFont typeface="Arial" panose="020B0604020202020204" pitchFamily="34" charset="0"/>
              <a:buChar char="•"/>
            </a:pPr>
            <a:r>
              <a:rPr lang="ar-JO" b="1" dirty="0"/>
              <a:t>تركيز محلي</a:t>
            </a:r>
            <a:r>
              <a:rPr lang="ar-JO" dirty="0"/>
              <a:t>: التطبيق بيخدم السوق الأردني وبيأخذ بعين الاعتبار احتياجات وثقافة المجتمع الأردني.</a:t>
            </a:r>
          </a:p>
          <a:p>
            <a:pPr algn="just" rtl="1">
              <a:buFont typeface="Arial" panose="020B0604020202020204" pitchFamily="34" charset="0"/>
              <a:buChar char="•"/>
            </a:pPr>
            <a:r>
              <a:rPr lang="ar-JO" b="1" dirty="0"/>
              <a:t>دعم الأعمال المحلية</a:t>
            </a:r>
            <a:r>
              <a:rPr lang="ar-JO" dirty="0"/>
              <a:t>: التطبيق بيتعاون مع مطاعم ومتاجر محلية، وبيساعد في تقوية الاقتصاد المحلي.</a:t>
            </a:r>
          </a:p>
          <a:p>
            <a:pPr algn="just" rtl="1"/>
            <a:r>
              <a:rPr lang="ar-JO" b="1" dirty="0"/>
              <a:t>3. تجربة مستخدم مميزة</a:t>
            </a:r>
          </a:p>
          <a:p>
            <a:pPr algn="just" rtl="1">
              <a:buFont typeface="Arial" panose="020B0604020202020204" pitchFamily="34" charset="0"/>
              <a:buChar char="•"/>
            </a:pPr>
            <a:r>
              <a:rPr lang="ar-JO" b="1" dirty="0"/>
              <a:t>واجهة سهلة</a:t>
            </a:r>
            <a:r>
              <a:rPr lang="ar-JO" dirty="0"/>
              <a:t>: تصميم بسيط وسهل الاستخدام حتى لأي شخص مش كتير متمرس بالتكنولوجيا.</a:t>
            </a:r>
          </a:p>
          <a:p>
            <a:pPr algn="just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8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0A0E2E-7169-4542-B607-25E37B697C43}"/>
              </a:ext>
            </a:extLst>
          </p:cNvPr>
          <p:cNvSpPr txBox="1"/>
          <p:nvPr/>
        </p:nvSpPr>
        <p:spPr>
          <a:xfrm>
            <a:off x="933450" y="781050"/>
            <a:ext cx="103060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en-US" sz="3200" b="1" dirty="0"/>
              <a:t>4</a:t>
            </a:r>
            <a:r>
              <a:rPr lang="ar-JO" sz="3200" b="1" dirty="0"/>
              <a:t>. الاستدامة البيئية</a:t>
            </a:r>
          </a:p>
          <a:p>
            <a:pPr algn="just" rtl="1">
              <a:buFont typeface="Arial" panose="020B0604020202020204" pitchFamily="34" charset="0"/>
              <a:buChar char="•"/>
            </a:pPr>
            <a:r>
              <a:rPr lang="ar-JO" sz="3200" b="1" dirty="0"/>
              <a:t>خيارات صديقة للبيئة</a:t>
            </a:r>
            <a:r>
              <a:rPr lang="ar-JO" sz="3200" dirty="0"/>
              <a:t>: تعاون مع متاجر تقدم تغليف مستدام أو قابل لإعادة التدوير لتشجيع الممارسات البيئية.</a:t>
            </a:r>
          </a:p>
          <a:p>
            <a:pPr algn="just" rtl="1"/>
            <a:r>
              <a:rPr lang="en-US" sz="3200" b="1" dirty="0"/>
              <a:t>5</a:t>
            </a:r>
            <a:r>
              <a:rPr lang="ar-JO" sz="3200" b="1" dirty="0"/>
              <a:t>. المصداقية والشفافية</a:t>
            </a:r>
          </a:p>
          <a:p>
            <a:pPr algn="just" rtl="1">
              <a:buFont typeface="Arial" panose="020B0604020202020204" pitchFamily="34" charset="0"/>
              <a:buChar char="•"/>
            </a:pPr>
            <a:r>
              <a:rPr lang="ar-JO" sz="3200" b="1" dirty="0"/>
              <a:t>تتبع الطلبات</a:t>
            </a:r>
            <a:r>
              <a:rPr lang="ar-JO" sz="3200" dirty="0"/>
              <a:t>: المستخدم بيقدر يتابع الطلب خطوة بخطوة لضمان الشفافية.</a:t>
            </a:r>
          </a:p>
          <a:p>
            <a:pPr algn="just" rtl="1">
              <a:buFont typeface="Arial" panose="020B0604020202020204" pitchFamily="34" charset="0"/>
              <a:buChar char="•"/>
            </a:pPr>
            <a:r>
              <a:rPr lang="ar-JO" sz="3200" b="1" dirty="0"/>
              <a:t>دعم فوري</a:t>
            </a:r>
            <a:r>
              <a:rPr lang="ar-JO" sz="3200" dirty="0"/>
              <a:t>: فريق مختص لحل أي مشكلة بسرعة.</a:t>
            </a:r>
          </a:p>
          <a:p>
            <a:pPr algn="just" rtl="1"/>
            <a:r>
              <a:rPr lang="en-US" sz="3200" b="1" dirty="0"/>
              <a:t>6</a:t>
            </a:r>
            <a:r>
              <a:rPr lang="ar-JO" sz="3200" b="1" dirty="0"/>
              <a:t>. تأثير اجتماعي إيجابي</a:t>
            </a:r>
          </a:p>
          <a:p>
            <a:pPr algn="just" rtl="1">
              <a:buFont typeface="Arial" panose="020B0604020202020204" pitchFamily="34" charset="0"/>
              <a:buChar char="•"/>
            </a:pPr>
            <a:r>
              <a:rPr lang="ar-JO" sz="3200" b="1" dirty="0"/>
              <a:t>خلق فرص عمل</a:t>
            </a:r>
            <a:r>
              <a:rPr lang="ar-JO" sz="3200" dirty="0"/>
              <a:t>: بيوفر فرص عمل للسائقين وفريق الدعم.</a:t>
            </a:r>
          </a:p>
          <a:p>
            <a:pPr algn="just" rtl="1">
              <a:buFont typeface="Arial" panose="020B0604020202020204" pitchFamily="34" charset="0"/>
              <a:buChar char="•"/>
            </a:pPr>
            <a:r>
              <a:rPr lang="ar-JO" sz="3200" b="1" dirty="0"/>
              <a:t>راحة لجميع الأعمار</a:t>
            </a:r>
            <a:r>
              <a:rPr lang="ar-JO" sz="3200" dirty="0"/>
              <a:t>: سواء للشباب أو كبار السن، التطبيق بيخدم الكل بسهولة.</a:t>
            </a:r>
          </a:p>
          <a:p>
            <a:pPr algn="just" rt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5978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</TotalTime>
  <Words>185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JahesJO more details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JahesJO more details</dc:title>
  <dc:creator>Orange</dc:creator>
  <cp:lastModifiedBy>Orange</cp:lastModifiedBy>
  <cp:revision>1</cp:revision>
  <dcterms:created xsi:type="dcterms:W3CDTF">2024-12-25T17:08:22Z</dcterms:created>
  <dcterms:modified xsi:type="dcterms:W3CDTF">2024-12-25T17:14:40Z</dcterms:modified>
</cp:coreProperties>
</file>