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Montserrat" panose="00000500000000000000" pitchFamily="2" charset="0"/>
      <p:regular r:id="rId14"/>
      <p:bold r:id="rId15"/>
    </p:embeddedFont>
    <p:embeddedFont>
      <p:font typeface="Montserrat Medium" panose="00000600000000000000" pitchFamily="2" charset="0"/>
      <p:regular r:id="rId16"/>
      <p:italic r:id="rId17"/>
    </p:embeddedFont>
    <p:embeddedFont>
      <p:font typeface="Playfair Display" panose="00000500000000000000" pitchFamily="2" charset="0"/>
      <p:regular r:id="rId18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11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2DF1B-F1BD-49AA-994F-E9A12092852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968F7-8ABA-4465-BA96-D975E655A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9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968F7-8ABA-4465-BA96-D975E655AB3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03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00" y="2249400"/>
            <a:ext cx="18288000" cy="5788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43000" y="3033950"/>
            <a:ext cx="13602000" cy="28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fair Display"/>
              <a:buNone/>
              <a:defRPr sz="86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81300" y="5914450"/>
            <a:ext cx="12725400" cy="1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Google Shape;14;p2"/>
          <p:cNvSpPr/>
          <p:nvPr/>
        </p:nvSpPr>
        <p:spPr>
          <a:xfrm rot="5400000">
            <a:off x="-1334400" y="7510476"/>
            <a:ext cx="4110600" cy="14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5" name="Google Shape;15;p2"/>
          <p:cNvSpPr/>
          <p:nvPr/>
        </p:nvSpPr>
        <p:spPr>
          <a:xfrm rot="10800000">
            <a:off x="14185200" y="1895750"/>
            <a:ext cx="4102800" cy="7038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261730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9592650" y="5949350"/>
            <a:ext cx="68958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72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9592650" y="7083350"/>
            <a:ext cx="68958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 hasCustomPrompt="1"/>
          </p:nvPr>
        </p:nvSpPr>
        <p:spPr>
          <a:xfrm>
            <a:off x="13883250" y="4254950"/>
            <a:ext cx="26052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4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/>
          <p:nvPr/>
        </p:nvSpPr>
        <p:spPr>
          <a:xfrm rot="10800000">
            <a:off x="13020000" y="0"/>
            <a:ext cx="5268000" cy="10686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93" name="Google Shape;93;p16"/>
          <p:cNvSpPr/>
          <p:nvPr/>
        </p:nvSpPr>
        <p:spPr>
          <a:xfrm rot="10800000">
            <a:off x="0" y="9218400"/>
            <a:ext cx="5268000" cy="106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133595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5262000" y="4762500"/>
            <a:ext cx="77640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72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5696100" y="5896500"/>
            <a:ext cx="68958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 idx="2" hasCustomPrompt="1"/>
          </p:nvPr>
        </p:nvSpPr>
        <p:spPr>
          <a:xfrm>
            <a:off x="7841400" y="3068100"/>
            <a:ext cx="26052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4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7"/>
          <p:cNvSpPr/>
          <p:nvPr/>
        </p:nvSpPr>
        <p:spPr>
          <a:xfrm rot="10800000">
            <a:off x="14185200" y="9582950"/>
            <a:ext cx="4102800" cy="7038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99" name="Google Shape;99;p17"/>
          <p:cNvSpPr/>
          <p:nvPr/>
        </p:nvSpPr>
        <p:spPr>
          <a:xfrm rot="5400000">
            <a:off x="16656600" y="286250"/>
            <a:ext cx="2015400" cy="14424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48423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2590800"/>
            <a:ext cx="7543800" cy="654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1447950" y="3194400"/>
            <a:ext cx="45720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1409850" y="4451700"/>
            <a:ext cx="5410200" cy="22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2800">
                <a:solidFill>
                  <a:srgbClr val="000000"/>
                </a:solidFill>
              </a:defRPr>
            </a:lvl1pPr>
            <a:lvl2pPr marL="1828800" lvl="1" indent="-63500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2743200" lvl="2" indent="-63500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3657600" lvl="3" indent="-63500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4572000" lvl="4" indent="-63500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5486400" lvl="5" indent="-63500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6400800" lvl="6" indent="-63500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7315200" lvl="7" indent="-63500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8229600" lvl="8" indent="-635000">
              <a:spcBef>
                <a:spcPts val="3200"/>
              </a:spcBef>
              <a:spcAft>
                <a:spcPts val="32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Google Shape;115;p20"/>
          <p:cNvSpPr/>
          <p:nvPr/>
        </p:nvSpPr>
        <p:spPr>
          <a:xfrm rot="5400000">
            <a:off x="5485950" y="7510500"/>
            <a:ext cx="4110600" cy="14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16" name="Google Shape;116;p20"/>
          <p:cNvSpPr/>
          <p:nvPr/>
        </p:nvSpPr>
        <p:spPr>
          <a:xfrm rot="10800000">
            <a:off x="14185200" y="0"/>
            <a:ext cx="4102800" cy="7038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21802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10744200" y="1086000"/>
            <a:ext cx="7543800" cy="654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12230100" y="2286000"/>
            <a:ext cx="45720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11430000" y="3543300"/>
            <a:ext cx="5410200" cy="22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2800">
                <a:solidFill>
                  <a:srgbClr val="000000"/>
                </a:solidFill>
              </a:defRPr>
            </a:lvl1pPr>
            <a:lvl2pPr marL="1828800" lvl="1" indent="-635000" algn="r" rtl="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2743200" lvl="2" indent="-635000" algn="r" rtl="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3657600" lvl="3" indent="-635000" algn="r" rtl="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4572000" lvl="4" indent="-635000" algn="r" rtl="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5486400" lvl="5" indent="-635000" algn="r" rtl="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6400800" lvl="6" indent="-635000" algn="r" rtl="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7315200" lvl="7" indent="-635000" algn="r" rtl="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8229600" lvl="8" indent="-635000" algn="r" rtl="0">
              <a:spcBef>
                <a:spcPts val="3200"/>
              </a:spcBef>
              <a:spcAft>
                <a:spcPts val="32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Google Shape;125;p22"/>
          <p:cNvSpPr/>
          <p:nvPr/>
        </p:nvSpPr>
        <p:spPr>
          <a:xfrm rot="10800000">
            <a:off x="8633850" y="0"/>
            <a:ext cx="4110600" cy="14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26" name="Google Shape;126;p22"/>
          <p:cNvSpPr/>
          <p:nvPr/>
        </p:nvSpPr>
        <p:spPr>
          <a:xfrm rot="5400000">
            <a:off x="-1713350" y="7883700"/>
            <a:ext cx="4102800" cy="7038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88148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3172500" y="6712100"/>
            <a:ext cx="11943000" cy="20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5059200" y="5569100"/>
            <a:ext cx="816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 rot="5400000">
            <a:off x="-286500" y="286476"/>
            <a:ext cx="2015400" cy="14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1003803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1447950" y="723900"/>
            <a:ext cx="170412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 idx="2" hasCustomPrompt="1"/>
          </p:nvPr>
        </p:nvSpPr>
        <p:spPr>
          <a:xfrm>
            <a:off x="1447950" y="2942800"/>
            <a:ext cx="22728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1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9"/>
          <p:cNvSpPr txBox="1">
            <a:spLocks noGrp="1"/>
          </p:cNvSpPr>
          <p:nvPr>
            <p:ph type="title" idx="3"/>
          </p:nvPr>
        </p:nvSpPr>
        <p:spPr>
          <a:xfrm>
            <a:off x="3482700" y="2275800"/>
            <a:ext cx="54306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4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 idx="4"/>
          </p:nvPr>
        </p:nvSpPr>
        <p:spPr>
          <a:xfrm>
            <a:off x="3482700" y="3045700"/>
            <a:ext cx="49440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 idx="5" hasCustomPrompt="1"/>
          </p:nvPr>
        </p:nvSpPr>
        <p:spPr>
          <a:xfrm>
            <a:off x="1447950" y="5396750"/>
            <a:ext cx="22728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1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" name="Google Shape;157;p29"/>
          <p:cNvSpPr txBox="1">
            <a:spLocks noGrp="1"/>
          </p:cNvSpPr>
          <p:nvPr>
            <p:ph type="title" idx="6"/>
          </p:nvPr>
        </p:nvSpPr>
        <p:spPr>
          <a:xfrm>
            <a:off x="3482700" y="4729750"/>
            <a:ext cx="54306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4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title" idx="7"/>
          </p:nvPr>
        </p:nvSpPr>
        <p:spPr>
          <a:xfrm>
            <a:off x="3482700" y="5499650"/>
            <a:ext cx="49440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title" idx="8" hasCustomPrompt="1"/>
          </p:nvPr>
        </p:nvSpPr>
        <p:spPr>
          <a:xfrm>
            <a:off x="1447950" y="7850700"/>
            <a:ext cx="22728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1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 idx="9"/>
          </p:nvPr>
        </p:nvSpPr>
        <p:spPr>
          <a:xfrm>
            <a:off x="3482700" y="7183700"/>
            <a:ext cx="54306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4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title" idx="13"/>
          </p:nvPr>
        </p:nvSpPr>
        <p:spPr>
          <a:xfrm>
            <a:off x="3482700" y="7953600"/>
            <a:ext cx="49440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title" idx="14" hasCustomPrompt="1"/>
          </p:nvPr>
        </p:nvSpPr>
        <p:spPr>
          <a:xfrm>
            <a:off x="9900150" y="2942800"/>
            <a:ext cx="22728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1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9"/>
          <p:cNvSpPr txBox="1">
            <a:spLocks noGrp="1"/>
          </p:cNvSpPr>
          <p:nvPr>
            <p:ph type="title" idx="15"/>
          </p:nvPr>
        </p:nvSpPr>
        <p:spPr>
          <a:xfrm>
            <a:off x="11934876" y="2275800"/>
            <a:ext cx="54306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4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 idx="16"/>
          </p:nvPr>
        </p:nvSpPr>
        <p:spPr>
          <a:xfrm>
            <a:off x="11934900" y="3045700"/>
            <a:ext cx="49440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17" hasCustomPrompt="1"/>
          </p:nvPr>
        </p:nvSpPr>
        <p:spPr>
          <a:xfrm>
            <a:off x="9900150" y="5396750"/>
            <a:ext cx="22728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1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idx="18"/>
          </p:nvPr>
        </p:nvSpPr>
        <p:spPr>
          <a:xfrm>
            <a:off x="11934876" y="4729750"/>
            <a:ext cx="54306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4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title" idx="19"/>
          </p:nvPr>
        </p:nvSpPr>
        <p:spPr>
          <a:xfrm>
            <a:off x="11934900" y="5499650"/>
            <a:ext cx="49440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 idx="20" hasCustomPrompt="1"/>
          </p:nvPr>
        </p:nvSpPr>
        <p:spPr>
          <a:xfrm>
            <a:off x="9900150" y="7850700"/>
            <a:ext cx="22728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1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 idx="21"/>
          </p:nvPr>
        </p:nvSpPr>
        <p:spPr>
          <a:xfrm>
            <a:off x="11934876" y="7183700"/>
            <a:ext cx="54306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4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title" idx="22"/>
          </p:nvPr>
        </p:nvSpPr>
        <p:spPr>
          <a:xfrm>
            <a:off x="11934900" y="7953600"/>
            <a:ext cx="49440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797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1447800" y="723600"/>
            <a:ext cx="153924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title" idx="2"/>
          </p:nvPr>
        </p:nvSpPr>
        <p:spPr>
          <a:xfrm>
            <a:off x="10659526" y="3898200"/>
            <a:ext cx="48462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4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title" idx="3"/>
          </p:nvPr>
        </p:nvSpPr>
        <p:spPr>
          <a:xfrm>
            <a:off x="10659550" y="4702800"/>
            <a:ext cx="57996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 idx="4"/>
          </p:nvPr>
        </p:nvSpPr>
        <p:spPr>
          <a:xfrm>
            <a:off x="10659526" y="6626600"/>
            <a:ext cx="48462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4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title" idx="5"/>
          </p:nvPr>
        </p:nvSpPr>
        <p:spPr>
          <a:xfrm>
            <a:off x="10659550" y="7431200"/>
            <a:ext cx="57996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0300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1447800" y="723600"/>
            <a:ext cx="153924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41"/>
          <p:cNvSpPr/>
          <p:nvPr/>
        </p:nvSpPr>
        <p:spPr>
          <a:xfrm rot="5400000">
            <a:off x="15506100" y="1334100"/>
            <a:ext cx="4110600" cy="14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287" name="Google Shape;287;p41"/>
          <p:cNvSpPr/>
          <p:nvPr/>
        </p:nvSpPr>
        <p:spPr>
          <a:xfrm rot="10800000">
            <a:off x="-24" y="9583200"/>
            <a:ext cx="2034000" cy="7038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121712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>
            <a:spLocks noGrp="1"/>
          </p:cNvSpPr>
          <p:nvPr>
            <p:ph type="title" hasCustomPrompt="1"/>
          </p:nvPr>
        </p:nvSpPr>
        <p:spPr>
          <a:xfrm>
            <a:off x="1733700" y="1303376"/>
            <a:ext cx="8472600" cy="16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1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49"/>
          <p:cNvSpPr txBox="1">
            <a:spLocks noGrp="1"/>
          </p:cNvSpPr>
          <p:nvPr>
            <p:ph type="subTitle" idx="1"/>
          </p:nvPr>
        </p:nvSpPr>
        <p:spPr>
          <a:xfrm>
            <a:off x="1733700" y="2962154"/>
            <a:ext cx="8472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49"/>
          <p:cNvSpPr txBox="1">
            <a:spLocks noGrp="1"/>
          </p:cNvSpPr>
          <p:nvPr>
            <p:ph type="title" idx="2" hasCustomPrompt="1"/>
          </p:nvPr>
        </p:nvSpPr>
        <p:spPr>
          <a:xfrm>
            <a:off x="1733700" y="3959586"/>
            <a:ext cx="8472600" cy="16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1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49"/>
          <p:cNvSpPr txBox="1">
            <a:spLocks noGrp="1"/>
          </p:cNvSpPr>
          <p:nvPr>
            <p:ph type="subTitle" idx="3"/>
          </p:nvPr>
        </p:nvSpPr>
        <p:spPr>
          <a:xfrm>
            <a:off x="1733700" y="5616190"/>
            <a:ext cx="8472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49"/>
          <p:cNvSpPr txBox="1">
            <a:spLocks noGrp="1"/>
          </p:cNvSpPr>
          <p:nvPr>
            <p:ph type="title" idx="4" hasCustomPrompt="1"/>
          </p:nvPr>
        </p:nvSpPr>
        <p:spPr>
          <a:xfrm>
            <a:off x="1733700" y="6613620"/>
            <a:ext cx="8472600" cy="16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1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124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49"/>
          <p:cNvSpPr txBox="1">
            <a:spLocks noGrp="1"/>
          </p:cNvSpPr>
          <p:nvPr>
            <p:ph type="subTitle" idx="5"/>
          </p:nvPr>
        </p:nvSpPr>
        <p:spPr>
          <a:xfrm>
            <a:off x="1733700" y="8270224"/>
            <a:ext cx="8472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6463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title"/>
          </p:nvPr>
        </p:nvSpPr>
        <p:spPr>
          <a:xfrm>
            <a:off x="1447800" y="723600"/>
            <a:ext cx="153924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title" idx="2"/>
          </p:nvPr>
        </p:nvSpPr>
        <p:spPr>
          <a:xfrm>
            <a:off x="3939126" y="3051872"/>
            <a:ext cx="4420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50"/>
          <p:cNvSpPr txBox="1">
            <a:spLocks noGrp="1"/>
          </p:cNvSpPr>
          <p:nvPr>
            <p:ph type="title" idx="3"/>
          </p:nvPr>
        </p:nvSpPr>
        <p:spPr>
          <a:xfrm>
            <a:off x="3939124" y="3709500"/>
            <a:ext cx="44202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title" idx="4"/>
          </p:nvPr>
        </p:nvSpPr>
        <p:spPr>
          <a:xfrm>
            <a:off x="3939128" y="6600974"/>
            <a:ext cx="4420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50"/>
          <p:cNvSpPr txBox="1">
            <a:spLocks noGrp="1"/>
          </p:cNvSpPr>
          <p:nvPr>
            <p:ph type="title" idx="5"/>
          </p:nvPr>
        </p:nvSpPr>
        <p:spPr>
          <a:xfrm>
            <a:off x="3939126" y="7242150"/>
            <a:ext cx="44202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8" name="Google Shape;358;p50"/>
          <p:cNvSpPr txBox="1">
            <a:spLocks noGrp="1"/>
          </p:cNvSpPr>
          <p:nvPr>
            <p:ph type="title" idx="6"/>
          </p:nvPr>
        </p:nvSpPr>
        <p:spPr>
          <a:xfrm>
            <a:off x="11593826" y="3051852"/>
            <a:ext cx="4420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50"/>
          <p:cNvSpPr txBox="1">
            <a:spLocks noGrp="1"/>
          </p:cNvSpPr>
          <p:nvPr>
            <p:ph type="title" idx="7"/>
          </p:nvPr>
        </p:nvSpPr>
        <p:spPr>
          <a:xfrm>
            <a:off x="11593828" y="3709476"/>
            <a:ext cx="44202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50"/>
          <p:cNvSpPr txBox="1">
            <a:spLocks noGrp="1"/>
          </p:cNvSpPr>
          <p:nvPr>
            <p:ph type="title" idx="8"/>
          </p:nvPr>
        </p:nvSpPr>
        <p:spPr>
          <a:xfrm>
            <a:off x="11708122" y="6600974"/>
            <a:ext cx="4420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50"/>
          <p:cNvSpPr txBox="1">
            <a:spLocks noGrp="1"/>
          </p:cNvSpPr>
          <p:nvPr>
            <p:ph type="title" idx="9"/>
          </p:nvPr>
        </p:nvSpPr>
        <p:spPr>
          <a:xfrm>
            <a:off x="11708124" y="7242150"/>
            <a:ext cx="44202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 rot="10800000">
            <a:off x="0" y="9583200"/>
            <a:ext cx="4102800" cy="7038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363" name="Google Shape;363;p50"/>
          <p:cNvSpPr/>
          <p:nvPr/>
        </p:nvSpPr>
        <p:spPr>
          <a:xfrm rot="5400000">
            <a:off x="14371800" y="2468412"/>
            <a:ext cx="6379200" cy="14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400501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610100"/>
            <a:ext cx="10363200" cy="48768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47950" y="5713800"/>
            <a:ext cx="8915400" cy="1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447950" y="7025400"/>
            <a:ext cx="5644800" cy="1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None/>
              <a:defRPr sz="3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7743676" y="8844576"/>
            <a:ext cx="4110600" cy="14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22" name="Google Shape;22;p3"/>
          <p:cNvSpPr/>
          <p:nvPr/>
        </p:nvSpPr>
        <p:spPr>
          <a:xfrm rot="5400000">
            <a:off x="16658400" y="286476"/>
            <a:ext cx="2015400" cy="14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841335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>
            <a:spLocks noGrp="1"/>
          </p:cNvSpPr>
          <p:nvPr>
            <p:ph type="title"/>
          </p:nvPr>
        </p:nvSpPr>
        <p:spPr>
          <a:xfrm>
            <a:off x="1447800" y="723600"/>
            <a:ext cx="153924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51"/>
          <p:cNvSpPr txBox="1">
            <a:spLocks noGrp="1"/>
          </p:cNvSpPr>
          <p:nvPr>
            <p:ph type="title" idx="2"/>
          </p:nvPr>
        </p:nvSpPr>
        <p:spPr>
          <a:xfrm>
            <a:off x="1447976" y="3003592"/>
            <a:ext cx="4420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7" name="Google Shape;367;p51"/>
          <p:cNvSpPr txBox="1">
            <a:spLocks noGrp="1"/>
          </p:cNvSpPr>
          <p:nvPr>
            <p:ph type="title" idx="3"/>
          </p:nvPr>
        </p:nvSpPr>
        <p:spPr>
          <a:xfrm>
            <a:off x="1447900" y="3771572"/>
            <a:ext cx="44202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8" name="Google Shape;368;p51"/>
          <p:cNvSpPr txBox="1">
            <a:spLocks noGrp="1"/>
          </p:cNvSpPr>
          <p:nvPr>
            <p:ph type="title" idx="4"/>
          </p:nvPr>
        </p:nvSpPr>
        <p:spPr>
          <a:xfrm>
            <a:off x="1447978" y="6278098"/>
            <a:ext cx="4420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9" name="Google Shape;369;p51"/>
          <p:cNvSpPr txBox="1">
            <a:spLocks noGrp="1"/>
          </p:cNvSpPr>
          <p:nvPr>
            <p:ph type="title" idx="5"/>
          </p:nvPr>
        </p:nvSpPr>
        <p:spPr>
          <a:xfrm>
            <a:off x="1447976" y="7046076"/>
            <a:ext cx="44202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0" name="Google Shape;370;p51"/>
          <p:cNvSpPr txBox="1">
            <a:spLocks noGrp="1"/>
          </p:cNvSpPr>
          <p:nvPr>
            <p:ph type="title" idx="6"/>
          </p:nvPr>
        </p:nvSpPr>
        <p:spPr>
          <a:xfrm>
            <a:off x="12419976" y="3003576"/>
            <a:ext cx="4420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1" name="Google Shape;371;p51"/>
          <p:cNvSpPr txBox="1">
            <a:spLocks noGrp="1"/>
          </p:cNvSpPr>
          <p:nvPr>
            <p:ph type="title" idx="7"/>
          </p:nvPr>
        </p:nvSpPr>
        <p:spPr>
          <a:xfrm>
            <a:off x="12419900" y="3771550"/>
            <a:ext cx="44202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8"/>
          </p:nvPr>
        </p:nvSpPr>
        <p:spPr>
          <a:xfrm>
            <a:off x="12419976" y="6278098"/>
            <a:ext cx="4420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title" idx="9"/>
          </p:nvPr>
        </p:nvSpPr>
        <p:spPr>
          <a:xfrm>
            <a:off x="12419976" y="7046076"/>
            <a:ext cx="44202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9120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/>
          <p:nvPr/>
        </p:nvSpPr>
        <p:spPr>
          <a:xfrm rot="5400000">
            <a:off x="9328800" y="146100"/>
            <a:ext cx="8025600" cy="98928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387" name="Google Shape;387;p53"/>
          <p:cNvSpPr/>
          <p:nvPr/>
        </p:nvSpPr>
        <p:spPr>
          <a:xfrm rot="10800000">
            <a:off x="0" y="8107700"/>
            <a:ext cx="12780600" cy="1413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388" name="Google Shape;388;p53"/>
          <p:cNvSpPr txBox="1">
            <a:spLocks noGrp="1"/>
          </p:cNvSpPr>
          <p:nvPr>
            <p:ph type="title"/>
          </p:nvPr>
        </p:nvSpPr>
        <p:spPr>
          <a:xfrm>
            <a:off x="9697650" y="1413600"/>
            <a:ext cx="6450000" cy="15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7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7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7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7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7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7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7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7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9" name="Google Shape;389;p53"/>
          <p:cNvSpPr txBox="1"/>
          <p:nvPr/>
        </p:nvSpPr>
        <p:spPr>
          <a:xfrm>
            <a:off x="9698000" y="5673600"/>
            <a:ext cx="77154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2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2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2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3"/>
          <p:cNvSpPr txBox="1">
            <a:spLocks noGrp="1"/>
          </p:cNvSpPr>
          <p:nvPr>
            <p:ph type="title" idx="2"/>
          </p:nvPr>
        </p:nvSpPr>
        <p:spPr>
          <a:xfrm>
            <a:off x="9697650" y="7115350"/>
            <a:ext cx="71424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title" idx="3"/>
          </p:nvPr>
        </p:nvSpPr>
        <p:spPr>
          <a:xfrm>
            <a:off x="9698000" y="3306950"/>
            <a:ext cx="64500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2" name="Google Shape;392;p53"/>
          <p:cNvSpPr/>
          <p:nvPr/>
        </p:nvSpPr>
        <p:spPr>
          <a:xfrm rot="10800000">
            <a:off x="14185200" y="734100"/>
            <a:ext cx="4102800" cy="7038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452699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36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/>
          <p:nvPr/>
        </p:nvSpPr>
        <p:spPr>
          <a:xfrm rot="5400000">
            <a:off x="-665100" y="8918100"/>
            <a:ext cx="2034000" cy="7038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413" name="Google Shape;413;p58"/>
          <p:cNvSpPr/>
          <p:nvPr/>
        </p:nvSpPr>
        <p:spPr>
          <a:xfrm>
            <a:off x="16272600" y="8844350"/>
            <a:ext cx="2015400" cy="14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2098175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9"/>
          <p:cNvSpPr/>
          <p:nvPr/>
        </p:nvSpPr>
        <p:spPr>
          <a:xfrm rot="10800000">
            <a:off x="-24" y="9582950"/>
            <a:ext cx="6367200" cy="7038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416" name="Google Shape;416;p59"/>
          <p:cNvSpPr/>
          <p:nvPr/>
        </p:nvSpPr>
        <p:spPr>
          <a:xfrm rot="5400000">
            <a:off x="16553700" y="286250"/>
            <a:ext cx="2015400" cy="14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999270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/>
          <p:nvPr/>
        </p:nvSpPr>
        <p:spPr>
          <a:xfrm rot="10800000">
            <a:off x="14177400" y="-250"/>
            <a:ext cx="4110600" cy="14424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419" name="Google Shape;419;p60"/>
          <p:cNvSpPr/>
          <p:nvPr/>
        </p:nvSpPr>
        <p:spPr>
          <a:xfrm rot="5400000">
            <a:off x="15884700" y="7883700"/>
            <a:ext cx="4102800" cy="7038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018368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/>
          <p:nvPr/>
        </p:nvSpPr>
        <p:spPr>
          <a:xfrm rot="10800000">
            <a:off x="0" y="8844362"/>
            <a:ext cx="6379200" cy="14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422" name="Google Shape;422;p61"/>
          <p:cNvSpPr/>
          <p:nvPr/>
        </p:nvSpPr>
        <p:spPr>
          <a:xfrm>
            <a:off x="14185200" y="0"/>
            <a:ext cx="4102800" cy="7038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62316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3067800" y="2743200"/>
            <a:ext cx="5923800" cy="5143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29" name="Google Shape;29;p5"/>
          <p:cNvSpPr/>
          <p:nvPr/>
        </p:nvSpPr>
        <p:spPr>
          <a:xfrm>
            <a:off x="9332000" y="2743200"/>
            <a:ext cx="5923800" cy="5143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447800" y="723600"/>
            <a:ext cx="153924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207076" y="5086250"/>
            <a:ext cx="5574000" cy="31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2800">
                <a:solidFill>
                  <a:srgbClr val="FFFFFF"/>
                </a:solidFill>
              </a:defRPr>
            </a:lvl1pPr>
            <a:lvl2pPr marL="1828800" lvl="1" indent="-60960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2400">
                <a:solidFill>
                  <a:srgbClr val="FFFFFF"/>
                </a:solidFill>
              </a:defRPr>
            </a:lvl2pPr>
            <a:lvl3pPr marL="2743200" lvl="2" indent="-60960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2400">
                <a:solidFill>
                  <a:srgbClr val="FFFFFF"/>
                </a:solidFill>
              </a:defRPr>
            </a:lvl3pPr>
            <a:lvl4pPr marL="3657600" lvl="3" indent="-60960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2400">
                <a:solidFill>
                  <a:srgbClr val="FFFFFF"/>
                </a:solidFill>
              </a:defRPr>
            </a:lvl4pPr>
            <a:lvl5pPr marL="4572000" lvl="4" indent="-60960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2400">
                <a:solidFill>
                  <a:srgbClr val="FFFFFF"/>
                </a:solidFill>
              </a:defRPr>
            </a:lvl5pPr>
            <a:lvl6pPr marL="5486400" lvl="5" indent="-60960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2400">
                <a:solidFill>
                  <a:srgbClr val="FFFFFF"/>
                </a:solidFill>
              </a:defRPr>
            </a:lvl6pPr>
            <a:lvl7pPr marL="6400800" lvl="6" indent="-60960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2400">
                <a:solidFill>
                  <a:srgbClr val="FFFFFF"/>
                </a:solidFill>
              </a:defRPr>
            </a:lvl7pPr>
            <a:lvl8pPr marL="7315200" lvl="7" indent="-60960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2400">
                <a:solidFill>
                  <a:srgbClr val="FFFFFF"/>
                </a:solidFill>
              </a:defRPr>
            </a:lvl8pPr>
            <a:lvl9pPr marL="8229600" lvl="8" indent="-60960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1200"/>
              <a:buChar char="■"/>
              <a:defRPr sz="24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9506906" y="5086250"/>
            <a:ext cx="5574000" cy="31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2800">
                <a:solidFill>
                  <a:srgbClr val="FFFFFF"/>
                </a:solidFill>
              </a:defRPr>
            </a:lvl1pPr>
            <a:lvl2pPr marL="1828800" lvl="1" indent="-60960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2400">
                <a:solidFill>
                  <a:srgbClr val="FFFFFF"/>
                </a:solidFill>
              </a:defRPr>
            </a:lvl2pPr>
            <a:lvl3pPr marL="2743200" lvl="2" indent="-60960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2400">
                <a:solidFill>
                  <a:srgbClr val="FFFFFF"/>
                </a:solidFill>
              </a:defRPr>
            </a:lvl3pPr>
            <a:lvl4pPr marL="3657600" lvl="3" indent="-60960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2400">
                <a:solidFill>
                  <a:srgbClr val="FFFFFF"/>
                </a:solidFill>
              </a:defRPr>
            </a:lvl4pPr>
            <a:lvl5pPr marL="4572000" lvl="4" indent="-60960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2400">
                <a:solidFill>
                  <a:srgbClr val="FFFFFF"/>
                </a:solidFill>
              </a:defRPr>
            </a:lvl5pPr>
            <a:lvl6pPr marL="5486400" lvl="5" indent="-60960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2400">
                <a:solidFill>
                  <a:srgbClr val="FFFFFF"/>
                </a:solidFill>
              </a:defRPr>
            </a:lvl6pPr>
            <a:lvl7pPr marL="6400800" lvl="6" indent="-60960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2400">
                <a:solidFill>
                  <a:srgbClr val="FFFFFF"/>
                </a:solidFill>
              </a:defRPr>
            </a:lvl7pPr>
            <a:lvl8pPr marL="7315200" lvl="7" indent="-60960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2400">
                <a:solidFill>
                  <a:srgbClr val="FFFFFF"/>
                </a:solidFill>
              </a:defRPr>
            </a:lvl8pPr>
            <a:lvl9pPr marL="8229600" lvl="8" indent="-60960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1200"/>
              <a:buChar char="■"/>
              <a:defRPr sz="24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3889000" y="4038300"/>
            <a:ext cx="4210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4"/>
          </p:nvPr>
        </p:nvSpPr>
        <p:spPr>
          <a:xfrm>
            <a:off x="10188800" y="4038300"/>
            <a:ext cx="4210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5400000">
            <a:off x="16919100" y="665100"/>
            <a:ext cx="2034000" cy="7038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37" name="Google Shape;37;p5"/>
          <p:cNvSpPr/>
          <p:nvPr/>
        </p:nvSpPr>
        <p:spPr>
          <a:xfrm rot="5400000">
            <a:off x="-2468400" y="6376212"/>
            <a:ext cx="6379200" cy="14424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194643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447950" y="723900"/>
            <a:ext cx="170412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Google Shape;41;p6"/>
          <p:cNvSpPr/>
          <p:nvPr/>
        </p:nvSpPr>
        <p:spPr>
          <a:xfrm rot="10800000">
            <a:off x="16254000" y="0"/>
            <a:ext cx="2034000" cy="7038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42" name="Google Shape;42;p6"/>
          <p:cNvSpPr/>
          <p:nvPr/>
        </p:nvSpPr>
        <p:spPr>
          <a:xfrm rot="5400000">
            <a:off x="16553700" y="8558100"/>
            <a:ext cx="2015400" cy="14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42424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001000" y="2662850"/>
            <a:ext cx="8839200" cy="14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10839450" y="4253450"/>
            <a:ext cx="6000600" cy="4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2800">
                <a:solidFill>
                  <a:srgbClr val="000000"/>
                </a:solidFill>
              </a:defRPr>
            </a:lvl1pPr>
            <a:lvl2pPr marL="1828800" lvl="1" indent="-635000" algn="r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2743200" lvl="2" indent="-635000" algn="r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3657600" lvl="3" indent="-635000" algn="r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4572000" lvl="4" indent="-635000" algn="r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5486400" lvl="5" indent="-635000" algn="r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6400800" lvl="6" indent="-635000" algn="r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7315200" lvl="7" indent="-635000" algn="r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8229600" lvl="8" indent="-635000" algn="r">
              <a:spcBef>
                <a:spcPts val="3200"/>
              </a:spcBef>
              <a:spcAft>
                <a:spcPts val="32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2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83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9029700" y="4762500"/>
            <a:ext cx="77640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None/>
              <a:defRPr sz="72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72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72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72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72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72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72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72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9463800" y="5896500"/>
            <a:ext cx="68958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38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38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38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38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38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38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38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38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5400000">
            <a:off x="-286500" y="286476"/>
            <a:ext cx="2015400" cy="14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11609100" y="3068100"/>
            <a:ext cx="26052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4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0" y="9150600"/>
            <a:ext cx="10363200" cy="11364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45033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9604800" y="3222700"/>
            <a:ext cx="77640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72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9604800" y="4356700"/>
            <a:ext cx="68958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38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 hasCustomPrompt="1"/>
          </p:nvPr>
        </p:nvSpPr>
        <p:spPr>
          <a:xfrm>
            <a:off x="9604800" y="1528300"/>
            <a:ext cx="26052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4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/>
          <p:nvPr/>
        </p:nvSpPr>
        <p:spPr>
          <a:xfrm rot="10800000">
            <a:off x="0" y="9198350"/>
            <a:ext cx="6382800" cy="1088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81" name="Google Shape;81;p14"/>
          <p:cNvSpPr/>
          <p:nvPr/>
        </p:nvSpPr>
        <p:spPr>
          <a:xfrm rot="-5400000">
            <a:off x="14584200" y="2679000"/>
            <a:ext cx="6382800" cy="10248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10206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447950" y="6670800"/>
            <a:ext cx="68958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72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1447950" y="7804800"/>
            <a:ext cx="68958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38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2" hasCustomPrompt="1"/>
          </p:nvPr>
        </p:nvSpPr>
        <p:spPr>
          <a:xfrm>
            <a:off x="1447950" y="4976400"/>
            <a:ext cx="26052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4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5"/>
          <p:cNvSpPr/>
          <p:nvPr/>
        </p:nvSpPr>
        <p:spPr>
          <a:xfrm rot="5400000">
            <a:off x="10340650" y="7510500"/>
            <a:ext cx="4110600" cy="14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87" name="Google Shape;87;p15"/>
          <p:cNvSpPr/>
          <p:nvPr/>
        </p:nvSpPr>
        <p:spPr>
          <a:xfrm rot="10800000">
            <a:off x="14185200" y="0"/>
            <a:ext cx="4102800" cy="7038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07301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680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6517">
            <a:off x="7704828" y="-42904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493551">
            <a:off x="-3091661" y="3509943"/>
            <a:ext cx="15325477" cy="8242765"/>
          </a:xfrm>
          <a:custGeom>
            <a:avLst/>
            <a:gdLst/>
            <a:ahLst/>
            <a:cxnLst/>
            <a:rect l="l" t="t" r="r" b="b"/>
            <a:pathLst>
              <a:path w="15325477" h="8242765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56246" y="1255651"/>
            <a:ext cx="14726653" cy="588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32"/>
              </a:lnSpc>
            </a:pPr>
            <a:r>
              <a:rPr lang="en-US" sz="688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 AI-DRIVEN AUTONOMOUS VEHICLE WITH MULTI-PROTOCOL CONNECTIVITY AND REAL-TIME CONTROL</a:t>
            </a:r>
          </a:p>
          <a:p>
            <a:pPr algn="ctr">
              <a:lnSpc>
                <a:spcPts val="8232"/>
              </a:lnSpc>
            </a:pPr>
            <a:r>
              <a:rPr lang="en-US" sz="588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(MODULE 1)</a:t>
            </a:r>
          </a:p>
        </p:txBody>
      </p:sp>
      <p:sp>
        <p:nvSpPr>
          <p:cNvPr id="5" name="Freeform 5"/>
          <p:cNvSpPr/>
          <p:nvPr/>
        </p:nvSpPr>
        <p:spPr>
          <a:xfrm>
            <a:off x="15868007" y="0"/>
            <a:ext cx="2419993" cy="2419993"/>
          </a:xfrm>
          <a:custGeom>
            <a:avLst/>
            <a:gdLst/>
            <a:ahLst/>
            <a:cxnLst/>
            <a:rect l="l" t="t" r="r" b="b"/>
            <a:pathLst>
              <a:path w="2419993" h="2419993">
                <a:moveTo>
                  <a:pt x="0" y="0"/>
                </a:moveTo>
                <a:lnTo>
                  <a:pt x="2419993" y="0"/>
                </a:lnTo>
                <a:lnTo>
                  <a:pt x="2419993" y="2419993"/>
                </a:lnTo>
                <a:lnTo>
                  <a:pt x="0" y="24199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419600" y="8654813"/>
            <a:ext cx="8363843" cy="159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</a:pPr>
            <a:r>
              <a:rPr lang="en-US" sz="3093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Guided By: </a:t>
            </a:r>
            <a:r>
              <a:rPr lang="en-US" sz="3093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Dr. Swarna Prabha Jena</a:t>
            </a:r>
          </a:p>
          <a:p>
            <a:pPr algn="ctr">
              <a:lnSpc>
                <a:spcPts val="4330"/>
              </a:lnSpc>
            </a:pPr>
            <a:r>
              <a:rPr lang="en-US" sz="3093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Asst. Professor</a:t>
            </a:r>
          </a:p>
          <a:p>
            <a:pPr algn="ctr">
              <a:lnSpc>
                <a:spcPts val="4330"/>
              </a:lnSpc>
            </a:pPr>
            <a:r>
              <a:rPr lang="en-US" sz="3093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Electronics and Communication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04867" y="304806"/>
            <a:ext cx="7078266" cy="122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6600" b="1" u="sng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Members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5500" y="1722986"/>
            <a:ext cx="18032500" cy="8396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6"/>
              </a:lnSpc>
            </a:pPr>
            <a:r>
              <a:rPr lang="en-US" sz="281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Rudransh Jena (230301132030) </a:t>
            </a:r>
          </a:p>
          <a:p>
            <a:pPr algn="l">
              <a:lnSpc>
                <a:spcPts val="3946"/>
              </a:lnSpc>
            </a:pPr>
            <a:r>
              <a:rPr lang="en-US" sz="28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LinkedIn: www.linkedin.com/in/rudransh-jena-4427a1141</a:t>
            </a:r>
          </a:p>
          <a:p>
            <a:pPr algn="l">
              <a:lnSpc>
                <a:spcPts val="3946"/>
              </a:lnSpc>
            </a:pPr>
            <a:endParaRPr lang="en-US" sz="281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46"/>
              </a:lnSpc>
            </a:pPr>
            <a:r>
              <a:rPr lang="en-US" sz="281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Rohit Jambhulkar (230301131028)</a:t>
            </a:r>
          </a:p>
          <a:p>
            <a:pPr algn="l">
              <a:lnSpc>
                <a:spcPts val="3946"/>
              </a:lnSpc>
            </a:pPr>
            <a:r>
              <a:rPr lang="en-US" sz="28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LinkedIn: www.linkedin.com/in/rohit-jambhulkar-289440354</a:t>
            </a:r>
          </a:p>
          <a:p>
            <a:pPr algn="l">
              <a:lnSpc>
                <a:spcPts val="3946"/>
              </a:lnSpc>
            </a:pPr>
            <a:endParaRPr lang="en-US" sz="281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46"/>
              </a:lnSpc>
            </a:pPr>
            <a:r>
              <a:rPr lang="en-US" sz="281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Ashish Kumar Singh (230301130004)</a:t>
            </a:r>
          </a:p>
          <a:p>
            <a:pPr algn="l">
              <a:lnSpc>
                <a:spcPts val="3946"/>
              </a:lnSpc>
            </a:pPr>
            <a:r>
              <a:rPr lang="en-US" sz="28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LinkedIn: https://www.linkedin.com/in/ashish-kumar-singh-5b26132ba?utm_source=share&amp;utm_campaign=share_via&amp;utm_content=profile&amp;utm_medium=android_app</a:t>
            </a:r>
          </a:p>
          <a:p>
            <a:pPr algn="l">
              <a:lnSpc>
                <a:spcPts val="3946"/>
              </a:lnSpc>
            </a:pPr>
            <a:endParaRPr lang="en-US" sz="281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46"/>
              </a:lnSpc>
            </a:pPr>
            <a:r>
              <a:rPr lang="en-US" sz="281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Ashribad Sarangi (230301130012)</a:t>
            </a:r>
          </a:p>
          <a:p>
            <a:pPr algn="l">
              <a:lnSpc>
                <a:spcPts val="3946"/>
              </a:lnSpc>
            </a:pPr>
            <a:r>
              <a:rPr lang="en-US" sz="28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LinkedIn: https://www.linkedin.com/in/ashribad-sarangi-7b2257369?utm_source=share&amp;utm_campaign=share_via&amp;utm_content=profile&amp;utm_medium=android_app</a:t>
            </a:r>
          </a:p>
          <a:p>
            <a:pPr algn="l">
              <a:lnSpc>
                <a:spcPts val="3946"/>
              </a:lnSpc>
            </a:pPr>
            <a:endParaRPr lang="en-US" sz="281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46"/>
              </a:lnSpc>
            </a:pPr>
            <a:r>
              <a:rPr lang="en-US" sz="281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Itimayee Mohapatra (230301132029)</a:t>
            </a:r>
          </a:p>
          <a:p>
            <a:pPr algn="l">
              <a:lnSpc>
                <a:spcPts val="3946"/>
              </a:lnSpc>
            </a:pPr>
            <a:r>
              <a:rPr lang="en-US" sz="28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LinkedIn: https://www.linkedin.com/in/itimayee-mohapatra-003695291?utm_source=share&amp;utm_campaign=share_via&amp;utm_content=profile&amp;utm_medium=android_app</a:t>
            </a:r>
          </a:p>
        </p:txBody>
      </p:sp>
      <p:sp>
        <p:nvSpPr>
          <p:cNvPr id="4" name="Freeform 4"/>
          <p:cNvSpPr/>
          <p:nvPr/>
        </p:nvSpPr>
        <p:spPr>
          <a:xfrm>
            <a:off x="15868007" y="0"/>
            <a:ext cx="2419993" cy="2419993"/>
          </a:xfrm>
          <a:custGeom>
            <a:avLst/>
            <a:gdLst/>
            <a:ahLst/>
            <a:cxnLst/>
            <a:rect l="l" t="t" r="r" b="b"/>
            <a:pathLst>
              <a:path w="2419993" h="2419993">
                <a:moveTo>
                  <a:pt x="0" y="0"/>
                </a:moveTo>
                <a:lnTo>
                  <a:pt x="2419993" y="0"/>
                </a:lnTo>
                <a:lnTo>
                  <a:pt x="2419993" y="2419993"/>
                </a:lnTo>
                <a:lnTo>
                  <a:pt x="0" y="2419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0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DEC68C-184A-87AC-BDB6-45805B9D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24CE2F2-FA10-C4F8-DFA5-B9C0B0F3F830}"/>
              </a:ext>
            </a:extLst>
          </p:cNvPr>
          <p:cNvSpPr/>
          <p:nvPr/>
        </p:nvSpPr>
        <p:spPr>
          <a:xfrm rot="1366517">
            <a:off x="7704828" y="-42904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E7DD02F-AA49-7CB2-9FB0-A63642845DA4}"/>
              </a:ext>
            </a:extLst>
          </p:cNvPr>
          <p:cNvSpPr/>
          <p:nvPr/>
        </p:nvSpPr>
        <p:spPr>
          <a:xfrm rot="1493551">
            <a:off x="-3091661" y="3509943"/>
            <a:ext cx="15325477" cy="8242765"/>
          </a:xfrm>
          <a:custGeom>
            <a:avLst/>
            <a:gdLst/>
            <a:ahLst/>
            <a:cxnLst/>
            <a:rect l="l" t="t" r="r" b="b"/>
            <a:pathLst>
              <a:path w="15325477" h="8242765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BD12660-5DFF-8E60-566F-D07068643A9C}"/>
              </a:ext>
            </a:extLst>
          </p:cNvPr>
          <p:cNvSpPr/>
          <p:nvPr/>
        </p:nvSpPr>
        <p:spPr>
          <a:xfrm>
            <a:off x="15868007" y="0"/>
            <a:ext cx="2419993" cy="2419993"/>
          </a:xfrm>
          <a:custGeom>
            <a:avLst/>
            <a:gdLst/>
            <a:ahLst/>
            <a:cxnLst/>
            <a:rect l="l" t="t" r="r" b="b"/>
            <a:pathLst>
              <a:path w="2419993" h="2419993">
                <a:moveTo>
                  <a:pt x="0" y="0"/>
                </a:moveTo>
                <a:lnTo>
                  <a:pt x="2419993" y="0"/>
                </a:lnTo>
                <a:lnTo>
                  <a:pt x="2419993" y="2419993"/>
                </a:lnTo>
                <a:lnTo>
                  <a:pt x="0" y="24199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E616E-D380-19D9-60DF-8A20CF645A15}"/>
              </a:ext>
            </a:extLst>
          </p:cNvPr>
          <p:cNvSpPr txBox="1"/>
          <p:nvPr/>
        </p:nvSpPr>
        <p:spPr>
          <a:xfrm>
            <a:off x="5486400" y="190500"/>
            <a:ext cx="72539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u="sng" dirty="0">
                <a:solidFill>
                  <a:schemeClr val="bg1"/>
                </a:solidFill>
              </a:rPr>
              <a:t>PROJECT OVERVIEW</a:t>
            </a:r>
            <a:endParaRPr lang="en-IN" sz="6600" b="1" u="sn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2242B-173F-A4F6-5F9A-EEF45A179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1409700"/>
            <a:ext cx="14097000" cy="87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4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4271962" y="344464"/>
            <a:ext cx="9744075" cy="122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6600" b="1" u="sng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CAN Communication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38786"/>
            <a:ext cx="17069145" cy="349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Controller Area Network (CAN) </a:t>
            </a: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is a robust, multi-master serial communication protocol designed primarily for real-time data exchange in </a:t>
            </a:r>
            <a:r>
              <a:rPr lang="en-US" sz="39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automotive and industrial systems.</a:t>
            </a: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It uses a </a:t>
            </a:r>
            <a:r>
              <a:rPr lang="en-US" sz="39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two-wire</a:t>
            </a: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differential bus</a:t>
            </a:r>
            <a:r>
              <a:rPr lang="en-US" sz="39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(CAN_H and CAN_L) </a:t>
            </a: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 provide reliable communication even in noisy environments.</a:t>
            </a:r>
          </a:p>
        </p:txBody>
      </p:sp>
      <p:sp>
        <p:nvSpPr>
          <p:cNvPr id="5" name="Freeform 5"/>
          <p:cNvSpPr/>
          <p:nvPr/>
        </p:nvSpPr>
        <p:spPr>
          <a:xfrm rot="1493551">
            <a:off x="-3091661" y="3509943"/>
            <a:ext cx="15325477" cy="8242765"/>
          </a:xfrm>
          <a:custGeom>
            <a:avLst/>
            <a:gdLst/>
            <a:ahLst/>
            <a:cxnLst/>
            <a:rect l="l" t="t" r="r" b="b"/>
            <a:pathLst>
              <a:path w="15325477" h="8242765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6517">
            <a:off x="7102816" y="646895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868007" y="0"/>
            <a:ext cx="2419993" cy="2419993"/>
          </a:xfrm>
          <a:custGeom>
            <a:avLst/>
            <a:gdLst/>
            <a:ahLst/>
            <a:cxnLst/>
            <a:rect l="l" t="t" r="r" b="b"/>
            <a:pathLst>
              <a:path w="2419993" h="2419993">
                <a:moveTo>
                  <a:pt x="0" y="0"/>
                </a:moveTo>
                <a:lnTo>
                  <a:pt x="2419993" y="0"/>
                </a:lnTo>
                <a:lnTo>
                  <a:pt x="2419993" y="2419993"/>
                </a:lnTo>
                <a:lnTo>
                  <a:pt x="0" y="24199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493551">
            <a:off x="-3091661" y="3509943"/>
            <a:ext cx="15325477" cy="8242765"/>
          </a:xfrm>
          <a:custGeom>
            <a:avLst/>
            <a:gdLst/>
            <a:ahLst/>
            <a:cxnLst/>
            <a:rect l="l" t="t" r="r" b="b"/>
            <a:pathLst>
              <a:path w="15325477" h="8242765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6517">
            <a:off x="7102816" y="646895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993249" y="178753"/>
            <a:ext cx="6301502" cy="122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6600" b="1" u="sng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CAN Protocol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0337" y="2594932"/>
            <a:ext cx="17727327" cy="641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 ESP32 (and some other ESP family microcontrollers) which requires a CAN transceiver (e.g., </a:t>
            </a:r>
            <a:r>
              <a:rPr lang="en-US" sz="4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SN65HVD230</a:t>
            </a:r>
            <a:r>
              <a:rPr lang="en-US" sz="40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 to interface the differential two-wire bus.</a:t>
            </a:r>
          </a:p>
          <a:p>
            <a:pPr algn="l">
              <a:lnSpc>
                <a:spcPts val="5600"/>
              </a:lnSpc>
            </a:pPr>
            <a:endParaRPr lang="en-US" sz="40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600"/>
              </a:lnSpc>
            </a:pPr>
            <a:r>
              <a:rPr lang="en-US" sz="40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Two-Wire Protocol: The bus consists of two wires, </a:t>
            </a:r>
            <a:r>
              <a:rPr lang="en-US" sz="4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CAN_H </a:t>
            </a:r>
            <a:r>
              <a:rPr lang="en-US" sz="40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and </a:t>
            </a:r>
            <a:r>
              <a:rPr lang="en-US" sz="4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CAN_L</a:t>
            </a:r>
            <a:r>
              <a:rPr lang="en-US" sz="40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 Data is transmitted as a differential signal:</a:t>
            </a:r>
          </a:p>
          <a:p>
            <a:pPr marL="1727202" lvl="2" indent="-575734" algn="l">
              <a:lnSpc>
                <a:spcPts val="5600"/>
              </a:lnSpc>
              <a:buFont typeface="Arial"/>
              <a:buChar char="⚬"/>
            </a:pPr>
            <a:r>
              <a:rPr lang="en-US" sz="4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Logic ‘0’</a:t>
            </a:r>
            <a:r>
              <a:rPr lang="en-US" sz="40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→ </a:t>
            </a:r>
            <a:r>
              <a:rPr lang="en-US" sz="4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CAN_L = CAN_L</a:t>
            </a:r>
          </a:p>
          <a:p>
            <a:pPr marL="1727202" lvl="2" indent="-575734" algn="l">
              <a:lnSpc>
                <a:spcPts val="5600"/>
              </a:lnSpc>
              <a:buFont typeface="Arial"/>
              <a:buChar char="⚬"/>
            </a:pPr>
            <a:r>
              <a:rPr lang="en-US" sz="4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Logic ‘1’</a:t>
            </a:r>
            <a:r>
              <a:rPr lang="en-US" sz="40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→</a:t>
            </a:r>
            <a:r>
              <a:rPr lang="en-US" sz="4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CAN_H = CAN_H</a:t>
            </a:r>
          </a:p>
          <a:p>
            <a:pPr algn="l">
              <a:lnSpc>
                <a:spcPts val="5600"/>
              </a:lnSpc>
              <a:spcBef>
                <a:spcPct val="0"/>
              </a:spcBef>
            </a:pPr>
            <a:endParaRPr lang="en-US" sz="4000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868007" y="0"/>
            <a:ext cx="2419993" cy="2419993"/>
          </a:xfrm>
          <a:custGeom>
            <a:avLst/>
            <a:gdLst/>
            <a:ahLst/>
            <a:cxnLst/>
            <a:rect l="l" t="t" r="r" b="b"/>
            <a:pathLst>
              <a:path w="2419993" h="2419993">
                <a:moveTo>
                  <a:pt x="0" y="0"/>
                </a:moveTo>
                <a:lnTo>
                  <a:pt x="2419993" y="0"/>
                </a:lnTo>
                <a:lnTo>
                  <a:pt x="2419993" y="2419993"/>
                </a:lnTo>
                <a:lnTo>
                  <a:pt x="0" y="24199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493551">
            <a:off x="-3091661" y="3509943"/>
            <a:ext cx="15325477" cy="8242765"/>
          </a:xfrm>
          <a:custGeom>
            <a:avLst/>
            <a:gdLst/>
            <a:ahLst/>
            <a:cxnLst/>
            <a:rect l="l" t="t" r="r" b="b"/>
            <a:pathLst>
              <a:path w="15325477" h="8242765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6517">
            <a:off x="7102816" y="646895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52596" y="344464"/>
            <a:ext cx="8182809" cy="122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6600" b="1" u="sng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Working Principle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573177"/>
            <a:ext cx="18288000" cy="7960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endParaRPr dirty="0"/>
          </a:p>
          <a:p>
            <a:pPr marL="734179" lvl="1" indent="-367090" algn="l">
              <a:lnSpc>
                <a:spcPts val="4760"/>
              </a:lnSpc>
              <a:buAutoNum type="arabicPeriod"/>
            </a:pPr>
            <a:r>
              <a:rPr lang="en-US" sz="3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Transmit (TXD → Bus):</a:t>
            </a:r>
          </a:p>
          <a:p>
            <a:pPr marL="1468359" lvl="2" indent="-489453" algn="l">
              <a:lnSpc>
                <a:spcPts val="4760"/>
              </a:lnSpc>
              <a:buFont typeface="Arial"/>
              <a:buChar char="⚬"/>
            </a:pPr>
            <a:r>
              <a:rPr lang="en-US" sz="3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ESP32 outputs CAN data (TXD pin).</a:t>
            </a:r>
          </a:p>
          <a:p>
            <a:pPr marL="1468359" lvl="2" indent="-489453" algn="l">
              <a:lnSpc>
                <a:spcPts val="4760"/>
              </a:lnSpc>
              <a:buFont typeface="Arial"/>
              <a:buChar char="⚬"/>
            </a:pPr>
            <a:r>
              <a:rPr lang="en-US" sz="3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SN65HVD230 converts this logic signal into a differential signal across CAN_H and CAN_L.</a:t>
            </a:r>
          </a:p>
          <a:p>
            <a:pPr marL="734179" lvl="1" indent="-367090" algn="l">
              <a:lnSpc>
                <a:spcPts val="4760"/>
              </a:lnSpc>
              <a:spcBef>
                <a:spcPct val="0"/>
              </a:spcBef>
              <a:buAutoNum type="arabicPeriod"/>
            </a:pPr>
            <a:r>
              <a:rPr lang="en-US" sz="3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Receive (Bus → RXD):</a:t>
            </a:r>
          </a:p>
          <a:p>
            <a:pPr marL="1468359" lvl="2" indent="-489453" algn="l">
              <a:lnSpc>
                <a:spcPts val="4760"/>
              </a:lnSpc>
              <a:spcBef>
                <a:spcPct val="0"/>
              </a:spcBef>
              <a:buFont typeface="Arial"/>
              <a:buChar char="⚬"/>
            </a:pPr>
            <a:r>
              <a:rPr lang="en-US" sz="3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transceiver senses the differential voltage on CAN_H and CAN_L.</a:t>
            </a:r>
          </a:p>
          <a:p>
            <a:pPr marL="1468359" lvl="2" indent="-489453" algn="l">
              <a:lnSpc>
                <a:spcPts val="4760"/>
              </a:lnSpc>
              <a:spcBef>
                <a:spcPct val="0"/>
              </a:spcBef>
              <a:buFont typeface="Arial"/>
              <a:buChar char="⚬"/>
            </a:pPr>
            <a:r>
              <a:rPr lang="en-US" sz="3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Converts it back into a logic-level signal (RXD) for the ESP32.</a:t>
            </a:r>
          </a:p>
          <a:p>
            <a:pPr marL="734179" lvl="1" indent="-367090" algn="l">
              <a:lnSpc>
                <a:spcPts val="4760"/>
              </a:lnSpc>
              <a:spcBef>
                <a:spcPct val="0"/>
              </a:spcBef>
              <a:buAutoNum type="arabicPeriod"/>
            </a:pPr>
            <a:r>
              <a:rPr lang="en-US" sz="3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Differential Signaling (Noise Immunity):</a:t>
            </a:r>
          </a:p>
          <a:p>
            <a:pPr marL="1468359" lvl="2" indent="-489453" algn="l">
              <a:lnSpc>
                <a:spcPts val="4760"/>
              </a:lnSpc>
              <a:spcBef>
                <a:spcPct val="0"/>
              </a:spcBef>
              <a:buFont typeface="Arial"/>
              <a:buChar char="⚬"/>
            </a:pPr>
            <a:r>
              <a:rPr lang="en-US" sz="3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logic ‘0’: CAN_L = CAN_L</a:t>
            </a:r>
          </a:p>
          <a:p>
            <a:pPr marL="1468359" lvl="2" indent="-489453" algn="l">
              <a:lnSpc>
                <a:spcPts val="4760"/>
              </a:lnSpc>
              <a:spcBef>
                <a:spcPct val="0"/>
              </a:spcBef>
              <a:buFont typeface="Arial"/>
              <a:buChar char="⚬"/>
            </a:pPr>
            <a:r>
              <a:rPr lang="en-US" sz="3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logic ‘1’: CAN_H = CAN_H</a:t>
            </a:r>
          </a:p>
          <a:p>
            <a:pPr marL="1468359" lvl="2" indent="-489453" algn="l">
              <a:lnSpc>
                <a:spcPts val="4760"/>
              </a:lnSpc>
              <a:spcBef>
                <a:spcPct val="0"/>
              </a:spcBef>
              <a:buFont typeface="Arial"/>
              <a:buChar char="⚬"/>
            </a:pPr>
            <a:r>
              <a:rPr lang="en-US" sz="3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allows multiple nodes to share the same bus without errors.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endParaRPr lang="en-US" sz="3400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868007" y="0"/>
            <a:ext cx="2419993" cy="2419993"/>
          </a:xfrm>
          <a:custGeom>
            <a:avLst/>
            <a:gdLst/>
            <a:ahLst/>
            <a:cxnLst/>
            <a:rect l="l" t="t" r="r" b="b"/>
            <a:pathLst>
              <a:path w="2419993" h="2419993">
                <a:moveTo>
                  <a:pt x="0" y="0"/>
                </a:moveTo>
                <a:lnTo>
                  <a:pt x="2419993" y="0"/>
                </a:lnTo>
                <a:lnTo>
                  <a:pt x="2419993" y="2419993"/>
                </a:lnTo>
                <a:lnTo>
                  <a:pt x="0" y="24199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493551">
            <a:off x="-3091661" y="3509943"/>
            <a:ext cx="15325477" cy="8242765"/>
          </a:xfrm>
          <a:custGeom>
            <a:avLst/>
            <a:gdLst/>
            <a:ahLst/>
            <a:cxnLst/>
            <a:rect l="l" t="t" r="r" b="b"/>
            <a:pathLst>
              <a:path w="15325477" h="8242765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6517">
            <a:off x="7102816" y="646895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36511" y="1894488"/>
            <a:ext cx="12414979" cy="7736099"/>
          </a:xfrm>
          <a:custGeom>
            <a:avLst/>
            <a:gdLst/>
            <a:ahLst/>
            <a:cxnLst/>
            <a:rect l="l" t="t" r="r" b="b"/>
            <a:pathLst>
              <a:path w="12414979" h="7736099">
                <a:moveTo>
                  <a:pt x="0" y="0"/>
                </a:moveTo>
                <a:lnTo>
                  <a:pt x="12414978" y="0"/>
                </a:lnTo>
                <a:lnTo>
                  <a:pt x="12414978" y="7736099"/>
                </a:lnTo>
                <a:lnTo>
                  <a:pt x="0" y="77360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479" t="-275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549280" y="304806"/>
            <a:ext cx="7189440" cy="122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6600" b="1" u="sng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Working  Model</a:t>
            </a:r>
          </a:p>
        </p:txBody>
      </p:sp>
      <p:sp>
        <p:nvSpPr>
          <p:cNvPr id="6" name="Freeform 6"/>
          <p:cNvSpPr/>
          <p:nvPr/>
        </p:nvSpPr>
        <p:spPr>
          <a:xfrm>
            <a:off x="15868007" y="0"/>
            <a:ext cx="2419993" cy="2419993"/>
          </a:xfrm>
          <a:custGeom>
            <a:avLst/>
            <a:gdLst/>
            <a:ahLst/>
            <a:cxnLst/>
            <a:rect l="l" t="t" r="r" b="b"/>
            <a:pathLst>
              <a:path w="2419993" h="2419993">
                <a:moveTo>
                  <a:pt x="0" y="0"/>
                </a:moveTo>
                <a:lnTo>
                  <a:pt x="2419993" y="0"/>
                </a:lnTo>
                <a:lnTo>
                  <a:pt x="2419993" y="2419993"/>
                </a:lnTo>
                <a:lnTo>
                  <a:pt x="0" y="24199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493551">
            <a:off x="-3091661" y="3509943"/>
            <a:ext cx="15325477" cy="8242765"/>
          </a:xfrm>
          <a:custGeom>
            <a:avLst/>
            <a:gdLst/>
            <a:ahLst/>
            <a:cxnLst/>
            <a:rect l="l" t="t" r="r" b="b"/>
            <a:pathLst>
              <a:path w="15325477" h="8242765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6517">
            <a:off x="7102816" y="646895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931444" y="304806"/>
            <a:ext cx="10425112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 Description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74755" y="2105842"/>
            <a:ext cx="14446300" cy="8040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Connections with ESP32</a:t>
            </a:r>
          </a:p>
          <a:p>
            <a:pPr marL="691000" lvl="1" indent="-345500" algn="just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TXD (SN65HVD230) → TX GPIO (ESP32 CAN TX)</a:t>
            </a:r>
          </a:p>
          <a:p>
            <a:pPr marL="691000" lvl="1" indent="-345500" algn="just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RXD (SN65HVD230) → RX GPIO (ESP32 CAN RX)</a:t>
            </a:r>
          </a:p>
          <a:p>
            <a:pPr marL="691000" lvl="1" indent="-345500" algn="just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CAN_H &amp; CAN_L → CAN Bus twisted pair</a:t>
            </a:r>
          </a:p>
          <a:p>
            <a:pPr marL="691000" lvl="1" indent="-345500" algn="just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VCC → 3.3V, GND → GND</a:t>
            </a:r>
          </a:p>
          <a:p>
            <a:pPr marL="691000" lvl="1" indent="-345500" algn="just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RS pin controls modes:</a:t>
            </a:r>
          </a:p>
          <a:p>
            <a:pPr marL="1382001" lvl="2" indent="-460667" algn="just">
              <a:lnSpc>
                <a:spcPts val="4480"/>
              </a:lnSpc>
              <a:buFont typeface="Arial"/>
              <a:buChar char="⚬"/>
            </a:pPr>
            <a:r>
              <a:rPr lang="en-US" sz="3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Low = Low-speed mode</a:t>
            </a:r>
          </a:p>
          <a:p>
            <a:pPr marL="1382001" lvl="2" indent="-460667" algn="just">
              <a:lnSpc>
                <a:spcPts val="4480"/>
              </a:lnSpc>
              <a:buFont typeface="Arial"/>
              <a:buChar char="⚬"/>
            </a:pPr>
            <a:r>
              <a:rPr lang="en-US" sz="3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= High-power mode</a:t>
            </a:r>
          </a:p>
          <a:p>
            <a:pPr algn="just">
              <a:lnSpc>
                <a:spcPts val="4480"/>
              </a:lnSpc>
            </a:pPr>
            <a:r>
              <a:rPr lang="en-US" sz="3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Role Summary</a:t>
            </a:r>
          </a:p>
          <a:p>
            <a:pPr marL="691000" lvl="1" indent="-345500" algn="just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ESP32 = CAN controller (generates and interprets CAN frames)</a:t>
            </a:r>
          </a:p>
          <a:p>
            <a:pPr marL="691000" lvl="1" indent="-345500" algn="just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SN65HVD230 = CAN transceiver (converts logic ↔ differential signals)</a:t>
            </a:r>
          </a:p>
          <a:p>
            <a:pPr marL="691000" lvl="1" indent="-345500" algn="just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CAN_H &amp; CAN_L = Physical bus lines connecting all nodes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endParaRPr lang="en-US" sz="3200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868007" y="0"/>
            <a:ext cx="2419993" cy="2419993"/>
          </a:xfrm>
          <a:custGeom>
            <a:avLst/>
            <a:gdLst/>
            <a:ahLst/>
            <a:cxnLst/>
            <a:rect l="l" t="t" r="r" b="b"/>
            <a:pathLst>
              <a:path w="2419993" h="2419993">
                <a:moveTo>
                  <a:pt x="0" y="0"/>
                </a:moveTo>
                <a:lnTo>
                  <a:pt x="2419993" y="0"/>
                </a:lnTo>
                <a:lnTo>
                  <a:pt x="2419993" y="2419993"/>
                </a:lnTo>
                <a:lnTo>
                  <a:pt x="0" y="24199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63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493551">
            <a:off x="-3091661" y="3509943"/>
            <a:ext cx="15325477" cy="8242765"/>
          </a:xfrm>
          <a:custGeom>
            <a:avLst/>
            <a:gdLst/>
            <a:ahLst/>
            <a:cxnLst/>
            <a:rect l="l" t="t" r="r" b="b"/>
            <a:pathLst>
              <a:path w="15325477" h="8242765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6517">
            <a:off x="7102816" y="646895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68007" y="0"/>
            <a:ext cx="2419993" cy="2419993"/>
          </a:xfrm>
          <a:custGeom>
            <a:avLst/>
            <a:gdLst/>
            <a:ahLst/>
            <a:cxnLst/>
            <a:rect l="l" t="t" r="r" b="b"/>
            <a:pathLst>
              <a:path w="2419993" h="2419993">
                <a:moveTo>
                  <a:pt x="0" y="0"/>
                </a:moveTo>
                <a:lnTo>
                  <a:pt x="2419993" y="0"/>
                </a:lnTo>
                <a:lnTo>
                  <a:pt x="2419993" y="2419993"/>
                </a:lnTo>
                <a:lnTo>
                  <a:pt x="0" y="24199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08644" y="1823773"/>
            <a:ext cx="13344382" cy="7111794"/>
          </a:xfrm>
          <a:custGeom>
            <a:avLst/>
            <a:gdLst/>
            <a:ahLst/>
            <a:cxnLst/>
            <a:rect l="l" t="t" r="r" b="b"/>
            <a:pathLst>
              <a:path w="13344382" h="7111794">
                <a:moveTo>
                  <a:pt x="0" y="0"/>
                </a:moveTo>
                <a:lnTo>
                  <a:pt x="13344382" y="0"/>
                </a:lnTo>
                <a:lnTo>
                  <a:pt x="13344382" y="7111794"/>
                </a:lnTo>
                <a:lnTo>
                  <a:pt x="0" y="71117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11162" y="178753"/>
            <a:ext cx="3339346" cy="1248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200" b="1" u="sng" dirty="0">
                <a:solidFill>
                  <a:srgbClr val="F8FAF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549</Words>
  <Application>Microsoft Office PowerPoint</Application>
  <PresentationFormat>Custom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Playfair Display</vt:lpstr>
      <vt:lpstr>Quicksand</vt:lpstr>
      <vt:lpstr>Canva Sans Bold</vt:lpstr>
      <vt:lpstr>Canva Sans</vt:lpstr>
      <vt:lpstr>Montserrat</vt:lpstr>
      <vt:lpstr>Montserrat Medium</vt:lpstr>
      <vt:lpstr>Calibri</vt:lpstr>
      <vt:lpstr>Arial</vt:lpstr>
      <vt:lpstr>Sustainable Agriculture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(Domain Project)</dc:title>
  <cp:lastModifiedBy>Rudransh Jena</cp:lastModifiedBy>
  <cp:revision>5</cp:revision>
  <dcterms:created xsi:type="dcterms:W3CDTF">2006-08-16T00:00:00Z</dcterms:created>
  <dcterms:modified xsi:type="dcterms:W3CDTF">2025-08-20T06:53:30Z</dcterms:modified>
  <dc:identifier>DAGtO6vjK-4</dc:identifier>
</cp:coreProperties>
</file>