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59" r:id="rId5"/>
    <p:sldId id="260" r:id="rId6"/>
    <p:sldId id="261" r:id="rId7"/>
    <p:sldId id="266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Price Distribution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148-4B68-AE6A-8324886F245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148-4B68-AE6A-8324886F245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148-4B68-AE6A-8324886F245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148-4B68-AE6A-8324886F245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148-4B68-AE6A-8324886F2458}"/>
              </c:ext>
            </c:extLst>
          </c:dPt>
          <c:cat>
            <c:strRef>
              <c:f>Sheet1!$A$2:$A$6</c:f>
              <c:strCache>
                <c:ptCount val="5"/>
                <c:pt idx="0">
                  <c:v>ECU</c:v>
                </c:pt>
                <c:pt idx="1">
                  <c:v>HARDWARE</c:v>
                </c:pt>
                <c:pt idx="2">
                  <c:v>SENSORS</c:v>
                </c:pt>
                <c:pt idx="3">
                  <c:v>MODULES</c:v>
                </c:pt>
                <c:pt idx="4">
                  <c:v>MISCELLANEOUS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13.12</c:v>
                </c:pt>
                <c:pt idx="1">
                  <c:v>45.74</c:v>
                </c:pt>
                <c:pt idx="2">
                  <c:v>9.75</c:v>
                </c:pt>
                <c:pt idx="3">
                  <c:v>12.18</c:v>
                </c:pt>
                <c:pt idx="4">
                  <c:v>4.6900000000000004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A0-46E4-A859-7FB7AA911F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CFC1F9-8214-49E1-A2EE-AE88DD59A405}" type="doc">
      <dgm:prSet loTypeId="urn:microsoft.com/office/officeart/2011/layout/HexagonRadial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488065C-2989-4D88-BFEA-F66B80A918DA}">
      <dgm:prSet phldrT="[Text]"/>
      <dgm:spPr/>
      <dgm:t>
        <a:bodyPr/>
        <a:lstStyle/>
        <a:p>
          <a:r>
            <a:rPr lang="fr-FR" dirty="0"/>
            <a:t>Full Autonomous Navigation &amp; Obstacle Avoidance</a:t>
          </a:r>
          <a:endParaRPr lang="en-IN" dirty="0"/>
        </a:p>
      </dgm:t>
    </dgm:pt>
    <dgm:pt modelId="{83B2F65C-AF4A-4A1B-94EB-F96D016235EB}" type="parTrans" cxnId="{75659266-D2B6-40E5-9114-9C113A3A1F0F}">
      <dgm:prSet/>
      <dgm:spPr/>
      <dgm:t>
        <a:bodyPr/>
        <a:lstStyle/>
        <a:p>
          <a:endParaRPr lang="en-IN"/>
        </a:p>
      </dgm:t>
    </dgm:pt>
    <dgm:pt modelId="{19587E3D-F35C-4B68-AE96-1B0926B7F446}" type="sibTrans" cxnId="{75659266-D2B6-40E5-9114-9C113A3A1F0F}">
      <dgm:prSet/>
      <dgm:spPr/>
      <dgm:t>
        <a:bodyPr/>
        <a:lstStyle/>
        <a:p>
          <a:endParaRPr lang="en-IN"/>
        </a:p>
      </dgm:t>
    </dgm:pt>
    <dgm:pt modelId="{8A6654A7-AB2B-4FB9-B725-0BD9782F9FE7}">
      <dgm:prSet phldrT="[Text]"/>
      <dgm:spPr/>
      <dgm:t>
        <a:bodyPr/>
        <a:lstStyle/>
        <a:p>
          <a:r>
            <a:rPr lang="en-US" dirty="0"/>
            <a:t>Global Remote Control from Anywhere</a:t>
          </a:r>
          <a:endParaRPr lang="en-IN" dirty="0"/>
        </a:p>
      </dgm:t>
    </dgm:pt>
    <dgm:pt modelId="{3047038B-26F6-466F-BDA6-D9EBC036A1EA}" type="parTrans" cxnId="{3044AD68-917F-411E-8036-FD091F783552}">
      <dgm:prSet/>
      <dgm:spPr/>
      <dgm:t>
        <a:bodyPr/>
        <a:lstStyle/>
        <a:p>
          <a:endParaRPr lang="en-IN"/>
        </a:p>
      </dgm:t>
    </dgm:pt>
    <dgm:pt modelId="{F27FC04C-1D93-4309-BEFF-61C2F9E019DA}" type="sibTrans" cxnId="{3044AD68-917F-411E-8036-FD091F783552}">
      <dgm:prSet/>
      <dgm:spPr/>
      <dgm:t>
        <a:bodyPr/>
        <a:lstStyle/>
        <a:p>
          <a:endParaRPr lang="en-IN"/>
        </a:p>
      </dgm:t>
    </dgm:pt>
    <dgm:pt modelId="{6A264E71-895D-4096-80B3-7DD7F0F928E1}">
      <dgm:prSet phldrT="[Text]"/>
      <dgm:spPr/>
      <dgm:t>
        <a:bodyPr/>
        <a:lstStyle/>
        <a:p>
          <a:r>
            <a:rPr lang="en-IN" dirty="0"/>
            <a:t>Local Control via BLE Mesh (even offline)</a:t>
          </a:r>
        </a:p>
      </dgm:t>
    </dgm:pt>
    <dgm:pt modelId="{F4AA6DC1-8BD4-4E19-A82C-35AB976267ED}" type="parTrans" cxnId="{1F1BEA34-0D89-45E8-8AF9-2674D2B633F9}">
      <dgm:prSet/>
      <dgm:spPr/>
      <dgm:t>
        <a:bodyPr/>
        <a:lstStyle/>
        <a:p>
          <a:endParaRPr lang="en-IN"/>
        </a:p>
      </dgm:t>
    </dgm:pt>
    <dgm:pt modelId="{22AC6DDD-FDBB-4B46-863C-DBDD667A2170}" type="sibTrans" cxnId="{1F1BEA34-0D89-45E8-8AF9-2674D2B633F9}">
      <dgm:prSet/>
      <dgm:spPr/>
      <dgm:t>
        <a:bodyPr/>
        <a:lstStyle/>
        <a:p>
          <a:endParaRPr lang="en-IN"/>
        </a:p>
      </dgm:t>
    </dgm:pt>
    <dgm:pt modelId="{392FA661-DFD2-403B-A36B-A238FD9F1953}">
      <dgm:prSet phldrT="[Text]"/>
      <dgm:spPr/>
      <dgm:t>
        <a:bodyPr/>
        <a:lstStyle/>
        <a:p>
          <a:r>
            <a:rPr lang="en-IN" dirty="0"/>
            <a:t>Smart Interaction via Voice &amp; Gesture</a:t>
          </a:r>
        </a:p>
      </dgm:t>
    </dgm:pt>
    <dgm:pt modelId="{6617E3DF-08D8-43C4-A0B5-25B424236D11}" type="parTrans" cxnId="{8ED95D85-B745-416D-9E34-FCB1DE2D711A}">
      <dgm:prSet/>
      <dgm:spPr/>
      <dgm:t>
        <a:bodyPr/>
        <a:lstStyle/>
        <a:p>
          <a:endParaRPr lang="en-IN"/>
        </a:p>
      </dgm:t>
    </dgm:pt>
    <dgm:pt modelId="{E95D33BB-ED28-407A-AB5C-CC0A3E6CEAA2}" type="sibTrans" cxnId="{8ED95D85-B745-416D-9E34-FCB1DE2D711A}">
      <dgm:prSet/>
      <dgm:spPr/>
      <dgm:t>
        <a:bodyPr/>
        <a:lstStyle/>
        <a:p>
          <a:endParaRPr lang="en-IN"/>
        </a:p>
      </dgm:t>
    </dgm:pt>
    <dgm:pt modelId="{33E4E601-A5ED-4379-B356-9753D0660F3F}">
      <dgm:prSet phldrT="[Text]"/>
      <dgm:spPr/>
      <dgm:t>
        <a:bodyPr/>
        <a:lstStyle/>
        <a:p>
          <a:r>
            <a:rPr lang="en-IN" dirty="0"/>
            <a:t>Self-Charging, Energy-Aware Operation</a:t>
          </a:r>
        </a:p>
      </dgm:t>
    </dgm:pt>
    <dgm:pt modelId="{2DA058E4-427F-46D8-A59D-2F1B160DA860}" type="parTrans" cxnId="{C02DD21C-0347-4D98-B4E4-9DDBBAF4790F}">
      <dgm:prSet/>
      <dgm:spPr/>
      <dgm:t>
        <a:bodyPr/>
        <a:lstStyle/>
        <a:p>
          <a:endParaRPr lang="en-IN"/>
        </a:p>
      </dgm:t>
    </dgm:pt>
    <dgm:pt modelId="{58CCF93D-0FE0-4CE0-9C6D-ECCB49ED032E}" type="sibTrans" cxnId="{C02DD21C-0347-4D98-B4E4-9DDBBAF4790F}">
      <dgm:prSet/>
      <dgm:spPr/>
      <dgm:t>
        <a:bodyPr/>
        <a:lstStyle/>
        <a:p>
          <a:endParaRPr lang="en-IN"/>
        </a:p>
      </dgm:t>
    </dgm:pt>
    <dgm:pt modelId="{4832FEF6-E47E-4079-A908-F48E7F7CE840}">
      <dgm:prSet phldrT="[Text]"/>
      <dgm:spPr/>
      <dgm:t>
        <a:bodyPr/>
        <a:lstStyle/>
        <a:p>
          <a:r>
            <a:rPr lang="en-US" dirty="0"/>
            <a:t>Real-Time AI Decisions at the Edge</a:t>
          </a:r>
          <a:endParaRPr lang="en-IN" dirty="0"/>
        </a:p>
      </dgm:t>
    </dgm:pt>
    <dgm:pt modelId="{AEC762F0-F599-41D5-8F0E-7CE06F275BF4}" type="parTrans" cxnId="{B07259F0-DC71-45C8-9A01-FBA199D52B5D}">
      <dgm:prSet/>
      <dgm:spPr/>
      <dgm:t>
        <a:bodyPr/>
        <a:lstStyle/>
        <a:p>
          <a:endParaRPr lang="en-IN"/>
        </a:p>
      </dgm:t>
    </dgm:pt>
    <dgm:pt modelId="{0221D58B-63CD-4F29-ACA5-318A7A6B58A0}" type="sibTrans" cxnId="{B07259F0-DC71-45C8-9A01-FBA199D52B5D}">
      <dgm:prSet/>
      <dgm:spPr/>
      <dgm:t>
        <a:bodyPr/>
        <a:lstStyle/>
        <a:p>
          <a:endParaRPr lang="en-IN"/>
        </a:p>
      </dgm:t>
    </dgm:pt>
    <dgm:pt modelId="{DAFED476-B654-479A-9F69-8004318AD4E0}">
      <dgm:prSet phldrT="[Text]"/>
      <dgm:spPr/>
      <dgm:t>
        <a:bodyPr/>
        <a:lstStyle/>
        <a:p>
          <a:r>
            <a:rPr lang="en-IN" dirty="0"/>
            <a:t>Task Learning and Replay</a:t>
          </a:r>
        </a:p>
      </dgm:t>
    </dgm:pt>
    <dgm:pt modelId="{13B1D593-579C-467F-8A9B-CB871BE05724}" type="parTrans" cxnId="{FF0D4BE8-53DC-4E80-92D3-834CF831EA5E}">
      <dgm:prSet/>
      <dgm:spPr/>
      <dgm:t>
        <a:bodyPr/>
        <a:lstStyle/>
        <a:p>
          <a:endParaRPr lang="en-IN"/>
        </a:p>
      </dgm:t>
    </dgm:pt>
    <dgm:pt modelId="{82B3AAEF-E724-497E-AC14-ADCD55C06829}" type="sibTrans" cxnId="{FF0D4BE8-53DC-4E80-92D3-834CF831EA5E}">
      <dgm:prSet/>
      <dgm:spPr/>
      <dgm:t>
        <a:bodyPr/>
        <a:lstStyle/>
        <a:p>
          <a:endParaRPr lang="en-IN"/>
        </a:p>
      </dgm:t>
    </dgm:pt>
    <dgm:pt modelId="{94CBA5EE-C0E8-491D-B187-CBB32280A84E}" type="pres">
      <dgm:prSet presAssocID="{8BCFC1F9-8214-49E1-A2EE-AE88DD59A40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514B921A-581C-4924-A188-1FD7C37C6015}" type="pres">
      <dgm:prSet presAssocID="{8488065C-2989-4D88-BFEA-F66B80A918DA}" presName="Parent" presStyleLbl="node0" presStyleIdx="0" presStyleCnt="1">
        <dgm:presLayoutVars>
          <dgm:chMax val="6"/>
          <dgm:chPref val="6"/>
        </dgm:presLayoutVars>
      </dgm:prSet>
      <dgm:spPr/>
    </dgm:pt>
    <dgm:pt modelId="{6D8E516F-05E6-44DF-8F4C-A5DC11EA4FD3}" type="pres">
      <dgm:prSet presAssocID="{8A6654A7-AB2B-4FB9-B725-0BD9782F9FE7}" presName="Accent1" presStyleCnt="0"/>
      <dgm:spPr/>
    </dgm:pt>
    <dgm:pt modelId="{97E4B8E9-8DBC-4281-97E7-61F601759F9E}" type="pres">
      <dgm:prSet presAssocID="{8A6654A7-AB2B-4FB9-B725-0BD9782F9FE7}" presName="Accent" presStyleLbl="bgShp" presStyleIdx="0" presStyleCnt="6"/>
      <dgm:spPr/>
    </dgm:pt>
    <dgm:pt modelId="{B547C89A-898D-4005-BE4F-C87D13B30F38}" type="pres">
      <dgm:prSet presAssocID="{8A6654A7-AB2B-4FB9-B725-0BD9782F9FE7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5EAEF999-B7A8-4545-BEC2-6E5206882E5F}" type="pres">
      <dgm:prSet presAssocID="{6A264E71-895D-4096-80B3-7DD7F0F928E1}" presName="Accent2" presStyleCnt="0"/>
      <dgm:spPr/>
    </dgm:pt>
    <dgm:pt modelId="{3A78120E-035F-4281-8F76-3DDD6B92DDDC}" type="pres">
      <dgm:prSet presAssocID="{6A264E71-895D-4096-80B3-7DD7F0F928E1}" presName="Accent" presStyleLbl="bgShp" presStyleIdx="1" presStyleCnt="6"/>
      <dgm:spPr/>
    </dgm:pt>
    <dgm:pt modelId="{E04C0B03-384A-42CB-9548-764BC1A81515}" type="pres">
      <dgm:prSet presAssocID="{6A264E71-895D-4096-80B3-7DD7F0F928E1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2EA77B3A-29AF-48CB-9A91-1609C580E46B}" type="pres">
      <dgm:prSet presAssocID="{392FA661-DFD2-403B-A36B-A238FD9F1953}" presName="Accent3" presStyleCnt="0"/>
      <dgm:spPr/>
    </dgm:pt>
    <dgm:pt modelId="{CF04EC40-C0B8-4CA8-96CE-0DB278D4C096}" type="pres">
      <dgm:prSet presAssocID="{392FA661-DFD2-403B-A36B-A238FD9F1953}" presName="Accent" presStyleLbl="bgShp" presStyleIdx="2" presStyleCnt="6"/>
      <dgm:spPr/>
    </dgm:pt>
    <dgm:pt modelId="{29B3AC48-9343-4699-82B5-62AD06AB75D3}" type="pres">
      <dgm:prSet presAssocID="{392FA661-DFD2-403B-A36B-A238FD9F1953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4B676A52-40A4-43DA-ABDC-6D80E7E9516D}" type="pres">
      <dgm:prSet presAssocID="{33E4E601-A5ED-4379-B356-9753D0660F3F}" presName="Accent4" presStyleCnt="0"/>
      <dgm:spPr/>
    </dgm:pt>
    <dgm:pt modelId="{2AAABC43-1014-4426-BAC5-B5EF2B3838BB}" type="pres">
      <dgm:prSet presAssocID="{33E4E601-A5ED-4379-B356-9753D0660F3F}" presName="Accent" presStyleLbl="bgShp" presStyleIdx="3" presStyleCnt="6"/>
      <dgm:spPr/>
    </dgm:pt>
    <dgm:pt modelId="{75DC1C09-761B-47FD-B30F-1A95EF893F49}" type="pres">
      <dgm:prSet presAssocID="{33E4E601-A5ED-4379-B356-9753D0660F3F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4DCDF44-1AB7-443B-A72C-C826BC0217FF}" type="pres">
      <dgm:prSet presAssocID="{4832FEF6-E47E-4079-A908-F48E7F7CE840}" presName="Accent5" presStyleCnt="0"/>
      <dgm:spPr/>
    </dgm:pt>
    <dgm:pt modelId="{ABFE2F0F-BA5C-41EE-A038-10D90C2B05F2}" type="pres">
      <dgm:prSet presAssocID="{4832FEF6-E47E-4079-A908-F48E7F7CE840}" presName="Accent" presStyleLbl="bgShp" presStyleIdx="4" presStyleCnt="6"/>
      <dgm:spPr/>
    </dgm:pt>
    <dgm:pt modelId="{B5E65611-BD0E-46F5-B26D-E1E427834B73}" type="pres">
      <dgm:prSet presAssocID="{4832FEF6-E47E-4079-A908-F48E7F7CE840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AFCC4CE-6E34-458F-B222-1593EA5F38D1}" type="pres">
      <dgm:prSet presAssocID="{DAFED476-B654-479A-9F69-8004318AD4E0}" presName="Accent6" presStyleCnt="0"/>
      <dgm:spPr/>
    </dgm:pt>
    <dgm:pt modelId="{CB80098A-5600-4520-AB18-853D8EA8A1D7}" type="pres">
      <dgm:prSet presAssocID="{DAFED476-B654-479A-9F69-8004318AD4E0}" presName="Accent" presStyleLbl="bgShp" presStyleIdx="5" presStyleCnt="6"/>
      <dgm:spPr/>
    </dgm:pt>
    <dgm:pt modelId="{3F92DC54-0C87-4F27-9111-FD9410BFE99C}" type="pres">
      <dgm:prSet presAssocID="{DAFED476-B654-479A-9F69-8004318AD4E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C02DD21C-0347-4D98-B4E4-9DDBBAF4790F}" srcId="{8488065C-2989-4D88-BFEA-F66B80A918DA}" destId="{33E4E601-A5ED-4379-B356-9753D0660F3F}" srcOrd="3" destOrd="0" parTransId="{2DA058E4-427F-46D8-A59D-2F1B160DA860}" sibTransId="{58CCF93D-0FE0-4CE0-9C6D-ECCB49ED032E}"/>
    <dgm:cxn modelId="{91C62432-026F-4E00-9859-CBEFB6D342ED}" type="presOf" srcId="{8BCFC1F9-8214-49E1-A2EE-AE88DD59A405}" destId="{94CBA5EE-C0E8-491D-B187-CBB32280A84E}" srcOrd="0" destOrd="0" presId="urn:microsoft.com/office/officeart/2011/layout/HexagonRadial"/>
    <dgm:cxn modelId="{1F1BEA34-0D89-45E8-8AF9-2674D2B633F9}" srcId="{8488065C-2989-4D88-BFEA-F66B80A918DA}" destId="{6A264E71-895D-4096-80B3-7DD7F0F928E1}" srcOrd="1" destOrd="0" parTransId="{F4AA6DC1-8BD4-4E19-A82C-35AB976267ED}" sibTransId="{22AC6DDD-FDBB-4B46-863C-DBDD667A2170}"/>
    <dgm:cxn modelId="{75659266-D2B6-40E5-9114-9C113A3A1F0F}" srcId="{8BCFC1F9-8214-49E1-A2EE-AE88DD59A405}" destId="{8488065C-2989-4D88-BFEA-F66B80A918DA}" srcOrd="0" destOrd="0" parTransId="{83B2F65C-AF4A-4A1B-94EB-F96D016235EB}" sibTransId="{19587E3D-F35C-4B68-AE96-1B0926B7F446}"/>
    <dgm:cxn modelId="{BDA25E48-F6BE-4C82-997C-4B11DF34D078}" type="presOf" srcId="{33E4E601-A5ED-4379-B356-9753D0660F3F}" destId="{75DC1C09-761B-47FD-B30F-1A95EF893F49}" srcOrd="0" destOrd="0" presId="urn:microsoft.com/office/officeart/2011/layout/HexagonRadial"/>
    <dgm:cxn modelId="{3044AD68-917F-411E-8036-FD091F783552}" srcId="{8488065C-2989-4D88-BFEA-F66B80A918DA}" destId="{8A6654A7-AB2B-4FB9-B725-0BD9782F9FE7}" srcOrd="0" destOrd="0" parTransId="{3047038B-26F6-466F-BDA6-D9EBC036A1EA}" sibTransId="{F27FC04C-1D93-4309-BEFF-61C2F9E019DA}"/>
    <dgm:cxn modelId="{1D4A6277-B537-4A11-B90D-4472314A7848}" type="presOf" srcId="{8488065C-2989-4D88-BFEA-F66B80A918DA}" destId="{514B921A-581C-4924-A188-1FD7C37C6015}" srcOrd="0" destOrd="0" presId="urn:microsoft.com/office/officeart/2011/layout/HexagonRadial"/>
    <dgm:cxn modelId="{8ED95D85-B745-416D-9E34-FCB1DE2D711A}" srcId="{8488065C-2989-4D88-BFEA-F66B80A918DA}" destId="{392FA661-DFD2-403B-A36B-A238FD9F1953}" srcOrd="2" destOrd="0" parTransId="{6617E3DF-08D8-43C4-A0B5-25B424236D11}" sibTransId="{E95D33BB-ED28-407A-AB5C-CC0A3E6CEAA2}"/>
    <dgm:cxn modelId="{18255990-417B-40F3-8B4D-4388DF4ECE9B}" type="presOf" srcId="{392FA661-DFD2-403B-A36B-A238FD9F1953}" destId="{29B3AC48-9343-4699-82B5-62AD06AB75D3}" srcOrd="0" destOrd="0" presId="urn:microsoft.com/office/officeart/2011/layout/HexagonRadial"/>
    <dgm:cxn modelId="{C9B310AE-A0A5-4B2C-80B8-F854488B7BD2}" type="presOf" srcId="{DAFED476-B654-479A-9F69-8004318AD4E0}" destId="{3F92DC54-0C87-4F27-9111-FD9410BFE99C}" srcOrd="0" destOrd="0" presId="urn:microsoft.com/office/officeart/2011/layout/HexagonRadial"/>
    <dgm:cxn modelId="{450648B6-4F4F-40CC-9842-8F6B8F7A8A81}" type="presOf" srcId="{4832FEF6-E47E-4079-A908-F48E7F7CE840}" destId="{B5E65611-BD0E-46F5-B26D-E1E427834B73}" srcOrd="0" destOrd="0" presId="urn:microsoft.com/office/officeart/2011/layout/HexagonRadial"/>
    <dgm:cxn modelId="{D4588FD3-91BA-437C-966A-A9EF2FC17301}" type="presOf" srcId="{6A264E71-895D-4096-80B3-7DD7F0F928E1}" destId="{E04C0B03-384A-42CB-9548-764BC1A81515}" srcOrd="0" destOrd="0" presId="urn:microsoft.com/office/officeart/2011/layout/HexagonRadial"/>
    <dgm:cxn modelId="{016A77E1-4C34-400C-9318-5272FFFD09D5}" type="presOf" srcId="{8A6654A7-AB2B-4FB9-B725-0BD9782F9FE7}" destId="{B547C89A-898D-4005-BE4F-C87D13B30F38}" srcOrd="0" destOrd="0" presId="urn:microsoft.com/office/officeart/2011/layout/HexagonRadial"/>
    <dgm:cxn modelId="{FF0D4BE8-53DC-4E80-92D3-834CF831EA5E}" srcId="{8488065C-2989-4D88-BFEA-F66B80A918DA}" destId="{DAFED476-B654-479A-9F69-8004318AD4E0}" srcOrd="5" destOrd="0" parTransId="{13B1D593-579C-467F-8A9B-CB871BE05724}" sibTransId="{82B3AAEF-E724-497E-AC14-ADCD55C06829}"/>
    <dgm:cxn modelId="{B07259F0-DC71-45C8-9A01-FBA199D52B5D}" srcId="{8488065C-2989-4D88-BFEA-F66B80A918DA}" destId="{4832FEF6-E47E-4079-A908-F48E7F7CE840}" srcOrd="4" destOrd="0" parTransId="{AEC762F0-F599-41D5-8F0E-7CE06F275BF4}" sibTransId="{0221D58B-63CD-4F29-ACA5-318A7A6B58A0}"/>
    <dgm:cxn modelId="{B46B823E-7D95-4BBA-99D7-9B6CE468FB4C}" type="presParOf" srcId="{94CBA5EE-C0E8-491D-B187-CBB32280A84E}" destId="{514B921A-581C-4924-A188-1FD7C37C6015}" srcOrd="0" destOrd="0" presId="urn:microsoft.com/office/officeart/2011/layout/HexagonRadial"/>
    <dgm:cxn modelId="{AECD81ED-707C-4691-A256-298FE7B7EBC2}" type="presParOf" srcId="{94CBA5EE-C0E8-491D-B187-CBB32280A84E}" destId="{6D8E516F-05E6-44DF-8F4C-A5DC11EA4FD3}" srcOrd="1" destOrd="0" presId="urn:microsoft.com/office/officeart/2011/layout/HexagonRadial"/>
    <dgm:cxn modelId="{1FC3C296-3904-4D70-BBF2-9B636AFB661A}" type="presParOf" srcId="{6D8E516F-05E6-44DF-8F4C-A5DC11EA4FD3}" destId="{97E4B8E9-8DBC-4281-97E7-61F601759F9E}" srcOrd="0" destOrd="0" presId="urn:microsoft.com/office/officeart/2011/layout/HexagonRadial"/>
    <dgm:cxn modelId="{F0182414-03D9-4DD6-8467-BEFDA82EC6A0}" type="presParOf" srcId="{94CBA5EE-C0E8-491D-B187-CBB32280A84E}" destId="{B547C89A-898D-4005-BE4F-C87D13B30F38}" srcOrd="2" destOrd="0" presId="urn:microsoft.com/office/officeart/2011/layout/HexagonRadial"/>
    <dgm:cxn modelId="{BAA64CE8-97E6-4EAA-A124-C04AEFB6C075}" type="presParOf" srcId="{94CBA5EE-C0E8-491D-B187-CBB32280A84E}" destId="{5EAEF999-B7A8-4545-BEC2-6E5206882E5F}" srcOrd="3" destOrd="0" presId="urn:microsoft.com/office/officeart/2011/layout/HexagonRadial"/>
    <dgm:cxn modelId="{053F55BA-3A1F-45A8-8F63-F42D20645BE7}" type="presParOf" srcId="{5EAEF999-B7A8-4545-BEC2-6E5206882E5F}" destId="{3A78120E-035F-4281-8F76-3DDD6B92DDDC}" srcOrd="0" destOrd="0" presId="urn:microsoft.com/office/officeart/2011/layout/HexagonRadial"/>
    <dgm:cxn modelId="{0D9FADB0-68F1-462C-8BBC-026A06C81806}" type="presParOf" srcId="{94CBA5EE-C0E8-491D-B187-CBB32280A84E}" destId="{E04C0B03-384A-42CB-9548-764BC1A81515}" srcOrd="4" destOrd="0" presId="urn:microsoft.com/office/officeart/2011/layout/HexagonRadial"/>
    <dgm:cxn modelId="{2F577A7B-6B76-44F7-8106-B9F4139BBB15}" type="presParOf" srcId="{94CBA5EE-C0E8-491D-B187-CBB32280A84E}" destId="{2EA77B3A-29AF-48CB-9A91-1609C580E46B}" srcOrd="5" destOrd="0" presId="urn:microsoft.com/office/officeart/2011/layout/HexagonRadial"/>
    <dgm:cxn modelId="{B9C94B44-8677-4E5F-AD1F-5418BFAD3391}" type="presParOf" srcId="{2EA77B3A-29AF-48CB-9A91-1609C580E46B}" destId="{CF04EC40-C0B8-4CA8-96CE-0DB278D4C096}" srcOrd="0" destOrd="0" presId="urn:microsoft.com/office/officeart/2011/layout/HexagonRadial"/>
    <dgm:cxn modelId="{60DB7227-1318-4159-A2AE-D9C82E6DCDFB}" type="presParOf" srcId="{94CBA5EE-C0E8-491D-B187-CBB32280A84E}" destId="{29B3AC48-9343-4699-82B5-62AD06AB75D3}" srcOrd="6" destOrd="0" presId="urn:microsoft.com/office/officeart/2011/layout/HexagonRadial"/>
    <dgm:cxn modelId="{35CAA5A0-A632-4E4A-8439-BBECCD119C89}" type="presParOf" srcId="{94CBA5EE-C0E8-491D-B187-CBB32280A84E}" destId="{4B676A52-40A4-43DA-ABDC-6D80E7E9516D}" srcOrd="7" destOrd="0" presId="urn:microsoft.com/office/officeart/2011/layout/HexagonRadial"/>
    <dgm:cxn modelId="{6B915F0D-ACBE-42E7-AD0B-EA547A3BB28B}" type="presParOf" srcId="{4B676A52-40A4-43DA-ABDC-6D80E7E9516D}" destId="{2AAABC43-1014-4426-BAC5-B5EF2B3838BB}" srcOrd="0" destOrd="0" presId="urn:microsoft.com/office/officeart/2011/layout/HexagonRadial"/>
    <dgm:cxn modelId="{3663E63C-96C3-44F2-B449-F1333FBD2C33}" type="presParOf" srcId="{94CBA5EE-C0E8-491D-B187-CBB32280A84E}" destId="{75DC1C09-761B-47FD-B30F-1A95EF893F49}" srcOrd="8" destOrd="0" presId="urn:microsoft.com/office/officeart/2011/layout/HexagonRadial"/>
    <dgm:cxn modelId="{B57194E8-4557-4B72-9129-8A8D69F84447}" type="presParOf" srcId="{94CBA5EE-C0E8-491D-B187-CBB32280A84E}" destId="{84DCDF44-1AB7-443B-A72C-C826BC0217FF}" srcOrd="9" destOrd="0" presId="urn:microsoft.com/office/officeart/2011/layout/HexagonRadial"/>
    <dgm:cxn modelId="{9AC53A1D-5613-4CDC-8D55-B2F42DBD96AA}" type="presParOf" srcId="{84DCDF44-1AB7-443B-A72C-C826BC0217FF}" destId="{ABFE2F0F-BA5C-41EE-A038-10D90C2B05F2}" srcOrd="0" destOrd="0" presId="urn:microsoft.com/office/officeart/2011/layout/HexagonRadial"/>
    <dgm:cxn modelId="{8C4E062A-4686-464B-BB85-E94E0A6FED7F}" type="presParOf" srcId="{94CBA5EE-C0E8-491D-B187-CBB32280A84E}" destId="{B5E65611-BD0E-46F5-B26D-E1E427834B73}" srcOrd="10" destOrd="0" presId="urn:microsoft.com/office/officeart/2011/layout/HexagonRadial"/>
    <dgm:cxn modelId="{E06D88C8-A51C-4B03-B904-A5DDEE576230}" type="presParOf" srcId="{94CBA5EE-C0E8-491D-B187-CBB32280A84E}" destId="{7AFCC4CE-6E34-458F-B222-1593EA5F38D1}" srcOrd="11" destOrd="0" presId="urn:microsoft.com/office/officeart/2011/layout/HexagonRadial"/>
    <dgm:cxn modelId="{0F6B6FCA-EE0F-428C-89F9-6E105E5FB3D5}" type="presParOf" srcId="{7AFCC4CE-6E34-458F-B222-1593EA5F38D1}" destId="{CB80098A-5600-4520-AB18-853D8EA8A1D7}" srcOrd="0" destOrd="0" presId="urn:microsoft.com/office/officeart/2011/layout/HexagonRadial"/>
    <dgm:cxn modelId="{40CD5C05-085C-403C-BF58-C8007DBAEC5D}" type="presParOf" srcId="{94CBA5EE-C0E8-491D-B187-CBB32280A84E}" destId="{3F92DC54-0C87-4F27-9111-FD9410BFE99C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412D1A-41D9-4678-9DBD-FDFD33A23F2F}" type="doc">
      <dgm:prSet loTypeId="urn:diagrams.loki3.com/Bracket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034FA15D-F015-4ACB-97B6-79D39F1E3AE5}">
      <dgm:prSet phldrT="[Text]"/>
      <dgm:spPr/>
      <dgm:t>
        <a:bodyPr/>
        <a:lstStyle/>
        <a:p>
          <a:r>
            <a:rPr lang="en-US" b="1" dirty="0"/>
            <a:t>The ESP32-S3R8 acts as the intelligent, connected, and multitasking control center of the entire robotic system.</a:t>
          </a:r>
          <a:endParaRPr lang="en-IN" b="1" dirty="0"/>
        </a:p>
      </dgm:t>
    </dgm:pt>
    <dgm:pt modelId="{E33AE08A-C045-4E96-87D8-81F3504A1F8A}" type="parTrans" cxnId="{91AA4D26-6A7B-454A-A16E-C883B979DBA3}">
      <dgm:prSet/>
      <dgm:spPr/>
      <dgm:t>
        <a:bodyPr/>
        <a:lstStyle/>
        <a:p>
          <a:endParaRPr lang="en-IN"/>
        </a:p>
      </dgm:t>
    </dgm:pt>
    <dgm:pt modelId="{B57E5D31-7DB9-43F7-9D1E-B876BFCC83B0}" type="sibTrans" cxnId="{91AA4D26-6A7B-454A-A16E-C883B979DBA3}">
      <dgm:prSet/>
      <dgm:spPr/>
      <dgm:t>
        <a:bodyPr/>
        <a:lstStyle/>
        <a:p>
          <a:endParaRPr lang="en-IN"/>
        </a:p>
      </dgm:t>
    </dgm:pt>
    <dgm:pt modelId="{09BC5150-328D-426C-A86B-C58C29312EBB}">
      <dgm:prSet phldrT="[Text]" custT="1"/>
      <dgm:spPr/>
      <dgm:t>
        <a:bodyPr/>
        <a:lstStyle/>
        <a:p>
          <a:r>
            <a:rPr lang="en-US" sz="3600" dirty="0"/>
            <a:t>ESP32-S3R8</a:t>
          </a:r>
          <a:endParaRPr lang="en-IN" sz="3600" dirty="0"/>
        </a:p>
      </dgm:t>
    </dgm:pt>
    <dgm:pt modelId="{BDB56F1E-8D11-47C5-BC77-9C79CEB3439A}" type="parTrans" cxnId="{C1FA9152-B68E-4D08-A3A0-9C7ED6CADED6}">
      <dgm:prSet/>
      <dgm:spPr/>
      <dgm:t>
        <a:bodyPr/>
        <a:lstStyle/>
        <a:p>
          <a:endParaRPr lang="en-IN"/>
        </a:p>
      </dgm:t>
    </dgm:pt>
    <dgm:pt modelId="{7282A4A0-7452-420C-8A81-95A742C517C6}" type="sibTrans" cxnId="{C1FA9152-B68E-4D08-A3A0-9C7ED6CADED6}">
      <dgm:prSet/>
      <dgm:spPr/>
      <dgm:t>
        <a:bodyPr/>
        <a:lstStyle/>
        <a:p>
          <a:endParaRPr lang="en-IN"/>
        </a:p>
      </dgm:t>
    </dgm:pt>
    <dgm:pt modelId="{896E741B-8C20-4793-8F9B-8946376C70A4}">
      <dgm:prSet phldrT="[Text]"/>
      <dgm:spPr/>
      <dgm:t>
        <a:bodyPr/>
        <a:lstStyle/>
        <a:p>
          <a:r>
            <a:rPr lang="en-US" b="1" dirty="0"/>
            <a:t>The ESP32-CAM acts as the "eye", enabling AI-powered visual recognition and live feedback for autonomous and remote functions.</a:t>
          </a:r>
          <a:endParaRPr lang="en-IN" b="1" dirty="0"/>
        </a:p>
      </dgm:t>
    </dgm:pt>
    <dgm:pt modelId="{2EB9A103-66DF-4E08-ABB0-72A883C0004E}" type="parTrans" cxnId="{6BA4278C-0E92-4E6F-9D28-F74CB287A623}">
      <dgm:prSet/>
      <dgm:spPr/>
      <dgm:t>
        <a:bodyPr/>
        <a:lstStyle/>
        <a:p>
          <a:endParaRPr lang="en-IN"/>
        </a:p>
      </dgm:t>
    </dgm:pt>
    <dgm:pt modelId="{40E5EFED-0EE9-4363-B263-6376EA29AD0C}" type="sibTrans" cxnId="{6BA4278C-0E92-4E6F-9D28-F74CB287A623}">
      <dgm:prSet/>
      <dgm:spPr/>
      <dgm:t>
        <a:bodyPr/>
        <a:lstStyle/>
        <a:p>
          <a:endParaRPr lang="en-IN"/>
        </a:p>
      </dgm:t>
    </dgm:pt>
    <dgm:pt modelId="{D05B3D7F-C490-4D72-A439-D65D93D114EC}">
      <dgm:prSet phldrT="[Text]" custT="1"/>
      <dgm:spPr/>
      <dgm:t>
        <a:bodyPr/>
        <a:lstStyle/>
        <a:p>
          <a:r>
            <a:rPr lang="en-US" sz="3600" dirty="0"/>
            <a:t>ESP32-CAM</a:t>
          </a:r>
          <a:endParaRPr lang="en-IN" sz="3600" dirty="0"/>
        </a:p>
      </dgm:t>
    </dgm:pt>
    <dgm:pt modelId="{12F38209-F32F-4757-A951-0360D6CD34A5}" type="parTrans" cxnId="{E17AFAFF-EAF9-4A7F-A1C3-DCF1B4063765}">
      <dgm:prSet/>
      <dgm:spPr/>
      <dgm:t>
        <a:bodyPr/>
        <a:lstStyle/>
        <a:p>
          <a:endParaRPr lang="en-IN"/>
        </a:p>
      </dgm:t>
    </dgm:pt>
    <dgm:pt modelId="{1330EFF3-1589-4D54-8081-AA331B74ADDA}" type="sibTrans" cxnId="{E17AFAFF-EAF9-4A7F-A1C3-DCF1B4063765}">
      <dgm:prSet/>
      <dgm:spPr/>
      <dgm:t>
        <a:bodyPr/>
        <a:lstStyle/>
        <a:p>
          <a:endParaRPr lang="en-IN"/>
        </a:p>
      </dgm:t>
    </dgm:pt>
    <dgm:pt modelId="{7CFFFD87-B505-4FD0-8171-90576995DD2B}" type="pres">
      <dgm:prSet presAssocID="{C9412D1A-41D9-4678-9DBD-FDFD33A23F2F}" presName="Name0" presStyleCnt="0">
        <dgm:presLayoutVars>
          <dgm:dir/>
          <dgm:animLvl val="lvl"/>
          <dgm:resizeHandles val="exact"/>
        </dgm:presLayoutVars>
      </dgm:prSet>
      <dgm:spPr/>
    </dgm:pt>
    <dgm:pt modelId="{BD34732F-42DC-4D71-B426-B3CE4AF2E9A6}" type="pres">
      <dgm:prSet presAssocID="{034FA15D-F015-4ACB-97B6-79D39F1E3AE5}" presName="linNode" presStyleCnt="0"/>
      <dgm:spPr/>
    </dgm:pt>
    <dgm:pt modelId="{0748D92F-1EE7-4AC1-A5C6-96C4B058352F}" type="pres">
      <dgm:prSet presAssocID="{034FA15D-F015-4ACB-97B6-79D39F1E3AE5}" presName="parTx" presStyleLbl="revTx" presStyleIdx="0" presStyleCnt="2">
        <dgm:presLayoutVars>
          <dgm:chMax val="1"/>
          <dgm:bulletEnabled val="1"/>
        </dgm:presLayoutVars>
      </dgm:prSet>
      <dgm:spPr/>
    </dgm:pt>
    <dgm:pt modelId="{1F9DB014-81F4-4FC8-B0D4-5AC179D2316D}" type="pres">
      <dgm:prSet presAssocID="{034FA15D-F015-4ACB-97B6-79D39F1E3AE5}" presName="bracket" presStyleLbl="parChTrans1D1" presStyleIdx="0" presStyleCnt="2"/>
      <dgm:spPr/>
    </dgm:pt>
    <dgm:pt modelId="{03B683BB-3170-4C50-B216-0EF673294472}" type="pres">
      <dgm:prSet presAssocID="{034FA15D-F015-4ACB-97B6-79D39F1E3AE5}" presName="spH" presStyleCnt="0"/>
      <dgm:spPr/>
    </dgm:pt>
    <dgm:pt modelId="{EDFCF2BA-035E-45CE-B2D7-8B07008E748B}" type="pres">
      <dgm:prSet presAssocID="{034FA15D-F015-4ACB-97B6-79D39F1E3AE5}" presName="desTx" presStyleLbl="node1" presStyleIdx="0" presStyleCnt="2" custLinFactNeighborX="12097" custLinFactNeighborY="2310">
        <dgm:presLayoutVars>
          <dgm:bulletEnabled val="1"/>
        </dgm:presLayoutVars>
      </dgm:prSet>
      <dgm:spPr/>
    </dgm:pt>
    <dgm:pt modelId="{21DF14F7-C9E4-444E-9ABF-3F4DB2625C00}" type="pres">
      <dgm:prSet presAssocID="{B57E5D31-7DB9-43F7-9D1E-B876BFCC83B0}" presName="spV" presStyleCnt="0"/>
      <dgm:spPr/>
    </dgm:pt>
    <dgm:pt modelId="{D3C08B88-9F97-400B-9B11-A98D22F6478F}" type="pres">
      <dgm:prSet presAssocID="{896E741B-8C20-4793-8F9B-8946376C70A4}" presName="linNode" presStyleCnt="0"/>
      <dgm:spPr/>
    </dgm:pt>
    <dgm:pt modelId="{0CAA691E-7AB9-449E-90A9-456424B16578}" type="pres">
      <dgm:prSet presAssocID="{896E741B-8C20-4793-8F9B-8946376C70A4}" presName="parTx" presStyleLbl="revTx" presStyleIdx="1" presStyleCnt="2">
        <dgm:presLayoutVars>
          <dgm:chMax val="1"/>
          <dgm:bulletEnabled val="1"/>
        </dgm:presLayoutVars>
      </dgm:prSet>
      <dgm:spPr/>
    </dgm:pt>
    <dgm:pt modelId="{D427264E-5524-4D55-9370-945A03812287}" type="pres">
      <dgm:prSet presAssocID="{896E741B-8C20-4793-8F9B-8946376C70A4}" presName="bracket" presStyleLbl="parChTrans1D1" presStyleIdx="1" presStyleCnt="2"/>
      <dgm:spPr/>
    </dgm:pt>
    <dgm:pt modelId="{9C42D232-9E50-430D-B8D7-C71FA52E33E1}" type="pres">
      <dgm:prSet presAssocID="{896E741B-8C20-4793-8F9B-8946376C70A4}" presName="spH" presStyleCnt="0"/>
      <dgm:spPr/>
    </dgm:pt>
    <dgm:pt modelId="{B1AED9F8-820D-44FC-8ECF-13FF767BBD9E}" type="pres">
      <dgm:prSet presAssocID="{896E741B-8C20-4793-8F9B-8946376C70A4}" presName="desTx" presStyleLbl="node1" presStyleIdx="1" presStyleCnt="2">
        <dgm:presLayoutVars>
          <dgm:bulletEnabled val="1"/>
        </dgm:presLayoutVars>
      </dgm:prSet>
      <dgm:spPr/>
    </dgm:pt>
  </dgm:ptLst>
  <dgm:cxnLst>
    <dgm:cxn modelId="{C644501E-5965-41B8-A687-D7190EF202A3}" type="presOf" srcId="{09BC5150-328D-426C-A86B-C58C29312EBB}" destId="{EDFCF2BA-035E-45CE-B2D7-8B07008E748B}" srcOrd="0" destOrd="0" presId="urn:diagrams.loki3.com/BracketList"/>
    <dgm:cxn modelId="{91AA4D26-6A7B-454A-A16E-C883B979DBA3}" srcId="{C9412D1A-41D9-4678-9DBD-FDFD33A23F2F}" destId="{034FA15D-F015-4ACB-97B6-79D39F1E3AE5}" srcOrd="0" destOrd="0" parTransId="{E33AE08A-C045-4E96-87D8-81F3504A1F8A}" sibTransId="{B57E5D31-7DB9-43F7-9D1E-B876BFCC83B0}"/>
    <dgm:cxn modelId="{61C95072-EFF9-4BB5-ADAF-787ACDECAD07}" type="presOf" srcId="{D05B3D7F-C490-4D72-A439-D65D93D114EC}" destId="{B1AED9F8-820D-44FC-8ECF-13FF767BBD9E}" srcOrd="0" destOrd="0" presId="urn:diagrams.loki3.com/BracketList"/>
    <dgm:cxn modelId="{F5797B72-6D27-42BF-AC55-BD13CD22A371}" type="presOf" srcId="{034FA15D-F015-4ACB-97B6-79D39F1E3AE5}" destId="{0748D92F-1EE7-4AC1-A5C6-96C4B058352F}" srcOrd="0" destOrd="0" presId="urn:diagrams.loki3.com/BracketList"/>
    <dgm:cxn modelId="{C1FA9152-B68E-4D08-A3A0-9C7ED6CADED6}" srcId="{034FA15D-F015-4ACB-97B6-79D39F1E3AE5}" destId="{09BC5150-328D-426C-A86B-C58C29312EBB}" srcOrd="0" destOrd="0" parTransId="{BDB56F1E-8D11-47C5-BC77-9C79CEB3439A}" sibTransId="{7282A4A0-7452-420C-8A81-95A742C517C6}"/>
    <dgm:cxn modelId="{2CA4F886-EB4C-4050-8F04-D3C95C9C34D3}" type="presOf" srcId="{C9412D1A-41D9-4678-9DBD-FDFD33A23F2F}" destId="{7CFFFD87-B505-4FD0-8171-90576995DD2B}" srcOrd="0" destOrd="0" presId="urn:diagrams.loki3.com/BracketList"/>
    <dgm:cxn modelId="{6BA4278C-0E92-4E6F-9D28-F74CB287A623}" srcId="{C9412D1A-41D9-4678-9DBD-FDFD33A23F2F}" destId="{896E741B-8C20-4793-8F9B-8946376C70A4}" srcOrd="1" destOrd="0" parTransId="{2EB9A103-66DF-4E08-ABB0-72A883C0004E}" sibTransId="{40E5EFED-0EE9-4363-B263-6376EA29AD0C}"/>
    <dgm:cxn modelId="{47E80AA0-2DAC-45B3-B76D-96978BAA39F2}" type="presOf" srcId="{896E741B-8C20-4793-8F9B-8946376C70A4}" destId="{0CAA691E-7AB9-449E-90A9-456424B16578}" srcOrd="0" destOrd="0" presId="urn:diagrams.loki3.com/BracketList"/>
    <dgm:cxn modelId="{E17AFAFF-EAF9-4A7F-A1C3-DCF1B4063765}" srcId="{896E741B-8C20-4793-8F9B-8946376C70A4}" destId="{D05B3D7F-C490-4D72-A439-D65D93D114EC}" srcOrd="0" destOrd="0" parTransId="{12F38209-F32F-4757-A951-0360D6CD34A5}" sibTransId="{1330EFF3-1589-4D54-8081-AA331B74ADDA}"/>
    <dgm:cxn modelId="{02C4CCD2-FBF6-4064-9132-1426169D722A}" type="presParOf" srcId="{7CFFFD87-B505-4FD0-8171-90576995DD2B}" destId="{BD34732F-42DC-4D71-B426-B3CE4AF2E9A6}" srcOrd="0" destOrd="0" presId="urn:diagrams.loki3.com/BracketList"/>
    <dgm:cxn modelId="{5A505A24-4E85-4C92-A511-4A1B1302587E}" type="presParOf" srcId="{BD34732F-42DC-4D71-B426-B3CE4AF2E9A6}" destId="{0748D92F-1EE7-4AC1-A5C6-96C4B058352F}" srcOrd="0" destOrd="0" presId="urn:diagrams.loki3.com/BracketList"/>
    <dgm:cxn modelId="{078787B5-1BB9-4822-8667-B368B3BCDBEB}" type="presParOf" srcId="{BD34732F-42DC-4D71-B426-B3CE4AF2E9A6}" destId="{1F9DB014-81F4-4FC8-B0D4-5AC179D2316D}" srcOrd="1" destOrd="0" presId="urn:diagrams.loki3.com/BracketList"/>
    <dgm:cxn modelId="{FB00244A-27B1-4EB4-9BA7-AF72E911A519}" type="presParOf" srcId="{BD34732F-42DC-4D71-B426-B3CE4AF2E9A6}" destId="{03B683BB-3170-4C50-B216-0EF673294472}" srcOrd="2" destOrd="0" presId="urn:diagrams.loki3.com/BracketList"/>
    <dgm:cxn modelId="{47A8C37D-EF2C-4643-8A4A-3816369E2820}" type="presParOf" srcId="{BD34732F-42DC-4D71-B426-B3CE4AF2E9A6}" destId="{EDFCF2BA-035E-45CE-B2D7-8B07008E748B}" srcOrd="3" destOrd="0" presId="urn:diagrams.loki3.com/BracketList"/>
    <dgm:cxn modelId="{F4C03DFD-CC82-4E8E-8B1D-500345FA0FA9}" type="presParOf" srcId="{7CFFFD87-B505-4FD0-8171-90576995DD2B}" destId="{21DF14F7-C9E4-444E-9ABF-3F4DB2625C00}" srcOrd="1" destOrd="0" presId="urn:diagrams.loki3.com/BracketList"/>
    <dgm:cxn modelId="{B437E725-24AD-4C2C-A974-5BADAA8022F9}" type="presParOf" srcId="{7CFFFD87-B505-4FD0-8171-90576995DD2B}" destId="{D3C08B88-9F97-400B-9B11-A98D22F6478F}" srcOrd="2" destOrd="0" presId="urn:diagrams.loki3.com/BracketList"/>
    <dgm:cxn modelId="{D8667CAC-6C4D-4FB7-990B-F519BAFA0A14}" type="presParOf" srcId="{D3C08B88-9F97-400B-9B11-A98D22F6478F}" destId="{0CAA691E-7AB9-449E-90A9-456424B16578}" srcOrd="0" destOrd="0" presId="urn:diagrams.loki3.com/BracketList"/>
    <dgm:cxn modelId="{D1C13CB4-77B8-4EF3-B55F-074A00ACFA5F}" type="presParOf" srcId="{D3C08B88-9F97-400B-9B11-A98D22F6478F}" destId="{D427264E-5524-4D55-9370-945A03812287}" srcOrd="1" destOrd="0" presId="urn:diagrams.loki3.com/BracketList"/>
    <dgm:cxn modelId="{68393CA6-37F0-4413-9616-5344A9705705}" type="presParOf" srcId="{D3C08B88-9F97-400B-9B11-A98D22F6478F}" destId="{9C42D232-9E50-430D-B8D7-C71FA52E33E1}" srcOrd="2" destOrd="0" presId="urn:diagrams.loki3.com/BracketList"/>
    <dgm:cxn modelId="{BEC31354-3AE7-4727-A15A-E4CAF6F31E73}" type="presParOf" srcId="{D3C08B88-9F97-400B-9B11-A98D22F6478F}" destId="{B1AED9F8-820D-44FC-8ECF-13FF767BBD9E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B921A-581C-4924-A188-1FD7C37C6015}">
      <dsp:nvSpPr>
        <dsp:cNvPr id="0" name=""/>
        <dsp:cNvSpPr/>
      </dsp:nvSpPr>
      <dsp:spPr>
        <a:xfrm>
          <a:off x="3145765" y="1565678"/>
          <a:ext cx="1990045" cy="1721469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 dirty="0"/>
            <a:t>Full Autonomous Navigation &amp; Obstacle Avoidance</a:t>
          </a:r>
          <a:endParaRPr lang="en-IN" sz="1500" kern="1200" dirty="0"/>
        </a:p>
      </dsp:txBody>
      <dsp:txXfrm>
        <a:off x="3475543" y="1850950"/>
        <a:ext cx="1330489" cy="1150925"/>
      </dsp:txXfrm>
    </dsp:sp>
    <dsp:sp modelId="{3A78120E-035F-4281-8F76-3DDD6B92DDDC}">
      <dsp:nvSpPr>
        <dsp:cNvPr id="0" name=""/>
        <dsp:cNvSpPr/>
      </dsp:nvSpPr>
      <dsp:spPr>
        <a:xfrm>
          <a:off x="4391916" y="742071"/>
          <a:ext cx="750838" cy="64694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47C89A-898D-4005-BE4F-C87D13B30F38}">
      <dsp:nvSpPr>
        <dsp:cNvPr id="0" name=""/>
        <dsp:cNvSpPr/>
      </dsp:nvSpPr>
      <dsp:spPr>
        <a:xfrm>
          <a:off x="3329077" y="0"/>
          <a:ext cx="1630828" cy="141085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Global Remote Control from Anywhere</a:t>
          </a:r>
          <a:endParaRPr lang="en-IN" sz="1500" kern="1200" dirty="0"/>
        </a:p>
      </dsp:txBody>
      <dsp:txXfrm>
        <a:off x="3599340" y="233809"/>
        <a:ext cx="1090302" cy="943239"/>
      </dsp:txXfrm>
    </dsp:sp>
    <dsp:sp modelId="{CF04EC40-C0B8-4CA8-96CE-0DB278D4C096}">
      <dsp:nvSpPr>
        <dsp:cNvPr id="0" name=""/>
        <dsp:cNvSpPr/>
      </dsp:nvSpPr>
      <dsp:spPr>
        <a:xfrm>
          <a:off x="5268202" y="1951516"/>
          <a:ext cx="750838" cy="64694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C0B03-384A-42CB-9548-764BC1A81515}">
      <dsp:nvSpPr>
        <dsp:cNvPr id="0" name=""/>
        <dsp:cNvSpPr/>
      </dsp:nvSpPr>
      <dsp:spPr>
        <a:xfrm>
          <a:off x="4824735" y="867772"/>
          <a:ext cx="1630828" cy="141085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2465633"/>
            <a:satOff val="2512"/>
            <a:lumOff val="-4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Local Control via BLE Mesh (even offline)</a:t>
          </a:r>
        </a:p>
      </dsp:txBody>
      <dsp:txXfrm>
        <a:off x="5094998" y="1101581"/>
        <a:ext cx="1090302" cy="943239"/>
      </dsp:txXfrm>
    </dsp:sp>
    <dsp:sp modelId="{2AAABC43-1014-4426-BAC5-B5EF2B3838BB}">
      <dsp:nvSpPr>
        <dsp:cNvPr id="0" name=""/>
        <dsp:cNvSpPr/>
      </dsp:nvSpPr>
      <dsp:spPr>
        <a:xfrm>
          <a:off x="4659477" y="3316753"/>
          <a:ext cx="750838" cy="64694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3AC48-9343-4699-82B5-62AD06AB75D3}">
      <dsp:nvSpPr>
        <dsp:cNvPr id="0" name=""/>
        <dsp:cNvSpPr/>
      </dsp:nvSpPr>
      <dsp:spPr>
        <a:xfrm>
          <a:off x="4824735" y="2573711"/>
          <a:ext cx="1630828" cy="141085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4931266"/>
            <a:satOff val="5025"/>
            <a:lumOff val="-94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Smart Interaction via Voice &amp; Gesture</a:t>
          </a:r>
        </a:p>
      </dsp:txBody>
      <dsp:txXfrm>
        <a:off x="5094998" y="2807520"/>
        <a:ext cx="1090302" cy="943239"/>
      </dsp:txXfrm>
    </dsp:sp>
    <dsp:sp modelId="{ABFE2F0F-BA5C-41EE-A038-10D90C2B05F2}">
      <dsp:nvSpPr>
        <dsp:cNvPr id="0" name=""/>
        <dsp:cNvSpPr/>
      </dsp:nvSpPr>
      <dsp:spPr>
        <a:xfrm>
          <a:off x="3149468" y="3458470"/>
          <a:ext cx="750838" cy="64694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C1C09-761B-47FD-B30F-1A95EF893F49}">
      <dsp:nvSpPr>
        <dsp:cNvPr id="0" name=""/>
        <dsp:cNvSpPr/>
      </dsp:nvSpPr>
      <dsp:spPr>
        <a:xfrm>
          <a:off x="3329077" y="3442454"/>
          <a:ext cx="1630828" cy="141085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7396900"/>
            <a:satOff val="7537"/>
            <a:lumOff val="-141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Self-Charging, Energy-Aware Operation</a:t>
          </a:r>
        </a:p>
      </dsp:txBody>
      <dsp:txXfrm>
        <a:off x="3599340" y="3676263"/>
        <a:ext cx="1090302" cy="943239"/>
      </dsp:txXfrm>
    </dsp:sp>
    <dsp:sp modelId="{CB80098A-5600-4520-AB18-853D8EA8A1D7}">
      <dsp:nvSpPr>
        <dsp:cNvPr id="0" name=""/>
        <dsp:cNvSpPr/>
      </dsp:nvSpPr>
      <dsp:spPr>
        <a:xfrm>
          <a:off x="2258831" y="2249510"/>
          <a:ext cx="750838" cy="646946"/>
        </a:xfrm>
        <a:prstGeom prst="hexagon">
          <a:avLst>
            <a:gd name="adj" fmla="val 28900"/>
            <a:gd name="vf" fmla="val 11547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65611-BD0E-46F5-B26D-E1E427834B73}">
      <dsp:nvSpPr>
        <dsp:cNvPr id="0" name=""/>
        <dsp:cNvSpPr/>
      </dsp:nvSpPr>
      <dsp:spPr>
        <a:xfrm>
          <a:off x="1826475" y="2574682"/>
          <a:ext cx="1630828" cy="141085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9862533"/>
            <a:satOff val="10050"/>
            <a:lumOff val="-188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Real-Time AI Decisions at the Edge</a:t>
          </a:r>
          <a:endParaRPr lang="en-IN" sz="1500" kern="1200" dirty="0"/>
        </a:p>
      </dsp:txBody>
      <dsp:txXfrm>
        <a:off x="2096738" y="2808491"/>
        <a:ext cx="1090302" cy="943239"/>
      </dsp:txXfrm>
    </dsp:sp>
    <dsp:sp modelId="{3F92DC54-0C87-4F27-9111-FD9410BFE99C}">
      <dsp:nvSpPr>
        <dsp:cNvPr id="0" name=""/>
        <dsp:cNvSpPr/>
      </dsp:nvSpPr>
      <dsp:spPr>
        <a:xfrm>
          <a:off x="1826475" y="865830"/>
          <a:ext cx="1630828" cy="1410857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-12328166"/>
            <a:satOff val="12562"/>
            <a:lumOff val="-235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Task Learning and Replay</a:t>
          </a:r>
        </a:p>
      </dsp:txBody>
      <dsp:txXfrm>
        <a:off x="2096738" y="1099639"/>
        <a:ext cx="1090302" cy="943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8D92F-1EE7-4AC1-A5C6-96C4B058352F}">
      <dsp:nvSpPr>
        <dsp:cNvPr id="0" name=""/>
        <dsp:cNvSpPr/>
      </dsp:nvSpPr>
      <dsp:spPr>
        <a:xfrm>
          <a:off x="3968" y="1327271"/>
          <a:ext cx="2030015" cy="1262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The ESP32-S3R8 acts as the intelligent, connected, and multitasking control center of the entire robotic system.</a:t>
          </a:r>
          <a:endParaRPr lang="en-IN" sz="1500" b="1" kern="1200" dirty="0"/>
        </a:p>
      </dsp:txBody>
      <dsp:txXfrm>
        <a:off x="3968" y="1327271"/>
        <a:ext cx="2030015" cy="1262250"/>
      </dsp:txXfrm>
    </dsp:sp>
    <dsp:sp modelId="{1F9DB014-81F4-4FC8-B0D4-5AC179D2316D}">
      <dsp:nvSpPr>
        <dsp:cNvPr id="0" name=""/>
        <dsp:cNvSpPr/>
      </dsp:nvSpPr>
      <dsp:spPr>
        <a:xfrm>
          <a:off x="2033984" y="1327271"/>
          <a:ext cx="406003" cy="1262250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CF2BA-035E-45CE-B2D7-8B07008E748B}">
      <dsp:nvSpPr>
        <dsp:cNvPr id="0" name=""/>
        <dsp:cNvSpPr/>
      </dsp:nvSpPr>
      <dsp:spPr>
        <a:xfrm>
          <a:off x="2606357" y="1356428"/>
          <a:ext cx="5521642" cy="126225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ESP32-S3R8</a:t>
          </a:r>
          <a:endParaRPr lang="en-IN" sz="3600" kern="1200" dirty="0"/>
        </a:p>
      </dsp:txBody>
      <dsp:txXfrm>
        <a:off x="2606357" y="1356428"/>
        <a:ext cx="5521642" cy="1262250"/>
      </dsp:txXfrm>
    </dsp:sp>
    <dsp:sp modelId="{0CAA691E-7AB9-449E-90A9-456424B16578}">
      <dsp:nvSpPr>
        <dsp:cNvPr id="0" name=""/>
        <dsp:cNvSpPr/>
      </dsp:nvSpPr>
      <dsp:spPr>
        <a:xfrm>
          <a:off x="3968" y="2643521"/>
          <a:ext cx="2030015" cy="144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38100" rIns="106680" bIns="38100" numCol="1" spcCol="1270" anchor="ctr" anchorCtr="0">
          <a:noAutofit/>
        </a:bodyPr>
        <a:lstStyle/>
        <a:p>
          <a:pPr marL="0" lvl="0" indent="0" algn="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The ESP32-CAM acts as the "eye", enabling AI-powered visual recognition and live feedback for autonomous and remote functions.</a:t>
          </a:r>
          <a:endParaRPr lang="en-IN" sz="1500" b="1" kern="1200" dirty="0"/>
        </a:p>
      </dsp:txBody>
      <dsp:txXfrm>
        <a:off x="3968" y="2643521"/>
        <a:ext cx="2030015" cy="1447875"/>
      </dsp:txXfrm>
    </dsp:sp>
    <dsp:sp modelId="{D427264E-5524-4D55-9370-945A03812287}">
      <dsp:nvSpPr>
        <dsp:cNvPr id="0" name=""/>
        <dsp:cNvSpPr/>
      </dsp:nvSpPr>
      <dsp:spPr>
        <a:xfrm>
          <a:off x="2033984" y="2643521"/>
          <a:ext cx="406003" cy="1447875"/>
        </a:xfrm>
        <a:prstGeom prst="leftBrace">
          <a:avLst>
            <a:gd name="adj1" fmla="val 35000"/>
            <a:gd name="adj2" fmla="val 50000"/>
          </a:avLst>
        </a:pr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AED9F8-820D-44FC-8ECF-13FF767BBD9E}">
      <dsp:nvSpPr>
        <dsp:cNvPr id="0" name=""/>
        <dsp:cNvSpPr/>
      </dsp:nvSpPr>
      <dsp:spPr>
        <a:xfrm>
          <a:off x="2602388" y="2643521"/>
          <a:ext cx="5521642" cy="1447875"/>
        </a:xfrm>
        <a:prstGeom prst="rect">
          <a:avLst/>
        </a:prstGeom>
        <a:solidFill>
          <a:schemeClr val="accent3">
            <a:hueOff val="-12328166"/>
            <a:satOff val="12562"/>
            <a:lumOff val="-235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dirty="0"/>
            <a:t>ESP32-CAM</a:t>
          </a:r>
          <a:endParaRPr lang="en-IN" sz="3600" kern="1200" dirty="0"/>
        </a:p>
      </dsp:txBody>
      <dsp:txXfrm>
        <a:off x="2602388" y="2643521"/>
        <a:ext cx="5521642" cy="1447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70124C6-2532-4CD7-9C9E-E2508925737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6255CB2-00E6-4EE1-872B-4CF8A73F35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24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24C6-2532-4CD7-9C9E-E2508925737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CB2-00E6-4EE1-872B-4CF8A73F3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326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24C6-2532-4CD7-9C9E-E2508925737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CB2-00E6-4EE1-872B-4CF8A73F35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739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24C6-2532-4CD7-9C9E-E2508925737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CB2-00E6-4EE1-872B-4CF8A73F351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96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24C6-2532-4CD7-9C9E-E2508925737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CB2-00E6-4EE1-872B-4CF8A73F3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670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24C6-2532-4CD7-9C9E-E2508925737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CB2-00E6-4EE1-872B-4CF8A73F351C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931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24C6-2532-4CD7-9C9E-E2508925737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CB2-00E6-4EE1-872B-4CF8A73F35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133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24C6-2532-4CD7-9C9E-E2508925737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CB2-00E6-4EE1-872B-4CF8A73F351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569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24C6-2532-4CD7-9C9E-E2508925737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CB2-00E6-4EE1-872B-4CF8A73F351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082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24C6-2532-4CD7-9C9E-E2508925737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CB2-00E6-4EE1-872B-4CF8A73F3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77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24C6-2532-4CD7-9C9E-E2508925737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CB2-00E6-4EE1-872B-4CF8A73F351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99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24C6-2532-4CD7-9C9E-E2508925737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CB2-00E6-4EE1-872B-4CF8A73F3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46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24C6-2532-4CD7-9C9E-E2508925737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CB2-00E6-4EE1-872B-4CF8A73F351C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27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24C6-2532-4CD7-9C9E-E2508925737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CB2-00E6-4EE1-872B-4CF8A73F351C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696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24C6-2532-4CD7-9C9E-E2508925737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CB2-00E6-4EE1-872B-4CF8A73F3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24C6-2532-4CD7-9C9E-E2508925737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CB2-00E6-4EE1-872B-4CF8A73F351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63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124C6-2532-4CD7-9C9E-E2508925737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55CB2-00E6-4EE1-872B-4CF8A73F3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06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0124C6-2532-4CD7-9C9E-E2508925737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6255CB2-00E6-4EE1-872B-4CF8A73F3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41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E12F-9D75-D6FA-9280-FAB1CAAE7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0553" y="2028447"/>
            <a:ext cx="6815669" cy="1515533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Smart AI-Driven Autonomous Vehicle with Multi-Protocol Connectivity and Real-Time Control</a:t>
            </a:r>
            <a:endParaRPr lang="en-IN" sz="32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CB405-F95E-2CF3-6961-118EE8168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2901" y="4011558"/>
            <a:ext cx="6815669" cy="132080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41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69BA51-FEAF-BA83-D631-44E5DDC1E904}"/>
              </a:ext>
            </a:extLst>
          </p:cNvPr>
          <p:cNvSpPr txBox="1"/>
          <p:nvPr/>
        </p:nvSpPr>
        <p:spPr>
          <a:xfrm>
            <a:off x="422787" y="501445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IN" sz="40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19722D-ED2A-CC4C-6F09-67AFF598D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17" y="1222144"/>
            <a:ext cx="4923503" cy="49235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40266B-4A95-83B5-DA47-011B54D9FC9E}"/>
              </a:ext>
            </a:extLst>
          </p:cNvPr>
          <p:cNvSpPr txBox="1"/>
          <p:nvPr/>
        </p:nvSpPr>
        <p:spPr>
          <a:xfrm>
            <a:off x="5958350" y="1406013"/>
            <a:ext cx="4785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project presents the development of a next-generation AI-powered autonomous and remotely controllable omni-directional robotic vehicle, designed to operate in both indoor and outdoor environments. Built around the ESP32-S3R8 and ESP32-CAM, the system seamlessly integrates BLE Mesh networking and Wi-Fi for resilient local communication and global connectivity.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852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6763D-4C34-D1FF-A038-088B7BDF5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262915-86F6-F385-419C-6713A3D4AF55}"/>
              </a:ext>
            </a:extLst>
          </p:cNvPr>
          <p:cNvSpPr txBox="1"/>
          <p:nvPr/>
        </p:nvSpPr>
        <p:spPr>
          <a:xfrm>
            <a:off x="599768" y="698091"/>
            <a:ext cx="4418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latin typeface="Verdana" panose="020B0604030504040204" pitchFamily="34" charset="0"/>
                <a:ea typeface="Verdana" panose="020B0604030504040204" pitchFamily="34" charset="0"/>
              </a:rPr>
              <a:t>KEY</a:t>
            </a:r>
            <a:r>
              <a:rPr lang="en-US" sz="4000" b="1" u="sng" dirty="0"/>
              <a:t> </a:t>
            </a:r>
            <a:r>
              <a:rPr lang="en-US" sz="4000" b="1" u="sng" dirty="0">
                <a:latin typeface="Verdana" panose="020B0604030504040204" pitchFamily="34" charset="0"/>
                <a:ea typeface="Verdana" panose="020B0604030504040204" pitchFamily="34" charset="0"/>
              </a:rPr>
              <a:t>FEATURES</a:t>
            </a:r>
            <a:endParaRPr lang="en-IN" sz="40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EF54897-B2D6-68F3-14B7-92F93AFC09FD}"/>
              </a:ext>
            </a:extLst>
          </p:cNvPr>
          <p:cNvGraphicFramePr/>
          <p:nvPr/>
        </p:nvGraphicFramePr>
        <p:xfrm>
          <a:off x="1727198" y="1311515"/>
          <a:ext cx="8282039" cy="4853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387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59B39C-44A0-8225-A1E9-068BFB6CB6A4}"/>
              </a:ext>
            </a:extLst>
          </p:cNvPr>
          <p:cNvSpPr txBox="1"/>
          <p:nvPr/>
        </p:nvSpPr>
        <p:spPr>
          <a:xfrm>
            <a:off x="648929" y="580103"/>
            <a:ext cx="77348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latin typeface="Verdana" panose="020B0604030504040204" pitchFamily="34" charset="0"/>
                <a:ea typeface="Verdana" panose="020B0604030504040204" pitchFamily="34" charset="0"/>
              </a:rPr>
              <a:t>CORE</a:t>
            </a:r>
            <a:r>
              <a:rPr lang="en-US" sz="4000" b="1" i="1" u="sng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u="sng" dirty="0">
                <a:latin typeface="Verdana" panose="020B0604030504040204" pitchFamily="34" charset="0"/>
                <a:ea typeface="Verdana" panose="020B0604030504040204" pitchFamily="34" charset="0"/>
              </a:rPr>
              <a:t>PROCESSING</a:t>
            </a:r>
            <a:r>
              <a:rPr lang="en-US" sz="4000" b="1" i="1" u="sng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4000" b="1" u="sng" dirty="0">
                <a:latin typeface="Verdana" panose="020B0604030504040204" pitchFamily="34" charset="0"/>
                <a:ea typeface="Verdana" panose="020B0604030504040204" pitchFamily="34" charset="0"/>
              </a:rPr>
              <a:t>UNITS</a:t>
            </a:r>
            <a:endParaRPr lang="en-IN" sz="40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1DD73B4-1C15-6F0D-CA8E-7CFA3B6EC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419763"/>
              </p:ext>
            </p:extLst>
          </p:nvPr>
        </p:nvGraphicFramePr>
        <p:xfrm>
          <a:off x="1442065" y="103429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061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CAC536-F6E9-BB5E-97F0-61FA08F21C3D}"/>
              </a:ext>
            </a:extLst>
          </p:cNvPr>
          <p:cNvSpPr txBox="1"/>
          <p:nvPr/>
        </p:nvSpPr>
        <p:spPr>
          <a:xfrm>
            <a:off x="491613" y="511277"/>
            <a:ext cx="4224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latin typeface="Verdana" panose="020B0604030504040204" pitchFamily="34" charset="0"/>
                <a:ea typeface="Verdana" panose="020B0604030504040204" pitchFamily="34" charset="0"/>
              </a:rPr>
              <a:t>COMPONENTS</a:t>
            </a:r>
            <a:endParaRPr lang="en-IN" sz="40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DB9B7-6E47-2825-F591-10D7D0F47E8C}"/>
              </a:ext>
            </a:extLst>
          </p:cNvPr>
          <p:cNvSpPr txBox="1"/>
          <p:nvPr/>
        </p:nvSpPr>
        <p:spPr>
          <a:xfrm>
            <a:off x="875072" y="1101212"/>
            <a:ext cx="705956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ESP32-S3R8 Dev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ESP32-S3 AI-On-The-Edge-Cam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ESP32-C3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4× Omni Wheels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4× BO Motors / Gear Motors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Motor Drivers (L298N)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Wheel Encoders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MPU6050 (Gyro + accelometer)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Chassis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GPS NEO M8N Module GY-GPSV3-M8N with Antenna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LiDAR Sensors (VL53LOX TOF)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Voice Recognition Module / MAX9814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MAX98357A (Voice Output)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SN65HVD230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BLE Mesh (via ESP32-S3)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Wi-Fi (built-in)</a:t>
            </a:r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8 × 18650 Li-ion Cells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Battery Protection Circuit (BMS)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Step up module 5v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highlight>
                  <a:srgbClr val="FFFF00"/>
                </a:highlight>
                <a:latin typeface="Verdana" panose="020B0604030504040204" pitchFamily="34" charset="0"/>
                <a:ea typeface="Verdana" panose="020B0604030504040204" pitchFamily="34" charset="0"/>
              </a:rPr>
              <a:t>Magnetic Charging Module </a:t>
            </a:r>
            <a:endParaRPr lang="en-IN" sz="1600" dirty="0">
              <a:highlight>
                <a:srgbClr val="FFFF00"/>
              </a:highligh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36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886AF-DA2C-0156-996C-210E9F05FB13}"/>
              </a:ext>
            </a:extLst>
          </p:cNvPr>
          <p:cNvSpPr txBox="1"/>
          <p:nvPr/>
        </p:nvSpPr>
        <p:spPr>
          <a:xfrm>
            <a:off x="471948" y="501445"/>
            <a:ext cx="50866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>
                <a:latin typeface="Verdana" panose="020B0604030504040204" pitchFamily="34" charset="0"/>
                <a:ea typeface="Verdana" panose="020B0604030504040204" pitchFamily="34" charset="0"/>
              </a:rPr>
              <a:t>BLOCK DIAGRAM</a:t>
            </a:r>
            <a:endParaRPr lang="en-IN" sz="4000" b="1" u="sng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1FF31-F964-BE3E-3109-C2D9C48A1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37" y="1309072"/>
            <a:ext cx="7935888" cy="478692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023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BC4D49-E62C-4059-1551-85459563334F}"/>
              </a:ext>
            </a:extLst>
          </p:cNvPr>
          <p:cNvSpPr txBox="1"/>
          <p:nvPr/>
        </p:nvSpPr>
        <p:spPr>
          <a:xfrm>
            <a:off x="693174" y="703005"/>
            <a:ext cx="9581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/>
              <a:t>USER INTERRUPTION AND DASHBOARD</a:t>
            </a:r>
            <a:endParaRPr lang="en-IN" sz="3600" b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A505D-8185-27CD-051A-F07AD255B5F8}"/>
              </a:ext>
            </a:extLst>
          </p:cNvPr>
          <p:cNvSpPr txBox="1"/>
          <p:nvPr/>
        </p:nvSpPr>
        <p:spPr>
          <a:xfrm>
            <a:off x="806245" y="1750142"/>
            <a:ext cx="54274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</a:t>
            </a:r>
            <a:r>
              <a:rPr lang="en-IN" b="1" dirty="0"/>
              <a:t>UI</a:t>
            </a:r>
            <a:r>
              <a:rPr lang="en-IN" dirty="0"/>
              <a:t> is built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</a:t>
            </a:r>
            <a:r>
              <a:rPr lang="en-IN" b="1" dirty="0"/>
              <a:t>web dashboard</a:t>
            </a:r>
            <a:r>
              <a:rPr lang="en-IN" dirty="0"/>
              <a:t> (ReactJS + Node.js or Flask backend)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 </a:t>
            </a:r>
            <a:r>
              <a:rPr lang="en-IN" b="1" dirty="0"/>
              <a:t>mobile app</a:t>
            </a:r>
            <a:r>
              <a:rPr lang="en-IN" dirty="0"/>
              <a:t> (Flutter / Android Studio)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Optional: </a:t>
            </a:r>
            <a:r>
              <a:rPr lang="en-IN" b="1" dirty="0"/>
              <a:t>Blynk IoT App</a:t>
            </a:r>
            <a:r>
              <a:rPr lang="en-IN" dirty="0"/>
              <a:t> for quick deployment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184FB-C578-1707-84BE-46B0CE9F47C6}"/>
              </a:ext>
            </a:extLst>
          </p:cNvPr>
          <p:cNvSpPr txBox="1"/>
          <p:nvPr/>
        </p:nvSpPr>
        <p:spPr>
          <a:xfrm>
            <a:off x="865239" y="3667432"/>
            <a:ext cx="33744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 Dashboard Panels: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Live Camera Feed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Manual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Gesture and Voice Toggle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Emergency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Battery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OTA Update Button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GPS Tracker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154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958C2E-3065-3085-16D4-374F9FD1C99C}"/>
              </a:ext>
            </a:extLst>
          </p:cNvPr>
          <p:cNvSpPr txBox="1"/>
          <p:nvPr/>
        </p:nvSpPr>
        <p:spPr>
          <a:xfrm>
            <a:off x="570271" y="580103"/>
            <a:ext cx="2138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/>
              <a:t>BUDGET</a:t>
            </a:r>
            <a:endParaRPr lang="en-IN" sz="4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ADD4A-1FD5-FFD0-3402-B50C357D6AF9}"/>
              </a:ext>
            </a:extLst>
          </p:cNvPr>
          <p:cNvSpPr txBox="1"/>
          <p:nvPr/>
        </p:nvSpPr>
        <p:spPr>
          <a:xfrm>
            <a:off x="698091" y="1288026"/>
            <a:ext cx="570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Total Estimated Budget: 10,000 INR</a:t>
            </a:r>
            <a:endParaRPr lang="en-IN" sz="2800" b="1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85B2BCC-50A9-9374-EDC1-75A31C067D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159959"/>
              </p:ext>
            </p:extLst>
          </p:nvPr>
        </p:nvGraphicFramePr>
        <p:xfrm>
          <a:off x="4637548" y="758995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849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2282</TotalTime>
  <Words>310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Garamond</vt:lpstr>
      <vt:lpstr>Segoe UI Black</vt:lpstr>
      <vt:lpstr>Verdana</vt:lpstr>
      <vt:lpstr>Organic</vt:lpstr>
      <vt:lpstr>Smart AI-Driven Autonomous Vehicle with Multi-Protocol Connectivity and Real-Time 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Rudransh Jena</dc:creator>
  <cp:lastModifiedBy>Rudransh Jena</cp:lastModifiedBy>
  <cp:revision>3</cp:revision>
  <dcterms:created xsi:type="dcterms:W3CDTF">2025-07-15T18:01:46Z</dcterms:created>
  <dcterms:modified xsi:type="dcterms:W3CDTF">2025-07-18T05:06:52Z</dcterms:modified>
</cp:coreProperties>
</file>