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8B9D67-A025-4279-A9B8-085AF09BBC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607591-5376-45EB-8CDC-394DE101B1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5/7/22 00:55:43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ights1" id="2" name="slide2">
            <a:extLst>
              <a:ext uri="{FF2B5EF4-FFF2-40B4-BE49-F238E27FC236}">
                <a16:creationId xmlns:a16="http://schemas.microsoft.com/office/drawing/2014/main" id="{B46CC457-BEE7-4AFB-85FD-3DBD52CA1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ights2" id="3" name="slide3">
            <a:extLst>
              <a:ext uri="{FF2B5EF4-FFF2-40B4-BE49-F238E27FC236}">
                <a16:creationId xmlns:a16="http://schemas.microsoft.com/office/drawing/2014/main" id="{0F30234F-0EE9-4E23-BC42-8FBBE35A92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ights3" id="4" name="slide4">
            <a:extLst>
              <a:ext uri="{FF2B5EF4-FFF2-40B4-BE49-F238E27FC236}">
                <a16:creationId xmlns:a16="http://schemas.microsoft.com/office/drawing/2014/main" id="{B4801E22-94F4-4C69-9769-02DB480656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2022-07-04T22:55:44Z</dcterms:created>
  <dcterms:modified xsi:type="dcterms:W3CDTF">2022-07-04T22:55:44Z</dcterms:modified>
</cp:coreProperties>
</file>