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66" r:id="rId14"/>
    <p:sldId id="267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EF075-3934-45AE-BE3A-373A500275DB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E0B17-9952-466A-AE5D-A7E7D80D4B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E0B17-9952-466A-AE5D-A7E7D80D4BE8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E0B17-9952-466A-AE5D-A7E7D80D4BE8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2E20-52BE-429F-B1F3-A03A32B296C9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0349-05D3-459C-ACD9-A9531F57A96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youtube.com/watch?v=UKuiAqnsN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_Kq9fru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32SC4ZEQ9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Vírusy a baktérie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714744" y="5500702"/>
            <a:ext cx="5214974" cy="785818"/>
          </a:xfrm>
        </p:spPr>
        <p:txBody>
          <a:bodyPr>
            <a:normAutofit/>
          </a:bodyPr>
          <a:lstStyle/>
          <a:p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VÃ½sledok vyhÄ¾adÃ¡vania obrÃ¡zkov pre dopyt virus and bacteria anim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7166"/>
            <a:ext cx="3786214" cy="2226295"/>
          </a:xfrm>
          <a:prstGeom prst="rect">
            <a:avLst/>
          </a:prstGeom>
          <a:noFill/>
        </p:spPr>
      </p:pic>
      <p:pic>
        <p:nvPicPr>
          <p:cNvPr id="17412" name="Picture 4" descr="VÃ½sledok vyhÄ¾adÃ¡vania obrÃ¡zkov pre dopyt virus and bacteria anim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00438"/>
            <a:ext cx="3682983" cy="2071678"/>
          </a:xfrm>
          <a:prstGeom prst="rect">
            <a:avLst/>
          </a:prstGeom>
          <a:noFill/>
        </p:spPr>
      </p:pic>
      <p:sp>
        <p:nvSpPr>
          <p:cNvPr id="4" name="AutoShape 2" descr="SÃºvisiaci obrÃ¡z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Picture 4" descr="SÃºvisiaci obrÃ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154128" cy="2405023"/>
          </a:xfrm>
          <a:prstGeom prst="rect">
            <a:avLst/>
          </a:prstGeom>
          <a:noFill/>
        </p:spPr>
      </p:pic>
      <p:pic>
        <p:nvPicPr>
          <p:cNvPr id="17414" name="Picture 6" descr="VÃ½sledok vyhÄ¾adÃ¡vania obrÃ¡zkov pre dopyt baktÃ©ri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3286123"/>
            <a:ext cx="2255221" cy="204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100" dirty="0">
                <a:latin typeface="Times New Roman" pitchFamily="18" charset="0"/>
                <a:cs typeface="Times New Roman" pitchFamily="18" charset="0"/>
              </a:rPr>
              <a:t>Poznámky do zošita:</a:t>
            </a:r>
            <a:br>
              <a:rPr lang="sk-SK" sz="3100" dirty="0">
                <a:latin typeface="Times New Roman" pitchFamily="18" charset="0"/>
                <a:cs typeface="Times New Roman" pitchFamily="18" charset="0"/>
              </a:rPr>
            </a:br>
            <a:r>
              <a:rPr lang="sk-SK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Vírusy a baktérie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Vírusy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nebunkové organizmy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(ich telo nemá bunku). 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vnútrobunkové parazity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, ktoré nedokážu žiť samostatne.  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Do tela sa dostávajú:     a) vdýchnutím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                                      b) prehltnutím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                                      c) krvou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Ich telo je zložené z </a:t>
            </a:r>
            <a:r>
              <a:rPr lang="sk-SK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bielkovinového obalu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dedičnej informácie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Ochorenia: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chrípka, kiahne, osýpky, besnota, žltačka, HIV/AIDS, detská obrna, zápal mozgových blán.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Baktérie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Obývajú všetky typy životného prostredia. Nájdeme ich vo vode, v pôde, vo vzduchu, na povrchu i vo vnútri tiel živých organizmov.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Vedný odbor, ktorý sa zaoberá ich štúdiom sa nazýva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bakteriológia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4578" name="Picture 2" descr="VÃ½sledok vyhÄ¾adÃ¡vania obrÃ¡zkov pre dopyt baktÃ©r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406252"/>
            <a:ext cx="3714768" cy="2451748"/>
          </a:xfrm>
          <a:prstGeom prst="rect">
            <a:avLst/>
          </a:prstGeom>
          <a:noFill/>
        </p:spPr>
      </p:pic>
      <p:pic>
        <p:nvPicPr>
          <p:cNvPr id="5" name="Picture 10" descr="VÃ½sledok vyhÄ¾adÃ¡vania obrÃ¡zkov pre dopyt baktÃ©r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857760"/>
            <a:ext cx="3214710" cy="1800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33" name="Picture 9" descr="VÃ½sledok vyhÄ¾adÃ¡vania obrÃ¡zkov pre dopyt tvar baktÃ©riÃ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72560" cy="6429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Stavba tela baktérií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/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Ich telo tvorí 1 bunka jednoduchej stavby.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929586" cy="38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aoblený obdélník 4"/>
          <p:cNvSpPr/>
          <p:nvPr/>
        </p:nvSpPr>
        <p:spPr>
          <a:xfrm>
            <a:off x="857224" y="5715016"/>
            <a:ext cx="742955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Pozor!!!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 bunke baktérií sa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nenachádza jadro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ale iba voľne uložené vlákno, v ktorom sa nachádza dedičná informácia.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Ochorenia spôsobené baktériami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Najznámejšie ochorenia, ktoré sú spôsobené baktériami: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zápal stredného ucha, angína, zápal priedušiek, zápal pľúc, tuberkulóza (TBC), tetanus, salmonelóza, týfus.</a:t>
            </a:r>
          </a:p>
          <a:p>
            <a:pPr algn="just"/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Tieto ochorenia sa liečia </a:t>
            </a:r>
            <a:r>
              <a:rPr lang="sk-SK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antibiotikami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ktoré zastavujú rozmnožovanie baktériami alebo ich usmrcujú.</a:t>
            </a:r>
          </a:p>
          <a:p>
            <a:pPr algn="just"/>
            <a:r>
              <a:rPr lang="sk-SK" sz="2800" dirty="0">
                <a:latin typeface="Times New Roman" pitchFamily="18" charset="0"/>
                <a:cs typeface="Times New Roman" pitchFamily="18" charset="0"/>
                <a:hlinkClick r:id="rId2"/>
              </a:rPr>
              <a:t>Biela krvinka naháňa baktériu.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- video</a:t>
            </a:r>
          </a:p>
        </p:txBody>
      </p:sp>
      <p:pic>
        <p:nvPicPr>
          <p:cNvPr id="22530" name="Picture 2" descr="VÃ½sledok vyhÄ¾adÃ¡vania obrÃ¡zkov pre dopyt antibiotikÃ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294124"/>
            <a:ext cx="2417262" cy="1279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Prevencia pred vírusovými a bakteriálnymi ochoreniami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dodržiavanie hygieny (pravidelné umývanie rúk)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dopĺňanie vitamínov (v strave) 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pitie dostatočného množstva tekutín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pohyb na čerstvom vzduchu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očkovanie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  <a:hlinkClick r:id="rId3"/>
              </a:rPr>
              <a:t>Bol raz jeden život- očkovanie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- video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 Ničenie vírusov a baktérií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teplom, žiarením alebo chemickými látkami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sa nazýva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dezinfekcia</a:t>
            </a:r>
            <a:r>
              <a:rPr lang="sk-S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sk-SK" sz="2400" dirty="0"/>
              <a:t>Pokračujeme v písaní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56436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Baktérie 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Ich telo tvorí </a:t>
            </a:r>
            <a:r>
              <a:rPr lang="sk-SK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jedna bunka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 Stavba tela: </a:t>
            </a:r>
            <a:r>
              <a:rPr lang="sk-SK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bunková stena, cytoplazmatická membrána, cytoplazma, dedičná informácia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Ochorenia: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angína, zápal stredného ucha, zápal pľúc, tuberkulóza, tetanus, salmonelóza, týfus</a:t>
            </a:r>
            <a:r>
              <a:rPr lang="sk-SK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Bakteriálne ochorenia sa liečia </a:t>
            </a:r>
            <a:r>
              <a:rPr lang="sk-SK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antibiotikami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Predchádzanie vírusovým a bakteriálnym ochoreniam: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a) </a:t>
            </a:r>
            <a:r>
              <a:rPr lang="sk-SK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očkovanie 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sk-SK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správna životospráva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(strava bohatá na vitamíny, pohyb na čerstvom vzduchu, pitie tekutín)</a:t>
            </a:r>
          </a:p>
          <a:p>
            <a:pPr>
              <a:buNone/>
            </a:pP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  <a:hlinkClick r:id="rId3"/>
              </a:rPr>
              <a:t>Dokument: </a:t>
            </a:r>
            <a:r>
              <a:rPr lang="sk-SK" sz="2400" dirty="0" err="1">
                <a:latin typeface="Times New Roman" pitchFamily="18" charset="0"/>
                <a:cs typeface="Times New Roman" pitchFamily="18" charset="0"/>
                <a:hlinkClick r:id="rId3"/>
              </a:rPr>
              <a:t>Tvorové</a:t>
            </a:r>
            <a:r>
              <a:rPr lang="sk-SK" sz="2400" dirty="0">
                <a:latin typeface="Times New Roman" pitchFamily="18" charset="0"/>
                <a:cs typeface="Times New Roman" pitchFamily="18" charset="0"/>
                <a:hlinkClick r:id="rId3"/>
              </a:rPr>
              <a:t> v nás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- video</a:t>
            </a:r>
          </a:p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https://www.youtube.com/watch?v=ZS3Ijb5UcKo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Ďakujem za pozornosť</a:t>
            </a:r>
          </a:p>
        </p:txBody>
      </p:sp>
      <p:pic>
        <p:nvPicPr>
          <p:cNvPr id="31746" name="Picture 2" descr="VÃ½sledok vyhÄ¾adÃ¡vania obrÃ¡zkov pre dopyt baktÃ©rie animov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055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Organizmy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4537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		</a:t>
            </a:r>
          </a:p>
          <a:p>
            <a:pPr>
              <a:buNone/>
            </a:pPr>
            <a:r>
              <a:rPr lang="sk-SK" dirty="0"/>
              <a:t>         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vírusy	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pro obsah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aoblený obdélník 4"/>
          <p:cNvSpPr/>
          <p:nvPr/>
        </p:nvSpPr>
        <p:spPr>
          <a:xfrm>
            <a:off x="642910" y="1785926"/>
            <a:ext cx="2571768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Nebunkové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4929190" y="1643050"/>
            <a:ext cx="3071834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Bunkové</a:t>
            </a:r>
          </a:p>
        </p:txBody>
      </p:sp>
      <p:cxnSp>
        <p:nvCxnSpPr>
          <p:cNvPr id="8" name="Přímá spojovací šipka 7"/>
          <p:cNvCxnSpPr/>
          <p:nvPr/>
        </p:nvCxnSpPr>
        <p:spPr>
          <a:xfrm rot="10800000" flipV="1">
            <a:off x="2714612" y="1142984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4857752" y="1142984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rot="5400000">
            <a:off x="1214414" y="307181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/>
          <p:nvPr/>
        </p:nvCxnSpPr>
        <p:spPr>
          <a:xfrm rot="10800000" flipV="1">
            <a:off x="4643438" y="2428868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/>
          <p:cNvCxnSpPr>
            <a:endCxn id="29" idx="0"/>
          </p:cNvCxnSpPr>
          <p:nvPr/>
        </p:nvCxnSpPr>
        <p:spPr>
          <a:xfrm rot="5400000">
            <a:off x="5518555" y="2768199"/>
            <a:ext cx="1143007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 rot="16200000" flipH="1">
            <a:off x="6250793" y="3107529"/>
            <a:ext cx="150019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/>
          <p:nvPr/>
        </p:nvCxnSpPr>
        <p:spPr>
          <a:xfrm rot="16200000" flipH="1">
            <a:off x="7429520" y="2500306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aoblený obdélník 25"/>
          <p:cNvSpPr/>
          <p:nvPr/>
        </p:nvSpPr>
        <p:spPr>
          <a:xfrm>
            <a:off x="785786" y="3500438"/>
            <a:ext cx="1857388" cy="642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itchFamily="18" charset="0"/>
                <a:cs typeface="Times New Roman" pitchFamily="18" charset="0"/>
              </a:rPr>
              <a:t>vírusy</a:t>
            </a:r>
          </a:p>
        </p:txBody>
      </p:sp>
      <p:sp>
        <p:nvSpPr>
          <p:cNvPr id="27" name="Elipsa 26"/>
          <p:cNvSpPr/>
          <p:nvPr/>
        </p:nvSpPr>
        <p:spPr>
          <a:xfrm>
            <a:off x="3643306" y="3429000"/>
            <a:ext cx="1428760" cy="12144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baktérie</a:t>
            </a:r>
          </a:p>
        </p:txBody>
      </p:sp>
      <p:sp>
        <p:nvSpPr>
          <p:cNvPr id="29" name="Elipsa 28"/>
          <p:cNvSpPr/>
          <p:nvPr/>
        </p:nvSpPr>
        <p:spPr>
          <a:xfrm>
            <a:off x="5072066" y="3643314"/>
            <a:ext cx="1428760" cy="1143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huby</a:t>
            </a:r>
          </a:p>
        </p:txBody>
      </p:sp>
      <p:sp>
        <p:nvSpPr>
          <p:cNvPr id="31" name="Elipsa 30"/>
          <p:cNvSpPr/>
          <p:nvPr/>
        </p:nvSpPr>
        <p:spPr>
          <a:xfrm>
            <a:off x="6572264" y="4000504"/>
            <a:ext cx="1428760" cy="12144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rastliny</a:t>
            </a:r>
          </a:p>
        </p:txBody>
      </p:sp>
      <p:sp>
        <p:nvSpPr>
          <p:cNvPr id="34" name="Elipsa 33"/>
          <p:cNvSpPr/>
          <p:nvPr/>
        </p:nvSpPr>
        <p:spPr>
          <a:xfrm>
            <a:off x="7572396" y="3143248"/>
            <a:ext cx="1571604" cy="1071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živočíchy</a:t>
            </a:r>
          </a:p>
        </p:txBody>
      </p:sp>
      <p:pic>
        <p:nvPicPr>
          <p:cNvPr id="16386" name="Picture 2" descr="VÃ½sledok vyhÄ¾adÃ¡vania obrÃ¡zkov pre dopyt rastl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286388"/>
            <a:ext cx="2000264" cy="1333510"/>
          </a:xfrm>
          <a:prstGeom prst="rect">
            <a:avLst/>
          </a:prstGeom>
          <a:noFill/>
        </p:spPr>
      </p:pic>
      <p:pic>
        <p:nvPicPr>
          <p:cNvPr id="16388" name="Picture 4" descr="VÃ½sledok vyhÄ¾adÃ¡vania obrÃ¡zkov pre dopyt hu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714884"/>
            <a:ext cx="1884562" cy="1052510"/>
          </a:xfrm>
          <a:prstGeom prst="rect">
            <a:avLst/>
          </a:prstGeom>
          <a:noFill/>
        </p:spPr>
      </p:pic>
      <p:pic>
        <p:nvPicPr>
          <p:cNvPr id="16390" name="Picture 6" descr="VÃ½sledok vyhÄ¾adÃ¡vania obrÃ¡zkov pre dopyt vÃ­rus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286256"/>
            <a:ext cx="2071702" cy="1379754"/>
          </a:xfrm>
          <a:prstGeom prst="rect">
            <a:avLst/>
          </a:prstGeom>
          <a:noFill/>
        </p:spPr>
      </p:pic>
      <p:pic>
        <p:nvPicPr>
          <p:cNvPr id="16392" name="Picture 8" descr="VÃ½sledok vyhÄ¾adÃ¡vania obrÃ¡zkov pre dopyt Å¾ivoÄÃ­ch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64" y="5357826"/>
            <a:ext cx="1571636" cy="1178728"/>
          </a:xfrm>
          <a:prstGeom prst="rect">
            <a:avLst/>
          </a:prstGeom>
          <a:noFill/>
        </p:spPr>
      </p:pic>
      <p:pic>
        <p:nvPicPr>
          <p:cNvPr id="16394" name="Picture 10" descr="VÃ½sledok vyhÄ¾adÃ¡vania obrÃ¡zkov pre dopyt baktÃ©ri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2857496"/>
            <a:ext cx="1571636" cy="880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Vírusy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Od ostatných organizmov sa odlišujú hlavne tým, že:</a:t>
            </a:r>
          </a:p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ich telo netvorí bunka,</a:t>
            </a:r>
          </a:p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nedokážu rásť,</a:t>
            </a:r>
          </a:p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nedokážu sa sami rozmnožovať.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  Sú najjednoduchšie organizmy, ktoré nedokážu samé existovať.</a:t>
            </a:r>
          </a:p>
          <a:p>
            <a:endParaRPr lang="sk-SK" dirty="0"/>
          </a:p>
        </p:txBody>
      </p:sp>
      <p:pic>
        <p:nvPicPr>
          <p:cNvPr id="5122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143116"/>
            <a:ext cx="2171700" cy="2105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Stavba tela vírusov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   Ich telo tvorí  iba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bielkovinový obal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 vo vnútri </a:t>
            </a:r>
            <a:r>
              <a:rPr lang="sk-SK" sz="2400" b="1" dirty="0">
                <a:latin typeface="Times New Roman" pitchFamily="18" charset="0"/>
                <a:cs typeface="Times New Roman" pitchFamily="18" charset="0"/>
              </a:rPr>
              <a:t>dedičná informácia.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1882" y="2571744"/>
            <a:ext cx="4744894" cy="41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Šipka doprava 4"/>
          <p:cNvSpPr/>
          <p:nvPr/>
        </p:nvSpPr>
        <p:spPr>
          <a:xfrm>
            <a:off x="857224" y="2571744"/>
            <a:ext cx="3357586" cy="7858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Dedičná informácia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428596" y="4357694"/>
            <a:ext cx="3214710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Bielkovinový obal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Bielkovinový obal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plní tieto funkcie: 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viazanie sa na bunku hostiteľa,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ochrana dedičnej informácie.</a:t>
            </a:r>
          </a:p>
          <a:p>
            <a:pPr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Dedičná informácia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zabezpečuje množenie vírusu </a:t>
            </a:r>
            <a:r>
              <a:rPr lang="sk-SK" u="sng" dirty="0">
                <a:latin typeface="Times New Roman" pitchFamily="18" charset="0"/>
                <a:cs typeface="Times New Roman" pitchFamily="18" charset="0"/>
              </a:rPr>
              <a:t>vo vnútri hostiteľa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Sú to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vnútrobunkové parazity. </a:t>
            </a:r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925" y="571480"/>
            <a:ext cx="2216075" cy="194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52" y="3143248"/>
            <a:ext cx="3286148" cy="371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Vírusové ochorenia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Vírusy spôsobujú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nákazlivé (infekčné) ochorenia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rastlín, živočíchov i človeka.</a:t>
            </a:r>
          </a:p>
          <a:p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Do tela sa dostávajú </a:t>
            </a:r>
            <a:r>
              <a:rPr lang="sk-SK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krvou, vdýchnutím, prehltnutím.</a:t>
            </a:r>
          </a:p>
          <a:p>
            <a:pPr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Najznámejšími vírusovými ochoreniami sú </a:t>
            </a: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chrípka, kiahne, osýpky, besnota, žltačka, HIV/AIDS, detská obrna, zápal mozgových blán.</a:t>
            </a:r>
          </a:p>
        </p:txBody>
      </p:sp>
      <p:pic>
        <p:nvPicPr>
          <p:cNvPr id="3074" name="Picture 2" descr="VÃ½sledok vyhÄ¾adÃ¡vania obrÃ¡zkov pre dopyt virus and bacteria anim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4500570"/>
            <a:ext cx="1714338" cy="2005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71480"/>
            <a:ext cx="8258204" cy="5786478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VÃ½sledok vyhÄ¾adÃ¡vania obrÃ¡zkov pre dopyt vÃ­rus chrÃ­p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860384" cy="2857520"/>
          </a:xfrm>
          <a:prstGeom prst="rect">
            <a:avLst/>
          </a:prstGeom>
          <a:noFill/>
        </p:spPr>
      </p:pic>
      <p:sp>
        <p:nvSpPr>
          <p:cNvPr id="5" name="Obdélník 4"/>
          <p:cNvSpPr/>
          <p:nvPr/>
        </p:nvSpPr>
        <p:spPr>
          <a:xfrm>
            <a:off x="142844" y="3214686"/>
            <a:ext cx="2786082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 chrípky </a:t>
            </a:r>
          </a:p>
        </p:txBody>
      </p:sp>
      <p:pic>
        <p:nvPicPr>
          <p:cNvPr id="2052" name="Picture 4" descr="VÃ½sledok vyhÄ¾adÃ¡vania obrÃ¡zkov pre dopyt vÃ­rus Å¾ltaÄ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85728"/>
            <a:ext cx="3810000" cy="2857500"/>
          </a:xfrm>
          <a:prstGeom prst="rect">
            <a:avLst/>
          </a:prstGeom>
          <a:noFill/>
        </p:spPr>
      </p:pic>
      <p:sp>
        <p:nvSpPr>
          <p:cNvPr id="8" name="Zaoblený obdélník 7"/>
          <p:cNvSpPr/>
          <p:nvPr/>
        </p:nvSpPr>
        <p:spPr>
          <a:xfrm>
            <a:off x="6000760" y="3214686"/>
            <a:ext cx="2857520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 žltačky typu C</a:t>
            </a:r>
          </a:p>
        </p:txBody>
      </p:sp>
      <p:pic>
        <p:nvPicPr>
          <p:cNvPr id="2054" name="Picture 6" descr="VÃ½sledok vyhÄ¾adÃ¡vania obrÃ¡zkov pre dopyt Å¾ltaÄ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071942"/>
            <a:ext cx="3500462" cy="2330571"/>
          </a:xfrm>
          <a:prstGeom prst="rect">
            <a:avLst/>
          </a:prstGeom>
          <a:noFill/>
        </p:spPr>
      </p:pic>
      <p:pic>
        <p:nvPicPr>
          <p:cNvPr id="2056" name="Picture 8" descr="VÃ½sledok vyhÄ¾adÃ¡vania obrÃ¡zkov pre dopyt chrÃ­pk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357694"/>
            <a:ext cx="3648387" cy="2043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  <p:pic>
        <p:nvPicPr>
          <p:cNvPr id="20482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00364" cy="3440418"/>
          </a:xfrm>
          <a:prstGeom prst="rect">
            <a:avLst/>
          </a:prstGeom>
          <a:noFill/>
        </p:spPr>
      </p:pic>
      <p:pic>
        <p:nvPicPr>
          <p:cNvPr id="20484" name="Picture 4" descr="VÃ½sledok vyhÄ¾adÃ¡vania obrÃ¡zkov pre dopyt vÃ­rus kiahnÃ­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4929222" cy="2305781"/>
          </a:xfrm>
          <a:prstGeom prst="rect">
            <a:avLst/>
          </a:prstGeom>
          <a:noFill/>
        </p:spPr>
      </p:pic>
      <p:sp>
        <p:nvSpPr>
          <p:cNvPr id="7" name="Zaoblený obdélník 6"/>
          <p:cNvSpPr/>
          <p:nvPr/>
        </p:nvSpPr>
        <p:spPr>
          <a:xfrm>
            <a:off x="4429124" y="2571744"/>
            <a:ext cx="307183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 kiahní</a:t>
            </a:r>
          </a:p>
        </p:txBody>
      </p:sp>
      <p:pic>
        <p:nvPicPr>
          <p:cNvPr id="20486" name="Picture 6" descr="VÃ½sledok vyhÄ¾adÃ¡vania obrÃ¡zkov pre dopyt vÃ­rus osÃ½p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86190"/>
            <a:ext cx="3000396" cy="2147159"/>
          </a:xfrm>
          <a:prstGeom prst="rect">
            <a:avLst/>
          </a:prstGeom>
          <a:noFill/>
        </p:spPr>
      </p:pic>
      <p:pic>
        <p:nvPicPr>
          <p:cNvPr id="20488" name="Picture 8" descr="VÃ½sledok vyhÄ¾adÃ¡vania obrÃ¡zkov pre dopyt vÃ­rus osÃ½po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3500438"/>
            <a:ext cx="4762500" cy="3181350"/>
          </a:xfrm>
          <a:prstGeom prst="rect">
            <a:avLst/>
          </a:prstGeom>
          <a:noFill/>
        </p:spPr>
      </p:pic>
      <p:sp>
        <p:nvSpPr>
          <p:cNvPr id="10" name="Zaoblený obdélník 9"/>
          <p:cNvSpPr/>
          <p:nvPr/>
        </p:nvSpPr>
        <p:spPr>
          <a:xfrm>
            <a:off x="1214414" y="6000768"/>
            <a:ext cx="207170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 osýpok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285728"/>
            <a:ext cx="8258204" cy="5840435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5602" name="Picture 2" descr="VÃ½sledok vyhÄ¾adÃ¡vania obrÃ¡zkov pre dopyt vÃ­rus HI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3929090" cy="2952430"/>
          </a:xfrm>
          <a:prstGeom prst="rect">
            <a:avLst/>
          </a:prstGeom>
          <a:noFill/>
        </p:spPr>
      </p:pic>
      <p:sp>
        <p:nvSpPr>
          <p:cNvPr id="5" name="Zaoblený obdélník 4"/>
          <p:cNvSpPr/>
          <p:nvPr/>
        </p:nvSpPr>
        <p:spPr>
          <a:xfrm>
            <a:off x="4357686" y="428604"/>
            <a:ext cx="3714776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vírus HIV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spôsobuje ochorenie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AIDS</a:t>
            </a:r>
          </a:p>
        </p:txBody>
      </p:sp>
      <p:pic>
        <p:nvPicPr>
          <p:cNvPr id="25606" name="Picture 6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000372"/>
            <a:ext cx="4829175" cy="3228975"/>
          </a:xfrm>
          <a:prstGeom prst="rect">
            <a:avLst/>
          </a:prstGeom>
          <a:noFill/>
        </p:spPr>
      </p:pic>
      <p:sp>
        <p:nvSpPr>
          <p:cNvPr id="8" name="Zaoblený obdélník 7"/>
          <p:cNvSpPr/>
          <p:nvPr/>
        </p:nvSpPr>
        <p:spPr>
          <a:xfrm>
            <a:off x="642910" y="4857760"/>
            <a:ext cx="3214710" cy="1071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latin typeface="Times New Roman" pitchFamily="18" charset="0"/>
                <a:cs typeface="Times New Roman" pitchFamily="18" charset="0"/>
              </a:rPr>
              <a:t>Svetový deň HIV/AIDS si pripomíname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1. decembra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červenou stužkou.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534</Words>
  <Application>Microsoft Office PowerPoint</Application>
  <PresentationFormat>Prezentácia na obrazovke (4:3)</PresentationFormat>
  <Paragraphs>83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Motiv sady Office</vt:lpstr>
      <vt:lpstr>Vírusy a baktérie</vt:lpstr>
      <vt:lpstr>Organizmy</vt:lpstr>
      <vt:lpstr>Vírusy</vt:lpstr>
      <vt:lpstr>Stavba tela vírusov</vt:lpstr>
      <vt:lpstr>Prezentácia programu PowerPoint</vt:lpstr>
      <vt:lpstr>Vírusové ochorenia</vt:lpstr>
      <vt:lpstr>Prezentácia programu PowerPoint</vt:lpstr>
      <vt:lpstr>Prezentácia programu PowerPoint</vt:lpstr>
      <vt:lpstr>Prezentácia programu PowerPoint</vt:lpstr>
      <vt:lpstr>Poznámky do zošita: Vírusy a baktérie</vt:lpstr>
      <vt:lpstr>Baktérie</vt:lpstr>
      <vt:lpstr>Prezentácia programu PowerPoint</vt:lpstr>
      <vt:lpstr>Stavba tela baktérií</vt:lpstr>
      <vt:lpstr>Ochorenia spôsobené baktériami</vt:lpstr>
      <vt:lpstr>Prevencia pred vírusovými a bakteriálnymi ochoreniami</vt:lpstr>
      <vt:lpstr>Pokračujeme v písaní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Vírusy a baktérie</dc:title>
  <dc:creator>Lenovo</dc:creator>
  <cp:lastModifiedBy>Terka</cp:lastModifiedBy>
  <cp:revision>25</cp:revision>
  <dcterms:created xsi:type="dcterms:W3CDTF">2019-01-13T10:41:27Z</dcterms:created>
  <dcterms:modified xsi:type="dcterms:W3CDTF">2021-03-11T15:52:38Z</dcterms:modified>
</cp:coreProperties>
</file>