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gif" ContentType="image/gif"/>
  <Override PartName="/ppt/media/image3.gif" ContentType="image/gif"/>
  <Override PartName="/ppt/media/image4.gif" ContentType="image/gif"/>
  <Override PartName="/ppt/media/k.wav" ContentType="audio/x-wav"/>
  <Override PartName="/ppt/media/image5.gif" ContentType="image/gif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8A4E462-80DA-4E15-9903-233DC156FF8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tsforum.xyz/dream_3.webm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tsforum.xyz/Ionisation.mp4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tsforum.xyz/Indiana.webm" TargetMode="External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gtsforum.xyz/schnittke.webm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gtsforum.xyz/hiroshima.webm" TargetMode="External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gtsforum.xyz/Intolleranza.mp4" TargetMode="External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ntemporary_classical_music" TargetMode="External"/><Relationship Id="rId2" Type="http://schemas.openxmlformats.org/officeDocument/2006/relationships/hyperlink" Target="https://www.youtube.com/watch?v=7_CGHbd_rhg" TargetMode="External"/><Relationship Id="rId3" Type="http://schemas.openxmlformats.org/officeDocument/2006/relationships/hyperlink" Target="https://www.youtube.com/watch?v=8sm3o-2cfIQ" TargetMode="External"/><Relationship Id="rId4" Type="http://schemas.openxmlformats.org/officeDocument/2006/relationships/hyperlink" Target="https://www.youtube.com/watch?v=Rs7b4WSxF3w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hyperlink" Target="https://www.gtsforum.xyz/mondestrunken.mp4" TargetMode="External"/><Relationship Id="rId5" Type="http://schemas.openxmlformats.org/officeDocument/2006/relationships/slide" Target="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tsforum.xyz/chroma.mp3" TargetMode="External"/><Relationship Id="rId2" Type="http://schemas.openxmlformats.org/officeDocument/2006/relationships/slide" Target=""/><Relationship Id="rId3" Type="http://schemas.openxmlformats.org/officeDocument/2006/relationships/hyperlink" Target="https://www.gtsforum.xyz/struct.webm" TargetMode="External"/><Relationship Id="rId4" Type="http://schemas.openxmlformats.org/officeDocument/2006/relationships/audio" Target="../media/k.wav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image" Target="../media/image5.gif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" Target=""/><Relationship Id="rId6" Type="http://schemas.openxmlformats.org/officeDocument/2006/relationships/slide" Target=""/><Relationship Id="rId7" Type="http://schemas.openxmlformats.org/officeDocument/2006/relationships/slide" Target=""/><Relationship Id="rId8" Type="http://schemas.openxmlformats.org/officeDocument/2006/relationships/slide" Target=""/><Relationship Id="rId9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gtsforum.xyz/partiels.mp4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tsforum.xyz/Glissandi.webm" TargetMode="External"/><Relationship Id="rId2" Type="http://schemas.openxmlformats.org/officeDocument/2006/relationships/slide" Target="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Súčasná klasická hudba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Adam</a:t>
            </a:r>
            <a:r>
              <a:rPr b="1" lang="en-US" sz="3200" spc="-1" strike="noStrike">
                <a:solidFill>
                  <a:srgbClr val="663399"/>
                </a:solidFill>
                <a:highlight>
                  <a:srgbClr val="000000"/>
                </a:highlight>
                <a:latin typeface="Century Gothic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Jenča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entury Gothic"/>
              </a:rPr>
              <a:t>Príma A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Minimalizmus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Hudba, pri ktorej skladateľ pracuje s minimálnym materiálom, často aj jediným akordom alebo notou, ktorý sa pomaličky mení.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Prvým skladateľom, ktorý sa týmto typom hudby zaoberal, bol Michael Nyman 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Významní skladatelia: Steve Reich, Arvo Pärt, Philip Glass, Henryk Górecki, Max Richter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Max Richter: Dream 3 (zo suity Sleep)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Perkusiálna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Využíva hlavne alebo iba perkusie.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Vyznačuje sa vysokým dôrazom na rytmus(ako inak)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Významný skladateľ : Edgard Varèse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Edgard Varèse: Ionisation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Filmová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 ktorá hrá ako “podmaz” k filmom, väčšinou pre orchester.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Priekopníkmi filmovej hudby sú hlavne Ennio Morricone(westerny) a John Williams(dobrodružné, sci-fi).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John Williams: Indiana Jones Theme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Tradicionalizmus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Niektorí hudobní skladatelia sa rozhodli vrátiť k pôvodnej hudbe. Tieto zmiešaniny v sebe niesli niečo z pôvodnej hudby a niečo z nových myšlienok.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Alfred Schnittke: Suita v starom štýle : I. Pastorale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13320"/>
            <a:ext cx="9071640" cy="13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Hudobná avantgarda a experimentálna hudba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13852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Nemá melódiu ani tóninu a normálny notový zápis nestačí, ale má v sebe aj kúsok zmyslu a krásy. Skladateľ sa pomocou hudobných nástrojov snaží napodobniť zvuk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Skladatelia: Krzystof Penderecki, György Ligeti, Luigi Nono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e90ff"/>
                </a:solidFill>
                <a:latin typeface="Century Gothic"/>
                <a:hlinkClick r:id="rId1"/>
              </a:rPr>
              <a:t>Krzystof Penderecki : Obetiam  Hirošimy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Súčasná opera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Môže byť v rôznych štýloch: od atonality a experimentálnej hudby po tradicionalizmus.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Skladatelia: Michel van der Aa, Péter Eötvos, György Ligeti, Luigi Nono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Luigi Nono: Intolleranza 1960</a:t>
            </a:r>
            <a:endParaRPr b="0" lang="en-US" sz="1800" spc="-1" strike="noStrike">
              <a:latin typeface="Century Gothic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Zdroje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79720" y="1209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Contemporary classical music,</a:t>
            </a:r>
            <a:r>
              <a:rPr b="0" lang="en-US" sz="1800" spc="-1" strike="noStrike">
                <a:latin typeface="Arial"/>
              </a:rPr>
              <a:t> Wikipedia(po anglicky)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hlinkClick r:id="rId1"/>
              </a:rPr>
              <a:t>https://en.wikipedia.org/wiki/Contemporary_classical_music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  <a:ea typeface="Microsoft YaHei"/>
              </a:rPr>
              <a:t>Atonality explained in 7 minutes</a:t>
            </a:r>
            <a:r>
              <a:rPr b="0" lang="en-US" sz="1800" spc="-1" strike="noStrike">
                <a:latin typeface="Arial"/>
                <a:ea typeface="Microsoft YaHei"/>
              </a:rPr>
              <a:t> (po anglicky) , nahraté používateľom Samuel Andreyev, 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ea typeface="Microsoft YaHei"/>
                <a:hlinkClick r:id="rId2"/>
              </a:rPr>
              <a:t>https://www.youtube.com/watch?v=7_CGHbd_rhg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Serialism &amp; Serial Music Explained - Music Theory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nahraté používateľom Music Matters,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ea typeface="Microsoft YaHei"/>
                <a:hlinkClick r:id="rId3"/>
              </a:rPr>
              <a:t>https://www.youtube.com/watch?v=8sm3o-2cfIQ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33240" y="3151440"/>
            <a:ext cx="61063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Spectralism - a </a:t>
            </a:r>
            <a:r>
              <a:rPr b="1" lang="en-US" sz="1800" spc="-1" strike="noStrike">
                <a:latin typeface="Arial"/>
              </a:rPr>
              <a:t>short</a:t>
            </a: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introduction</a:t>
            </a:r>
            <a:r>
              <a:rPr b="1" lang="en-US" sz="1800" spc="-1" strike="noStrike">
                <a:latin typeface="Arial"/>
              </a:rPr>
              <a:t> to spectral music, </a:t>
            </a:r>
            <a:r>
              <a:rPr b="0" lang="en-US" sz="1800" spc="-1" strike="noStrike">
                <a:latin typeface="Arial"/>
              </a:rPr>
              <a:t>nahraté používateľom Liam Carey, </a:t>
            </a:r>
            <a:r>
              <a:rPr b="0" lang="en-US" sz="1800" spc="-1" strike="noStrike">
                <a:solidFill>
                  <a:srgbClr val="1e90ff"/>
                </a:solidFill>
                <a:latin typeface="Arial"/>
                <a:hlinkClick r:id="rId4"/>
              </a:rPr>
              <a:t>https://www.youtube.com/watch?v=Rs7b4WSxF3w</a:t>
            </a:r>
            <a:endParaRPr b="1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	</a:t>
            </a:r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Definície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295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Century Gothic"/>
              </a:rPr>
              <a:t>Klasická hudba  </a:t>
            </a:r>
            <a:r>
              <a:rPr b="0" lang="en-US" sz="1800" spc="-1" strike="noStrike">
                <a:latin typeface="Century Gothic"/>
              </a:rPr>
              <a:t>je hudba západného sveta, ktorá nie je ľudová anu populárna hudba.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Century Gothic"/>
              </a:rPr>
              <a:t>Súčasná klasická hudba </a:t>
            </a:r>
            <a:r>
              <a:rPr b="0" lang="en-US" sz="1800" spc="-1" strike="noStrike">
                <a:latin typeface="Century Gothic"/>
              </a:rPr>
              <a:t>je odvetvie klasickej hudby ktorá bola zložená v súčasnosti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OBSAH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Century Gothic"/>
              </a:rPr>
              <a:t>I. </a:t>
            </a:r>
            <a:r>
              <a:rPr b="1" lang="en-US" sz="2600" spc="-1" strike="noStrike">
                <a:latin typeface="Century Gothic"/>
                <a:hlinkClick r:id="rId1" action="ppaction://hlinksldjump"/>
              </a:rPr>
              <a:t>Vznik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Century Gothic"/>
              </a:rPr>
              <a:t>II. </a:t>
            </a:r>
            <a:r>
              <a:rPr b="1" lang="en-US" sz="2600" spc="-1" strike="noStrike">
                <a:latin typeface="Century Gothic"/>
                <a:hlinkClick r:id="rId2" action="ppaction://hlinksldjump"/>
              </a:rPr>
              <a:t>Podžánre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Atonalita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46560" y="139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SzPct val="190551"/>
              <a:buBlip>
                <a:blip r:embed="rId1"/>
              </a:buBlip>
            </a:pPr>
            <a:r>
              <a:rPr b="0" lang="en-US" sz="1800" spc="-1" strike="noStrike">
                <a:latin typeface="Century Gothic"/>
              </a:rPr>
              <a:t>Jeden zo spôsobov, akými na seba môžu  tóny nadväzovať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2"/>
              </a:buBlip>
            </a:pPr>
            <a:r>
              <a:rPr b="0" lang="en-US" sz="1800" spc="-1" strike="noStrike">
                <a:latin typeface="Century Gothic"/>
              </a:rPr>
              <a:t>Nemá žiadne zjavné pravidlá, ale nie je náhodná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3"/>
              </a:buBlip>
            </a:pPr>
            <a:r>
              <a:rPr b="0" lang="en-US" sz="1800" spc="-1" strike="noStrike">
                <a:latin typeface="Century Gothic"/>
                <a:hlinkClick r:id="rId4"/>
              </a:rPr>
              <a:t>Arnold Schoenberg: Mondestrunken z melodrámy Pierrot Lunaire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741560" y="388836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5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Serializmus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86000" y="139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Hudba založená na rôznych variáciach </a:t>
            </a:r>
            <a:r>
              <a:rPr b="0" lang="en-US" sz="1800" spc="-1" strike="noStrike">
                <a:latin typeface="Century Gothic"/>
                <a:hlinkClick r:id="rId1"/>
              </a:rPr>
              <a:t>chromatickej stupnice</a:t>
            </a:r>
            <a:r>
              <a:rPr b="0" lang="en-US" sz="1800" spc="-1" strike="noStrike">
                <a:latin typeface="Century Gothic"/>
              </a:rPr>
              <a:t> .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Ako základ sa používajú poprehadzované tóny stupnice, s ktorými sa ďalej pracuje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Môžu byť hrané odzadu, otočené hore nohami atď.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20200" y="420264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2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088880" y="3693240"/>
            <a:ext cx="3558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3"/>
              </a:rPr>
              <a:t>Pierre Boulez: Štruktúry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I.Vznik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009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Súčasná klasická hudba vznikla po I. Svetovej vojne. Skladatelia začali využívať </a:t>
            </a:r>
            <a:r>
              <a:rPr b="0" lang="en-US" sz="1800" spc="-1" strike="noStrike">
                <a:latin typeface="Century Gothic"/>
                <a:hlinkClick r:id="rId1" action="ppaction://hlinksldjump"/>
              </a:rPr>
              <a:t>atonalitu</a:t>
            </a:r>
            <a:r>
              <a:rPr b="0" lang="en-US" sz="1800" spc="-1" strike="noStrike">
                <a:latin typeface="Century Gothic"/>
              </a:rPr>
              <a:t> ako spätnú väzbu k hrôzam, ktoré počas vojny zažili.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SzPct val="190551"/>
              <a:buBlip>
                <a:blip r:embed="rId2"/>
              </a:buBlip>
            </a:pPr>
            <a:r>
              <a:rPr b="0" lang="en-US" sz="1800" spc="-1" strike="noStrike">
                <a:latin typeface="Century Gothic"/>
              </a:rPr>
              <a:t>Po 2.svetovej vojne: väčšia kontrola nad skladbami: vedie ku </a:t>
            </a:r>
            <a:r>
              <a:rPr b="0" lang="en-US" sz="1800" spc="-1" strike="noStrike">
                <a:latin typeface="Century Gothic"/>
                <a:hlinkClick r:id="rId3" action="ppaction://hlinksldjump"/>
              </a:rPr>
              <a:t>serializmu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20560" y="4203000"/>
            <a:ext cx="671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4" action="ppaction://hlinksldjump"/>
              </a:rPr>
              <a:t>Späť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08200" y="657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0360" y="1307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 action="ppaction://hlinksldjump"/>
              </a:rPr>
              <a:t>Elektronická vážna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2" action="ppaction://hlinksldjump"/>
              </a:rPr>
              <a:t>Minimalizmus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3" action="ppaction://hlinksldjump"/>
              </a:rPr>
              <a:t>Spektrálna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4" action="ppaction://hlinksldjump"/>
              </a:rPr>
              <a:t>Hudobná avantgarda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5" action="ppaction://hlinksldjump"/>
              </a:rPr>
              <a:t>Súčasná opera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6" action="ppaction://hlinksldjump"/>
              </a:rPr>
              <a:t>Filmová hudba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7" action="ppaction://hlinksldjump"/>
              </a:rPr>
              <a:t>Tradicionalizmus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8" action="ppaction://hlinksldjump"/>
              </a:rPr>
              <a:t>Perkusiálna hudba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0360" y="361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II.Podžánre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000000"/>
                </a:solidFill>
                <a:highlight>
                  <a:srgbClr val="ffe4e1"/>
                </a:highlight>
                <a:latin typeface="Century Gothic"/>
              </a:rPr>
              <a:t>Spektralizmus</a:t>
            </a:r>
            <a:endParaRPr b="1" lang="en-US" sz="4400" spc="-1" strike="noStrike">
              <a:solidFill>
                <a:srgbClr val="000000"/>
              </a:solidFill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V spektralizme sa využívajú vlastnosti zvuku a zvukových vĺn, ktoré dodávajú tónu farbu – spektrá. Spektrá sa medzi sebou kombinujú a skladateľ sa snaží pomocou hudobných nástrojov dosiahnuť zvuk iného hudobného nástroja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e90ff"/>
                </a:solidFill>
                <a:latin typeface="Century Gothic"/>
                <a:hlinkClick r:id="rId1"/>
              </a:rPr>
              <a:t>Gérard Grisey: Les espaces acoustiques: III. Partiels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highlight>
                  <a:srgbClr val="ffe4e1"/>
                </a:highlight>
                <a:latin typeface="Century Gothic"/>
              </a:rPr>
              <a:t>Elektronická vážna hudba</a:t>
            </a:r>
            <a:endParaRPr b="1" lang="en-US" sz="4400" spc="-1" strike="noStrike">
              <a:highlight>
                <a:srgbClr val="ffe4e1"/>
              </a:highlight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Po pokroku v oblasti elektroniky sa začalo vo vážnej hudbe experimentovať s novými možnosťami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</a:rPr>
              <a:t>Rôzni skladatelia, ktorí pred tým skladali pre “staré” nástroje prešli na elektronickú hudbu a niektorí pri nej zostali.</a:t>
            </a: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Century Gothi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entury Gothic"/>
                <a:hlinkClick r:id="rId1"/>
              </a:rPr>
              <a:t>György Ligeti: Glissandi</a:t>
            </a:r>
            <a:endParaRPr b="0" lang="en-US" sz="1800" spc="-1" strike="noStrike">
              <a:latin typeface="Century Gothic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451400" y="4377960"/>
            <a:ext cx="1218960" cy="10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Century Gothic"/>
                <a:hlinkClick r:id="rId2" action="ppaction://hlinksldjump"/>
              </a:rPr>
              <a:t>Späť</a:t>
            </a:r>
            <a:endParaRPr b="0" lang="en-US" sz="2400" spc="-1" strike="noStrike">
              <a:latin typeface="Century Gothic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2021-09-14T19:29:07Z</dcterms:created>
  <dc:creator/>
  <dc:description/>
  <dc:language>en-US</dc:language>
  <cp:lastModifiedBy/>
  <dcterms:modified xsi:type="dcterms:W3CDTF">2021-09-25T21:59:36Z</dcterms:modified>
  <cp:revision>9</cp:revision>
  <dc:subject/>
  <dc:title/>
</cp:coreProperties>
</file>